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42" r:id="rId4"/>
    <p:sldMasterId id="2147483754" r:id="rId5"/>
    <p:sldMasterId id="2147483767" r:id="rId6"/>
    <p:sldMasterId id="2147483781" r:id="rId7"/>
    <p:sldMasterId id="2147483795" r:id="rId8"/>
    <p:sldMasterId id="2147483807" r:id="rId9"/>
    <p:sldMasterId id="2147483819" r:id="rId10"/>
    <p:sldMasterId id="2147483831" r:id="rId11"/>
  </p:sldMasterIdLst>
  <p:notesMasterIdLst>
    <p:notesMasterId r:id="rId62"/>
  </p:notesMasterIdLst>
  <p:sldIdLst>
    <p:sldId id="571" r:id="rId12"/>
    <p:sldId id="2007577473" r:id="rId13"/>
    <p:sldId id="2007577474" r:id="rId14"/>
    <p:sldId id="256" r:id="rId15"/>
    <p:sldId id="1283" r:id="rId16"/>
    <p:sldId id="1282" r:id="rId17"/>
    <p:sldId id="1284" r:id="rId18"/>
    <p:sldId id="1285" r:id="rId19"/>
    <p:sldId id="1286" r:id="rId20"/>
    <p:sldId id="306" r:id="rId21"/>
    <p:sldId id="2007577468" r:id="rId22"/>
    <p:sldId id="2007577469" r:id="rId23"/>
    <p:sldId id="277" r:id="rId24"/>
    <p:sldId id="259" r:id="rId25"/>
    <p:sldId id="262" r:id="rId26"/>
    <p:sldId id="297" r:id="rId27"/>
    <p:sldId id="260" r:id="rId28"/>
    <p:sldId id="261" r:id="rId29"/>
    <p:sldId id="274" r:id="rId30"/>
    <p:sldId id="1287" r:id="rId31"/>
    <p:sldId id="299" r:id="rId32"/>
    <p:sldId id="1289" r:id="rId33"/>
    <p:sldId id="281" r:id="rId34"/>
    <p:sldId id="12520" r:id="rId35"/>
    <p:sldId id="1290" r:id="rId36"/>
    <p:sldId id="1291" r:id="rId37"/>
    <p:sldId id="397" r:id="rId38"/>
    <p:sldId id="1292" r:id="rId39"/>
    <p:sldId id="1293" r:id="rId40"/>
    <p:sldId id="365" r:id="rId41"/>
    <p:sldId id="366" r:id="rId42"/>
    <p:sldId id="367" r:id="rId43"/>
    <p:sldId id="357" r:id="rId44"/>
    <p:sldId id="12522" r:id="rId45"/>
    <p:sldId id="2007577461" r:id="rId46"/>
    <p:sldId id="1294" r:id="rId47"/>
    <p:sldId id="12521" r:id="rId48"/>
    <p:sldId id="391" r:id="rId49"/>
    <p:sldId id="2007577462" r:id="rId50"/>
    <p:sldId id="2007577472" r:id="rId51"/>
    <p:sldId id="2007577464" r:id="rId52"/>
    <p:sldId id="1295" r:id="rId53"/>
    <p:sldId id="2007577463" r:id="rId54"/>
    <p:sldId id="290" r:id="rId55"/>
    <p:sldId id="379" r:id="rId56"/>
    <p:sldId id="381" r:id="rId57"/>
    <p:sldId id="2007577465" r:id="rId58"/>
    <p:sldId id="2007577466" r:id="rId59"/>
    <p:sldId id="2007577471" r:id="rId60"/>
    <p:sldId id="200757747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hị Chung" initials="NT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177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1689C-B690-42E1-8CA7-A66E0850E5B2}"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B32FB-B844-46E7-BFC1-7D9AD0FA74CE}" type="slidenum">
              <a:rPr lang="en-US" smtClean="0"/>
              <a:t>‹#›</a:t>
            </a:fld>
            <a:endParaRPr lang="en-US"/>
          </a:p>
        </p:txBody>
      </p:sp>
    </p:spTree>
    <p:extLst>
      <p:ext uri="{BB962C8B-B14F-4D97-AF65-F5344CB8AC3E}">
        <p14:creationId xmlns:p14="http://schemas.microsoft.com/office/powerpoint/2010/main" val="1572547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62D1-1D4D-47B2-9761-EE40EF68E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29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29801-F5C8-493A-ACDC-87166B4B08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683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0">
            <a:extLst>
              <a:ext uri="{FF2B5EF4-FFF2-40B4-BE49-F238E27FC236}">
                <a16:creationId xmlns:a16="http://schemas.microsoft.com/office/drawing/2014/main" id="{624FCD48-3689-C774-9146-5A20535BB0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AA2853-AE07-4397-B0DC-0E37AB0C1CA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55" name="Rectangle 1">
            <a:extLst>
              <a:ext uri="{FF2B5EF4-FFF2-40B4-BE49-F238E27FC236}">
                <a16:creationId xmlns:a16="http://schemas.microsoft.com/office/drawing/2014/main" id="{CF38DC34-0DBF-99FA-E04E-5888C18A697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556" name="Text Box 2">
            <a:extLst>
              <a:ext uri="{FF2B5EF4-FFF2-40B4-BE49-F238E27FC236}">
                <a16:creationId xmlns:a16="http://schemas.microsoft.com/office/drawing/2014/main" id="{63E5EAC8-F33F-C830-DD2D-7B39E516DB4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4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4.xml"/><Relationship Id="rId5" Type="http://schemas.openxmlformats.org/officeDocument/2006/relationships/tags" Target="../tags/tag10.xml"/><Relationship Id="rId4" Type="http://schemas.openxmlformats.org/officeDocument/2006/relationships/tags" Target="../tags/tag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Master" Target="../slideMasters/slideMaster4.xml"/><Relationship Id="rId4" Type="http://schemas.openxmlformats.org/officeDocument/2006/relationships/tags" Target="../tags/tag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116A-EA28-3C22-578F-848E2A54BA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4D614-EF6E-7705-03FF-10DD58B4A2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7454AC-7A54-25BC-B6E6-9BB6AD796D79}"/>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5" name="Footer Placeholder 4">
            <a:extLst>
              <a:ext uri="{FF2B5EF4-FFF2-40B4-BE49-F238E27FC236}">
                <a16:creationId xmlns:a16="http://schemas.microsoft.com/office/drawing/2014/main" id="{0BA01CE4-AE35-C4B3-C35F-8E0A6A0BB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6FBC2-F459-913C-EF00-FD60A86E2961}"/>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405679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44E65-8B0E-3824-7BB4-5BD716220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F0896B-D960-9A58-D56E-041A37E54B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50766-7BD3-D7B6-50E6-32FE5B63CB33}"/>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5" name="Footer Placeholder 4">
            <a:extLst>
              <a:ext uri="{FF2B5EF4-FFF2-40B4-BE49-F238E27FC236}">
                <a16:creationId xmlns:a16="http://schemas.microsoft.com/office/drawing/2014/main" id="{F7E4E3E5-F42B-34A6-2B9C-BF9FE0E66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8E5F7-A7D7-2B90-AD94-2D0BDC994010}"/>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40804292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C33B-2280-7157-0912-73EF833FB1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331A7-5C90-A0B0-E539-5ECD613B69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8DEFE-2FD5-E158-DB81-48FEE270046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18A844D-BA84-C639-53E8-F1541C2B50E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C6795F6-16F9-0425-865A-1969FFB8C3A3}"/>
              </a:ext>
            </a:extLst>
          </p:cNvPr>
          <p:cNvSpPr>
            <a:spLocks noGrp="1"/>
          </p:cNvSpPr>
          <p:nvPr>
            <p:ph type="sldNum" sz="quarter" idx="12"/>
          </p:nvPr>
        </p:nvSpPr>
        <p:spPr/>
        <p:txBody>
          <a:bodyPr/>
          <a:lstStyle>
            <a:lvl1pPr>
              <a:defRPr/>
            </a:lvl1pPr>
          </a:lstStyle>
          <a:p>
            <a:fld id="{88AB302A-107A-4E2A-B45D-79F9AD70436D}" type="slidenum">
              <a:rPr lang="en-US" altLang="en-US"/>
              <a:pPr/>
              <a:t>‹#›</a:t>
            </a:fld>
            <a:endParaRPr lang="en-US" altLang="en-US"/>
          </a:p>
        </p:txBody>
      </p:sp>
    </p:spTree>
    <p:extLst>
      <p:ext uri="{BB962C8B-B14F-4D97-AF65-F5344CB8AC3E}">
        <p14:creationId xmlns:p14="http://schemas.microsoft.com/office/powerpoint/2010/main" val="3417143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C7FD2C-AC08-FF9C-6E0A-688D36945C51}"/>
              </a:ext>
            </a:extLst>
          </p:cNvPr>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24AB4B-B912-8CC5-6EA6-4EA5B5BC3B5F}"/>
              </a:ext>
            </a:extLst>
          </p:cNvPr>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8CDE3-1063-0DF8-9EA7-76E36104231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9D1C08-E6C8-80DA-CEDA-1B4F14D2B78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5B99EF7-8A82-C461-6AFB-E42C1757019E}"/>
              </a:ext>
            </a:extLst>
          </p:cNvPr>
          <p:cNvSpPr>
            <a:spLocks noGrp="1"/>
          </p:cNvSpPr>
          <p:nvPr>
            <p:ph type="sldNum" sz="quarter" idx="12"/>
          </p:nvPr>
        </p:nvSpPr>
        <p:spPr/>
        <p:txBody>
          <a:bodyPr/>
          <a:lstStyle>
            <a:lvl1pPr>
              <a:defRPr/>
            </a:lvl1pPr>
          </a:lstStyle>
          <a:p>
            <a:fld id="{07E448C5-04F6-44A0-B72E-DD91D51E8CE0}" type="slidenum">
              <a:rPr lang="en-US" altLang="en-US"/>
              <a:pPr/>
              <a:t>‹#›</a:t>
            </a:fld>
            <a:endParaRPr lang="en-US" altLang="en-US"/>
          </a:p>
        </p:txBody>
      </p:sp>
    </p:spTree>
    <p:extLst>
      <p:ext uri="{BB962C8B-B14F-4D97-AF65-F5344CB8AC3E}">
        <p14:creationId xmlns:p14="http://schemas.microsoft.com/office/powerpoint/2010/main" val="39359449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40F8A5-DAAB-B118-FDC2-3CB21AAAF765}"/>
              </a:ext>
            </a:extLst>
          </p:cNvPr>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D2DFEE2-633F-4705-88B8-18AF21861884}"/>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F160E6D-1963-00EE-08DC-9D1120E521A0}"/>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E30309B-AED7-6FBE-D5CF-6329C1231E5E}"/>
              </a:ext>
            </a:extLst>
          </p:cNvPr>
          <p:cNvSpPr>
            <a:spLocks noGrp="1"/>
          </p:cNvSpPr>
          <p:nvPr>
            <p:ph type="sldNum" sz="quarter" idx="12"/>
          </p:nvPr>
        </p:nvSpPr>
        <p:spPr>
          <a:xfrm>
            <a:off x="8737600" y="6248400"/>
            <a:ext cx="2844800" cy="457200"/>
          </a:xfrm>
        </p:spPr>
        <p:txBody>
          <a:bodyPr/>
          <a:lstStyle>
            <a:lvl1pPr>
              <a:defRPr/>
            </a:lvl1pPr>
          </a:lstStyle>
          <a:p>
            <a:fld id="{B177B2D0-E40E-4CC7-A4A2-657845ED82ED}" type="slidenum">
              <a:rPr lang="en-US" altLang="en-US"/>
              <a:pPr/>
              <a:t>‹#›</a:t>
            </a:fld>
            <a:endParaRPr lang="en-US" altLang="en-US"/>
          </a:p>
        </p:txBody>
      </p:sp>
    </p:spTree>
    <p:extLst>
      <p:ext uri="{BB962C8B-B14F-4D97-AF65-F5344CB8AC3E}">
        <p14:creationId xmlns:p14="http://schemas.microsoft.com/office/powerpoint/2010/main" val="17794959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F45AB5-56C9-470A-9EEE-5D2FA791CE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89364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0E1B2D-46DE-4F93-9C13-4D8B0EB171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1784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9BD3AB-5852-453F-AFE0-43B9A8EE3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507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EF1F0C-C25F-4499-9B7F-A4A5C63304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7882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E880F9B-C958-4086-B37B-9360AFD5F5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7135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71F76-67BA-4CD7-B01E-730C99D882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1231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B4DACD-8BCE-48CF-99FA-F35F0BDB0B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53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7A776-2310-E64B-AC42-158E423C9A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982F37-98F9-46AD-295A-1D9A28790F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091C3-C304-AAFF-9FA0-8236C131551A}"/>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5" name="Footer Placeholder 4">
            <a:extLst>
              <a:ext uri="{FF2B5EF4-FFF2-40B4-BE49-F238E27FC236}">
                <a16:creationId xmlns:a16="http://schemas.microsoft.com/office/drawing/2014/main" id="{2D4A95F5-2F2D-7993-6795-E676DB1CA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D3059-CC4D-C9C6-1C32-D4F11D6A6CC9}"/>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3517853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2FB258-26E1-44EB-BC2C-F5D95AF4E7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679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553BE5-FC4F-4409-B0DC-74824A9179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1750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DBE0C6-FDE8-455F-A946-072174C7C2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9170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9E021E-5505-4A7E-BA7B-88A6999AB0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5624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B4A6B5-A37B-4D93-9864-3F54D09CB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893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70C991-36CE-4475-B4A4-9B7C43FFD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4610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4B3870-FFC3-449B-AFFE-EF03BF741E24}"/>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5" name="页脚占位符 4">
            <a:extLst>
              <a:ext uri="{FF2B5EF4-FFF2-40B4-BE49-F238E27FC236}">
                <a16:creationId xmlns:a16="http://schemas.microsoft.com/office/drawing/2014/main"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604840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6AFDAF-9384-44E4-A910-CA0CE8673E37}"/>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5" name="页脚占位符 4">
            <a:extLst>
              <a:ext uri="{FF2B5EF4-FFF2-40B4-BE49-F238E27FC236}">
                <a16:creationId xmlns:a16="http://schemas.microsoft.com/office/drawing/2014/main"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81438349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4BA2C6-25DD-4185-A362-4A38EC4F674E}"/>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5" name="页脚占位符 4">
            <a:extLst>
              <a:ext uri="{FF2B5EF4-FFF2-40B4-BE49-F238E27FC236}">
                <a16:creationId xmlns:a16="http://schemas.microsoft.com/office/drawing/2014/main"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084253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BC5C9C-E893-4B29-88D9-34A2E288F94B}"/>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6" name="页脚占位符 5">
            <a:extLst>
              <a:ext uri="{FF2B5EF4-FFF2-40B4-BE49-F238E27FC236}">
                <a16:creationId xmlns:a16="http://schemas.microsoft.com/office/drawing/2014/main"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7955453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8148-6A77-44FD-8DF0-4DA0244A0A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55BA52-1C50-4357-8D35-C33F7DBD7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0A7548-6084-4C32-85B1-E69362402DA8}"/>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5" name="Footer Placeholder 4">
            <a:extLst>
              <a:ext uri="{FF2B5EF4-FFF2-40B4-BE49-F238E27FC236}">
                <a16:creationId xmlns:a16="http://schemas.microsoft.com/office/drawing/2014/main" id="{7C1E225C-FD6D-4D78-A0FE-6A606AF2B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0CCF6-3BE9-45E4-A80D-5F857B1E1A70}"/>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2607808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1223D09-8F37-42B2-8D8D-1A2F1EA4A06A}"/>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8" name="页脚占位符 7">
            <a:extLst>
              <a:ext uri="{FF2B5EF4-FFF2-40B4-BE49-F238E27FC236}">
                <a16:creationId xmlns:a16="http://schemas.microsoft.com/office/drawing/2014/main"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738725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F64C1-C9DF-47D1-BE64-F7E78F083E64}"/>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4" name="页脚占位符 3">
            <a:extLst>
              <a:ext uri="{FF2B5EF4-FFF2-40B4-BE49-F238E27FC236}">
                <a16:creationId xmlns:a16="http://schemas.microsoft.com/office/drawing/2014/main"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1135782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5" r="9373" b="29311"/>
          <a:stretch/>
        </p:blipFill>
        <p:spPr>
          <a:xfrm>
            <a:off x="0" y="0"/>
            <a:ext cx="12192000" cy="6858000"/>
          </a:xfrm>
          <a:prstGeom prst="rect">
            <a:avLst/>
          </a:prstGeom>
        </p:spPr>
      </p:pic>
    </p:spTree>
    <p:extLst>
      <p:ext uri="{BB962C8B-B14F-4D97-AF65-F5344CB8AC3E}">
        <p14:creationId xmlns:p14="http://schemas.microsoft.com/office/powerpoint/2010/main" val="5548342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6F80A9-48D9-4D72-A018-827BB5DC8470}"/>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6" name="页脚占位符 5">
            <a:extLst>
              <a:ext uri="{FF2B5EF4-FFF2-40B4-BE49-F238E27FC236}">
                <a16:creationId xmlns:a16="http://schemas.microsoft.com/office/drawing/2014/main"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2020632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74189A-C31C-414A-BCF4-285413F837C5}"/>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6" name="页脚占位符 5">
            <a:extLst>
              <a:ext uri="{FF2B5EF4-FFF2-40B4-BE49-F238E27FC236}">
                <a16:creationId xmlns:a16="http://schemas.microsoft.com/office/drawing/2014/main"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88602603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85060C-A477-4711-AEAE-45F23A4DD4CE}"/>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5" name="页脚占位符 4">
            <a:extLst>
              <a:ext uri="{FF2B5EF4-FFF2-40B4-BE49-F238E27FC236}">
                <a16:creationId xmlns:a16="http://schemas.microsoft.com/office/drawing/2014/main"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14727886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03EFC1-F46F-4F48-8549-093EBC6EE58C}"/>
              </a:ext>
            </a:extLst>
          </p:cNvPr>
          <p:cNvSpPr>
            <a:spLocks noGrp="1"/>
          </p:cNvSpPr>
          <p:nvPr>
            <p:ph type="dt" sz="half" idx="10"/>
          </p:nvPr>
        </p:nvSpPr>
        <p:spPr/>
        <p:txBody>
          <a:bodyPr/>
          <a:lstStyle/>
          <a:p>
            <a:fld id="{0708E9ED-452A-4405-B9B6-A5DFFF7D82DB}" type="datetimeFigureOut">
              <a:rPr lang="zh-CN" altLang="en-US" smtClean="0"/>
              <a:t>2024/6/17</a:t>
            </a:fld>
            <a:endParaRPr lang="zh-CN" altLang="en-US"/>
          </a:p>
        </p:txBody>
      </p:sp>
      <p:sp>
        <p:nvSpPr>
          <p:cNvPr id="5" name="页脚占位符 4">
            <a:extLst>
              <a:ext uri="{FF2B5EF4-FFF2-40B4-BE49-F238E27FC236}">
                <a16:creationId xmlns:a16="http://schemas.microsoft.com/office/drawing/2014/main"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516661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02416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66655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BD0DB610-F89E-BCC6-0316-9D7132CD26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1F1616-5A52-E0C7-118D-F07BC2AF74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53D1F6-581D-2BCD-2563-D0574F4C4712}"/>
              </a:ext>
            </a:extLst>
          </p:cNvPr>
          <p:cNvSpPr>
            <a:spLocks noGrp="1" noChangeArrowheads="1"/>
          </p:cNvSpPr>
          <p:nvPr>
            <p:ph type="sldNum" sz="quarter" idx="12"/>
          </p:nvPr>
        </p:nvSpPr>
        <p:spPr>
          <a:ln/>
        </p:spPr>
        <p:txBody>
          <a:bodyPr/>
          <a:lstStyle>
            <a:lvl1pPr>
              <a:defRPr/>
            </a:lvl1pPr>
          </a:lstStyle>
          <a:p>
            <a:pPr>
              <a:defRPr/>
            </a:pPr>
            <a:fld id="{8F0F942B-EC05-4B73-9AAE-05D40868F2B7}" type="slidenum">
              <a:rPr lang="en-US" altLang="en-US"/>
              <a:pPr>
                <a:defRPr/>
              </a:pPr>
              <a:t>‹#›</a:t>
            </a:fld>
            <a:endParaRPr lang="en-US" altLang="en-US"/>
          </a:p>
        </p:txBody>
      </p:sp>
    </p:spTree>
    <p:extLst>
      <p:ext uri="{BB962C8B-B14F-4D97-AF65-F5344CB8AC3E}">
        <p14:creationId xmlns:p14="http://schemas.microsoft.com/office/powerpoint/2010/main" val="73550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9ACD3-4AC4-44AF-B801-FF82305FAD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99DDB-D860-4A9E-9CE7-D0E96A088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261B1-1179-466F-A359-24454FE6AD4E}"/>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5" name="Footer Placeholder 4">
            <a:extLst>
              <a:ext uri="{FF2B5EF4-FFF2-40B4-BE49-F238E27FC236}">
                <a16:creationId xmlns:a16="http://schemas.microsoft.com/office/drawing/2014/main" id="{256E111A-2182-4F94-B02C-01DA4DF45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ACC32-F0F6-4890-88DD-A7CAFC12001E}"/>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545487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5CBD6C0-535E-1F9D-3A57-22D598E241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5F1BF3-65BA-C510-993C-2CC0C1A2E7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0EE2E1-9CCA-29F3-85EE-800A60289383}"/>
              </a:ext>
            </a:extLst>
          </p:cNvPr>
          <p:cNvSpPr>
            <a:spLocks noGrp="1" noChangeArrowheads="1"/>
          </p:cNvSpPr>
          <p:nvPr>
            <p:ph type="sldNum" sz="quarter" idx="12"/>
          </p:nvPr>
        </p:nvSpPr>
        <p:spPr>
          <a:ln/>
        </p:spPr>
        <p:txBody>
          <a:bodyPr/>
          <a:lstStyle>
            <a:lvl1pPr>
              <a:defRPr/>
            </a:lvl1pPr>
          </a:lstStyle>
          <a:p>
            <a:pPr>
              <a:defRPr/>
            </a:pPr>
            <a:fld id="{E02BF9FC-15FD-4691-BE74-F08804C35B76}" type="slidenum">
              <a:rPr lang="en-US" altLang="en-US"/>
              <a:pPr>
                <a:defRPr/>
              </a:pPr>
              <a:t>‹#›</a:t>
            </a:fld>
            <a:endParaRPr lang="en-US" altLang="en-US"/>
          </a:p>
        </p:txBody>
      </p:sp>
    </p:spTree>
    <p:extLst>
      <p:ext uri="{BB962C8B-B14F-4D97-AF65-F5344CB8AC3E}">
        <p14:creationId xmlns:p14="http://schemas.microsoft.com/office/powerpoint/2010/main" val="15410555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902363B-19FA-4681-559A-0C6C1F7A43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71F16E-8633-6598-0CF9-B619A94ECF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BE220A-F042-3715-6C43-2BAFCED5F280}"/>
              </a:ext>
            </a:extLst>
          </p:cNvPr>
          <p:cNvSpPr>
            <a:spLocks noGrp="1" noChangeArrowheads="1"/>
          </p:cNvSpPr>
          <p:nvPr>
            <p:ph type="sldNum" sz="quarter" idx="12"/>
          </p:nvPr>
        </p:nvSpPr>
        <p:spPr>
          <a:ln/>
        </p:spPr>
        <p:txBody>
          <a:bodyPr/>
          <a:lstStyle>
            <a:lvl1pPr>
              <a:defRPr/>
            </a:lvl1pPr>
          </a:lstStyle>
          <a:p>
            <a:pPr>
              <a:defRPr/>
            </a:pPr>
            <a:fld id="{33706E7E-D70D-411D-9C67-4B4A1EFDE0F6}" type="slidenum">
              <a:rPr lang="en-US" altLang="en-US"/>
              <a:pPr>
                <a:defRPr/>
              </a:pPr>
              <a:t>‹#›</a:t>
            </a:fld>
            <a:endParaRPr lang="en-US" altLang="en-US"/>
          </a:p>
        </p:txBody>
      </p:sp>
    </p:spTree>
    <p:extLst>
      <p:ext uri="{BB962C8B-B14F-4D97-AF65-F5344CB8AC3E}">
        <p14:creationId xmlns:p14="http://schemas.microsoft.com/office/powerpoint/2010/main" val="8596679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1"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9127ACCD-1014-5748-27D7-9F85BBA1C5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E9853A-D697-842C-0D0D-C978488439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0C9700-9782-2D22-6E9E-E8D930951F44}"/>
              </a:ext>
            </a:extLst>
          </p:cNvPr>
          <p:cNvSpPr>
            <a:spLocks noGrp="1" noChangeArrowheads="1"/>
          </p:cNvSpPr>
          <p:nvPr>
            <p:ph type="sldNum" sz="quarter" idx="12"/>
          </p:nvPr>
        </p:nvSpPr>
        <p:spPr>
          <a:ln/>
        </p:spPr>
        <p:txBody>
          <a:bodyPr/>
          <a:lstStyle>
            <a:lvl1pPr>
              <a:defRPr/>
            </a:lvl1pPr>
          </a:lstStyle>
          <a:p>
            <a:pPr>
              <a:defRPr/>
            </a:pPr>
            <a:fld id="{CD6ECB18-1237-4853-88D2-3E893A8A2358}" type="slidenum">
              <a:rPr lang="en-US" altLang="en-US"/>
              <a:pPr>
                <a:defRPr/>
              </a:pPr>
              <a:t>‹#›</a:t>
            </a:fld>
            <a:endParaRPr lang="en-US" altLang="en-US"/>
          </a:p>
        </p:txBody>
      </p:sp>
    </p:spTree>
    <p:extLst>
      <p:ext uri="{BB962C8B-B14F-4D97-AF65-F5344CB8AC3E}">
        <p14:creationId xmlns:p14="http://schemas.microsoft.com/office/powerpoint/2010/main" val="25929193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599"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A97F6E16-74CE-2A88-71F7-C8099A6DA55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FFA036-2C21-C12A-83A9-4299872C9B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E33751C-16B4-A9A8-4E58-FA29373E362E}"/>
              </a:ext>
            </a:extLst>
          </p:cNvPr>
          <p:cNvSpPr>
            <a:spLocks noGrp="1" noChangeArrowheads="1"/>
          </p:cNvSpPr>
          <p:nvPr>
            <p:ph type="sldNum" sz="quarter" idx="12"/>
          </p:nvPr>
        </p:nvSpPr>
        <p:spPr>
          <a:ln/>
        </p:spPr>
        <p:txBody>
          <a:bodyPr/>
          <a:lstStyle>
            <a:lvl1pPr>
              <a:defRPr/>
            </a:lvl1pPr>
          </a:lstStyle>
          <a:p>
            <a:pPr>
              <a:defRPr/>
            </a:pPr>
            <a:fld id="{B6AA0375-CF70-416B-894A-5F61FBED85DF}" type="slidenum">
              <a:rPr lang="en-US" altLang="en-US"/>
              <a:pPr>
                <a:defRPr/>
              </a:pPr>
              <a:t>‹#›</a:t>
            </a:fld>
            <a:endParaRPr lang="en-US" altLang="en-US"/>
          </a:p>
        </p:txBody>
      </p:sp>
    </p:spTree>
    <p:extLst>
      <p:ext uri="{BB962C8B-B14F-4D97-AF65-F5344CB8AC3E}">
        <p14:creationId xmlns:p14="http://schemas.microsoft.com/office/powerpoint/2010/main" val="32571785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F7E28F07-8954-D40B-F0F1-DF013C9EE1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8501DA5-4BBF-3925-8907-6E7A09FC05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7E96114-078A-0C85-40D0-D9D8FD2343D0}"/>
              </a:ext>
            </a:extLst>
          </p:cNvPr>
          <p:cNvSpPr>
            <a:spLocks noGrp="1" noChangeArrowheads="1"/>
          </p:cNvSpPr>
          <p:nvPr>
            <p:ph type="sldNum" sz="quarter" idx="12"/>
          </p:nvPr>
        </p:nvSpPr>
        <p:spPr>
          <a:ln/>
        </p:spPr>
        <p:txBody>
          <a:bodyPr/>
          <a:lstStyle>
            <a:lvl1pPr>
              <a:defRPr/>
            </a:lvl1pPr>
          </a:lstStyle>
          <a:p>
            <a:pPr>
              <a:defRPr/>
            </a:pPr>
            <a:fld id="{0208E4E9-ECA6-46DD-B033-0FC47078D8B7}" type="slidenum">
              <a:rPr lang="en-US" altLang="en-US"/>
              <a:pPr>
                <a:defRPr/>
              </a:pPr>
              <a:t>‹#›</a:t>
            </a:fld>
            <a:endParaRPr lang="en-US" altLang="en-US"/>
          </a:p>
        </p:txBody>
      </p:sp>
    </p:spTree>
    <p:extLst>
      <p:ext uri="{BB962C8B-B14F-4D97-AF65-F5344CB8AC3E}">
        <p14:creationId xmlns:p14="http://schemas.microsoft.com/office/powerpoint/2010/main" val="4403567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F115D6-8E76-0C11-4196-A1883B5AEE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978846D-9C76-77C5-5860-D96C96979E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13AA15F-D294-A4EA-1412-B1CD34DFF435}"/>
              </a:ext>
            </a:extLst>
          </p:cNvPr>
          <p:cNvSpPr>
            <a:spLocks noGrp="1" noChangeArrowheads="1"/>
          </p:cNvSpPr>
          <p:nvPr>
            <p:ph type="sldNum" sz="quarter" idx="12"/>
          </p:nvPr>
        </p:nvSpPr>
        <p:spPr>
          <a:ln/>
        </p:spPr>
        <p:txBody>
          <a:bodyPr/>
          <a:lstStyle>
            <a:lvl1pPr>
              <a:defRPr/>
            </a:lvl1pPr>
          </a:lstStyle>
          <a:p>
            <a:pPr>
              <a:defRPr/>
            </a:pPr>
            <a:fld id="{BFE7F46F-9F7F-4632-A3C7-8A5A74BECC26}" type="slidenum">
              <a:rPr lang="en-US" altLang="en-US"/>
              <a:pPr>
                <a:defRPr/>
              </a:pPr>
              <a:t>‹#›</a:t>
            </a:fld>
            <a:endParaRPr lang="en-US" altLang="en-US"/>
          </a:p>
        </p:txBody>
      </p:sp>
    </p:spTree>
    <p:extLst>
      <p:ext uri="{BB962C8B-B14F-4D97-AF65-F5344CB8AC3E}">
        <p14:creationId xmlns:p14="http://schemas.microsoft.com/office/powerpoint/2010/main" val="35072799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5"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DC893-0339-CCF2-42A0-DB06D1C3DE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603781-20F8-DF21-17BF-0CD555E8C2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CECD4D-C84F-37CA-2CD1-035A47E6A7D2}"/>
              </a:ext>
            </a:extLst>
          </p:cNvPr>
          <p:cNvSpPr>
            <a:spLocks noGrp="1" noChangeArrowheads="1"/>
          </p:cNvSpPr>
          <p:nvPr>
            <p:ph type="sldNum" sz="quarter" idx="12"/>
          </p:nvPr>
        </p:nvSpPr>
        <p:spPr>
          <a:ln/>
        </p:spPr>
        <p:txBody>
          <a:bodyPr/>
          <a:lstStyle>
            <a:lvl1pPr>
              <a:defRPr/>
            </a:lvl1pPr>
          </a:lstStyle>
          <a:p>
            <a:pPr>
              <a:defRPr/>
            </a:pPr>
            <a:fld id="{8E828395-A53C-4B26-B086-0C9764241A8C}" type="slidenum">
              <a:rPr lang="en-US" altLang="en-US"/>
              <a:pPr>
                <a:defRPr/>
              </a:pPr>
              <a:t>‹#›</a:t>
            </a:fld>
            <a:endParaRPr lang="en-US" altLang="en-US"/>
          </a:p>
        </p:txBody>
      </p:sp>
    </p:spTree>
    <p:extLst>
      <p:ext uri="{BB962C8B-B14F-4D97-AF65-F5344CB8AC3E}">
        <p14:creationId xmlns:p14="http://schemas.microsoft.com/office/powerpoint/2010/main" val="17346587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59B726-4A0C-90DB-99A8-B30C0757CA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205D03-07FE-F289-F6D0-28E34CFF49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B6660A-8F2F-740B-42D0-89BD90D1322C}"/>
              </a:ext>
            </a:extLst>
          </p:cNvPr>
          <p:cNvSpPr>
            <a:spLocks noGrp="1" noChangeArrowheads="1"/>
          </p:cNvSpPr>
          <p:nvPr>
            <p:ph type="sldNum" sz="quarter" idx="12"/>
          </p:nvPr>
        </p:nvSpPr>
        <p:spPr>
          <a:ln/>
        </p:spPr>
        <p:txBody>
          <a:bodyPr/>
          <a:lstStyle>
            <a:lvl1pPr>
              <a:defRPr/>
            </a:lvl1pPr>
          </a:lstStyle>
          <a:p>
            <a:pPr>
              <a:defRPr/>
            </a:pPr>
            <a:fld id="{91717556-A819-4D2F-862C-D00C3BF400AF}" type="slidenum">
              <a:rPr lang="en-US" altLang="en-US"/>
              <a:pPr>
                <a:defRPr/>
              </a:pPr>
              <a:t>‹#›</a:t>
            </a:fld>
            <a:endParaRPr lang="en-US" altLang="en-US"/>
          </a:p>
        </p:txBody>
      </p:sp>
    </p:spTree>
    <p:extLst>
      <p:ext uri="{BB962C8B-B14F-4D97-AF65-F5344CB8AC3E}">
        <p14:creationId xmlns:p14="http://schemas.microsoft.com/office/powerpoint/2010/main" val="1939565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A37E729-4817-C532-4128-881A076D25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9286D5-D827-01F2-3EB6-00C811B700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FAA1D6-CF65-3F0F-24CC-A05A92717314}"/>
              </a:ext>
            </a:extLst>
          </p:cNvPr>
          <p:cNvSpPr>
            <a:spLocks noGrp="1" noChangeArrowheads="1"/>
          </p:cNvSpPr>
          <p:nvPr>
            <p:ph type="sldNum" sz="quarter" idx="12"/>
          </p:nvPr>
        </p:nvSpPr>
        <p:spPr>
          <a:ln/>
        </p:spPr>
        <p:txBody>
          <a:bodyPr/>
          <a:lstStyle>
            <a:lvl1pPr>
              <a:defRPr/>
            </a:lvl1pPr>
          </a:lstStyle>
          <a:p>
            <a:pPr>
              <a:defRPr/>
            </a:pPr>
            <a:fld id="{2EE390AC-761E-4773-8278-C66639B666AE}" type="slidenum">
              <a:rPr lang="en-US" altLang="en-US"/>
              <a:pPr>
                <a:defRPr/>
              </a:pPr>
              <a:t>‹#›</a:t>
            </a:fld>
            <a:endParaRPr lang="en-US" altLang="en-US"/>
          </a:p>
        </p:txBody>
      </p:sp>
    </p:spTree>
    <p:extLst>
      <p:ext uri="{BB962C8B-B14F-4D97-AF65-F5344CB8AC3E}">
        <p14:creationId xmlns:p14="http://schemas.microsoft.com/office/powerpoint/2010/main" val="20995062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74640"/>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F9D1D827-91ED-A372-90BE-1045D520B2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770842-5A00-A647-0CB8-149063DD7B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692757-128A-90F0-B575-B122F9129F53}"/>
              </a:ext>
            </a:extLst>
          </p:cNvPr>
          <p:cNvSpPr>
            <a:spLocks noGrp="1" noChangeArrowheads="1"/>
          </p:cNvSpPr>
          <p:nvPr>
            <p:ph type="sldNum" sz="quarter" idx="12"/>
          </p:nvPr>
        </p:nvSpPr>
        <p:spPr>
          <a:ln/>
        </p:spPr>
        <p:txBody>
          <a:bodyPr/>
          <a:lstStyle>
            <a:lvl1pPr>
              <a:defRPr/>
            </a:lvl1pPr>
          </a:lstStyle>
          <a:p>
            <a:pPr>
              <a:defRPr/>
            </a:pPr>
            <a:fld id="{F34819E4-CB9F-4C9D-B715-6CC855120D0D}" type="slidenum">
              <a:rPr lang="en-US" altLang="en-US"/>
              <a:pPr>
                <a:defRPr/>
              </a:pPr>
              <a:t>‹#›</a:t>
            </a:fld>
            <a:endParaRPr lang="en-US" altLang="en-US"/>
          </a:p>
        </p:txBody>
      </p:sp>
    </p:spTree>
    <p:extLst>
      <p:ext uri="{BB962C8B-B14F-4D97-AF65-F5344CB8AC3E}">
        <p14:creationId xmlns:p14="http://schemas.microsoft.com/office/powerpoint/2010/main" val="810837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62CCB-0849-44FB-A915-0FA8EA0B04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F6A2B-9ACA-4BC8-8912-AC9F25CC7B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FCCD16-660C-4E6B-9F76-4BBA6D6E7A1B}"/>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5" name="Footer Placeholder 4">
            <a:extLst>
              <a:ext uri="{FF2B5EF4-FFF2-40B4-BE49-F238E27FC236}">
                <a16:creationId xmlns:a16="http://schemas.microsoft.com/office/drawing/2014/main" id="{BE306C96-10EA-4BC1-8DAC-A8F215977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B0B51-E45F-4845-9832-399AAC9C1329}"/>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527518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1636FD08-B5FB-0A4F-82D2-6BF809C662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980AA1-D597-6840-BF79-8E7B87FCCC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56A43D-B592-00DC-99F6-D6F87318F059}"/>
              </a:ext>
            </a:extLst>
          </p:cNvPr>
          <p:cNvSpPr>
            <a:spLocks noGrp="1" noChangeArrowheads="1"/>
          </p:cNvSpPr>
          <p:nvPr>
            <p:ph type="sldNum" sz="quarter" idx="12"/>
          </p:nvPr>
        </p:nvSpPr>
        <p:spPr>
          <a:ln/>
        </p:spPr>
        <p:txBody>
          <a:bodyPr/>
          <a:lstStyle>
            <a:lvl1pPr>
              <a:defRPr/>
            </a:lvl1pPr>
          </a:lstStyle>
          <a:p>
            <a:pPr>
              <a:defRPr/>
            </a:pPr>
            <a:fld id="{73E08C9A-06F4-4B9E-AC8E-12389E3EF717}" type="slidenum">
              <a:rPr lang="en-US" altLang="en-US"/>
              <a:pPr>
                <a:defRPr/>
              </a:pPr>
              <a:t>‹#›</a:t>
            </a:fld>
            <a:endParaRPr lang="en-US" altLang="en-US"/>
          </a:p>
        </p:txBody>
      </p:sp>
    </p:spTree>
    <p:extLst>
      <p:ext uri="{BB962C8B-B14F-4D97-AF65-F5344CB8AC3E}">
        <p14:creationId xmlns:p14="http://schemas.microsoft.com/office/powerpoint/2010/main" val="1592649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89A425D9-6671-3AB1-E664-977CFACD32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D1F0C4-4FB0-34B7-ED6C-066B92A655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633C56-B3EF-4C85-DFF7-B6E7ACE859FF}"/>
              </a:ext>
            </a:extLst>
          </p:cNvPr>
          <p:cNvSpPr>
            <a:spLocks noGrp="1" noChangeArrowheads="1"/>
          </p:cNvSpPr>
          <p:nvPr>
            <p:ph type="sldNum" sz="quarter" idx="12"/>
          </p:nvPr>
        </p:nvSpPr>
        <p:spPr>
          <a:ln/>
        </p:spPr>
        <p:txBody>
          <a:bodyPr/>
          <a:lstStyle>
            <a:lvl1pPr>
              <a:defRPr/>
            </a:lvl1pPr>
          </a:lstStyle>
          <a:p>
            <a:pPr>
              <a:defRPr/>
            </a:pPr>
            <a:fld id="{B60993E0-D3E0-421A-916F-41DF75245FE1}" type="slidenum">
              <a:rPr lang="en-US" altLang="en-US"/>
              <a:pPr>
                <a:defRPr/>
              </a:pPr>
              <a:t>‹#›</a:t>
            </a:fld>
            <a:endParaRPr lang="en-US" altLang="en-US"/>
          </a:p>
        </p:txBody>
      </p:sp>
    </p:spTree>
    <p:extLst>
      <p:ext uri="{BB962C8B-B14F-4D97-AF65-F5344CB8AC3E}">
        <p14:creationId xmlns:p14="http://schemas.microsoft.com/office/powerpoint/2010/main" val="22388104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87A41C-2B30-AE3D-92A1-1DACDE6A6D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36FF62-1377-BA94-58DC-0E4D20333E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9A4567-AAC9-E1D2-CF59-BFA791934605}"/>
              </a:ext>
            </a:extLst>
          </p:cNvPr>
          <p:cNvSpPr>
            <a:spLocks noGrp="1" noChangeArrowheads="1"/>
          </p:cNvSpPr>
          <p:nvPr>
            <p:ph type="sldNum" sz="quarter" idx="12"/>
          </p:nvPr>
        </p:nvSpPr>
        <p:spPr>
          <a:ln/>
        </p:spPr>
        <p:txBody>
          <a:bodyPr/>
          <a:lstStyle>
            <a:lvl1pPr>
              <a:defRPr/>
            </a:lvl1pPr>
          </a:lstStyle>
          <a:p>
            <a:pPr>
              <a:defRPr/>
            </a:pPr>
            <a:fld id="{03778F0C-14C3-43A2-9F13-AFCB6D34E36B}" type="slidenum">
              <a:rPr lang="en-US" altLang="en-US"/>
              <a:pPr>
                <a:defRPr/>
              </a:pPr>
              <a:t>‹#›</a:t>
            </a:fld>
            <a:endParaRPr lang="en-US" altLang="en-US"/>
          </a:p>
        </p:txBody>
      </p:sp>
    </p:spTree>
    <p:extLst>
      <p:ext uri="{BB962C8B-B14F-4D97-AF65-F5344CB8AC3E}">
        <p14:creationId xmlns:p14="http://schemas.microsoft.com/office/powerpoint/2010/main" val="33139065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1"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6373102B-E2DC-B765-6021-DBDDF6D679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443543-1828-CD98-2A55-B7F84A2240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EFD346-E002-EC3F-A18B-A43680CB6546}"/>
              </a:ext>
            </a:extLst>
          </p:cNvPr>
          <p:cNvSpPr>
            <a:spLocks noGrp="1" noChangeArrowheads="1"/>
          </p:cNvSpPr>
          <p:nvPr>
            <p:ph type="sldNum" sz="quarter" idx="12"/>
          </p:nvPr>
        </p:nvSpPr>
        <p:spPr>
          <a:ln/>
        </p:spPr>
        <p:txBody>
          <a:bodyPr/>
          <a:lstStyle>
            <a:lvl1pPr>
              <a:defRPr/>
            </a:lvl1pPr>
          </a:lstStyle>
          <a:p>
            <a:pPr>
              <a:defRPr/>
            </a:pPr>
            <a:fld id="{43E16269-2710-4FB8-A2D6-B6593336E245}" type="slidenum">
              <a:rPr lang="en-US" altLang="en-US"/>
              <a:pPr>
                <a:defRPr/>
              </a:pPr>
              <a:t>‹#›</a:t>
            </a:fld>
            <a:endParaRPr lang="en-US" altLang="en-US"/>
          </a:p>
        </p:txBody>
      </p:sp>
    </p:spTree>
    <p:extLst>
      <p:ext uri="{BB962C8B-B14F-4D97-AF65-F5344CB8AC3E}">
        <p14:creationId xmlns:p14="http://schemas.microsoft.com/office/powerpoint/2010/main" val="12487163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599"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8E5125D2-DF58-9D6E-5773-9E66C889AF4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3C51B73-8689-AAFE-6C7D-5EF8942759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8D18B3-20CE-F745-7843-698377D12502}"/>
              </a:ext>
            </a:extLst>
          </p:cNvPr>
          <p:cNvSpPr>
            <a:spLocks noGrp="1" noChangeArrowheads="1"/>
          </p:cNvSpPr>
          <p:nvPr>
            <p:ph type="sldNum" sz="quarter" idx="12"/>
          </p:nvPr>
        </p:nvSpPr>
        <p:spPr>
          <a:ln/>
        </p:spPr>
        <p:txBody>
          <a:bodyPr/>
          <a:lstStyle>
            <a:lvl1pPr>
              <a:defRPr/>
            </a:lvl1pPr>
          </a:lstStyle>
          <a:p>
            <a:pPr>
              <a:defRPr/>
            </a:pPr>
            <a:fld id="{A20D0B31-1B36-408B-999F-74635E3BBAFB}" type="slidenum">
              <a:rPr lang="en-US" altLang="en-US"/>
              <a:pPr>
                <a:defRPr/>
              </a:pPr>
              <a:t>‹#›</a:t>
            </a:fld>
            <a:endParaRPr lang="en-US" altLang="en-US"/>
          </a:p>
        </p:txBody>
      </p:sp>
    </p:spTree>
    <p:extLst>
      <p:ext uri="{BB962C8B-B14F-4D97-AF65-F5344CB8AC3E}">
        <p14:creationId xmlns:p14="http://schemas.microsoft.com/office/powerpoint/2010/main" val="35034340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E5F8819B-CCDF-3574-4604-B2CFD65BC5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D332596-8D55-9BFB-B83C-8E1A0DCA8A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3E7B84-63AF-DAC6-D152-9EA4C4322E65}"/>
              </a:ext>
            </a:extLst>
          </p:cNvPr>
          <p:cNvSpPr>
            <a:spLocks noGrp="1" noChangeArrowheads="1"/>
          </p:cNvSpPr>
          <p:nvPr>
            <p:ph type="sldNum" sz="quarter" idx="12"/>
          </p:nvPr>
        </p:nvSpPr>
        <p:spPr>
          <a:ln/>
        </p:spPr>
        <p:txBody>
          <a:bodyPr/>
          <a:lstStyle>
            <a:lvl1pPr>
              <a:defRPr/>
            </a:lvl1pPr>
          </a:lstStyle>
          <a:p>
            <a:pPr>
              <a:defRPr/>
            </a:pPr>
            <a:fld id="{0345CE6A-5655-4AF8-A346-8E307A54BE88}" type="slidenum">
              <a:rPr lang="en-US" altLang="en-US"/>
              <a:pPr>
                <a:defRPr/>
              </a:pPr>
              <a:t>‹#›</a:t>
            </a:fld>
            <a:endParaRPr lang="en-US" altLang="en-US"/>
          </a:p>
        </p:txBody>
      </p:sp>
    </p:spTree>
    <p:extLst>
      <p:ext uri="{BB962C8B-B14F-4D97-AF65-F5344CB8AC3E}">
        <p14:creationId xmlns:p14="http://schemas.microsoft.com/office/powerpoint/2010/main" val="6241255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7FDF9D9-ED63-64DC-BB71-E4089832B08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A71F412-013E-1A6F-BF6B-387F6AD4E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EB90D9A-9914-F816-B1A1-41F3518C372C}"/>
              </a:ext>
            </a:extLst>
          </p:cNvPr>
          <p:cNvSpPr>
            <a:spLocks noGrp="1" noChangeArrowheads="1"/>
          </p:cNvSpPr>
          <p:nvPr>
            <p:ph type="sldNum" sz="quarter" idx="12"/>
          </p:nvPr>
        </p:nvSpPr>
        <p:spPr>
          <a:ln/>
        </p:spPr>
        <p:txBody>
          <a:bodyPr/>
          <a:lstStyle>
            <a:lvl1pPr>
              <a:defRPr/>
            </a:lvl1pPr>
          </a:lstStyle>
          <a:p>
            <a:pPr>
              <a:defRPr/>
            </a:pPr>
            <a:fld id="{95F5EE5C-FD6D-430C-B262-6B6A6F699BA2}" type="slidenum">
              <a:rPr lang="en-US" altLang="en-US"/>
              <a:pPr>
                <a:defRPr/>
              </a:pPr>
              <a:t>‹#›</a:t>
            </a:fld>
            <a:endParaRPr lang="en-US" altLang="en-US"/>
          </a:p>
        </p:txBody>
      </p:sp>
    </p:spTree>
    <p:extLst>
      <p:ext uri="{BB962C8B-B14F-4D97-AF65-F5344CB8AC3E}">
        <p14:creationId xmlns:p14="http://schemas.microsoft.com/office/powerpoint/2010/main" val="38696440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5"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F0BCBCA-4C3D-4F86-4D1D-34C16E5AB90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FD7338-4772-6FEA-76BD-529BEE77B0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42398A-8D13-3AF6-318D-EA3CA3C7BF17}"/>
              </a:ext>
            </a:extLst>
          </p:cNvPr>
          <p:cNvSpPr>
            <a:spLocks noGrp="1" noChangeArrowheads="1"/>
          </p:cNvSpPr>
          <p:nvPr>
            <p:ph type="sldNum" sz="quarter" idx="12"/>
          </p:nvPr>
        </p:nvSpPr>
        <p:spPr>
          <a:ln/>
        </p:spPr>
        <p:txBody>
          <a:bodyPr/>
          <a:lstStyle>
            <a:lvl1pPr>
              <a:defRPr/>
            </a:lvl1pPr>
          </a:lstStyle>
          <a:p>
            <a:pPr>
              <a:defRPr/>
            </a:pPr>
            <a:fld id="{AAA6F6EF-A33E-4D3F-BB7E-0225AFF5019C}" type="slidenum">
              <a:rPr lang="en-US" altLang="en-US"/>
              <a:pPr>
                <a:defRPr/>
              </a:pPr>
              <a:t>‹#›</a:t>
            </a:fld>
            <a:endParaRPr lang="en-US" altLang="en-US"/>
          </a:p>
        </p:txBody>
      </p:sp>
    </p:spTree>
    <p:extLst>
      <p:ext uri="{BB962C8B-B14F-4D97-AF65-F5344CB8AC3E}">
        <p14:creationId xmlns:p14="http://schemas.microsoft.com/office/powerpoint/2010/main" val="13604986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713C24-1A9F-93CB-AB67-AF02715D6F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15D1FC-4B04-8FFD-B561-CDCEB3F9B3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AEBFFD-AF43-2913-CB9F-141F41ECD3D9}"/>
              </a:ext>
            </a:extLst>
          </p:cNvPr>
          <p:cNvSpPr>
            <a:spLocks noGrp="1" noChangeArrowheads="1"/>
          </p:cNvSpPr>
          <p:nvPr>
            <p:ph type="sldNum" sz="quarter" idx="12"/>
          </p:nvPr>
        </p:nvSpPr>
        <p:spPr>
          <a:ln/>
        </p:spPr>
        <p:txBody>
          <a:bodyPr/>
          <a:lstStyle>
            <a:lvl1pPr>
              <a:defRPr/>
            </a:lvl1pPr>
          </a:lstStyle>
          <a:p>
            <a:pPr>
              <a:defRPr/>
            </a:pPr>
            <a:fld id="{0CCF77B0-8315-4D6B-BB88-F7E5B3263EF9}" type="slidenum">
              <a:rPr lang="en-US" altLang="en-US"/>
              <a:pPr>
                <a:defRPr/>
              </a:pPr>
              <a:t>‹#›</a:t>
            </a:fld>
            <a:endParaRPr lang="en-US" altLang="en-US"/>
          </a:p>
        </p:txBody>
      </p:sp>
    </p:spTree>
    <p:extLst>
      <p:ext uri="{BB962C8B-B14F-4D97-AF65-F5344CB8AC3E}">
        <p14:creationId xmlns:p14="http://schemas.microsoft.com/office/powerpoint/2010/main" val="24373468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A02DC4A-08E6-966D-5799-6DF5336864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C93A2D-654B-76C4-47D4-D2BCFA0C80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F6410D-2A9B-0FA9-502F-EAE1A977A1C2}"/>
              </a:ext>
            </a:extLst>
          </p:cNvPr>
          <p:cNvSpPr>
            <a:spLocks noGrp="1" noChangeArrowheads="1"/>
          </p:cNvSpPr>
          <p:nvPr>
            <p:ph type="sldNum" sz="quarter" idx="12"/>
          </p:nvPr>
        </p:nvSpPr>
        <p:spPr>
          <a:ln/>
        </p:spPr>
        <p:txBody>
          <a:bodyPr/>
          <a:lstStyle>
            <a:lvl1pPr>
              <a:defRPr/>
            </a:lvl1pPr>
          </a:lstStyle>
          <a:p>
            <a:pPr>
              <a:defRPr/>
            </a:pPr>
            <a:fld id="{97777889-5AD9-41EC-9B27-57602B6A2154}" type="slidenum">
              <a:rPr lang="en-US" altLang="en-US"/>
              <a:pPr>
                <a:defRPr/>
              </a:pPr>
              <a:t>‹#›</a:t>
            </a:fld>
            <a:endParaRPr lang="en-US" altLang="en-US"/>
          </a:p>
        </p:txBody>
      </p:sp>
    </p:spTree>
    <p:extLst>
      <p:ext uri="{BB962C8B-B14F-4D97-AF65-F5344CB8AC3E}">
        <p14:creationId xmlns:p14="http://schemas.microsoft.com/office/powerpoint/2010/main" val="2662534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4FCB-D5FA-4D0E-9FCC-F5C8904B00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36593-8723-4AD9-B3A2-83A826B950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73011A-E319-496D-807D-19635DC21E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1E0688-0F41-4578-B893-C8213AD65C50}"/>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6" name="Footer Placeholder 5">
            <a:extLst>
              <a:ext uri="{FF2B5EF4-FFF2-40B4-BE49-F238E27FC236}">
                <a16:creationId xmlns:a16="http://schemas.microsoft.com/office/drawing/2014/main" id="{77396B54-173C-4950-B446-72D045ED5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D4D1-A2A1-4584-A6CE-3D202FC8C994}"/>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692501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74640"/>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9AF7993A-E88D-A2C1-4F9F-FE5637AE32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F9CF18-580C-8D5B-14A1-2EC59A61CD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94E51B-7875-E50D-AC79-0D40CFAABFFF}"/>
              </a:ext>
            </a:extLst>
          </p:cNvPr>
          <p:cNvSpPr>
            <a:spLocks noGrp="1" noChangeArrowheads="1"/>
          </p:cNvSpPr>
          <p:nvPr>
            <p:ph type="sldNum" sz="quarter" idx="12"/>
          </p:nvPr>
        </p:nvSpPr>
        <p:spPr>
          <a:ln/>
        </p:spPr>
        <p:txBody>
          <a:bodyPr/>
          <a:lstStyle>
            <a:lvl1pPr>
              <a:defRPr/>
            </a:lvl1pPr>
          </a:lstStyle>
          <a:p>
            <a:pPr>
              <a:defRPr/>
            </a:pPr>
            <a:fld id="{28D1EC5A-8B5D-470B-8729-3EE10B0B13A4}" type="slidenum">
              <a:rPr lang="en-US" altLang="en-US"/>
              <a:pPr>
                <a:defRPr/>
              </a:pPr>
              <a:t>‹#›</a:t>
            </a:fld>
            <a:endParaRPr lang="en-US" altLang="en-US"/>
          </a:p>
        </p:txBody>
      </p:sp>
    </p:spTree>
    <p:extLst>
      <p:ext uri="{BB962C8B-B14F-4D97-AF65-F5344CB8AC3E}">
        <p14:creationId xmlns:p14="http://schemas.microsoft.com/office/powerpoint/2010/main" val="6099763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AB73CDC-D516-B1D4-1135-ECF0809A732A}"/>
              </a:ext>
            </a:extLst>
          </p:cNvPr>
          <p:cNvGrpSpPr>
            <a:grpSpLocks/>
          </p:cNvGrpSpPr>
          <p:nvPr/>
        </p:nvGrpSpPr>
        <p:grpSpPr bwMode="auto">
          <a:xfrm>
            <a:off x="0" y="1"/>
            <a:ext cx="12188293" cy="6850063"/>
            <a:chOff x="0" y="0"/>
            <a:chExt cx="5758" cy="4315"/>
          </a:xfrm>
        </p:grpSpPr>
        <p:grpSp>
          <p:nvGrpSpPr>
            <p:cNvPr id="3" name="Group 3">
              <a:extLst>
                <a:ext uri="{FF2B5EF4-FFF2-40B4-BE49-F238E27FC236}">
                  <a16:creationId xmlns:a16="http://schemas.microsoft.com/office/drawing/2014/main" id="{5E8CF9C8-9FF9-1F7E-E0D9-1C9F2E40DD7C}"/>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D2CF70F3-2DAB-D15C-7D82-28FFAE6D226C}"/>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vi-VN" sz="1800">
                  <a:latin typeface="Arial" charset="0"/>
                  <a:cs typeface="+mn-cs"/>
                </a:endParaRPr>
              </a:p>
            </p:txBody>
          </p:sp>
          <p:sp>
            <p:nvSpPr>
              <p:cNvPr id="7" name="Freeform 5">
                <a:extLst>
                  <a:ext uri="{FF2B5EF4-FFF2-40B4-BE49-F238E27FC236}">
                    <a16:creationId xmlns:a16="http://schemas.microsoft.com/office/drawing/2014/main" id="{0C99AD7F-B13E-2504-07FD-3E116B7398E8}"/>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vi-VN" sz="1800">
                  <a:latin typeface="Arial" charset="0"/>
                  <a:cs typeface="+mn-cs"/>
                </a:endParaRPr>
              </a:p>
            </p:txBody>
          </p:sp>
          <p:sp>
            <p:nvSpPr>
              <p:cNvPr id="8" name="Freeform 6">
                <a:extLst>
                  <a:ext uri="{FF2B5EF4-FFF2-40B4-BE49-F238E27FC236}">
                    <a16:creationId xmlns:a16="http://schemas.microsoft.com/office/drawing/2014/main" id="{A290EF99-1F7C-C341-0EA2-E8576AE91ECF}"/>
                  </a:ext>
                </a:extLst>
              </p:cNvPr>
              <p:cNvSpPr>
                <a:spLocks/>
              </p:cNvSpPr>
              <p:nvPr/>
            </p:nvSpPr>
            <p:spPr bwMode="hidden">
              <a:xfrm>
                <a:off x="2900" y="3346"/>
                <a:ext cx="2851"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vi-VN" sz="1800">
                  <a:latin typeface="Arial" charset="0"/>
                  <a:cs typeface="+mn-cs"/>
                </a:endParaRPr>
              </a:p>
            </p:txBody>
          </p:sp>
          <p:sp>
            <p:nvSpPr>
              <p:cNvPr id="9" name="Freeform 7">
                <a:extLst>
                  <a:ext uri="{FF2B5EF4-FFF2-40B4-BE49-F238E27FC236}">
                    <a16:creationId xmlns:a16="http://schemas.microsoft.com/office/drawing/2014/main" id="{221AE2CA-5F97-A168-8F43-60BB198EA4A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8">
                <a:extLst>
                  <a:ext uri="{FF2B5EF4-FFF2-40B4-BE49-F238E27FC236}">
                    <a16:creationId xmlns:a16="http://schemas.microsoft.com/office/drawing/2014/main" id="{DDB9D886-B33D-83C2-0CA7-E00EC61957EA}"/>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vi-VN" sz="1800">
                  <a:latin typeface="Arial" charset="0"/>
                  <a:cs typeface="+mn-cs"/>
                </a:endParaRPr>
              </a:p>
            </p:txBody>
          </p:sp>
        </p:grpSp>
        <p:sp>
          <p:nvSpPr>
            <p:cNvPr id="4" name="Freeform 9">
              <a:extLst>
                <a:ext uri="{FF2B5EF4-FFF2-40B4-BE49-F238E27FC236}">
                  <a16:creationId xmlns:a16="http://schemas.microsoft.com/office/drawing/2014/main" id="{D3D1BDA3-9601-741A-E314-313BEE9B5275}"/>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vi-VN" sz="1800">
                <a:latin typeface="Arial" charset="0"/>
                <a:cs typeface="+mn-cs"/>
              </a:endParaRPr>
            </a:p>
          </p:txBody>
        </p:sp>
        <p:sp>
          <p:nvSpPr>
            <p:cNvPr id="5" name="Freeform 10">
              <a:extLst>
                <a:ext uri="{FF2B5EF4-FFF2-40B4-BE49-F238E27FC236}">
                  <a16:creationId xmlns:a16="http://schemas.microsoft.com/office/drawing/2014/main" id="{E401D48F-C0CE-B514-8F03-A8D1B3E05F02}"/>
                </a:ext>
              </a:extLst>
            </p:cNvPr>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7659" name="Rectangle 11"/>
          <p:cNvSpPr>
            <a:spLocks noGrp="1" noChangeArrowheads="1"/>
          </p:cNvSpPr>
          <p:nvPr>
            <p:ph type="ctrTitle" sz="quarter"/>
          </p:nvPr>
        </p:nvSpPr>
        <p:spPr>
          <a:xfrm>
            <a:off x="914400" y="1736728"/>
            <a:ext cx="10363200" cy="1920875"/>
          </a:xfrm>
        </p:spPr>
        <p:txBody>
          <a:bodyPr/>
          <a:lstStyle>
            <a:lvl1pPr>
              <a:defRPr sz="6000"/>
            </a:lvl1pPr>
          </a:lstStyle>
          <a:p>
            <a:r>
              <a:rPr lang="en-US"/>
              <a:t>Click to edit Master title style</a:t>
            </a:r>
          </a:p>
        </p:txBody>
      </p:sp>
      <p:sp>
        <p:nvSpPr>
          <p:cNvPr id="27660" name="Rectangle 12"/>
          <p:cNvSpPr>
            <a:spLocks noGrp="1" noChangeArrowheads="1"/>
          </p:cNvSpPr>
          <p:nvPr>
            <p:ph type="subTitle" sz="quarter" idx="1"/>
          </p:nvPr>
        </p:nvSpPr>
        <p:spPr>
          <a:xfrm>
            <a:off x="1828801"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1" name="Rectangle 13">
            <a:extLst>
              <a:ext uri="{FF2B5EF4-FFF2-40B4-BE49-F238E27FC236}">
                <a16:creationId xmlns:a16="http://schemas.microsoft.com/office/drawing/2014/main" id="{AAAE48C2-0BFB-67F7-CAEE-7FD9464C4150}"/>
              </a:ext>
            </a:extLst>
          </p:cNvPr>
          <p:cNvSpPr>
            <a:spLocks noGrp="1" noChangeArrowheads="1"/>
          </p:cNvSpPr>
          <p:nvPr>
            <p:ph type="dt" sz="quarter" idx="10"/>
          </p:nvPr>
        </p:nvSpPr>
        <p:spPr>
          <a:xfrm>
            <a:off x="609879" y="6248400"/>
            <a:ext cx="2843626" cy="476250"/>
          </a:xfrm>
        </p:spPr>
        <p:txBody>
          <a:bodyPr/>
          <a:lstStyle>
            <a:lvl1pPr>
              <a:defRPr/>
            </a:lvl1pPr>
          </a:lstStyle>
          <a:p>
            <a:pPr>
              <a:defRPr/>
            </a:pPr>
            <a:endParaRPr lang="en-US"/>
          </a:p>
        </p:txBody>
      </p:sp>
      <p:sp>
        <p:nvSpPr>
          <p:cNvPr id="12" name="Rectangle 14">
            <a:extLst>
              <a:ext uri="{FF2B5EF4-FFF2-40B4-BE49-F238E27FC236}">
                <a16:creationId xmlns:a16="http://schemas.microsoft.com/office/drawing/2014/main" id="{93545B8F-46EF-00C8-22C4-FC50025A398D}"/>
              </a:ext>
            </a:extLst>
          </p:cNvPr>
          <p:cNvSpPr>
            <a:spLocks noGrp="1" noChangeArrowheads="1"/>
          </p:cNvSpPr>
          <p:nvPr>
            <p:ph type="ftr" sz="quarter" idx="11"/>
          </p:nvPr>
        </p:nvSpPr>
        <p:spPr>
          <a:xfrm>
            <a:off x="4165338" y="6251575"/>
            <a:ext cx="3861324" cy="476250"/>
          </a:xfrm>
        </p:spPr>
        <p:txBody>
          <a:bodyPr/>
          <a:lstStyle>
            <a:lvl1pPr>
              <a:defRPr/>
            </a:lvl1pPr>
          </a:lstStyle>
          <a:p>
            <a:pPr>
              <a:defRPr/>
            </a:pPr>
            <a:endParaRPr lang="en-US"/>
          </a:p>
        </p:txBody>
      </p:sp>
      <p:sp>
        <p:nvSpPr>
          <p:cNvPr id="13" name="Rectangle 15">
            <a:extLst>
              <a:ext uri="{FF2B5EF4-FFF2-40B4-BE49-F238E27FC236}">
                <a16:creationId xmlns:a16="http://schemas.microsoft.com/office/drawing/2014/main" id="{FF9AACE4-CB73-63DC-5889-4FF7F4B7D1DF}"/>
              </a:ext>
            </a:extLst>
          </p:cNvPr>
          <p:cNvSpPr>
            <a:spLocks noGrp="1" noChangeArrowheads="1"/>
          </p:cNvSpPr>
          <p:nvPr>
            <p:ph type="sldNum" sz="quarter" idx="12"/>
          </p:nvPr>
        </p:nvSpPr>
        <p:spPr>
          <a:xfrm>
            <a:off x="8738496" y="6254750"/>
            <a:ext cx="2843626" cy="476250"/>
          </a:xfrm>
        </p:spPr>
        <p:txBody>
          <a:bodyPr/>
          <a:lstStyle>
            <a:lvl1pPr>
              <a:defRPr/>
            </a:lvl1pPr>
          </a:lstStyle>
          <a:p>
            <a:pPr>
              <a:defRPr/>
            </a:pPr>
            <a:fld id="{7043E2B4-A3BE-4D56-B2CE-A04BCA4B3858}" type="slidenum">
              <a:rPr lang="en-US" altLang="en-US"/>
              <a:pPr>
                <a:defRPr/>
              </a:pPr>
              <a:t>‹#›</a:t>
            </a:fld>
            <a:endParaRPr lang="en-US" altLang="en-US"/>
          </a:p>
        </p:txBody>
      </p:sp>
    </p:spTree>
    <p:extLst>
      <p:ext uri="{BB962C8B-B14F-4D97-AF65-F5344CB8AC3E}">
        <p14:creationId xmlns:p14="http://schemas.microsoft.com/office/powerpoint/2010/main" val="39199588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2">
            <a:extLst>
              <a:ext uri="{FF2B5EF4-FFF2-40B4-BE49-F238E27FC236}">
                <a16:creationId xmlns:a16="http://schemas.microsoft.com/office/drawing/2014/main" id="{3A277754-DEBF-056E-82BF-349F472FE8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786F0EE-512D-2BF7-8B21-D8E2800C0C85}"/>
              </a:ext>
            </a:extLst>
          </p:cNvPr>
          <p:cNvSpPr>
            <a:spLocks noGrp="1" noChangeArrowheads="1"/>
          </p:cNvSpPr>
          <p:nvPr>
            <p:ph type="sldNum" sz="quarter" idx="11"/>
          </p:nvPr>
        </p:nvSpPr>
        <p:spPr>
          <a:ln/>
        </p:spPr>
        <p:txBody>
          <a:bodyPr/>
          <a:lstStyle>
            <a:lvl1pPr>
              <a:defRPr/>
            </a:lvl1pPr>
          </a:lstStyle>
          <a:p>
            <a:pPr>
              <a:defRPr/>
            </a:pPr>
            <a:fld id="{56577722-9F4B-4A30-A8D7-38B19E06AB63}" type="slidenum">
              <a:rPr lang="en-US" altLang="en-US"/>
              <a:pPr>
                <a:defRPr/>
              </a:pPr>
              <a:t>‹#›</a:t>
            </a:fld>
            <a:endParaRPr lang="en-US" altLang="en-US"/>
          </a:p>
        </p:txBody>
      </p:sp>
      <p:sp>
        <p:nvSpPr>
          <p:cNvPr id="6" name="Rectangle 14">
            <a:extLst>
              <a:ext uri="{FF2B5EF4-FFF2-40B4-BE49-F238E27FC236}">
                <a16:creationId xmlns:a16="http://schemas.microsoft.com/office/drawing/2014/main" id="{D0F4AAF4-A973-9525-33EB-1D4A12FBB83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92612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F58D714D-3378-9BB6-1DF9-E1547458FF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5C0D525-93D9-1365-338B-7B1D96D50875}"/>
              </a:ext>
            </a:extLst>
          </p:cNvPr>
          <p:cNvSpPr>
            <a:spLocks noGrp="1" noChangeArrowheads="1"/>
          </p:cNvSpPr>
          <p:nvPr>
            <p:ph type="sldNum" sz="quarter" idx="11"/>
          </p:nvPr>
        </p:nvSpPr>
        <p:spPr>
          <a:ln/>
        </p:spPr>
        <p:txBody>
          <a:bodyPr/>
          <a:lstStyle>
            <a:lvl1pPr>
              <a:defRPr/>
            </a:lvl1pPr>
          </a:lstStyle>
          <a:p>
            <a:pPr>
              <a:defRPr/>
            </a:pPr>
            <a:fld id="{6CD5E9FD-E770-4DEF-ADF1-20DE1C35D305}" type="slidenum">
              <a:rPr lang="en-US" altLang="en-US"/>
              <a:pPr>
                <a:defRPr/>
              </a:pPr>
              <a:t>‹#›</a:t>
            </a:fld>
            <a:endParaRPr lang="en-US" altLang="en-US"/>
          </a:p>
        </p:txBody>
      </p:sp>
      <p:sp>
        <p:nvSpPr>
          <p:cNvPr id="6" name="Rectangle 14">
            <a:extLst>
              <a:ext uri="{FF2B5EF4-FFF2-40B4-BE49-F238E27FC236}">
                <a16:creationId xmlns:a16="http://schemas.microsoft.com/office/drawing/2014/main" id="{3FCDC978-23F2-C619-AC17-1622EEB1B85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2388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1"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2">
            <a:extLst>
              <a:ext uri="{FF2B5EF4-FFF2-40B4-BE49-F238E27FC236}">
                <a16:creationId xmlns:a16="http://schemas.microsoft.com/office/drawing/2014/main" id="{50C9254B-844F-5015-3002-A0D83E06AE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87B8B269-0F9B-E00B-8AC3-0B798B3E155A}"/>
              </a:ext>
            </a:extLst>
          </p:cNvPr>
          <p:cNvSpPr>
            <a:spLocks noGrp="1" noChangeArrowheads="1"/>
          </p:cNvSpPr>
          <p:nvPr>
            <p:ph type="sldNum" sz="quarter" idx="11"/>
          </p:nvPr>
        </p:nvSpPr>
        <p:spPr>
          <a:ln/>
        </p:spPr>
        <p:txBody>
          <a:bodyPr/>
          <a:lstStyle>
            <a:lvl1pPr>
              <a:defRPr/>
            </a:lvl1pPr>
          </a:lstStyle>
          <a:p>
            <a:pPr>
              <a:defRPr/>
            </a:pPr>
            <a:fld id="{65B01B4C-37C7-495D-9D03-FFD92B1E6D13}" type="slidenum">
              <a:rPr lang="en-US" altLang="en-US"/>
              <a:pPr>
                <a:defRPr/>
              </a:pPr>
              <a:t>‹#›</a:t>
            </a:fld>
            <a:endParaRPr lang="en-US" altLang="en-US"/>
          </a:p>
        </p:txBody>
      </p:sp>
      <p:sp>
        <p:nvSpPr>
          <p:cNvPr id="7" name="Rectangle 14">
            <a:extLst>
              <a:ext uri="{FF2B5EF4-FFF2-40B4-BE49-F238E27FC236}">
                <a16:creationId xmlns:a16="http://schemas.microsoft.com/office/drawing/2014/main" id="{B05084A9-4EA6-C104-6477-E8884EF89F9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40122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599"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2">
            <a:extLst>
              <a:ext uri="{FF2B5EF4-FFF2-40B4-BE49-F238E27FC236}">
                <a16:creationId xmlns:a16="http://schemas.microsoft.com/office/drawing/2014/main" id="{3E890608-3E5E-53DE-5D67-99B021620EC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0BB92D8D-B613-C3C3-0E68-039F8BBE5DCE}"/>
              </a:ext>
            </a:extLst>
          </p:cNvPr>
          <p:cNvSpPr>
            <a:spLocks noGrp="1" noChangeArrowheads="1"/>
          </p:cNvSpPr>
          <p:nvPr>
            <p:ph type="sldNum" sz="quarter" idx="11"/>
          </p:nvPr>
        </p:nvSpPr>
        <p:spPr>
          <a:ln/>
        </p:spPr>
        <p:txBody>
          <a:bodyPr/>
          <a:lstStyle>
            <a:lvl1pPr>
              <a:defRPr/>
            </a:lvl1pPr>
          </a:lstStyle>
          <a:p>
            <a:pPr>
              <a:defRPr/>
            </a:pPr>
            <a:fld id="{811C3887-3FF2-4C94-81E2-30B854BD3D8C}" type="slidenum">
              <a:rPr lang="en-US" altLang="en-US"/>
              <a:pPr>
                <a:defRPr/>
              </a:pPr>
              <a:t>‹#›</a:t>
            </a:fld>
            <a:endParaRPr lang="en-US" altLang="en-US"/>
          </a:p>
        </p:txBody>
      </p:sp>
      <p:sp>
        <p:nvSpPr>
          <p:cNvPr id="9" name="Rectangle 14">
            <a:extLst>
              <a:ext uri="{FF2B5EF4-FFF2-40B4-BE49-F238E27FC236}">
                <a16:creationId xmlns:a16="http://schemas.microsoft.com/office/drawing/2014/main" id="{2AC1E129-45B0-6EEF-72A6-A0C69276D35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67941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2">
            <a:extLst>
              <a:ext uri="{FF2B5EF4-FFF2-40B4-BE49-F238E27FC236}">
                <a16:creationId xmlns:a16="http://schemas.microsoft.com/office/drawing/2014/main" id="{D353BB00-C14D-6FFF-7AC3-E6CF501DE47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257C75CE-A438-58B6-5537-4C851BE2F202}"/>
              </a:ext>
            </a:extLst>
          </p:cNvPr>
          <p:cNvSpPr>
            <a:spLocks noGrp="1" noChangeArrowheads="1"/>
          </p:cNvSpPr>
          <p:nvPr>
            <p:ph type="sldNum" sz="quarter" idx="11"/>
          </p:nvPr>
        </p:nvSpPr>
        <p:spPr>
          <a:ln/>
        </p:spPr>
        <p:txBody>
          <a:bodyPr/>
          <a:lstStyle>
            <a:lvl1pPr>
              <a:defRPr/>
            </a:lvl1pPr>
          </a:lstStyle>
          <a:p>
            <a:pPr>
              <a:defRPr/>
            </a:pPr>
            <a:fld id="{5C05F3FC-166A-40F2-BD44-5F904E508227}" type="slidenum">
              <a:rPr lang="en-US" altLang="en-US"/>
              <a:pPr>
                <a:defRPr/>
              </a:pPr>
              <a:t>‹#›</a:t>
            </a:fld>
            <a:endParaRPr lang="en-US" altLang="en-US"/>
          </a:p>
        </p:txBody>
      </p:sp>
      <p:sp>
        <p:nvSpPr>
          <p:cNvPr id="5" name="Rectangle 14">
            <a:extLst>
              <a:ext uri="{FF2B5EF4-FFF2-40B4-BE49-F238E27FC236}">
                <a16:creationId xmlns:a16="http://schemas.microsoft.com/office/drawing/2014/main" id="{D19466D3-2B1D-1C9D-C12F-324277F05DE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57670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B58AE6B-0517-48C5-5A51-525B1203DF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D45E72C3-F79C-AA9A-1B00-8C22270A09B9}"/>
              </a:ext>
            </a:extLst>
          </p:cNvPr>
          <p:cNvSpPr>
            <a:spLocks noGrp="1" noChangeArrowheads="1"/>
          </p:cNvSpPr>
          <p:nvPr>
            <p:ph type="sldNum" sz="quarter" idx="11"/>
          </p:nvPr>
        </p:nvSpPr>
        <p:spPr>
          <a:ln/>
        </p:spPr>
        <p:txBody>
          <a:bodyPr/>
          <a:lstStyle>
            <a:lvl1pPr>
              <a:defRPr/>
            </a:lvl1pPr>
          </a:lstStyle>
          <a:p>
            <a:pPr>
              <a:defRPr/>
            </a:pPr>
            <a:fld id="{25C167C8-A90D-42D0-9D9B-A3746350D049}" type="slidenum">
              <a:rPr lang="en-US" altLang="en-US"/>
              <a:pPr>
                <a:defRPr/>
              </a:pPr>
              <a:t>‹#›</a:t>
            </a:fld>
            <a:endParaRPr lang="en-US" altLang="en-US"/>
          </a:p>
        </p:txBody>
      </p:sp>
      <p:sp>
        <p:nvSpPr>
          <p:cNvPr id="4" name="Rectangle 14">
            <a:extLst>
              <a:ext uri="{FF2B5EF4-FFF2-40B4-BE49-F238E27FC236}">
                <a16:creationId xmlns:a16="http://schemas.microsoft.com/office/drawing/2014/main" id="{78AB4D05-A282-F1C8-CC4B-3400B9046CC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48668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5"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3"/>
            <a:ext cx="401108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509A514E-59FF-01CF-EF83-2A3A0ADC11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8609CF11-FF37-BDE2-58AA-392406087F4C}"/>
              </a:ext>
            </a:extLst>
          </p:cNvPr>
          <p:cNvSpPr>
            <a:spLocks noGrp="1" noChangeArrowheads="1"/>
          </p:cNvSpPr>
          <p:nvPr>
            <p:ph type="sldNum" sz="quarter" idx="11"/>
          </p:nvPr>
        </p:nvSpPr>
        <p:spPr>
          <a:ln/>
        </p:spPr>
        <p:txBody>
          <a:bodyPr/>
          <a:lstStyle>
            <a:lvl1pPr>
              <a:defRPr/>
            </a:lvl1pPr>
          </a:lstStyle>
          <a:p>
            <a:pPr>
              <a:defRPr/>
            </a:pPr>
            <a:fld id="{C411225C-B027-43A4-90D1-DB23293D2FBB}" type="slidenum">
              <a:rPr lang="en-US" altLang="en-US"/>
              <a:pPr>
                <a:defRPr/>
              </a:pPr>
              <a:t>‹#›</a:t>
            </a:fld>
            <a:endParaRPr lang="en-US" altLang="en-US"/>
          </a:p>
        </p:txBody>
      </p:sp>
      <p:sp>
        <p:nvSpPr>
          <p:cNvPr id="7" name="Rectangle 14">
            <a:extLst>
              <a:ext uri="{FF2B5EF4-FFF2-40B4-BE49-F238E27FC236}">
                <a16:creationId xmlns:a16="http://schemas.microsoft.com/office/drawing/2014/main" id="{7C06FA2C-8AC2-8367-DA62-1FEE08909C6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60159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4148B37C-D1FB-6E5B-5095-4788659D6E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51068A3-6786-BC13-D757-80695CE3D0BE}"/>
              </a:ext>
            </a:extLst>
          </p:cNvPr>
          <p:cNvSpPr>
            <a:spLocks noGrp="1" noChangeArrowheads="1"/>
          </p:cNvSpPr>
          <p:nvPr>
            <p:ph type="sldNum" sz="quarter" idx="11"/>
          </p:nvPr>
        </p:nvSpPr>
        <p:spPr>
          <a:ln/>
        </p:spPr>
        <p:txBody>
          <a:bodyPr/>
          <a:lstStyle>
            <a:lvl1pPr>
              <a:defRPr/>
            </a:lvl1pPr>
          </a:lstStyle>
          <a:p>
            <a:pPr>
              <a:defRPr/>
            </a:pPr>
            <a:fld id="{A989B6CD-AD90-42D7-98AF-7840A8F9FBFE}" type="slidenum">
              <a:rPr lang="en-US" altLang="en-US"/>
              <a:pPr>
                <a:defRPr/>
              </a:pPr>
              <a:t>‹#›</a:t>
            </a:fld>
            <a:endParaRPr lang="en-US" altLang="en-US"/>
          </a:p>
        </p:txBody>
      </p:sp>
      <p:sp>
        <p:nvSpPr>
          <p:cNvPr id="7" name="Rectangle 14">
            <a:extLst>
              <a:ext uri="{FF2B5EF4-FFF2-40B4-BE49-F238E27FC236}">
                <a16:creationId xmlns:a16="http://schemas.microsoft.com/office/drawing/2014/main" id="{56927148-ED7B-A7B9-1328-6A4369092DF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345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E3DE-3241-4D32-9EB2-8FC82CC3F5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FB996F-B77F-4D64-A39E-10C64FDA03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30148-E686-427C-A3B3-2B56FF33D0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877B7C-79B9-4B88-9024-BA5CF77147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0A2277-66D1-41C2-ABDC-6344B70F0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64091F-E73B-4BC2-BC79-9E5BE9DA05F6}"/>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8" name="Footer Placeholder 7">
            <a:extLst>
              <a:ext uri="{FF2B5EF4-FFF2-40B4-BE49-F238E27FC236}">
                <a16:creationId xmlns:a16="http://schemas.microsoft.com/office/drawing/2014/main" id="{46B99CDB-3FA9-400E-B540-609FBEF76C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527A8-E383-4A81-A90B-F0D6E3DA6372}"/>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3949654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2">
            <a:extLst>
              <a:ext uri="{FF2B5EF4-FFF2-40B4-BE49-F238E27FC236}">
                <a16:creationId xmlns:a16="http://schemas.microsoft.com/office/drawing/2014/main" id="{932A47BD-9719-82D1-17C3-64B75F87CA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A4C19EC6-CB4D-FF4A-3E69-6B69B82935A4}"/>
              </a:ext>
            </a:extLst>
          </p:cNvPr>
          <p:cNvSpPr>
            <a:spLocks noGrp="1" noChangeArrowheads="1"/>
          </p:cNvSpPr>
          <p:nvPr>
            <p:ph type="sldNum" sz="quarter" idx="11"/>
          </p:nvPr>
        </p:nvSpPr>
        <p:spPr>
          <a:ln/>
        </p:spPr>
        <p:txBody>
          <a:bodyPr/>
          <a:lstStyle>
            <a:lvl1pPr>
              <a:defRPr/>
            </a:lvl1pPr>
          </a:lstStyle>
          <a:p>
            <a:pPr>
              <a:defRPr/>
            </a:pPr>
            <a:fld id="{AAEC7509-1291-4EFE-BE42-375C3D107B8A}" type="slidenum">
              <a:rPr lang="en-US" altLang="en-US"/>
              <a:pPr>
                <a:defRPr/>
              </a:pPr>
              <a:t>‹#›</a:t>
            </a:fld>
            <a:endParaRPr lang="en-US" altLang="en-US"/>
          </a:p>
        </p:txBody>
      </p:sp>
      <p:sp>
        <p:nvSpPr>
          <p:cNvPr id="6" name="Rectangle 14">
            <a:extLst>
              <a:ext uri="{FF2B5EF4-FFF2-40B4-BE49-F238E27FC236}">
                <a16:creationId xmlns:a16="http://schemas.microsoft.com/office/drawing/2014/main" id="{3660FB47-072D-93A4-95E6-D8AD336D72C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513739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74640"/>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2">
            <a:extLst>
              <a:ext uri="{FF2B5EF4-FFF2-40B4-BE49-F238E27FC236}">
                <a16:creationId xmlns:a16="http://schemas.microsoft.com/office/drawing/2014/main" id="{EB107AFA-571A-ED20-9A2B-C79ED34F47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5DAF001-2B8D-942E-61D9-279CEC0D5EE8}"/>
              </a:ext>
            </a:extLst>
          </p:cNvPr>
          <p:cNvSpPr>
            <a:spLocks noGrp="1" noChangeArrowheads="1"/>
          </p:cNvSpPr>
          <p:nvPr>
            <p:ph type="sldNum" sz="quarter" idx="11"/>
          </p:nvPr>
        </p:nvSpPr>
        <p:spPr>
          <a:ln/>
        </p:spPr>
        <p:txBody>
          <a:bodyPr/>
          <a:lstStyle>
            <a:lvl1pPr>
              <a:defRPr/>
            </a:lvl1pPr>
          </a:lstStyle>
          <a:p>
            <a:pPr>
              <a:defRPr/>
            </a:pPr>
            <a:fld id="{FD4D03E0-2E87-41A4-B444-51E2F2565B78}" type="slidenum">
              <a:rPr lang="en-US" altLang="en-US"/>
              <a:pPr>
                <a:defRPr/>
              </a:pPr>
              <a:t>‹#›</a:t>
            </a:fld>
            <a:endParaRPr lang="en-US" altLang="en-US"/>
          </a:p>
        </p:txBody>
      </p:sp>
      <p:sp>
        <p:nvSpPr>
          <p:cNvPr id="6" name="Rectangle 14">
            <a:extLst>
              <a:ext uri="{FF2B5EF4-FFF2-40B4-BE49-F238E27FC236}">
                <a16:creationId xmlns:a16="http://schemas.microsoft.com/office/drawing/2014/main" id="{3A65DCAA-4221-B433-6587-41F701C4C38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40843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996383-1F42-47D8-B586-536AC496DD7B}" type="datetimeFigureOut">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26236865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96383-1F42-47D8-B586-536AC496DD7B}" type="datetimeFigureOut">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29459020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996383-1F42-47D8-B586-536AC496DD7B}" type="datetimeFigureOut">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30895637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996383-1F42-47D8-B586-536AC496DD7B}" type="datetimeFigureOut">
              <a:rPr lang="en-US" smtClean="0"/>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24932584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996383-1F42-47D8-B586-536AC496DD7B}" type="datetimeFigureOut">
              <a:rPr lang="en-US" smtClean="0"/>
              <a:t>6/17/2024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2981148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996383-1F42-47D8-B586-536AC496DD7B}" type="datetimeFigureOut">
              <a:rPr lang="en-US" smtClean="0"/>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22284274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96383-1F42-47D8-B586-536AC496DD7B}" type="datetimeFigureOut">
              <a:rPr lang="en-US" smtClean="0"/>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29623741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996383-1F42-47D8-B586-536AC496DD7B}" type="datetimeFigureOut">
              <a:rPr lang="en-US" smtClean="0"/>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97165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55CF-161C-427E-8ABA-206B3B9819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8BD6B9-2DAC-49F1-9F41-FA4F468C76FC}"/>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4" name="Footer Placeholder 3">
            <a:extLst>
              <a:ext uri="{FF2B5EF4-FFF2-40B4-BE49-F238E27FC236}">
                <a16:creationId xmlns:a16="http://schemas.microsoft.com/office/drawing/2014/main" id="{DCCB9B3D-2833-4682-8F57-3CC183A1EF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06B8AC-5B12-41C2-ACC4-FEEDD80A34E5}"/>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204553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996383-1F42-47D8-B586-536AC496DD7B}" type="datetimeFigureOut">
              <a:rPr lang="en-US" smtClean="0"/>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42011678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96383-1F42-47D8-B586-536AC496DD7B}" type="datetimeFigureOut">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36143877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96383-1F42-47D8-B586-536AC496DD7B}" type="datetimeFigureOut">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B6FD1-13F1-4E9F-9D02-546CEF614A96}" type="slidenum">
              <a:rPr lang="en-US" smtClean="0"/>
              <a:t>‹#›</a:t>
            </a:fld>
            <a:endParaRPr lang="en-US"/>
          </a:p>
        </p:txBody>
      </p:sp>
    </p:spTree>
    <p:extLst>
      <p:ext uri="{BB962C8B-B14F-4D97-AF65-F5344CB8AC3E}">
        <p14:creationId xmlns:p14="http://schemas.microsoft.com/office/powerpoint/2010/main" val="2820088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3E16F-0046-4506-B4B1-627857096CEE}"/>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3" name="Footer Placeholder 2">
            <a:extLst>
              <a:ext uri="{FF2B5EF4-FFF2-40B4-BE49-F238E27FC236}">
                <a16:creationId xmlns:a16="http://schemas.microsoft.com/office/drawing/2014/main" id="{6FA7FF29-1137-45E3-82ED-18D330759C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0CEE25-9F79-4B80-9C7B-106A32EE99BC}"/>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2327762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E02B-5257-4FBF-A368-C3F460E2B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A07F0A-6C27-416A-9B76-230E8CD0DE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3C0A3E-E13E-4E39-AD91-D4A31D15C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18910-602C-4C9F-92DF-EC1517D4D065}"/>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6" name="Footer Placeholder 5">
            <a:extLst>
              <a:ext uri="{FF2B5EF4-FFF2-40B4-BE49-F238E27FC236}">
                <a16:creationId xmlns:a16="http://schemas.microsoft.com/office/drawing/2014/main" id="{45EA877E-103F-4F0B-87BC-10080576B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679B86-BEC6-4DE1-86C7-96C69265AA22}"/>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2737699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95F12-6BFF-AF5D-A146-A0E3596DE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60F861-6154-C358-592E-7C3E52347F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D34FB-89CC-1FE1-2E3A-5C1065DC4B40}"/>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5" name="Footer Placeholder 4">
            <a:extLst>
              <a:ext uri="{FF2B5EF4-FFF2-40B4-BE49-F238E27FC236}">
                <a16:creationId xmlns:a16="http://schemas.microsoft.com/office/drawing/2014/main" id="{7B351821-549C-200A-A074-78911C9C6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3595C-D05D-67B7-AA86-34D646C6AFAE}"/>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4235358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95489-4C9E-4F54-9B9A-F08F758BAE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646C5-243B-4678-8672-3BDD78D60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46F070-164D-46AA-9330-C84432441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DF10B-9A90-4E0D-9D34-F205D76CA75E}"/>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6" name="Footer Placeholder 5">
            <a:extLst>
              <a:ext uri="{FF2B5EF4-FFF2-40B4-BE49-F238E27FC236}">
                <a16:creationId xmlns:a16="http://schemas.microsoft.com/office/drawing/2014/main" id="{E35E8857-E92D-44F7-955A-1D5363EC3E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BCF617-3AE9-4166-97FB-7AA82EA9B694}"/>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3211189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2144-B9D3-452E-A2BB-8994F257C4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D7D0DA-FC3A-439C-AAB6-1751B0CC9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72F5D-2125-4B37-8EF5-8D84A9DA325E}"/>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5" name="Footer Placeholder 4">
            <a:extLst>
              <a:ext uri="{FF2B5EF4-FFF2-40B4-BE49-F238E27FC236}">
                <a16:creationId xmlns:a16="http://schemas.microsoft.com/office/drawing/2014/main" id="{272A9E89-183D-4040-94FF-CF097C5A9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69A8A-8548-4F53-AD65-37259E32C7F6}"/>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3384978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DFC7E-B72E-4414-86FF-8A38DC00E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8CC8C1-A5EE-4D5E-9471-5DD51E3215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C1EC0-05BA-4477-85ED-845001753BE9}"/>
              </a:ext>
            </a:extLst>
          </p:cNvPr>
          <p:cNvSpPr>
            <a:spLocks noGrp="1"/>
          </p:cNvSpPr>
          <p:nvPr>
            <p:ph type="dt" sz="half" idx="10"/>
          </p:nvPr>
        </p:nvSpPr>
        <p:spPr/>
        <p:txBody>
          <a:bodyPr/>
          <a:lstStyle/>
          <a:p>
            <a:fld id="{49380924-620D-4121-A9C2-6270CCE5C607}" type="datetimeFigureOut">
              <a:rPr lang="en-US" smtClean="0"/>
              <a:t>6/17/2024</a:t>
            </a:fld>
            <a:endParaRPr lang="en-US"/>
          </a:p>
        </p:txBody>
      </p:sp>
      <p:sp>
        <p:nvSpPr>
          <p:cNvPr id="5" name="Footer Placeholder 4">
            <a:extLst>
              <a:ext uri="{FF2B5EF4-FFF2-40B4-BE49-F238E27FC236}">
                <a16:creationId xmlns:a16="http://schemas.microsoft.com/office/drawing/2014/main" id="{7369F130-A406-4005-B3E1-A16BF46FE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82E5B-FECE-4BA7-BA76-42FEE9A155D0}"/>
              </a:ext>
            </a:extLst>
          </p:cNvPr>
          <p:cNvSpPr>
            <a:spLocks noGrp="1"/>
          </p:cNvSpPr>
          <p:nvPr>
            <p:ph type="sldNum" sz="quarter" idx="12"/>
          </p:nvPr>
        </p:nvSpPr>
        <p:spPr/>
        <p:txBody>
          <a:bodyPr/>
          <a:lstStyle/>
          <a:p>
            <a:fld id="{332A3EE5-B2D6-4FDE-A5BD-FA86C8CB5284}" type="slidenum">
              <a:rPr lang="en-US" smtClean="0"/>
              <a:t>‹#›</a:t>
            </a:fld>
            <a:endParaRPr lang="en-US"/>
          </a:p>
        </p:txBody>
      </p:sp>
    </p:spTree>
    <p:extLst>
      <p:ext uri="{BB962C8B-B14F-4D97-AF65-F5344CB8AC3E}">
        <p14:creationId xmlns:p14="http://schemas.microsoft.com/office/powerpoint/2010/main" val="2076817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DAA852A-8DED-1D29-DD23-77E90DE5EE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36EA78-9FC1-8B65-0C3C-0F1F4DEC4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0CDE56-E676-D037-C254-9B97F9ABBAFF}"/>
              </a:ext>
            </a:extLst>
          </p:cNvPr>
          <p:cNvSpPr>
            <a:spLocks noGrp="1" noChangeArrowheads="1"/>
          </p:cNvSpPr>
          <p:nvPr>
            <p:ph type="sldNum" sz="quarter" idx="12"/>
          </p:nvPr>
        </p:nvSpPr>
        <p:spPr>
          <a:ln/>
        </p:spPr>
        <p:txBody>
          <a:bodyPr/>
          <a:lstStyle>
            <a:lvl1pPr>
              <a:defRPr/>
            </a:lvl1pPr>
          </a:lstStyle>
          <a:p>
            <a:pPr>
              <a:defRPr/>
            </a:pPr>
            <a:fld id="{2CE1661C-F42E-4DE2-9579-6F7CBBF415A8}" type="slidenum">
              <a:rPr lang="en-US" altLang="en-US"/>
              <a:pPr>
                <a:defRPr/>
              </a:pPr>
              <a:t>‹#›</a:t>
            </a:fld>
            <a:endParaRPr lang="en-US" altLang="en-US"/>
          </a:p>
        </p:txBody>
      </p:sp>
    </p:spTree>
    <p:extLst>
      <p:ext uri="{BB962C8B-B14F-4D97-AF65-F5344CB8AC3E}">
        <p14:creationId xmlns:p14="http://schemas.microsoft.com/office/powerpoint/2010/main" val="3545134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1D61921-822C-82AE-E33C-A67F7CC9EB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9E4CA0-2267-E3DE-642A-DFD95DDD6F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A84CFC-37D2-CD16-F1C0-490FA3E83B35}"/>
              </a:ext>
            </a:extLst>
          </p:cNvPr>
          <p:cNvSpPr>
            <a:spLocks noGrp="1" noChangeArrowheads="1"/>
          </p:cNvSpPr>
          <p:nvPr>
            <p:ph type="sldNum" sz="quarter" idx="12"/>
          </p:nvPr>
        </p:nvSpPr>
        <p:spPr>
          <a:ln/>
        </p:spPr>
        <p:txBody>
          <a:bodyPr/>
          <a:lstStyle>
            <a:lvl1pPr>
              <a:defRPr/>
            </a:lvl1pPr>
          </a:lstStyle>
          <a:p>
            <a:pPr>
              <a:defRPr/>
            </a:pPr>
            <a:fld id="{3D2D0A5F-084C-4E8C-9952-E0E6CCE1820D}" type="slidenum">
              <a:rPr lang="en-US" altLang="en-US"/>
              <a:pPr>
                <a:defRPr/>
              </a:pPr>
              <a:t>‹#›</a:t>
            </a:fld>
            <a:endParaRPr lang="en-US" altLang="en-US"/>
          </a:p>
        </p:txBody>
      </p:sp>
    </p:spTree>
    <p:extLst>
      <p:ext uri="{BB962C8B-B14F-4D97-AF65-F5344CB8AC3E}">
        <p14:creationId xmlns:p14="http://schemas.microsoft.com/office/powerpoint/2010/main" val="1932453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5A65F98-1331-9ED9-CE9D-E841AE367F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211513-2883-23AD-4C04-9859733F96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B3EF41-0F5C-5AB2-2B7D-58AC7D857D71}"/>
              </a:ext>
            </a:extLst>
          </p:cNvPr>
          <p:cNvSpPr>
            <a:spLocks noGrp="1" noChangeArrowheads="1"/>
          </p:cNvSpPr>
          <p:nvPr>
            <p:ph type="sldNum" sz="quarter" idx="12"/>
          </p:nvPr>
        </p:nvSpPr>
        <p:spPr>
          <a:ln/>
        </p:spPr>
        <p:txBody>
          <a:bodyPr/>
          <a:lstStyle>
            <a:lvl1pPr>
              <a:defRPr/>
            </a:lvl1pPr>
          </a:lstStyle>
          <a:p>
            <a:pPr>
              <a:defRPr/>
            </a:pPr>
            <a:fld id="{6788D0B6-37B1-49BA-84C3-49D4CB1A6A7E}" type="slidenum">
              <a:rPr lang="en-US" altLang="en-US"/>
              <a:pPr>
                <a:defRPr/>
              </a:pPr>
              <a:t>‹#›</a:t>
            </a:fld>
            <a:endParaRPr lang="en-US" altLang="en-US"/>
          </a:p>
        </p:txBody>
      </p:sp>
    </p:spTree>
    <p:extLst>
      <p:ext uri="{BB962C8B-B14F-4D97-AF65-F5344CB8AC3E}">
        <p14:creationId xmlns:p14="http://schemas.microsoft.com/office/powerpoint/2010/main" val="3557248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E360A6-CD53-7475-4990-450E565AC0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944131-68D6-9723-083E-B950DF670A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BC0D76-8BA9-E0B2-6440-2A3C0F1DAC69}"/>
              </a:ext>
            </a:extLst>
          </p:cNvPr>
          <p:cNvSpPr>
            <a:spLocks noGrp="1" noChangeArrowheads="1"/>
          </p:cNvSpPr>
          <p:nvPr>
            <p:ph type="sldNum" sz="quarter" idx="12"/>
          </p:nvPr>
        </p:nvSpPr>
        <p:spPr>
          <a:ln/>
        </p:spPr>
        <p:txBody>
          <a:bodyPr/>
          <a:lstStyle>
            <a:lvl1pPr>
              <a:defRPr/>
            </a:lvl1pPr>
          </a:lstStyle>
          <a:p>
            <a:pPr>
              <a:defRPr/>
            </a:pPr>
            <a:fld id="{E8C9DE42-60BA-4A37-94EA-C30412478AA7}" type="slidenum">
              <a:rPr lang="en-US" altLang="en-US"/>
              <a:pPr>
                <a:defRPr/>
              </a:pPr>
              <a:t>‹#›</a:t>
            </a:fld>
            <a:endParaRPr lang="en-US" altLang="en-US"/>
          </a:p>
        </p:txBody>
      </p:sp>
    </p:spTree>
    <p:extLst>
      <p:ext uri="{BB962C8B-B14F-4D97-AF65-F5344CB8AC3E}">
        <p14:creationId xmlns:p14="http://schemas.microsoft.com/office/powerpoint/2010/main" val="2851273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488FE2-0AD6-4895-9AD8-88DB645CBE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4122E2-403A-FFB6-7CC4-7EF1261E73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772E74-6274-9B7A-E6D7-F1A2322A6907}"/>
              </a:ext>
            </a:extLst>
          </p:cNvPr>
          <p:cNvSpPr>
            <a:spLocks noGrp="1" noChangeArrowheads="1"/>
          </p:cNvSpPr>
          <p:nvPr>
            <p:ph type="sldNum" sz="quarter" idx="12"/>
          </p:nvPr>
        </p:nvSpPr>
        <p:spPr>
          <a:ln/>
        </p:spPr>
        <p:txBody>
          <a:bodyPr/>
          <a:lstStyle>
            <a:lvl1pPr>
              <a:defRPr/>
            </a:lvl1pPr>
          </a:lstStyle>
          <a:p>
            <a:pPr>
              <a:defRPr/>
            </a:pPr>
            <a:fld id="{DFF5C24B-A34B-4A25-8895-403EF2A1276A}" type="slidenum">
              <a:rPr lang="en-US" altLang="en-US"/>
              <a:pPr>
                <a:defRPr/>
              </a:pPr>
              <a:t>‹#›</a:t>
            </a:fld>
            <a:endParaRPr lang="en-US" altLang="en-US"/>
          </a:p>
        </p:txBody>
      </p:sp>
    </p:spTree>
    <p:extLst>
      <p:ext uri="{BB962C8B-B14F-4D97-AF65-F5344CB8AC3E}">
        <p14:creationId xmlns:p14="http://schemas.microsoft.com/office/powerpoint/2010/main" val="2358807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95C780-BF18-BD76-D24E-C950F6F6BC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7D5150-648B-D3D4-BF0D-4CB439AE42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2D29F3-9446-912F-187D-B39F41F98B11}"/>
              </a:ext>
            </a:extLst>
          </p:cNvPr>
          <p:cNvSpPr>
            <a:spLocks noGrp="1" noChangeArrowheads="1"/>
          </p:cNvSpPr>
          <p:nvPr>
            <p:ph type="sldNum" sz="quarter" idx="12"/>
          </p:nvPr>
        </p:nvSpPr>
        <p:spPr>
          <a:ln/>
        </p:spPr>
        <p:txBody>
          <a:bodyPr/>
          <a:lstStyle>
            <a:lvl1pPr>
              <a:defRPr/>
            </a:lvl1pPr>
          </a:lstStyle>
          <a:p>
            <a:pPr>
              <a:defRPr/>
            </a:pPr>
            <a:fld id="{BF842522-5ED2-45D7-ACC1-11E1EA406712}" type="slidenum">
              <a:rPr lang="en-US" altLang="en-US"/>
              <a:pPr>
                <a:defRPr/>
              </a:pPr>
              <a:t>‹#›</a:t>
            </a:fld>
            <a:endParaRPr lang="en-US" altLang="en-US"/>
          </a:p>
        </p:txBody>
      </p:sp>
    </p:spTree>
    <p:extLst>
      <p:ext uri="{BB962C8B-B14F-4D97-AF65-F5344CB8AC3E}">
        <p14:creationId xmlns:p14="http://schemas.microsoft.com/office/powerpoint/2010/main" val="767095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F8D362-65D2-A1B9-8FED-1B0EA9897F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587903-EF2D-A61F-B06B-CD10D65AD7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0A834F-35D6-DE03-D8FA-5E786B2361F0}"/>
              </a:ext>
            </a:extLst>
          </p:cNvPr>
          <p:cNvSpPr>
            <a:spLocks noGrp="1" noChangeArrowheads="1"/>
          </p:cNvSpPr>
          <p:nvPr>
            <p:ph type="sldNum" sz="quarter" idx="12"/>
          </p:nvPr>
        </p:nvSpPr>
        <p:spPr>
          <a:ln/>
        </p:spPr>
        <p:txBody>
          <a:bodyPr/>
          <a:lstStyle>
            <a:lvl1pPr>
              <a:defRPr/>
            </a:lvl1pPr>
          </a:lstStyle>
          <a:p>
            <a:pPr>
              <a:defRPr/>
            </a:pPr>
            <a:fld id="{94214147-75A6-44CD-9740-8B91203AE06C}" type="slidenum">
              <a:rPr lang="en-US" altLang="en-US"/>
              <a:pPr>
                <a:defRPr/>
              </a:pPr>
              <a:t>‹#›</a:t>
            </a:fld>
            <a:endParaRPr lang="en-US" altLang="en-US"/>
          </a:p>
        </p:txBody>
      </p:sp>
    </p:spTree>
    <p:extLst>
      <p:ext uri="{BB962C8B-B14F-4D97-AF65-F5344CB8AC3E}">
        <p14:creationId xmlns:p14="http://schemas.microsoft.com/office/powerpoint/2010/main" val="268323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B458-FF21-C628-0F55-CD6E97C5C8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327061-2383-D940-3479-D8291B39AD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F47A11-9B0A-A34A-83D7-BBF5C978B9BB}"/>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5" name="Footer Placeholder 4">
            <a:extLst>
              <a:ext uri="{FF2B5EF4-FFF2-40B4-BE49-F238E27FC236}">
                <a16:creationId xmlns:a16="http://schemas.microsoft.com/office/drawing/2014/main" id="{BA34F722-CE28-E33C-5580-6E2E4C595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296C3-0E1C-595C-E842-0620EB7C66D4}"/>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544747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830C0D-C1C5-0638-37B9-8239DBC514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1F19D8-7502-89D6-CDC7-8CF3EAEE15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B886D8-A638-0EB1-A233-9172834C5F6A}"/>
              </a:ext>
            </a:extLst>
          </p:cNvPr>
          <p:cNvSpPr>
            <a:spLocks noGrp="1" noChangeArrowheads="1"/>
          </p:cNvSpPr>
          <p:nvPr>
            <p:ph type="sldNum" sz="quarter" idx="12"/>
          </p:nvPr>
        </p:nvSpPr>
        <p:spPr>
          <a:ln/>
        </p:spPr>
        <p:txBody>
          <a:bodyPr/>
          <a:lstStyle>
            <a:lvl1pPr>
              <a:defRPr/>
            </a:lvl1pPr>
          </a:lstStyle>
          <a:p>
            <a:pPr>
              <a:defRPr/>
            </a:pPr>
            <a:fld id="{DD2CCB16-4EDA-40FE-9907-CB3D8720BF0F}" type="slidenum">
              <a:rPr lang="en-US" altLang="en-US"/>
              <a:pPr>
                <a:defRPr/>
              </a:pPr>
              <a:t>‹#›</a:t>
            </a:fld>
            <a:endParaRPr lang="en-US" altLang="en-US"/>
          </a:p>
        </p:txBody>
      </p:sp>
    </p:spTree>
    <p:extLst>
      <p:ext uri="{BB962C8B-B14F-4D97-AF65-F5344CB8AC3E}">
        <p14:creationId xmlns:p14="http://schemas.microsoft.com/office/powerpoint/2010/main" val="788153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5C8330-95C2-36FF-9C09-A5EC828516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82D47B-0A9D-5621-673A-531BBACDB9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5EB24F-9105-615A-4137-06C80776AD97}"/>
              </a:ext>
            </a:extLst>
          </p:cNvPr>
          <p:cNvSpPr>
            <a:spLocks noGrp="1" noChangeArrowheads="1"/>
          </p:cNvSpPr>
          <p:nvPr>
            <p:ph type="sldNum" sz="quarter" idx="12"/>
          </p:nvPr>
        </p:nvSpPr>
        <p:spPr>
          <a:ln/>
        </p:spPr>
        <p:txBody>
          <a:bodyPr/>
          <a:lstStyle>
            <a:lvl1pPr>
              <a:defRPr/>
            </a:lvl1pPr>
          </a:lstStyle>
          <a:p>
            <a:pPr>
              <a:defRPr/>
            </a:pPr>
            <a:fld id="{8297E4AC-8A1C-4555-85E5-FCB42AC9EAF9}" type="slidenum">
              <a:rPr lang="en-US" altLang="en-US"/>
              <a:pPr>
                <a:defRPr/>
              </a:pPr>
              <a:t>‹#›</a:t>
            </a:fld>
            <a:endParaRPr lang="en-US" altLang="en-US"/>
          </a:p>
        </p:txBody>
      </p:sp>
    </p:spTree>
    <p:extLst>
      <p:ext uri="{BB962C8B-B14F-4D97-AF65-F5344CB8AC3E}">
        <p14:creationId xmlns:p14="http://schemas.microsoft.com/office/powerpoint/2010/main" val="1489399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6D572D-373E-85C5-6B78-2C573A45CD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498899-BB0C-EE48-3486-3BA7066A4B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57411-650C-C989-3B0F-112E4FCE1A47}"/>
              </a:ext>
            </a:extLst>
          </p:cNvPr>
          <p:cNvSpPr>
            <a:spLocks noGrp="1" noChangeArrowheads="1"/>
          </p:cNvSpPr>
          <p:nvPr>
            <p:ph type="sldNum" sz="quarter" idx="12"/>
          </p:nvPr>
        </p:nvSpPr>
        <p:spPr>
          <a:ln/>
        </p:spPr>
        <p:txBody>
          <a:bodyPr/>
          <a:lstStyle>
            <a:lvl1pPr>
              <a:defRPr/>
            </a:lvl1pPr>
          </a:lstStyle>
          <a:p>
            <a:pPr>
              <a:defRPr/>
            </a:pPr>
            <a:fld id="{48991762-1C26-4071-8919-47569F8BCFFF}" type="slidenum">
              <a:rPr lang="en-US" altLang="en-US"/>
              <a:pPr>
                <a:defRPr/>
              </a:pPr>
              <a:t>‹#›</a:t>
            </a:fld>
            <a:endParaRPr lang="en-US" altLang="en-US"/>
          </a:p>
        </p:txBody>
      </p:sp>
    </p:spTree>
    <p:extLst>
      <p:ext uri="{BB962C8B-B14F-4D97-AF65-F5344CB8AC3E}">
        <p14:creationId xmlns:p14="http://schemas.microsoft.com/office/powerpoint/2010/main" val="1617573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E1D2F5-ACCA-1FD4-5A8D-4B418071B4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67538F-450A-2873-518E-6BB9D24004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23D2A3-B7E1-5569-88FE-53C0A1EF1F3E}"/>
              </a:ext>
            </a:extLst>
          </p:cNvPr>
          <p:cNvSpPr>
            <a:spLocks noGrp="1" noChangeArrowheads="1"/>
          </p:cNvSpPr>
          <p:nvPr>
            <p:ph type="sldNum" sz="quarter" idx="12"/>
          </p:nvPr>
        </p:nvSpPr>
        <p:spPr>
          <a:ln/>
        </p:spPr>
        <p:txBody>
          <a:bodyPr/>
          <a:lstStyle>
            <a:lvl1pPr>
              <a:defRPr/>
            </a:lvl1pPr>
          </a:lstStyle>
          <a:p>
            <a:pPr>
              <a:defRPr/>
            </a:pPr>
            <a:fld id="{2BED63E4-E326-4516-8912-CAF272AB045A}" type="slidenum">
              <a:rPr lang="en-US" altLang="en-US"/>
              <a:pPr>
                <a:defRPr/>
              </a:pPr>
              <a:t>‹#›</a:t>
            </a:fld>
            <a:endParaRPr lang="en-US" altLang="en-US"/>
          </a:p>
        </p:txBody>
      </p:sp>
    </p:spTree>
    <p:extLst>
      <p:ext uri="{BB962C8B-B14F-4D97-AF65-F5344CB8AC3E}">
        <p14:creationId xmlns:p14="http://schemas.microsoft.com/office/powerpoint/2010/main" val="184588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37E031-3E3F-463A-27FE-70E1423AA5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B750E1-E008-3D70-8C59-1D8BA7D6E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3F24C1-0826-EC27-875E-E25C32ACD51C}"/>
              </a:ext>
            </a:extLst>
          </p:cNvPr>
          <p:cNvSpPr>
            <a:spLocks noGrp="1" noChangeArrowheads="1"/>
          </p:cNvSpPr>
          <p:nvPr>
            <p:ph type="sldNum" sz="quarter" idx="12"/>
          </p:nvPr>
        </p:nvSpPr>
        <p:spPr>
          <a:ln/>
        </p:spPr>
        <p:txBody>
          <a:bodyPr/>
          <a:lstStyle>
            <a:lvl1pPr>
              <a:defRPr/>
            </a:lvl1pPr>
          </a:lstStyle>
          <a:p>
            <a:pPr>
              <a:defRPr/>
            </a:pPr>
            <a:fld id="{F092CB1F-89B1-4C92-9E57-A3BA66853B45}" type="slidenum">
              <a:rPr lang="en-US" altLang="en-US"/>
              <a:pPr>
                <a:defRPr/>
              </a:pPr>
              <a:t>‹#›</a:t>
            </a:fld>
            <a:endParaRPr lang="en-US" altLang="en-US"/>
          </a:p>
        </p:txBody>
      </p:sp>
    </p:spTree>
    <p:extLst>
      <p:ext uri="{BB962C8B-B14F-4D97-AF65-F5344CB8AC3E}">
        <p14:creationId xmlns:p14="http://schemas.microsoft.com/office/powerpoint/2010/main" val="403695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63047F-9C95-823C-089E-8CC1177437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A2C290-D049-045D-8172-5AAB7BDC80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24033B-B835-1D95-9830-32D927198586}"/>
              </a:ext>
            </a:extLst>
          </p:cNvPr>
          <p:cNvSpPr>
            <a:spLocks noGrp="1" noChangeArrowheads="1"/>
          </p:cNvSpPr>
          <p:nvPr>
            <p:ph type="sldNum" sz="quarter" idx="12"/>
          </p:nvPr>
        </p:nvSpPr>
        <p:spPr>
          <a:ln/>
        </p:spPr>
        <p:txBody>
          <a:bodyPr/>
          <a:lstStyle>
            <a:lvl1pPr>
              <a:defRPr/>
            </a:lvl1pPr>
          </a:lstStyle>
          <a:p>
            <a:pPr>
              <a:defRPr/>
            </a:pPr>
            <a:fld id="{F3B90D7C-6CAC-45FD-B791-B12F327B19B1}" type="slidenum">
              <a:rPr lang="en-US" altLang="en-US"/>
              <a:pPr>
                <a:defRPr/>
              </a:pPr>
              <a:t>‹#›</a:t>
            </a:fld>
            <a:endParaRPr lang="en-US" altLang="en-US"/>
          </a:p>
        </p:txBody>
      </p:sp>
    </p:spTree>
    <p:extLst>
      <p:ext uri="{BB962C8B-B14F-4D97-AF65-F5344CB8AC3E}">
        <p14:creationId xmlns:p14="http://schemas.microsoft.com/office/powerpoint/2010/main" val="3666352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F1834E-4BFE-064C-23B3-EF1C7CC823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C351B4-F8B4-E575-F31C-7C3C97380D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B8648D-0FBD-B4A5-A811-0F2E0819B57F}"/>
              </a:ext>
            </a:extLst>
          </p:cNvPr>
          <p:cNvSpPr>
            <a:spLocks noGrp="1" noChangeArrowheads="1"/>
          </p:cNvSpPr>
          <p:nvPr>
            <p:ph type="sldNum" sz="quarter" idx="12"/>
          </p:nvPr>
        </p:nvSpPr>
        <p:spPr>
          <a:ln/>
        </p:spPr>
        <p:txBody>
          <a:bodyPr/>
          <a:lstStyle>
            <a:lvl1pPr>
              <a:defRPr/>
            </a:lvl1pPr>
          </a:lstStyle>
          <a:p>
            <a:pPr>
              <a:defRPr/>
            </a:pPr>
            <a:fld id="{325BFF3A-C071-44D7-B907-09EFDB4F053C}" type="slidenum">
              <a:rPr lang="en-US" altLang="en-US"/>
              <a:pPr>
                <a:defRPr/>
              </a:pPr>
              <a:t>‹#›</a:t>
            </a:fld>
            <a:endParaRPr lang="en-US" altLang="en-US"/>
          </a:p>
        </p:txBody>
      </p:sp>
    </p:spTree>
    <p:extLst>
      <p:ext uri="{BB962C8B-B14F-4D97-AF65-F5344CB8AC3E}">
        <p14:creationId xmlns:p14="http://schemas.microsoft.com/office/powerpoint/2010/main" val="3418499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815A0A-118F-E70D-D11C-079C4A8D2B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AB899E-BE16-7327-84BA-C28701F003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907B93-B84F-876C-7962-B2079620BB8D}"/>
              </a:ext>
            </a:extLst>
          </p:cNvPr>
          <p:cNvSpPr>
            <a:spLocks noGrp="1" noChangeArrowheads="1"/>
          </p:cNvSpPr>
          <p:nvPr>
            <p:ph type="sldNum" sz="quarter" idx="12"/>
          </p:nvPr>
        </p:nvSpPr>
        <p:spPr>
          <a:ln/>
        </p:spPr>
        <p:txBody>
          <a:bodyPr/>
          <a:lstStyle>
            <a:lvl1pPr>
              <a:defRPr/>
            </a:lvl1pPr>
          </a:lstStyle>
          <a:p>
            <a:pPr>
              <a:defRPr/>
            </a:pPr>
            <a:fld id="{E7670FDA-872B-4CB8-BB13-8BE229E44743}" type="slidenum">
              <a:rPr lang="en-US" altLang="en-US"/>
              <a:pPr>
                <a:defRPr/>
              </a:pPr>
              <a:t>‹#›</a:t>
            </a:fld>
            <a:endParaRPr lang="en-US" altLang="en-US"/>
          </a:p>
        </p:txBody>
      </p:sp>
    </p:spTree>
    <p:extLst>
      <p:ext uri="{BB962C8B-B14F-4D97-AF65-F5344CB8AC3E}">
        <p14:creationId xmlns:p14="http://schemas.microsoft.com/office/powerpoint/2010/main" val="1936727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6BD6AC-FFCB-2A74-2A67-DE3BDCF7FA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5661F7-F5C6-8AAE-F989-C22BEB94A0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AC06DC-1DD0-A44D-F388-4ED13CBB4DAD}"/>
              </a:ext>
            </a:extLst>
          </p:cNvPr>
          <p:cNvSpPr>
            <a:spLocks noGrp="1" noChangeArrowheads="1"/>
          </p:cNvSpPr>
          <p:nvPr>
            <p:ph type="sldNum" sz="quarter" idx="12"/>
          </p:nvPr>
        </p:nvSpPr>
        <p:spPr>
          <a:ln/>
        </p:spPr>
        <p:txBody>
          <a:bodyPr/>
          <a:lstStyle>
            <a:lvl1pPr>
              <a:defRPr/>
            </a:lvl1pPr>
          </a:lstStyle>
          <a:p>
            <a:pPr>
              <a:defRPr/>
            </a:pPr>
            <a:fld id="{DEBF83D2-D62C-47CA-B27F-A7D88AA5A186}" type="slidenum">
              <a:rPr lang="en-US" altLang="en-US"/>
              <a:pPr>
                <a:defRPr/>
              </a:pPr>
              <a:t>‹#›</a:t>
            </a:fld>
            <a:endParaRPr lang="en-US" altLang="en-US"/>
          </a:p>
        </p:txBody>
      </p:sp>
    </p:spTree>
    <p:extLst>
      <p:ext uri="{BB962C8B-B14F-4D97-AF65-F5344CB8AC3E}">
        <p14:creationId xmlns:p14="http://schemas.microsoft.com/office/powerpoint/2010/main" val="1772923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947495-319B-84AF-07C8-3B631654A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D98F3B-55EC-C18D-9D50-C198E5552B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27A6C5-7016-E655-9EA7-99391F3C0925}"/>
              </a:ext>
            </a:extLst>
          </p:cNvPr>
          <p:cNvSpPr>
            <a:spLocks noGrp="1" noChangeArrowheads="1"/>
          </p:cNvSpPr>
          <p:nvPr>
            <p:ph type="sldNum" sz="quarter" idx="12"/>
          </p:nvPr>
        </p:nvSpPr>
        <p:spPr>
          <a:ln/>
        </p:spPr>
        <p:txBody>
          <a:bodyPr/>
          <a:lstStyle>
            <a:lvl1pPr>
              <a:defRPr/>
            </a:lvl1pPr>
          </a:lstStyle>
          <a:p>
            <a:pPr>
              <a:defRPr/>
            </a:pPr>
            <a:fld id="{24DEF4D1-6C54-4818-A5A4-B59A33D96432}" type="slidenum">
              <a:rPr lang="en-US" altLang="en-US"/>
              <a:pPr>
                <a:defRPr/>
              </a:pPr>
              <a:t>‹#›</a:t>
            </a:fld>
            <a:endParaRPr lang="en-US" altLang="en-US"/>
          </a:p>
        </p:txBody>
      </p:sp>
    </p:spTree>
    <p:extLst>
      <p:ext uri="{BB962C8B-B14F-4D97-AF65-F5344CB8AC3E}">
        <p14:creationId xmlns:p14="http://schemas.microsoft.com/office/powerpoint/2010/main" val="228206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AFF0-0CFB-7E4D-A385-1D145960A0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35A60A-BDFB-16E5-15D6-566BC0B0BA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4DE1D-7702-4F3D-E844-E0E94AC4E2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86B57-E45B-F52E-4C27-BA090C70C58A}"/>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6" name="Footer Placeholder 5">
            <a:extLst>
              <a:ext uri="{FF2B5EF4-FFF2-40B4-BE49-F238E27FC236}">
                <a16:creationId xmlns:a16="http://schemas.microsoft.com/office/drawing/2014/main" id="{2E85E559-5F37-6BFB-1243-0ED18B369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7CD65-3253-5EC5-C223-51B1D1433E57}"/>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31419751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256BF2-F398-A965-8060-93AC53EC58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84D24A-AEA9-DE53-6F84-6B76E19875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E7B30D-F2CC-8DC6-0C18-6CD32B0BF44F}"/>
              </a:ext>
            </a:extLst>
          </p:cNvPr>
          <p:cNvSpPr>
            <a:spLocks noGrp="1" noChangeArrowheads="1"/>
          </p:cNvSpPr>
          <p:nvPr>
            <p:ph type="sldNum" sz="quarter" idx="12"/>
          </p:nvPr>
        </p:nvSpPr>
        <p:spPr>
          <a:ln/>
        </p:spPr>
        <p:txBody>
          <a:bodyPr/>
          <a:lstStyle>
            <a:lvl1pPr>
              <a:defRPr/>
            </a:lvl1pPr>
          </a:lstStyle>
          <a:p>
            <a:pPr>
              <a:defRPr/>
            </a:pPr>
            <a:fld id="{0316AA67-A9F8-4028-A9D6-86A24E3F222E}" type="slidenum">
              <a:rPr lang="en-US" altLang="en-US"/>
              <a:pPr>
                <a:defRPr/>
              </a:pPr>
              <a:t>‹#›</a:t>
            </a:fld>
            <a:endParaRPr lang="en-US" altLang="en-US"/>
          </a:p>
        </p:txBody>
      </p:sp>
    </p:spTree>
    <p:extLst>
      <p:ext uri="{BB962C8B-B14F-4D97-AF65-F5344CB8AC3E}">
        <p14:creationId xmlns:p14="http://schemas.microsoft.com/office/powerpoint/2010/main" val="38226554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46D868-3342-8847-95E0-C8D9CDDD1F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FCFD30-9540-E94C-208A-033175B7D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404670-42B0-818D-942B-3EA121E5EF93}"/>
              </a:ext>
            </a:extLst>
          </p:cNvPr>
          <p:cNvSpPr>
            <a:spLocks noGrp="1" noChangeArrowheads="1"/>
          </p:cNvSpPr>
          <p:nvPr>
            <p:ph type="sldNum" sz="quarter" idx="12"/>
          </p:nvPr>
        </p:nvSpPr>
        <p:spPr>
          <a:ln/>
        </p:spPr>
        <p:txBody>
          <a:bodyPr/>
          <a:lstStyle>
            <a:lvl1pPr>
              <a:defRPr/>
            </a:lvl1pPr>
          </a:lstStyle>
          <a:p>
            <a:pPr>
              <a:defRPr/>
            </a:pPr>
            <a:fld id="{F94304D4-685A-4C42-A1D4-16CC4AC659FD}" type="slidenum">
              <a:rPr lang="en-US" altLang="en-US"/>
              <a:pPr>
                <a:defRPr/>
              </a:pPr>
              <a:t>‹#›</a:t>
            </a:fld>
            <a:endParaRPr lang="en-US" altLang="en-US"/>
          </a:p>
        </p:txBody>
      </p:sp>
    </p:spTree>
    <p:extLst>
      <p:ext uri="{BB962C8B-B14F-4D97-AF65-F5344CB8AC3E}">
        <p14:creationId xmlns:p14="http://schemas.microsoft.com/office/powerpoint/2010/main" val="2168190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F5D32F-AE3B-5181-B61D-836DDAC5D7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34E02A-26E9-1529-E80A-FB41417BB2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B58428-2143-99EF-3696-E3500267B704}"/>
              </a:ext>
            </a:extLst>
          </p:cNvPr>
          <p:cNvSpPr>
            <a:spLocks noGrp="1" noChangeArrowheads="1"/>
          </p:cNvSpPr>
          <p:nvPr>
            <p:ph type="sldNum" sz="quarter" idx="12"/>
          </p:nvPr>
        </p:nvSpPr>
        <p:spPr>
          <a:ln/>
        </p:spPr>
        <p:txBody>
          <a:bodyPr/>
          <a:lstStyle>
            <a:lvl1pPr>
              <a:defRPr/>
            </a:lvl1pPr>
          </a:lstStyle>
          <a:p>
            <a:pPr>
              <a:defRPr/>
            </a:pPr>
            <a:fld id="{712CC0D2-0CD9-4A8B-B056-6E033D88259D}" type="slidenum">
              <a:rPr lang="en-US" altLang="en-US"/>
              <a:pPr>
                <a:defRPr/>
              </a:pPr>
              <a:t>‹#›</a:t>
            </a:fld>
            <a:endParaRPr lang="en-US" altLang="en-US"/>
          </a:p>
        </p:txBody>
      </p:sp>
    </p:spTree>
    <p:extLst>
      <p:ext uri="{BB962C8B-B14F-4D97-AF65-F5344CB8AC3E}">
        <p14:creationId xmlns:p14="http://schemas.microsoft.com/office/powerpoint/2010/main" val="1432181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B831FE-1427-F0B2-180B-BF28AAF3D4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A0E456-6D02-74B2-D25E-A40B2623F4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35F1EE-67B3-3B7E-86AC-9779F0BA9868}"/>
              </a:ext>
            </a:extLst>
          </p:cNvPr>
          <p:cNvSpPr>
            <a:spLocks noGrp="1" noChangeArrowheads="1"/>
          </p:cNvSpPr>
          <p:nvPr>
            <p:ph type="sldNum" sz="quarter" idx="12"/>
          </p:nvPr>
        </p:nvSpPr>
        <p:spPr>
          <a:ln/>
        </p:spPr>
        <p:txBody>
          <a:bodyPr/>
          <a:lstStyle>
            <a:lvl1pPr>
              <a:defRPr/>
            </a:lvl1pPr>
          </a:lstStyle>
          <a:p>
            <a:pPr>
              <a:defRPr/>
            </a:pPr>
            <a:fld id="{9B30C6E0-4019-4BE7-8C69-62287E30EB06}" type="slidenum">
              <a:rPr lang="en-US" altLang="en-US"/>
              <a:pPr>
                <a:defRPr/>
              </a:pPr>
              <a:t>‹#›</a:t>
            </a:fld>
            <a:endParaRPr lang="en-US" altLang="en-US"/>
          </a:p>
        </p:txBody>
      </p:sp>
    </p:spTree>
    <p:extLst>
      <p:ext uri="{BB962C8B-B14F-4D97-AF65-F5344CB8AC3E}">
        <p14:creationId xmlns:p14="http://schemas.microsoft.com/office/powerpoint/2010/main" val="572801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0778C4-15E1-B780-2AE1-132F1E0DBE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193E91-BD89-6726-8199-657029BC81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DD4AF3-1574-5A7C-8C4D-1AD889ADDBFB}"/>
              </a:ext>
            </a:extLst>
          </p:cNvPr>
          <p:cNvSpPr>
            <a:spLocks noGrp="1" noChangeArrowheads="1"/>
          </p:cNvSpPr>
          <p:nvPr>
            <p:ph type="sldNum" sz="quarter" idx="12"/>
          </p:nvPr>
        </p:nvSpPr>
        <p:spPr>
          <a:ln/>
        </p:spPr>
        <p:txBody>
          <a:bodyPr/>
          <a:lstStyle>
            <a:lvl1pPr>
              <a:defRPr/>
            </a:lvl1pPr>
          </a:lstStyle>
          <a:p>
            <a:pPr>
              <a:defRPr/>
            </a:pPr>
            <a:fld id="{9A121FDF-4FA8-40EA-B384-C945C025C90B}" type="slidenum">
              <a:rPr lang="en-US" altLang="en-US"/>
              <a:pPr>
                <a:defRPr/>
              </a:pPr>
              <a:t>‹#›</a:t>
            </a:fld>
            <a:endParaRPr lang="en-US" altLang="en-US"/>
          </a:p>
        </p:txBody>
      </p:sp>
    </p:spTree>
    <p:extLst>
      <p:ext uri="{BB962C8B-B14F-4D97-AF65-F5344CB8AC3E}">
        <p14:creationId xmlns:p14="http://schemas.microsoft.com/office/powerpoint/2010/main" val="125953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46DF24-5384-953C-532D-78DFF5253C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87E9D7-629C-DBCF-359C-0810FF30A5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E81635-C8C9-F2C8-4D8D-DE12BAFED9E7}"/>
              </a:ext>
            </a:extLst>
          </p:cNvPr>
          <p:cNvSpPr>
            <a:spLocks noGrp="1" noChangeArrowheads="1"/>
          </p:cNvSpPr>
          <p:nvPr>
            <p:ph type="sldNum" sz="quarter" idx="12"/>
          </p:nvPr>
        </p:nvSpPr>
        <p:spPr>
          <a:ln/>
        </p:spPr>
        <p:txBody>
          <a:bodyPr/>
          <a:lstStyle>
            <a:lvl1pPr>
              <a:defRPr/>
            </a:lvl1pPr>
          </a:lstStyle>
          <a:p>
            <a:pPr>
              <a:defRPr/>
            </a:pPr>
            <a:fld id="{D75C6644-AF7F-40BA-ABAE-2D49B2432B56}" type="slidenum">
              <a:rPr lang="en-US" altLang="en-US"/>
              <a:pPr>
                <a:defRPr/>
              </a:pPr>
              <a:t>‹#›</a:t>
            </a:fld>
            <a:endParaRPr lang="en-US" altLang="en-US"/>
          </a:p>
        </p:txBody>
      </p:sp>
    </p:spTree>
    <p:extLst>
      <p:ext uri="{BB962C8B-B14F-4D97-AF65-F5344CB8AC3E}">
        <p14:creationId xmlns:p14="http://schemas.microsoft.com/office/powerpoint/2010/main" val="754959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4D137-B72D-7BA5-525E-900D0E9A95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08DEC4-0583-33D1-FFA6-FE107AB3EF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237621-DC87-8AAA-2CB5-E84077098E39}"/>
              </a:ext>
            </a:extLst>
          </p:cNvPr>
          <p:cNvSpPr>
            <a:spLocks noGrp="1" noChangeArrowheads="1"/>
          </p:cNvSpPr>
          <p:nvPr>
            <p:ph type="sldNum" sz="quarter" idx="12"/>
          </p:nvPr>
        </p:nvSpPr>
        <p:spPr>
          <a:ln/>
        </p:spPr>
        <p:txBody>
          <a:bodyPr/>
          <a:lstStyle>
            <a:lvl1pPr>
              <a:defRPr/>
            </a:lvl1pPr>
          </a:lstStyle>
          <a:p>
            <a:pPr>
              <a:defRPr/>
            </a:pPr>
            <a:fld id="{A3CF3F8A-5CF7-4BFF-98DB-134A2205AE9F}" type="slidenum">
              <a:rPr lang="en-US" altLang="en-US"/>
              <a:pPr>
                <a:defRPr/>
              </a:pPr>
              <a:t>‹#›</a:t>
            </a:fld>
            <a:endParaRPr lang="en-US" altLang="en-US"/>
          </a:p>
        </p:txBody>
      </p:sp>
    </p:spTree>
    <p:extLst>
      <p:ext uri="{BB962C8B-B14F-4D97-AF65-F5344CB8AC3E}">
        <p14:creationId xmlns:p14="http://schemas.microsoft.com/office/powerpoint/2010/main" val="23121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8DCFAE-5276-1BB1-A2A0-FF715973A1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B023F8-4CF5-1625-4312-A0FBB0D2F2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FD2B01-43A0-BD07-D7AD-D99B0CD8B080}"/>
              </a:ext>
            </a:extLst>
          </p:cNvPr>
          <p:cNvSpPr>
            <a:spLocks noGrp="1" noChangeArrowheads="1"/>
          </p:cNvSpPr>
          <p:nvPr>
            <p:ph type="sldNum" sz="quarter" idx="12"/>
          </p:nvPr>
        </p:nvSpPr>
        <p:spPr>
          <a:ln/>
        </p:spPr>
        <p:txBody>
          <a:bodyPr/>
          <a:lstStyle>
            <a:lvl1pPr>
              <a:defRPr/>
            </a:lvl1pPr>
          </a:lstStyle>
          <a:p>
            <a:pPr>
              <a:defRPr/>
            </a:pPr>
            <a:fld id="{FDEF8BA2-BA56-41BA-8D25-84A3673132FB}" type="slidenum">
              <a:rPr lang="en-US" altLang="en-US"/>
              <a:pPr>
                <a:defRPr/>
              </a:pPr>
              <a:t>‹#›</a:t>
            </a:fld>
            <a:endParaRPr lang="en-US" altLang="en-US"/>
          </a:p>
        </p:txBody>
      </p:sp>
    </p:spTree>
    <p:extLst>
      <p:ext uri="{BB962C8B-B14F-4D97-AF65-F5344CB8AC3E}">
        <p14:creationId xmlns:p14="http://schemas.microsoft.com/office/powerpoint/2010/main" val="1151387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BAFAD7-A7D3-4280-229B-0DF3040580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BF752A-320A-E96D-AC17-9A6F25BEF6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FEB3B1-AA35-5724-280A-D4AAA91575D7}"/>
              </a:ext>
            </a:extLst>
          </p:cNvPr>
          <p:cNvSpPr>
            <a:spLocks noGrp="1" noChangeArrowheads="1"/>
          </p:cNvSpPr>
          <p:nvPr>
            <p:ph type="sldNum" sz="quarter" idx="12"/>
          </p:nvPr>
        </p:nvSpPr>
        <p:spPr>
          <a:ln/>
        </p:spPr>
        <p:txBody>
          <a:bodyPr/>
          <a:lstStyle>
            <a:lvl1pPr>
              <a:defRPr/>
            </a:lvl1pPr>
          </a:lstStyle>
          <a:p>
            <a:pPr>
              <a:defRPr/>
            </a:pPr>
            <a:fld id="{74A6F29C-AFC9-48ED-BE43-52CC07D2EEF9}" type="slidenum">
              <a:rPr lang="en-US" altLang="en-US"/>
              <a:pPr>
                <a:defRPr/>
              </a:pPr>
              <a:t>‹#›</a:t>
            </a:fld>
            <a:endParaRPr lang="en-US" altLang="en-US"/>
          </a:p>
        </p:txBody>
      </p:sp>
    </p:spTree>
    <p:extLst>
      <p:ext uri="{BB962C8B-B14F-4D97-AF65-F5344CB8AC3E}">
        <p14:creationId xmlns:p14="http://schemas.microsoft.com/office/powerpoint/2010/main" val="28715008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3AE2B6-4991-8268-1CDB-CC8EEC42D8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477C37-6A66-0D40-C1D7-DD633665B2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F3BEC4-FAD4-5B4F-5C65-C94D8F3B16A1}"/>
              </a:ext>
            </a:extLst>
          </p:cNvPr>
          <p:cNvSpPr>
            <a:spLocks noGrp="1" noChangeArrowheads="1"/>
          </p:cNvSpPr>
          <p:nvPr>
            <p:ph type="sldNum" sz="quarter" idx="12"/>
          </p:nvPr>
        </p:nvSpPr>
        <p:spPr>
          <a:ln/>
        </p:spPr>
        <p:txBody>
          <a:bodyPr/>
          <a:lstStyle>
            <a:lvl1pPr>
              <a:defRPr/>
            </a:lvl1pPr>
          </a:lstStyle>
          <a:p>
            <a:pPr>
              <a:defRPr/>
            </a:pPr>
            <a:fld id="{ED760AA8-9A75-4548-B0A1-D60287758E32}" type="slidenum">
              <a:rPr lang="en-US" altLang="en-US"/>
              <a:pPr>
                <a:defRPr/>
              </a:pPr>
              <a:t>‹#›</a:t>
            </a:fld>
            <a:endParaRPr lang="en-US" altLang="en-US"/>
          </a:p>
        </p:txBody>
      </p:sp>
    </p:spTree>
    <p:extLst>
      <p:ext uri="{BB962C8B-B14F-4D97-AF65-F5344CB8AC3E}">
        <p14:creationId xmlns:p14="http://schemas.microsoft.com/office/powerpoint/2010/main" val="367503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CCD8-8ED8-5092-8518-8593AE25E0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6B9A33-9406-EE0C-DFC3-4170C34AE2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9F96-9158-D9E0-7AED-21A1D39640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5651D7-5056-E971-A13F-63B6E3993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330239-57E5-3C99-491B-3D5A621620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81E23-985B-E74C-5F09-B4DF0411FFDB}"/>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8" name="Footer Placeholder 7">
            <a:extLst>
              <a:ext uri="{FF2B5EF4-FFF2-40B4-BE49-F238E27FC236}">
                <a16:creationId xmlns:a16="http://schemas.microsoft.com/office/drawing/2014/main" id="{8FD9C67E-8902-8854-3CDA-CB3C56AEB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59642C-F105-08E0-243F-36F5A5E5B95D}"/>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28208836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0CB628-C4C3-4B70-FFDD-7940C6F3C1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4D2E8B-6E70-4207-8832-329FE903D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8056B8-E295-1405-CB42-61CAF3DCF992}"/>
              </a:ext>
            </a:extLst>
          </p:cNvPr>
          <p:cNvSpPr>
            <a:spLocks noGrp="1" noChangeArrowheads="1"/>
          </p:cNvSpPr>
          <p:nvPr>
            <p:ph type="sldNum" sz="quarter" idx="12"/>
          </p:nvPr>
        </p:nvSpPr>
        <p:spPr>
          <a:ln/>
        </p:spPr>
        <p:txBody>
          <a:bodyPr/>
          <a:lstStyle>
            <a:lvl1pPr>
              <a:defRPr/>
            </a:lvl1pPr>
          </a:lstStyle>
          <a:p>
            <a:pPr>
              <a:defRPr/>
            </a:pPr>
            <a:fld id="{49E2B853-BBD6-4166-A44D-742663481ACC}" type="slidenum">
              <a:rPr lang="en-US" altLang="en-US"/>
              <a:pPr>
                <a:defRPr/>
              </a:pPr>
              <a:t>‹#›</a:t>
            </a:fld>
            <a:endParaRPr lang="en-US" altLang="en-US"/>
          </a:p>
        </p:txBody>
      </p:sp>
    </p:spTree>
    <p:extLst>
      <p:ext uri="{BB962C8B-B14F-4D97-AF65-F5344CB8AC3E}">
        <p14:creationId xmlns:p14="http://schemas.microsoft.com/office/powerpoint/2010/main" val="593678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AB1E0C-2B63-6006-F28A-39FC767030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3B8D36-ABBB-7A97-C60A-80C248EC24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B787D7-E3B0-4316-6ED8-1B35DC3D626B}"/>
              </a:ext>
            </a:extLst>
          </p:cNvPr>
          <p:cNvSpPr>
            <a:spLocks noGrp="1" noChangeArrowheads="1"/>
          </p:cNvSpPr>
          <p:nvPr>
            <p:ph type="sldNum" sz="quarter" idx="12"/>
          </p:nvPr>
        </p:nvSpPr>
        <p:spPr>
          <a:ln/>
        </p:spPr>
        <p:txBody>
          <a:bodyPr/>
          <a:lstStyle>
            <a:lvl1pPr>
              <a:defRPr/>
            </a:lvl1pPr>
          </a:lstStyle>
          <a:p>
            <a:pPr>
              <a:defRPr/>
            </a:pPr>
            <a:fld id="{931AFCEF-4228-41BC-8F9D-BA33AB3FCB07}" type="slidenum">
              <a:rPr lang="en-US" altLang="en-US"/>
              <a:pPr>
                <a:defRPr/>
              </a:pPr>
              <a:t>‹#›</a:t>
            </a:fld>
            <a:endParaRPr lang="en-US" altLang="en-US"/>
          </a:p>
        </p:txBody>
      </p:sp>
    </p:spTree>
    <p:extLst>
      <p:ext uri="{BB962C8B-B14F-4D97-AF65-F5344CB8AC3E}">
        <p14:creationId xmlns:p14="http://schemas.microsoft.com/office/powerpoint/2010/main" val="3879121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4C95EC-2C96-C7E7-C4AB-836607667F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508FD7-D9D6-660F-5BF8-94217677F0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D39245-FCBD-847F-7456-43B999828B0D}"/>
              </a:ext>
            </a:extLst>
          </p:cNvPr>
          <p:cNvSpPr>
            <a:spLocks noGrp="1" noChangeArrowheads="1"/>
          </p:cNvSpPr>
          <p:nvPr>
            <p:ph type="sldNum" sz="quarter" idx="12"/>
          </p:nvPr>
        </p:nvSpPr>
        <p:spPr>
          <a:ln/>
        </p:spPr>
        <p:txBody>
          <a:bodyPr/>
          <a:lstStyle>
            <a:lvl1pPr>
              <a:defRPr/>
            </a:lvl1pPr>
          </a:lstStyle>
          <a:p>
            <a:pPr>
              <a:defRPr/>
            </a:pPr>
            <a:fld id="{722AB23C-E8AE-46BD-8728-6CE7DACF1198}" type="slidenum">
              <a:rPr lang="en-US" altLang="en-US"/>
              <a:pPr>
                <a:defRPr/>
              </a:pPr>
              <a:t>‹#›</a:t>
            </a:fld>
            <a:endParaRPr lang="en-US" altLang="en-US"/>
          </a:p>
        </p:txBody>
      </p:sp>
    </p:spTree>
    <p:extLst>
      <p:ext uri="{BB962C8B-B14F-4D97-AF65-F5344CB8AC3E}">
        <p14:creationId xmlns:p14="http://schemas.microsoft.com/office/powerpoint/2010/main" val="1593326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3DF61A-17DD-4BB6-D114-A92ED53F05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CC4AF4-40E7-C2DC-94D0-3ED1693F31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7E98D2-1F80-1403-70B5-C291F77CD279}"/>
              </a:ext>
            </a:extLst>
          </p:cNvPr>
          <p:cNvSpPr>
            <a:spLocks noGrp="1" noChangeArrowheads="1"/>
          </p:cNvSpPr>
          <p:nvPr>
            <p:ph type="sldNum" sz="quarter" idx="12"/>
          </p:nvPr>
        </p:nvSpPr>
        <p:spPr>
          <a:ln/>
        </p:spPr>
        <p:txBody>
          <a:bodyPr/>
          <a:lstStyle>
            <a:lvl1pPr>
              <a:defRPr/>
            </a:lvl1pPr>
          </a:lstStyle>
          <a:p>
            <a:pPr>
              <a:defRPr/>
            </a:pPr>
            <a:fld id="{7841E51C-16F0-40CF-99E8-126C9D5B242A}" type="slidenum">
              <a:rPr lang="en-US" altLang="en-US"/>
              <a:pPr>
                <a:defRPr/>
              </a:pPr>
              <a:t>‹#›</a:t>
            </a:fld>
            <a:endParaRPr lang="en-US" altLang="en-US"/>
          </a:p>
        </p:txBody>
      </p:sp>
    </p:spTree>
    <p:extLst>
      <p:ext uri="{BB962C8B-B14F-4D97-AF65-F5344CB8AC3E}">
        <p14:creationId xmlns:p14="http://schemas.microsoft.com/office/powerpoint/2010/main" val="1400623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D1DED7-EC9D-FFDB-77BD-4AD7680E05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2F9EA0-1685-B837-29CC-24FF37A15E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F7BA09-8694-7C63-5580-BEB107AE34DB}"/>
              </a:ext>
            </a:extLst>
          </p:cNvPr>
          <p:cNvSpPr>
            <a:spLocks noGrp="1" noChangeArrowheads="1"/>
          </p:cNvSpPr>
          <p:nvPr>
            <p:ph type="sldNum" sz="quarter" idx="12"/>
          </p:nvPr>
        </p:nvSpPr>
        <p:spPr>
          <a:ln/>
        </p:spPr>
        <p:txBody>
          <a:bodyPr/>
          <a:lstStyle>
            <a:lvl1pPr>
              <a:defRPr/>
            </a:lvl1pPr>
          </a:lstStyle>
          <a:p>
            <a:pPr>
              <a:defRPr/>
            </a:pPr>
            <a:fld id="{7CFE55D8-95D1-43D1-9B07-85E2903C9459}" type="slidenum">
              <a:rPr lang="en-US" altLang="en-US"/>
              <a:pPr>
                <a:defRPr/>
              </a:pPr>
              <a:t>‹#›</a:t>
            </a:fld>
            <a:endParaRPr lang="en-US" altLang="en-US"/>
          </a:p>
        </p:txBody>
      </p:sp>
    </p:spTree>
    <p:extLst>
      <p:ext uri="{BB962C8B-B14F-4D97-AF65-F5344CB8AC3E}">
        <p14:creationId xmlns:p14="http://schemas.microsoft.com/office/powerpoint/2010/main" val="2159551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F15FD1-CAF9-B80F-F4BD-7D9A306521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2B2BE9-5C5B-DF9D-0E98-27FD60C544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6A94A5-79EE-D70B-A0B6-555CDA41B6D0}"/>
              </a:ext>
            </a:extLst>
          </p:cNvPr>
          <p:cNvSpPr>
            <a:spLocks noGrp="1" noChangeArrowheads="1"/>
          </p:cNvSpPr>
          <p:nvPr>
            <p:ph type="sldNum" sz="quarter" idx="12"/>
          </p:nvPr>
        </p:nvSpPr>
        <p:spPr>
          <a:ln/>
        </p:spPr>
        <p:txBody>
          <a:bodyPr/>
          <a:lstStyle>
            <a:lvl1pPr>
              <a:defRPr/>
            </a:lvl1pPr>
          </a:lstStyle>
          <a:p>
            <a:pPr>
              <a:defRPr/>
            </a:pPr>
            <a:fld id="{B14376B3-BE68-432B-9C75-A0C6AAE4B3DF}" type="slidenum">
              <a:rPr lang="en-US" altLang="en-US"/>
              <a:pPr>
                <a:defRPr/>
              </a:pPr>
              <a:t>‹#›</a:t>
            </a:fld>
            <a:endParaRPr lang="en-US" altLang="en-US"/>
          </a:p>
        </p:txBody>
      </p:sp>
    </p:spTree>
    <p:extLst>
      <p:ext uri="{BB962C8B-B14F-4D97-AF65-F5344CB8AC3E}">
        <p14:creationId xmlns:p14="http://schemas.microsoft.com/office/powerpoint/2010/main" val="3199037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CA590E-54AD-75DB-28C8-830FD89E97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466E9B-914B-720A-3437-311179D700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C11FB9-B8EB-DD44-41E6-81E9CF17995C}"/>
              </a:ext>
            </a:extLst>
          </p:cNvPr>
          <p:cNvSpPr>
            <a:spLocks noGrp="1" noChangeArrowheads="1"/>
          </p:cNvSpPr>
          <p:nvPr>
            <p:ph type="sldNum" sz="quarter" idx="12"/>
          </p:nvPr>
        </p:nvSpPr>
        <p:spPr>
          <a:ln/>
        </p:spPr>
        <p:txBody>
          <a:bodyPr/>
          <a:lstStyle>
            <a:lvl1pPr>
              <a:defRPr/>
            </a:lvl1pPr>
          </a:lstStyle>
          <a:p>
            <a:pPr>
              <a:defRPr/>
            </a:pPr>
            <a:fld id="{2492ABA6-DBDA-4DE1-8A54-B904D8D87BC7}" type="slidenum">
              <a:rPr lang="en-US" altLang="en-US"/>
              <a:pPr>
                <a:defRPr/>
              </a:pPr>
              <a:t>‹#›</a:t>
            </a:fld>
            <a:endParaRPr lang="en-US" altLang="en-US"/>
          </a:p>
        </p:txBody>
      </p:sp>
    </p:spTree>
    <p:extLst>
      <p:ext uri="{BB962C8B-B14F-4D97-AF65-F5344CB8AC3E}">
        <p14:creationId xmlns:p14="http://schemas.microsoft.com/office/powerpoint/2010/main" val="141844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B4D04F-9CAF-C80E-956C-86D2967523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EFD4C8-F265-3A4E-3E0D-753E20E080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02D499-F84F-ACA4-26F5-3B5C9778F828}"/>
              </a:ext>
            </a:extLst>
          </p:cNvPr>
          <p:cNvSpPr>
            <a:spLocks noGrp="1" noChangeArrowheads="1"/>
          </p:cNvSpPr>
          <p:nvPr>
            <p:ph type="sldNum" sz="quarter" idx="12"/>
          </p:nvPr>
        </p:nvSpPr>
        <p:spPr>
          <a:ln/>
        </p:spPr>
        <p:txBody>
          <a:bodyPr/>
          <a:lstStyle>
            <a:lvl1pPr>
              <a:defRPr/>
            </a:lvl1pPr>
          </a:lstStyle>
          <a:p>
            <a:pPr>
              <a:defRPr/>
            </a:pPr>
            <a:fld id="{BF92743F-D9D4-40F4-9E95-4D371CFF0D85}" type="slidenum">
              <a:rPr lang="en-US" altLang="en-US"/>
              <a:pPr>
                <a:defRPr/>
              </a:pPr>
              <a:t>‹#›</a:t>
            </a:fld>
            <a:endParaRPr lang="en-US" altLang="en-US"/>
          </a:p>
        </p:txBody>
      </p:sp>
    </p:spTree>
    <p:extLst>
      <p:ext uri="{BB962C8B-B14F-4D97-AF65-F5344CB8AC3E}">
        <p14:creationId xmlns:p14="http://schemas.microsoft.com/office/powerpoint/2010/main" val="2053369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F303DE-7093-DA2B-6A69-66D8751C39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855388-9817-4C1B-0498-00E48586CF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B6C5AF-C8DC-AF64-DA31-35C336A00798}"/>
              </a:ext>
            </a:extLst>
          </p:cNvPr>
          <p:cNvSpPr>
            <a:spLocks noGrp="1" noChangeArrowheads="1"/>
          </p:cNvSpPr>
          <p:nvPr>
            <p:ph type="sldNum" sz="quarter" idx="12"/>
          </p:nvPr>
        </p:nvSpPr>
        <p:spPr>
          <a:ln/>
        </p:spPr>
        <p:txBody>
          <a:bodyPr/>
          <a:lstStyle>
            <a:lvl1pPr>
              <a:defRPr/>
            </a:lvl1pPr>
          </a:lstStyle>
          <a:p>
            <a:pPr>
              <a:defRPr/>
            </a:pPr>
            <a:fld id="{8D25BB9A-DF8E-43FD-B287-809CB1823847}" type="slidenum">
              <a:rPr lang="en-US" altLang="en-US"/>
              <a:pPr>
                <a:defRPr/>
              </a:pPr>
              <a:t>‹#›</a:t>
            </a:fld>
            <a:endParaRPr lang="en-US" altLang="en-US"/>
          </a:p>
        </p:txBody>
      </p:sp>
    </p:spTree>
    <p:extLst>
      <p:ext uri="{BB962C8B-B14F-4D97-AF65-F5344CB8AC3E}">
        <p14:creationId xmlns:p14="http://schemas.microsoft.com/office/powerpoint/2010/main" val="38277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17FDF9-51C2-2974-E6BF-25085DDC27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7A30BF-79F1-2807-B35E-3CD4748E6E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4F0033-8ABF-310D-1F86-5EA19E2B5C24}"/>
              </a:ext>
            </a:extLst>
          </p:cNvPr>
          <p:cNvSpPr>
            <a:spLocks noGrp="1" noChangeArrowheads="1"/>
          </p:cNvSpPr>
          <p:nvPr>
            <p:ph type="sldNum" sz="quarter" idx="12"/>
          </p:nvPr>
        </p:nvSpPr>
        <p:spPr>
          <a:ln/>
        </p:spPr>
        <p:txBody>
          <a:bodyPr/>
          <a:lstStyle>
            <a:lvl1pPr>
              <a:defRPr/>
            </a:lvl1pPr>
          </a:lstStyle>
          <a:p>
            <a:pPr>
              <a:defRPr/>
            </a:pPr>
            <a:fld id="{5360496C-3F37-4316-A245-8183ED98EC8B}" type="slidenum">
              <a:rPr lang="en-US" altLang="en-US"/>
              <a:pPr>
                <a:defRPr/>
              </a:pPr>
              <a:t>‹#›</a:t>
            </a:fld>
            <a:endParaRPr lang="en-US" altLang="en-US"/>
          </a:p>
        </p:txBody>
      </p:sp>
    </p:spTree>
    <p:extLst>
      <p:ext uri="{BB962C8B-B14F-4D97-AF65-F5344CB8AC3E}">
        <p14:creationId xmlns:p14="http://schemas.microsoft.com/office/powerpoint/2010/main" val="1720146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6661-4978-C778-A669-0E3220C74C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353AFE-77C6-4BDB-5708-DD967E2A8FC5}"/>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4" name="Footer Placeholder 3">
            <a:extLst>
              <a:ext uri="{FF2B5EF4-FFF2-40B4-BE49-F238E27FC236}">
                <a16:creationId xmlns:a16="http://schemas.microsoft.com/office/drawing/2014/main" id="{124C8A88-C0A3-ABCD-0359-0FF8301135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A8B656-432A-AD6B-7E92-3603DA17842D}"/>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6637235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A185FC-690B-1581-49F0-B2D36EC542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18EE5E-2272-91E6-014B-F62E87FF92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ADB0E9-8FD6-34AB-B210-F671CBFCF494}"/>
              </a:ext>
            </a:extLst>
          </p:cNvPr>
          <p:cNvSpPr>
            <a:spLocks noGrp="1" noChangeArrowheads="1"/>
          </p:cNvSpPr>
          <p:nvPr>
            <p:ph type="sldNum" sz="quarter" idx="12"/>
          </p:nvPr>
        </p:nvSpPr>
        <p:spPr>
          <a:ln/>
        </p:spPr>
        <p:txBody>
          <a:bodyPr/>
          <a:lstStyle>
            <a:lvl1pPr>
              <a:defRPr/>
            </a:lvl1pPr>
          </a:lstStyle>
          <a:p>
            <a:pPr>
              <a:defRPr/>
            </a:pPr>
            <a:fld id="{9CD1086A-9D7D-4A52-ADC2-FABDDC0B8BC0}" type="slidenum">
              <a:rPr lang="en-US" altLang="en-US"/>
              <a:pPr>
                <a:defRPr/>
              </a:pPr>
              <a:t>‹#›</a:t>
            </a:fld>
            <a:endParaRPr lang="en-US" altLang="en-US"/>
          </a:p>
        </p:txBody>
      </p:sp>
    </p:spTree>
    <p:extLst>
      <p:ext uri="{BB962C8B-B14F-4D97-AF65-F5344CB8AC3E}">
        <p14:creationId xmlns:p14="http://schemas.microsoft.com/office/powerpoint/2010/main" val="11255605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1CB1E6-4B7B-8E41-BEF7-9B9E795FD4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506382-65BE-5F41-C83F-1F9E5F8026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F4C0-43B5-A480-D298-9DC0F6972730}"/>
              </a:ext>
            </a:extLst>
          </p:cNvPr>
          <p:cNvSpPr>
            <a:spLocks noGrp="1" noChangeArrowheads="1"/>
          </p:cNvSpPr>
          <p:nvPr>
            <p:ph type="sldNum" sz="quarter" idx="12"/>
          </p:nvPr>
        </p:nvSpPr>
        <p:spPr>
          <a:ln/>
        </p:spPr>
        <p:txBody>
          <a:bodyPr/>
          <a:lstStyle>
            <a:lvl1pPr>
              <a:defRPr/>
            </a:lvl1pPr>
          </a:lstStyle>
          <a:p>
            <a:pPr>
              <a:defRPr/>
            </a:pPr>
            <a:fld id="{D2D4B2CB-BB47-4531-B9C0-0B7AE090D25B}" type="slidenum">
              <a:rPr lang="en-US" altLang="en-US"/>
              <a:pPr>
                <a:defRPr/>
              </a:pPr>
              <a:t>‹#›</a:t>
            </a:fld>
            <a:endParaRPr lang="en-US" altLang="en-US"/>
          </a:p>
        </p:txBody>
      </p:sp>
    </p:spTree>
    <p:extLst>
      <p:ext uri="{BB962C8B-B14F-4D97-AF65-F5344CB8AC3E}">
        <p14:creationId xmlns:p14="http://schemas.microsoft.com/office/powerpoint/2010/main" val="22252263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2D6419-B1BE-3E55-737E-D9C4F1047D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679603-9FD7-218D-D89D-C221082017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6EBD55-0CC2-64A1-DB8C-6E7A0EE9C480}"/>
              </a:ext>
            </a:extLst>
          </p:cNvPr>
          <p:cNvSpPr>
            <a:spLocks noGrp="1" noChangeArrowheads="1"/>
          </p:cNvSpPr>
          <p:nvPr>
            <p:ph type="sldNum" sz="quarter" idx="12"/>
          </p:nvPr>
        </p:nvSpPr>
        <p:spPr>
          <a:ln/>
        </p:spPr>
        <p:txBody>
          <a:bodyPr/>
          <a:lstStyle>
            <a:lvl1pPr>
              <a:defRPr/>
            </a:lvl1pPr>
          </a:lstStyle>
          <a:p>
            <a:pPr>
              <a:defRPr/>
            </a:pPr>
            <a:fld id="{98B5297C-4EF0-46D9-BF66-FA560F965A04}" type="slidenum">
              <a:rPr lang="en-US" altLang="en-US"/>
              <a:pPr>
                <a:defRPr/>
              </a:pPr>
              <a:t>‹#›</a:t>
            </a:fld>
            <a:endParaRPr lang="en-US" altLang="en-US"/>
          </a:p>
        </p:txBody>
      </p:sp>
    </p:spTree>
    <p:extLst>
      <p:ext uri="{BB962C8B-B14F-4D97-AF65-F5344CB8AC3E}">
        <p14:creationId xmlns:p14="http://schemas.microsoft.com/office/powerpoint/2010/main" val="315134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265E88-0569-CA1D-85B0-5C52151CAF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6E1D10-E703-6180-D96B-3C7BDE82CF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BE6D63-162A-B666-A048-4356378A5055}"/>
              </a:ext>
            </a:extLst>
          </p:cNvPr>
          <p:cNvSpPr>
            <a:spLocks noGrp="1" noChangeArrowheads="1"/>
          </p:cNvSpPr>
          <p:nvPr>
            <p:ph type="sldNum" sz="quarter" idx="12"/>
          </p:nvPr>
        </p:nvSpPr>
        <p:spPr>
          <a:ln/>
        </p:spPr>
        <p:txBody>
          <a:bodyPr/>
          <a:lstStyle>
            <a:lvl1pPr>
              <a:defRPr/>
            </a:lvl1pPr>
          </a:lstStyle>
          <a:p>
            <a:pPr>
              <a:defRPr/>
            </a:pPr>
            <a:fld id="{5AC0CBE5-00C4-4430-B4F9-30B859FB57F5}" type="slidenum">
              <a:rPr lang="en-US" altLang="en-US"/>
              <a:pPr>
                <a:defRPr/>
              </a:pPr>
              <a:t>‹#›</a:t>
            </a:fld>
            <a:endParaRPr lang="en-US" altLang="en-US"/>
          </a:p>
        </p:txBody>
      </p:sp>
    </p:spTree>
    <p:extLst>
      <p:ext uri="{BB962C8B-B14F-4D97-AF65-F5344CB8AC3E}">
        <p14:creationId xmlns:p14="http://schemas.microsoft.com/office/powerpoint/2010/main" val="4233434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1B5501-869E-1C20-251A-C05016A423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892B55-2EDD-4540-F3E4-7ADA87C3C1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F8FF3F-7657-1A42-1B49-5602DCB5B127}"/>
              </a:ext>
            </a:extLst>
          </p:cNvPr>
          <p:cNvSpPr>
            <a:spLocks noGrp="1" noChangeArrowheads="1"/>
          </p:cNvSpPr>
          <p:nvPr>
            <p:ph type="sldNum" sz="quarter" idx="12"/>
          </p:nvPr>
        </p:nvSpPr>
        <p:spPr>
          <a:ln/>
        </p:spPr>
        <p:txBody>
          <a:bodyPr/>
          <a:lstStyle>
            <a:lvl1pPr>
              <a:defRPr/>
            </a:lvl1pPr>
          </a:lstStyle>
          <a:p>
            <a:pPr>
              <a:defRPr/>
            </a:pPr>
            <a:fld id="{952C3836-978A-4962-91F6-CB364AF21F09}" type="slidenum">
              <a:rPr lang="en-US" altLang="en-US"/>
              <a:pPr>
                <a:defRPr/>
              </a:pPr>
              <a:t>‹#›</a:t>
            </a:fld>
            <a:endParaRPr lang="en-US" altLang="en-US"/>
          </a:p>
        </p:txBody>
      </p:sp>
    </p:spTree>
    <p:extLst>
      <p:ext uri="{BB962C8B-B14F-4D97-AF65-F5344CB8AC3E}">
        <p14:creationId xmlns:p14="http://schemas.microsoft.com/office/powerpoint/2010/main" val="1362900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EA647D-5990-64B6-063F-EE72485665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E3F17E-FB40-64E9-68DA-A20296D43D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0E3BDE-31EB-8754-D82F-7026BFDB2833}"/>
              </a:ext>
            </a:extLst>
          </p:cNvPr>
          <p:cNvSpPr>
            <a:spLocks noGrp="1" noChangeArrowheads="1"/>
          </p:cNvSpPr>
          <p:nvPr>
            <p:ph type="sldNum" sz="quarter" idx="12"/>
          </p:nvPr>
        </p:nvSpPr>
        <p:spPr>
          <a:ln/>
        </p:spPr>
        <p:txBody>
          <a:bodyPr/>
          <a:lstStyle>
            <a:lvl1pPr>
              <a:defRPr/>
            </a:lvl1pPr>
          </a:lstStyle>
          <a:p>
            <a:pPr>
              <a:defRPr/>
            </a:pPr>
            <a:fld id="{3712D08F-EFAD-4AC6-9F90-6ED04E49F47C}" type="slidenum">
              <a:rPr lang="en-US" altLang="en-US"/>
              <a:pPr>
                <a:defRPr/>
              </a:pPr>
              <a:t>‹#›</a:t>
            </a:fld>
            <a:endParaRPr lang="en-US" altLang="en-US"/>
          </a:p>
        </p:txBody>
      </p:sp>
    </p:spTree>
    <p:extLst>
      <p:ext uri="{BB962C8B-B14F-4D97-AF65-F5344CB8AC3E}">
        <p14:creationId xmlns:p14="http://schemas.microsoft.com/office/powerpoint/2010/main" val="39035910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2646A4-B71E-B598-E973-E6CE2E3901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EB0C3E-B38F-93AE-406F-369266A953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B55425-68CF-FEF7-1F4B-D35A91C975F6}"/>
              </a:ext>
            </a:extLst>
          </p:cNvPr>
          <p:cNvSpPr>
            <a:spLocks noGrp="1" noChangeArrowheads="1"/>
          </p:cNvSpPr>
          <p:nvPr>
            <p:ph type="sldNum" sz="quarter" idx="12"/>
          </p:nvPr>
        </p:nvSpPr>
        <p:spPr>
          <a:ln/>
        </p:spPr>
        <p:txBody>
          <a:bodyPr/>
          <a:lstStyle>
            <a:lvl1pPr>
              <a:defRPr/>
            </a:lvl1pPr>
          </a:lstStyle>
          <a:p>
            <a:pPr>
              <a:defRPr/>
            </a:pPr>
            <a:fld id="{47E60126-8ABB-4D17-A2D1-8BDC369DA923}" type="slidenum">
              <a:rPr lang="en-US" altLang="en-US"/>
              <a:pPr>
                <a:defRPr/>
              </a:pPr>
              <a:t>‹#›</a:t>
            </a:fld>
            <a:endParaRPr lang="en-US" altLang="en-US"/>
          </a:p>
        </p:txBody>
      </p:sp>
    </p:spTree>
    <p:extLst>
      <p:ext uri="{BB962C8B-B14F-4D97-AF65-F5344CB8AC3E}">
        <p14:creationId xmlns:p14="http://schemas.microsoft.com/office/powerpoint/2010/main" val="30349076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EE516F-5D1F-F3E2-16B8-AA7B1EA7B2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57DBCB-8CBC-4137-2B27-20F0A653B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6FDE17-8F6F-14CE-5626-86B2C1C1B2B9}"/>
              </a:ext>
            </a:extLst>
          </p:cNvPr>
          <p:cNvSpPr>
            <a:spLocks noGrp="1" noChangeArrowheads="1"/>
          </p:cNvSpPr>
          <p:nvPr>
            <p:ph type="sldNum" sz="quarter" idx="12"/>
          </p:nvPr>
        </p:nvSpPr>
        <p:spPr>
          <a:ln/>
        </p:spPr>
        <p:txBody>
          <a:bodyPr/>
          <a:lstStyle>
            <a:lvl1pPr>
              <a:defRPr/>
            </a:lvl1pPr>
          </a:lstStyle>
          <a:p>
            <a:pPr>
              <a:defRPr/>
            </a:pPr>
            <a:fld id="{179EA6ED-4ACB-4B5F-A6E9-6A0A62098154}" type="slidenum">
              <a:rPr lang="en-US" altLang="en-US"/>
              <a:pPr>
                <a:defRPr/>
              </a:pPr>
              <a:t>‹#›</a:t>
            </a:fld>
            <a:endParaRPr lang="en-US" altLang="en-US"/>
          </a:p>
        </p:txBody>
      </p:sp>
    </p:spTree>
    <p:extLst>
      <p:ext uri="{BB962C8B-B14F-4D97-AF65-F5344CB8AC3E}">
        <p14:creationId xmlns:p14="http://schemas.microsoft.com/office/powerpoint/2010/main" val="1173104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4395A9-E93F-1350-EDF2-F0AB1DA2B2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8BDF9E-57F6-80B1-AE17-46C4D0D402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C00CDF-2A6F-BBDF-84B6-DF9D57A545FC}"/>
              </a:ext>
            </a:extLst>
          </p:cNvPr>
          <p:cNvSpPr>
            <a:spLocks noGrp="1" noChangeArrowheads="1"/>
          </p:cNvSpPr>
          <p:nvPr>
            <p:ph type="sldNum" sz="quarter" idx="12"/>
          </p:nvPr>
        </p:nvSpPr>
        <p:spPr>
          <a:ln/>
        </p:spPr>
        <p:txBody>
          <a:bodyPr/>
          <a:lstStyle>
            <a:lvl1pPr>
              <a:defRPr/>
            </a:lvl1pPr>
          </a:lstStyle>
          <a:p>
            <a:pPr>
              <a:defRPr/>
            </a:pPr>
            <a:fld id="{2423092A-7F04-4075-8CB1-19A153949728}" type="slidenum">
              <a:rPr lang="en-US" altLang="en-US"/>
              <a:pPr>
                <a:defRPr/>
              </a:pPr>
              <a:t>‹#›</a:t>
            </a:fld>
            <a:endParaRPr lang="en-US" altLang="en-US"/>
          </a:p>
        </p:txBody>
      </p:sp>
    </p:spTree>
    <p:extLst>
      <p:ext uri="{BB962C8B-B14F-4D97-AF65-F5344CB8AC3E}">
        <p14:creationId xmlns:p14="http://schemas.microsoft.com/office/powerpoint/2010/main" val="2760192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3AC0BA6-D87B-F020-0BFD-BC1E863C74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B4A6AA-99BA-7BA2-548F-CD04A3F7D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676CCC-B80A-B41D-A0F7-6206746B50A2}"/>
              </a:ext>
            </a:extLst>
          </p:cNvPr>
          <p:cNvSpPr>
            <a:spLocks noGrp="1" noChangeArrowheads="1"/>
          </p:cNvSpPr>
          <p:nvPr>
            <p:ph type="sldNum" sz="quarter" idx="12"/>
          </p:nvPr>
        </p:nvSpPr>
        <p:spPr>
          <a:ln/>
        </p:spPr>
        <p:txBody>
          <a:bodyPr/>
          <a:lstStyle>
            <a:lvl1pPr>
              <a:defRPr/>
            </a:lvl1pPr>
          </a:lstStyle>
          <a:p>
            <a:pPr>
              <a:defRPr/>
            </a:pPr>
            <a:fld id="{141245EE-8856-44E1-B600-8CE0A9C039FF}" type="slidenum">
              <a:rPr lang="en-US" altLang="en-US"/>
              <a:pPr>
                <a:defRPr/>
              </a:pPr>
              <a:t>‹#›</a:t>
            </a:fld>
            <a:endParaRPr lang="en-US" altLang="en-US"/>
          </a:p>
        </p:txBody>
      </p:sp>
    </p:spTree>
    <p:extLst>
      <p:ext uri="{BB962C8B-B14F-4D97-AF65-F5344CB8AC3E}">
        <p14:creationId xmlns:p14="http://schemas.microsoft.com/office/powerpoint/2010/main" val="498928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3E48C6-9EF7-34C8-F473-13783622FFDE}"/>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3" name="Footer Placeholder 2">
            <a:extLst>
              <a:ext uri="{FF2B5EF4-FFF2-40B4-BE49-F238E27FC236}">
                <a16:creationId xmlns:a16="http://schemas.microsoft.com/office/drawing/2014/main" id="{176A47CE-5607-AE24-0469-378BEE74D3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B28910-3207-A980-AB2F-79EDAB2501EF}"/>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7391458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F75A42-58C1-B10B-51E5-7B4BC0F778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9D3918-8918-7939-3FCC-38CD9F7D99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DEED8A-0513-09CA-9481-240293704700}"/>
              </a:ext>
            </a:extLst>
          </p:cNvPr>
          <p:cNvSpPr>
            <a:spLocks noGrp="1" noChangeArrowheads="1"/>
          </p:cNvSpPr>
          <p:nvPr>
            <p:ph type="sldNum" sz="quarter" idx="12"/>
          </p:nvPr>
        </p:nvSpPr>
        <p:spPr>
          <a:ln/>
        </p:spPr>
        <p:txBody>
          <a:bodyPr/>
          <a:lstStyle>
            <a:lvl1pPr>
              <a:defRPr/>
            </a:lvl1pPr>
          </a:lstStyle>
          <a:p>
            <a:pPr>
              <a:defRPr/>
            </a:pPr>
            <a:fld id="{2F4C8102-767F-4D1B-B992-1DC79B8EE7AA}" type="slidenum">
              <a:rPr lang="en-US" altLang="en-US"/>
              <a:pPr>
                <a:defRPr/>
              </a:pPr>
              <a:t>‹#›</a:t>
            </a:fld>
            <a:endParaRPr lang="en-US" altLang="en-US"/>
          </a:p>
        </p:txBody>
      </p:sp>
    </p:spTree>
    <p:extLst>
      <p:ext uri="{BB962C8B-B14F-4D97-AF65-F5344CB8AC3E}">
        <p14:creationId xmlns:p14="http://schemas.microsoft.com/office/powerpoint/2010/main" val="29052089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62659A-02A4-A06E-8F67-65EBA06A01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3D61D15-FD79-52F5-0FED-87C39EF799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43E1396-3D0E-FC21-2932-6CC2123B165D}"/>
              </a:ext>
            </a:extLst>
          </p:cNvPr>
          <p:cNvSpPr>
            <a:spLocks noGrp="1" noChangeArrowheads="1"/>
          </p:cNvSpPr>
          <p:nvPr>
            <p:ph type="sldNum" sz="quarter" idx="12"/>
          </p:nvPr>
        </p:nvSpPr>
        <p:spPr>
          <a:ln/>
        </p:spPr>
        <p:txBody>
          <a:bodyPr/>
          <a:lstStyle>
            <a:lvl1pPr>
              <a:defRPr/>
            </a:lvl1pPr>
          </a:lstStyle>
          <a:p>
            <a:pPr>
              <a:defRPr/>
            </a:pPr>
            <a:fld id="{FEB91DED-C0BB-4704-922F-2F394C46701E}" type="slidenum">
              <a:rPr lang="en-US" altLang="en-US"/>
              <a:pPr>
                <a:defRPr/>
              </a:pPr>
              <a:t>‹#›</a:t>
            </a:fld>
            <a:endParaRPr lang="en-US" altLang="en-US"/>
          </a:p>
        </p:txBody>
      </p:sp>
    </p:spTree>
    <p:extLst>
      <p:ext uri="{BB962C8B-B14F-4D97-AF65-F5344CB8AC3E}">
        <p14:creationId xmlns:p14="http://schemas.microsoft.com/office/powerpoint/2010/main" val="1747495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0877149-CD76-40AD-A23C-ED8AD65A1F7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3D268E9-CB19-A288-4BCC-36064E2382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276FF4-021B-F330-9010-164BE3B7A970}"/>
              </a:ext>
            </a:extLst>
          </p:cNvPr>
          <p:cNvSpPr>
            <a:spLocks noGrp="1" noChangeArrowheads="1"/>
          </p:cNvSpPr>
          <p:nvPr>
            <p:ph type="sldNum" sz="quarter" idx="12"/>
          </p:nvPr>
        </p:nvSpPr>
        <p:spPr>
          <a:ln/>
        </p:spPr>
        <p:txBody>
          <a:bodyPr/>
          <a:lstStyle>
            <a:lvl1pPr>
              <a:defRPr/>
            </a:lvl1pPr>
          </a:lstStyle>
          <a:p>
            <a:pPr>
              <a:defRPr/>
            </a:pPr>
            <a:fld id="{E62F860F-19C5-43D2-B3F6-B9D004CF97D7}" type="slidenum">
              <a:rPr lang="en-US" altLang="en-US"/>
              <a:pPr>
                <a:defRPr/>
              </a:pPr>
              <a:t>‹#›</a:t>
            </a:fld>
            <a:endParaRPr lang="en-US" altLang="en-US"/>
          </a:p>
        </p:txBody>
      </p:sp>
    </p:spTree>
    <p:extLst>
      <p:ext uri="{BB962C8B-B14F-4D97-AF65-F5344CB8AC3E}">
        <p14:creationId xmlns:p14="http://schemas.microsoft.com/office/powerpoint/2010/main" val="21612152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B29DAE-079F-56D6-7A66-D1021569DC8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1407704-DD3C-2FBD-ECAE-8E22453D82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97869E-042E-9E9F-E819-AC30FCB26DC6}"/>
              </a:ext>
            </a:extLst>
          </p:cNvPr>
          <p:cNvSpPr>
            <a:spLocks noGrp="1" noChangeArrowheads="1"/>
          </p:cNvSpPr>
          <p:nvPr>
            <p:ph type="sldNum" sz="quarter" idx="12"/>
          </p:nvPr>
        </p:nvSpPr>
        <p:spPr>
          <a:ln/>
        </p:spPr>
        <p:txBody>
          <a:bodyPr/>
          <a:lstStyle>
            <a:lvl1pPr>
              <a:defRPr/>
            </a:lvl1pPr>
          </a:lstStyle>
          <a:p>
            <a:pPr>
              <a:defRPr/>
            </a:pPr>
            <a:fld id="{AF00E6A6-DE89-4466-BFFA-AE14F53FEBCA}" type="slidenum">
              <a:rPr lang="en-US" altLang="en-US"/>
              <a:pPr>
                <a:defRPr/>
              </a:pPr>
              <a:t>‹#›</a:t>
            </a:fld>
            <a:endParaRPr lang="en-US" altLang="en-US"/>
          </a:p>
        </p:txBody>
      </p:sp>
    </p:spTree>
    <p:extLst>
      <p:ext uri="{BB962C8B-B14F-4D97-AF65-F5344CB8AC3E}">
        <p14:creationId xmlns:p14="http://schemas.microsoft.com/office/powerpoint/2010/main" val="39093339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352C552-453D-13C7-C42D-1A99637824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463ADF-C9AB-5DF1-A7E0-39EAB61BE8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511C97-36B6-E0B6-8402-ED7144D5EE34}"/>
              </a:ext>
            </a:extLst>
          </p:cNvPr>
          <p:cNvSpPr>
            <a:spLocks noGrp="1" noChangeArrowheads="1"/>
          </p:cNvSpPr>
          <p:nvPr>
            <p:ph type="sldNum" sz="quarter" idx="12"/>
          </p:nvPr>
        </p:nvSpPr>
        <p:spPr>
          <a:ln/>
        </p:spPr>
        <p:txBody>
          <a:bodyPr/>
          <a:lstStyle>
            <a:lvl1pPr>
              <a:defRPr/>
            </a:lvl1pPr>
          </a:lstStyle>
          <a:p>
            <a:pPr>
              <a:defRPr/>
            </a:pPr>
            <a:fld id="{2741064D-6C90-46AE-B36E-143D0EE78AFB}" type="slidenum">
              <a:rPr lang="en-US" altLang="en-US"/>
              <a:pPr>
                <a:defRPr/>
              </a:pPr>
              <a:t>‹#›</a:t>
            </a:fld>
            <a:endParaRPr lang="en-US" altLang="en-US"/>
          </a:p>
        </p:txBody>
      </p:sp>
    </p:spTree>
    <p:extLst>
      <p:ext uri="{BB962C8B-B14F-4D97-AF65-F5344CB8AC3E}">
        <p14:creationId xmlns:p14="http://schemas.microsoft.com/office/powerpoint/2010/main" val="2773654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343FA8F-09A4-5EE3-6F43-E801481E94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36DB7F-D75B-C239-A352-6CBBA5271B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CC6137-8905-9411-4F5C-23E03D7E0EBF}"/>
              </a:ext>
            </a:extLst>
          </p:cNvPr>
          <p:cNvSpPr>
            <a:spLocks noGrp="1" noChangeArrowheads="1"/>
          </p:cNvSpPr>
          <p:nvPr>
            <p:ph type="sldNum" sz="quarter" idx="12"/>
          </p:nvPr>
        </p:nvSpPr>
        <p:spPr>
          <a:ln/>
        </p:spPr>
        <p:txBody>
          <a:bodyPr/>
          <a:lstStyle>
            <a:lvl1pPr>
              <a:defRPr/>
            </a:lvl1pPr>
          </a:lstStyle>
          <a:p>
            <a:pPr>
              <a:defRPr/>
            </a:pPr>
            <a:fld id="{35500633-A54F-400D-8DC4-BA108062E3CD}" type="slidenum">
              <a:rPr lang="en-US" altLang="en-US"/>
              <a:pPr>
                <a:defRPr/>
              </a:pPr>
              <a:t>‹#›</a:t>
            </a:fld>
            <a:endParaRPr lang="en-US" altLang="en-US"/>
          </a:p>
        </p:txBody>
      </p:sp>
    </p:spTree>
    <p:extLst>
      <p:ext uri="{BB962C8B-B14F-4D97-AF65-F5344CB8AC3E}">
        <p14:creationId xmlns:p14="http://schemas.microsoft.com/office/powerpoint/2010/main" val="2641151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D02DFE-E736-4AE4-E40D-E11DFD4F38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FB1BE9-9049-76CD-9E66-E8EF33D9CA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311855-CE8E-0860-B932-D065233705A8}"/>
              </a:ext>
            </a:extLst>
          </p:cNvPr>
          <p:cNvSpPr>
            <a:spLocks noGrp="1" noChangeArrowheads="1"/>
          </p:cNvSpPr>
          <p:nvPr>
            <p:ph type="sldNum" sz="quarter" idx="12"/>
          </p:nvPr>
        </p:nvSpPr>
        <p:spPr>
          <a:ln/>
        </p:spPr>
        <p:txBody>
          <a:bodyPr/>
          <a:lstStyle>
            <a:lvl1pPr>
              <a:defRPr/>
            </a:lvl1pPr>
          </a:lstStyle>
          <a:p>
            <a:pPr>
              <a:defRPr/>
            </a:pPr>
            <a:fld id="{781884E9-145C-4247-B049-D5522EA1F2AC}" type="slidenum">
              <a:rPr lang="en-US" altLang="en-US"/>
              <a:pPr>
                <a:defRPr/>
              </a:pPr>
              <a:t>‹#›</a:t>
            </a:fld>
            <a:endParaRPr lang="en-US" altLang="en-US"/>
          </a:p>
        </p:txBody>
      </p:sp>
    </p:spTree>
    <p:extLst>
      <p:ext uri="{BB962C8B-B14F-4D97-AF65-F5344CB8AC3E}">
        <p14:creationId xmlns:p14="http://schemas.microsoft.com/office/powerpoint/2010/main" val="31680422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B53D8E-BB35-C9AB-8121-615D1D6DA3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5DC1AD-6DF9-9217-6764-84746F9D97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4D01F9-E5D5-A045-FE90-27D4780BE682}"/>
              </a:ext>
            </a:extLst>
          </p:cNvPr>
          <p:cNvSpPr>
            <a:spLocks noGrp="1" noChangeArrowheads="1"/>
          </p:cNvSpPr>
          <p:nvPr>
            <p:ph type="sldNum" sz="quarter" idx="12"/>
          </p:nvPr>
        </p:nvSpPr>
        <p:spPr>
          <a:ln/>
        </p:spPr>
        <p:txBody>
          <a:bodyPr/>
          <a:lstStyle>
            <a:lvl1pPr>
              <a:defRPr/>
            </a:lvl1pPr>
          </a:lstStyle>
          <a:p>
            <a:pPr>
              <a:defRPr/>
            </a:pPr>
            <a:fld id="{F7538507-A54A-4922-B265-0E62E6E6E9F6}" type="slidenum">
              <a:rPr lang="en-US" altLang="en-US"/>
              <a:pPr>
                <a:defRPr/>
              </a:pPr>
              <a:t>‹#›</a:t>
            </a:fld>
            <a:endParaRPr lang="en-US" altLang="en-US"/>
          </a:p>
        </p:txBody>
      </p:sp>
    </p:spTree>
    <p:extLst>
      <p:ext uri="{BB962C8B-B14F-4D97-AF65-F5344CB8AC3E}">
        <p14:creationId xmlns:p14="http://schemas.microsoft.com/office/powerpoint/2010/main" val="15524943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FE5AE0-6C08-2E5B-A297-4CB452EDA0F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E49B563-0E8E-FCDA-119B-CED2EA994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78F8A6C-930C-DA7F-026C-C787BACDD536}"/>
              </a:ext>
            </a:extLst>
          </p:cNvPr>
          <p:cNvSpPr>
            <a:spLocks noGrp="1" noChangeArrowheads="1"/>
          </p:cNvSpPr>
          <p:nvPr>
            <p:ph type="sldNum" sz="quarter" idx="12"/>
          </p:nvPr>
        </p:nvSpPr>
        <p:spPr>
          <a:ln/>
        </p:spPr>
        <p:txBody>
          <a:bodyPr/>
          <a:lstStyle>
            <a:lvl1pPr>
              <a:defRPr/>
            </a:lvl1pPr>
          </a:lstStyle>
          <a:p>
            <a:pPr>
              <a:defRPr/>
            </a:pPr>
            <a:fld id="{8B8BD348-3FFA-468A-B573-6C6E0A2D65C4}" type="slidenum">
              <a:rPr lang="en-US" altLang="en-US"/>
              <a:pPr>
                <a:defRPr/>
              </a:pPr>
              <a:t>‹#›</a:t>
            </a:fld>
            <a:endParaRPr lang="en-US" altLang="en-US"/>
          </a:p>
        </p:txBody>
      </p:sp>
    </p:spTree>
    <p:extLst>
      <p:ext uri="{BB962C8B-B14F-4D97-AF65-F5344CB8AC3E}">
        <p14:creationId xmlns:p14="http://schemas.microsoft.com/office/powerpoint/2010/main" val="4208539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02E3123-FCDA-72CF-095A-ADBB24A96E9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8729B1F-4475-49D5-A340-805324211A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1724207-4B44-084A-579A-3E371C9B6DE1}"/>
              </a:ext>
            </a:extLst>
          </p:cNvPr>
          <p:cNvSpPr>
            <a:spLocks noGrp="1" noChangeArrowheads="1"/>
          </p:cNvSpPr>
          <p:nvPr>
            <p:ph type="sldNum" sz="quarter" idx="12"/>
          </p:nvPr>
        </p:nvSpPr>
        <p:spPr>
          <a:ln/>
        </p:spPr>
        <p:txBody>
          <a:bodyPr/>
          <a:lstStyle>
            <a:lvl1pPr>
              <a:defRPr/>
            </a:lvl1pPr>
          </a:lstStyle>
          <a:p>
            <a:pPr>
              <a:defRPr/>
            </a:pPr>
            <a:fld id="{0ABCD529-DD2D-48C7-A879-0DCC4177176F}" type="slidenum">
              <a:rPr lang="en-US" altLang="en-US"/>
              <a:pPr>
                <a:defRPr/>
              </a:pPr>
              <a:t>‹#›</a:t>
            </a:fld>
            <a:endParaRPr lang="en-US" altLang="en-US"/>
          </a:p>
        </p:txBody>
      </p:sp>
    </p:spTree>
    <p:extLst>
      <p:ext uri="{BB962C8B-B14F-4D97-AF65-F5344CB8AC3E}">
        <p14:creationId xmlns:p14="http://schemas.microsoft.com/office/powerpoint/2010/main" val="2748341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3A61-19B9-C4FA-225A-970B23D6D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8E8C92-58DA-E3D0-AB4A-934AD472D8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682E85-3ACE-FE68-A462-136C41D11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F1C110-57DF-7EF8-3E87-D708F4887251}"/>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6" name="Footer Placeholder 5">
            <a:extLst>
              <a:ext uri="{FF2B5EF4-FFF2-40B4-BE49-F238E27FC236}">
                <a16:creationId xmlns:a16="http://schemas.microsoft.com/office/drawing/2014/main" id="{75DD49F0-99B0-0665-FD57-47089E281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CAC5-E307-933B-A109-322EA0034931}"/>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1746174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906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603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02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830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626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custDataLst>
              <p:tags r:id="rId4"/>
            </p:custDataLst>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670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6842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1410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1461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068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502A0-1C25-5E98-2BD5-4839DCB95D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ECC0F8-164C-0C7F-DA32-60B5929DF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6F54BA-929A-0CE1-C289-923E65203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D44BB-2E73-072C-DA1B-A77B04D06E5A}"/>
              </a:ext>
            </a:extLst>
          </p:cNvPr>
          <p:cNvSpPr>
            <a:spLocks noGrp="1"/>
          </p:cNvSpPr>
          <p:nvPr>
            <p:ph type="dt" sz="half" idx="10"/>
          </p:nvPr>
        </p:nvSpPr>
        <p:spPr/>
        <p:txBody>
          <a:bodyPr/>
          <a:lstStyle/>
          <a:p>
            <a:fld id="{09C0DB12-C975-4AB6-823C-ACDB6DACDBE9}" type="datetimeFigureOut">
              <a:rPr lang="en-US" smtClean="0"/>
              <a:t>6/17/2024</a:t>
            </a:fld>
            <a:endParaRPr lang="en-US"/>
          </a:p>
        </p:txBody>
      </p:sp>
      <p:sp>
        <p:nvSpPr>
          <p:cNvPr id="6" name="Footer Placeholder 5">
            <a:extLst>
              <a:ext uri="{FF2B5EF4-FFF2-40B4-BE49-F238E27FC236}">
                <a16:creationId xmlns:a16="http://schemas.microsoft.com/office/drawing/2014/main" id="{7CE2FB02-B9BC-BC0E-9B00-2B8E6867DD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C6C6E-0E4A-82BE-42EE-DE7503DA361F}"/>
              </a:ext>
            </a:extLst>
          </p:cNvPr>
          <p:cNvSpPr>
            <a:spLocks noGrp="1"/>
          </p:cNvSpPr>
          <p:nvPr>
            <p:ph type="sldNum" sz="quarter" idx="12"/>
          </p:nvPr>
        </p:nvSpPr>
        <p:spPr/>
        <p:txBody>
          <a:bodyPr/>
          <a:lstStyle/>
          <a:p>
            <a:fld id="{BAD977CC-318E-4866-AB6A-60209A81C091}" type="slidenum">
              <a:rPr lang="en-US" smtClean="0"/>
              <a:t>‹#›</a:t>
            </a:fld>
            <a:endParaRPr lang="en-US"/>
          </a:p>
        </p:txBody>
      </p:sp>
    </p:spTree>
    <p:extLst>
      <p:ext uri="{BB962C8B-B14F-4D97-AF65-F5344CB8AC3E}">
        <p14:creationId xmlns:p14="http://schemas.microsoft.com/office/powerpoint/2010/main" val="780003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2668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434" name="Group 2">
            <a:extLst>
              <a:ext uri="{FF2B5EF4-FFF2-40B4-BE49-F238E27FC236}">
                <a16:creationId xmlns:a16="http://schemas.microsoft.com/office/drawing/2014/main" id="{AE225406-FBD2-F878-F2ED-B8F11015A0A0}"/>
              </a:ext>
            </a:extLst>
          </p:cNvPr>
          <p:cNvGrpSpPr>
            <a:grpSpLocks/>
          </p:cNvGrpSpPr>
          <p:nvPr/>
        </p:nvGrpSpPr>
        <p:grpSpPr bwMode="auto">
          <a:xfrm>
            <a:off x="-8467" y="20638"/>
            <a:ext cx="12192000" cy="6858000"/>
            <a:chOff x="0" y="0"/>
            <a:chExt cx="5760" cy="4320"/>
          </a:xfrm>
        </p:grpSpPr>
        <p:sp>
          <p:nvSpPr>
            <p:cNvPr id="18435" name="Freeform 3">
              <a:extLst>
                <a:ext uri="{FF2B5EF4-FFF2-40B4-BE49-F238E27FC236}">
                  <a16:creationId xmlns:a16="http://schemas.microsoft.com/office/drawing/2014/main" id="{07DDD244-CC01-DF59-384D-C0C7DA22DEEE}"/>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36" name="Freeform 4">
              <a:extLst>
                <a:ext uri="{FF2B5EF4-FFF2-40B4-BE49-F238E27FC236}">
                  <a16:creationId xmlns:a16="http://schemas.microsoft.com/office/drawing/2014/main" id="{38DAB913-15D8-688E-9BF2-26C957D35F0A}"/>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8437" name="Freeform 5">
            <a:extLst>
              <a:ext uri="{FF2B5EF4-FFF2-40B4-BE49-F238E27FC236}">
                <a16:creationId xmlns:a16="http://schemas.microsoft.com/office/drawing/2014/main" id="{E0B97CF5-3FEC-DAFD-F92C-A8FCB20BC575}"/>
              </a:ext>
            </a:extLst>
          </p:cNvPr>
          <p:cNvSpPr>
            <a:spLocks/>
          </p:cNvSpPr>
          <p:nvPr/>
        </p:nvSpPr>
        <p:spPr bwMode="hidden">
          <a:xfrm>
            <a:off x="8322733" y="626903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8438" name="Group 6">
            <a:extLst>
              <a:ext uri="{FF2B5EF4-FFF2-40B4-BE49-F238E27FC236}">
                <a16:creationId xmlns:a16="http://schemas.microsoft.com/office/drawing/2014/main" id="{F8E95825-8025-B964-E2CD-15D678B922EF}"/>
              </a:ext>
            </a:extLst>
          </p:cNvPr>
          <p:cNvGrpSpPr>
            <a:grpSpLocks/>
          </p:cNvGrpSpPr>
          <p:nvPr/>
        </p:nvGrpSpPr>
        <p:grpSpPr bwMode="auto">
          <a:xfrm>
            <a:off x="-2117" y="6034088"/>
            <a:ext cx="10460568" cy="850900"/>
            <a:chOff x="0" y="3792"/>
            <a:chExt cx="4942" cy="536"/>
          </a:xfrm>
        </p:grpSpPr>
        <p:sp>
          <p:nvSpPr>
            <p:cNvPr id="18439" name="Freeform 7">
              <a:extLst>
                <a:ext uri="{FF2B5EF4-FFF2-40B4-BE49-F238E27FC236}">
                  <a16:creationId xmlns:a16="http://schemas.microsoft.com/office/drawing/2014/main" id="{6E9A7422-41B1-A2FC-95B5-1B1DBE938431}"/>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8440" name="Group 8">
              <a:extLst>
                <a:ext uri="{FF2B5EF4-FFF2-40B4-BE49-F238E27FC236}">
                  <a16:creationId xmlns:a16="http://schemas.microsoft.com/office/drawing/2014/main" id="{135C7E07-CA8B-50AB-E9F8-D0E7B5B59D18}"/>
                </a:ext>
              </a:extLst>
            </p:cNvPr>
            <p:cNvGrpSpPr>
              <a:grpSpLocks/>
            </p:cNvGrpSpPr>
            <p:nvPr userDrawn="1"/>
          </p:nvGrpSpPr>
          <p:grpSpPr bwMode="auto">
            <a:xfrm>
              <a:off x="2486" y="3792"/>
              <a:ext cx="2456" cy="536"/>
              <a:chOff x="2486" y="3792"/>
              <a:chExt cx="2456" cy="536"/>
            </a:xfrm>
          </p:grpSpPr>
          <p:sp>
            <p:nvSpPr>
              <p:cNvPr id="18441" name="Freeform 9">
                <a:extLst>
                  <a:ext uri="{FF2B5EF4-FFF2-40B4-BE49-F238E27FC236}">
                    <a16:creationId xmlns:a16="http://schemas.microsoft.com/office/drawing/2014/main" id="{47A5F305-A133-F3C3-6549-F50E15017E44}"/>
                  </a:ext>
                </a:extLst>
              </p:cNvPr>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42" name="Freeform 10">
                <a:extLst>
                  <a:ext uri="{FF2B5EF4-FFF2-40B4-BE49-F238E27FC236}">
                    <a16:creationId xmlns:a16="http://schemas.microsoft.com/office/drawing/2014/main" id="{4A28E942-FEE0-4B2C-8733-D57855D4EAEC}"/>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43" name="Freeform 11">
                <a:extLst>
                  <a:ext uri="{FF2B5EF4-FFF2-40B4-BE49-F238E27FC236}">
                    <a16:creationId xmlns:a16="http://schemas.microsoft.com/office/drawing/2014/main" id="{F2442E6C-2E60-3EE6-4154-00DB42E43497}"/>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44" name="Freeform 12">
                <a:extLst>
                  <a:ext uri="{FF2B5EF4-FFF2-40B4-BE49-F238E27FC236}">
                    <a16:creationId xmlns:a16="http://schemas.microsoft.com/office/drawing/2014/main" id="{B96A0942-E045-5CF9-96DA-BF5160E44002}"/>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45" name="Freeform 13">
                <a:extLst>
                  <a:ext uri="{FF2B5EF4-FFF2-40B4-BE49-F238E27FC236}">
                    <a16:creationId xmlns:a16="http://schemas.microsoft.com/office/drawing/2014/main" id="{A2FF09E3-DED9-40D9-8327-7460D5A2688E}"/>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8446" name="Freeform 14">
              <a:extLst>
                <a:ext uri="{FF2B5EF4-FFF2-40B4-BE49-F238E27FC236}">
                  <a16:creationId xmlns:a16="http://schemas.microsoft.com/office/drawing/2014/main" id="{70BA8ABB-78E6-4E84-30BA-3DB41C3BA610}"/>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8447" name="Group 15">
            <a:extLst>
              <a:ext uri="{FF2B5EF4-FFF2-40B4-BE49-F238E27FC236}">
                <a16:creationId xmlns:a16="http://schemas.microsoft.com/office/drawing/2014/main" id="{72441C11-AF5E-D2CD-81A4-88D95F957FED}"/>
              </a:ext>
            </a:extLst>
          </p:cNvPr>
          <p:cNvGrpSpPr>
            <a:grpSpLocks/>
          </p:cNvGrpSpPr>
          <p:nvPr/>
        </p:nvGrpSpPr>
        <p:grpSpPr bwMode="auto">
          <a:xfrm>
            <a:off x="836085" y="6021388"/>
            <a:ext cx="7579783" cy="849312"/>
            <a:chOff x="395" y="3793"/>
            <a:chExt cx="3581" cy="535"/>
          </a:xfrm>
        </p:grpSpPr>
        <p:sp>
          <p:nvSpPr>
            <p:cNvPr id="18448" name="Freeform 16">
              <a:extLst>
                <a:ext uri="{FF2B5EF4-FFF2-40B4-BE49-F238E27FC236}">
                  <a16:creationId xmlns:a16="http://schemas.microsoft.com/office/drawing/2014/main" id="{7EEBB06F-3485-4989-4B98-13662232D4B1}"/>
                </a:ext>
              </a:extLst>
            </p:cNvPr>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49" name="Freeform 17">
              <a:extLst>
                <a:ext uri="{FF2B5EF4-FFF2-40B4-BE49-F238E27FC236}">
                  <a16:creationId xmlns:a16="http://schemas.microsoft.com/office/drawing/2014/main" id="{F9DDDC84-4BBF-E2C6-5C52-F4E7EA5CEB6A}"/>
                </a:ext>
              </a:extLst>
            </p:cNvPr>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50" name="Freeform 18">
              <a:extLst>
                <a:ext uri="{FF2B5EF4-FFF2-40B4-BE49-F238E27FC236}">
                  <a16:creationId xmlns:a16="http://schemas.microsoft.com/office/drawing/2014/main" id="{7B20E767-FEC4-ED8B-EB85-381E17164F53}"/>
                </a:ext>
              </a:extLst>
            </p:cNvPr>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51" name="Freeform 19">
              <a:extLst>
                <a:ext uri="{FF2B5EF4-FFF2-40B4-BE49-F238E27FC236}">
                  <a16:creationId xmlns:a16="http://schemas.microsoft.com/office/drawing/2014/main" id="{3047DAE2-0BC7-EE92-77DD-0095975CD5DC}"/>
                </a:ext>
              </a:extLst>
            </p:cNvPr>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52" name="Freeform 20">
              <a:extLst>
                <a:ext uri="{FF2B5EF4-FFF2-40B4-BE49-F238E27FC236}">
                  <a16:creationId xmlns:a16="http://schemas.microsoft.com/office/drawing/2014/main" id="{E719F9CA-058F-AF68-A471-6E68539B9284}"/>
                </a:ext>
              </a:extLst>
            </p:cNvPr>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453" name="Freeform 21">
              <a:extLst>
                <a:ext uri="{FF2B5EF4-FFF2-40B4-BE49-F238E27FC236}">
                  <a16:creationId xmlns:a16="http://schemas.microsoft.com/office/drawing/2014/main" id="{0AF351FF-E20F-A2AA-BC96-48C05F494A89}"/>
                </a:ext>
              </a:extLst>
            </p:cNvPr>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8454" name="Rectangle 22">
            <a:extLst>
              <a:ext uri="{FF2B5EF4-FFF2-40B4-BE49-F238E27FC236}">
                <a16:creationId xmlns:a16="http://schemas.microsoft.com/office/drawing/2014/main" id="{9DC7DE48-9E6E-C0B8-6E19-12A69AE182DB}"/>
              </a:ext>
            </a:extLst>
          </p:cNvPr>
          <p:cNvSpPr>
            <a:spLocks noGrp="1" noChangeArrowheads="1"/>
          </p:cNvSpPr>
          <p:nvPr>
            <p:ph type="ctrTitle" sz="quarter"/>
          </p:nvPr>
        </p:nvSpPr>
        <p:spPr>
          <a:xfrm>
            <a:off x="609600" y="1447801"/>
            <a:ext cx="10972800" cy="1736725"/>
          </a:xfrm>
        </p:spPr>
        <p:txBody>
          <a:bodyPr/>
          <a:lstStyle>
            <a:lvl1pPr>
              <a:defRPr sz="5400"/>
            </a:lvl1pPr>
          </a:lstStyle>
          <a:p>
            <a:pPr lvl="0"/>
            <a:r>
              <a:rPr lang="en-US" altLang="en-US" noProof="0"/>
              <a:t>Click to edit Master title style</a:t>
            </a:r>
          </a:p>
        </p:txBody>
      </p:sp>
      <p:sp>
        <p:nvSpPr>
          <p:cNvPr id="18455" name="Rectangle 23">
            <a:extLst>
              <a:ext uri="{FF2B5EF4-FFF2-40B4-BE49-F238E27FC236}">
                <a16:creationId xmlns:a16="http://schemas.microsoft.com/office/drawing/2014/main" id="{2080CB9F-D116-ED2D-6D18-5B2AFE921D33}"/>
              </a:ext>
            </a:extLst>
          </p:cNvPr>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en-US" altLang="en-US" noProof="0"/>
              <a:t>Click to edit Master subtitle style</a:t>
            </a:r>
          </a:p>
        </p:txBody>
      </p:sp>
      <p:sp>
        <p:nvSpPr>
          <p:cNvPr id="18456" name="Rectangle 24">
            <a:extLst>
              <a:ext uri="{FF2B5EF4-FFF2-40B4-BE49-F238E27FC236}">
                <a16:creationId xmlns:a16="http://schemas.microsoft.com/office/drawing/2014/main" id="{BA9E11BD-2A6A-BFA1-F4E5-C6DAC721E815}"/>
              </a:ext>
            </a:extLst>
          </p:cNvPr>
          <p:cNvSpPr>
            <a:spLocks noGrp="1" noChangeArrowheads="1"/>
          </p:cNvSpPr>
          <p:nvPr>
            <p:ph type="dt" sz="quarter" idx="2"/>
          </p:nvPr>
        </p:nvSpPr>
        <p:spPr/>
        <p:txBody>
          <a:bodyPr/>
          <a:lstStyle>
            <a:lvl1pPr>
              <a:defRPr/>
            </a:lvl1pPr>
          </a:lstStyle>
          <a:p>
            <a:endParaRPr lang="en-US" altLang="en-US"/>
          </a:p>
        </p:txBody>
      </p:sp>
      <p:sp>
        <p:nvSpPr>
          <p:cNvPr id="18457" name="Rectangle 25">
            <a:extLst>
              <a:ext uri="{FF2B5EF4-FFF2-40B4-BE49-F238E27FC236}">
                <a16:creationId xmlns:a16="http://schemas.microsoft.com/office/drawing/2014/main" id="{3B8637D6-18D2-9A58-90E0-9DEA28998B5A}"/>
              </a:ext>
            </a:extLst>
          </p:cNvPr>
          <p:cNvSpPr>
            <a:spLocks noGrp="1" noChangeArrowheads="1"/>
          </p:cNvSpPr>
          <p:nvPr>
            <p:ph type="sldNum" sz="quarter" idx="4"/>
          </p:nvPr>
        </p:nvSpPr>
        <p:spPr/>
        <p:txBody>
          <a:bodyPr/>
          <a:lstStyle>
            <a:lvl1pPr>
              <a:defRPr/>
            </a:lvl1pPr>
          </a:lstStyle>
          <a:p>
            <a:fld id="{D15C791C-2C6A-4D00-B1D7-C2C6268B8DE5}" type="slidenum">
              <a:rPr lang="en-US" altLang="en-US"/>
              <a:pPr/>
              <a:t>‹#›</a:t>
            </a:fld>
            <a:endParaRPr lang="en-US" altLang="en-US"/>
          </a:p>
        </p:txBody>
      </p:sp>
      <p:sp>
        <p:nvSpPr>
          <p:cNvPr id="18458" name="Rectangle 26">
            <a:extLst>
              <a:ext uri="{FF2B5EF4-FFF2-40B4-BE49-F238E27FC236}">
                <a16:creationId xmlns:a16="http://schemas.microsoft.com/office/drawing/2014/main" id="{6E49FB52-D683-44BE-B2CA-10D267EC0AFA}"/>
              </a:ext>
            </a:extLst>
          </p:cNvPr>
          <p:cNvSpPr>
            <a:spLocks noGrp="1" noChangeArrowheads="1"/>
          </p:cNvSpPr>
          <p:nvPr>
            <p:ph type="ftr" sz="quarter" idx="3"/>
          </p:nvPr>
        </p:nvSpPr>
        <p:spPr/>
        <p:txBody>
          <a:bodyPr/>
          <a:lstStyle>
            <a:lvl1pPr>
              <a:defRPr/>
            </a:lvl1pPr>
          </a:lstStyle>
          <a:p>
            <a:endParaRPr lang="en-US" altLang="en-US"/>
          </a:p>
        </p:txBody>
      </p:sp>
    </p:spTree>
    <p:extLst>
      <p:ext uri="{BB962C8B-B14F-4D97-AF65-F5344CB8AC3E}">
        <p14:creationId xmlns:p14="http://schemas.microsoft.com/office/powerpoint/2010/main" val="16285049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1982F-783E-21AA-4109-A9897CCDC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14043-B6C2-E6AB-1851-E661D4AC61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CE11E-BB9F-594B-2596-A6AAAD2035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F05B06B-C83C-FB0C-AB1B-BEF2DD4E020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2FEE7A8-E0AD-EF94-0F81-4D9AAA04B525}"/>
              </a:ext>
            </a:extLst>
          </p:cNvPr>
          <p:cNvSpPr>
            <a:spLocks noGrp="1"/>
          </p:cNvSpPr>
          <p:nvPr>
            <p:ph type="sldNum" sz="quarter" idx="12"/>
          </p:nvPr>
        </p:nvSpPr>
        <p:spPr/>
        <p:txBody>
          <a:bodyPr/>
          <a:lstStyle>
            <a:lvl1pPr>
              <a:defRPr/>
            </a:lvl1pPr>
          </a:lstStyle>
          <a:p>
            <a:fld id="{37A0B280-F66F-41C1-9A02-A2B67C1221CD}" type="slidenum">
              <a:rPr lang="en-US" altLang="en-US"/>
              <a:pPr/>
              <a:t>‹#›</a:t>
            </a:fld>
            <a:endParaRPr lang="en-US" altLang="en-US"/>
          </a:p>
        </p:txBody>
      </p:sp>
    </p:spTree>
    <p:extLst>
      <p:ext uri="{BB962C8B-B14F-4D97-AF65-F5344CB8AC3E}">
        <p14:creationId xmlns:p14="http://schemas.microsoft.com/office/powerpoint/2010/main" val="1461335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0F286-9DD0-EB27-82F0-91C16A052C6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046FFE-5425-0F22-9643-AB216D0CE08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5ACAB2D-F5BC-00F2-9708-CC309198E24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C1C89B-81DD-68C1-301A-1EA5A1C40DE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10DF75-2C44-0117-25D7-89636F84F868}"/>
              </a:ext>
            </a:extLst>
          </p:cNvPr>
          <p:cNvSpPr>
            <a:spLocks noGrp="1"/>
          </p:cNvSpPr>
          <p:nvPr>
            <p:ph type="sldNum" sz="quarter" idx="12"/>
          </p:nvPr>
        </p:nvSpPr>
        <p:spPr/>
        <p:txBody>
          <a:bodyPr/>
          <a:lstStyle>
            <a:lvl1pPr>
              <a:defRPr/>
            </a:lvl1pPr>
          </a:lstStyle>
          <a:p>
            <a:fld id="{14E3390D-CBF3-460E-9658-C36A40453DAE}" type="slidenum">
              <a:rPr lang="en-US" altLang="en-US"/>
              <a:pPr/>
              <a:t>‹#›</a:t>
            </a:fld>
            <a:endParaRPr lang="en-US" altLang="en-US"/>
          </a:p>
        </p:txBody>
      </p:sp>
    </p:spTree>
    <p:extLst>
      <p:ext uri="{BB962C8B-B14F-4D97-AF65-F5344CB8AC3E}">
        <p14:creationId xmlns:p14="http://schemas.microsoft.com/office/powerpoint/2010/main" val="22839122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19A0-41B0-A03F-A09B-C59A11CD9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3C706A-B4F3-C9DD-3B5D-59AFA9AED014}"/>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09C1E2-9C65-AA4F-9BEA-0FB20B616BBE}"/>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C0A0E1-4E75-D72A-5042-3C7E195258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5265A35-35E7-B5B8-0053-B340E3D809D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08AAE08-70B4-DB1A-00E3-3A98D6E5A2AA}"/>
              </a:ext>
            </a:extLst>
          </p:cNvPr>
          <p:cNvSpPr>
            <a:spLocks noGrp="1"/>
          </p:cNvSpPr>
          <p:nvPr>
            <p:ph type="sldNum" sz="quarter" idx="12"/>
          </p:nvPr>
        </p:nvSpPr>
        <p:spPr/>
        <p:txBody>
          <a:bodyPr/>
          <a:lstStyle>
            <a:lvl1pPr>
              <a:defRPr/>
            </a:lvl1pPr>
          </a:lstStyle>
          <a:p>
            <a:fld id="{4E6289A1-E3F5-4831-A4B2-B7A0444D320C}" type="slidenum">
              <a:rPr lang="en-US" altLang="en-US"/>
              <a:pPr/>
              <a:t>‹#›</a:t>
            </a:fld>
            <a:endParaRPr lang="en-US" altLang="en-US"/>
          </a:p>
        </p:txBody>
      </p:sp>
    </p:spTree>
    <p:extLst>
      <p:ext uri="{BB962C8B-B14F-4D97-AF65-F5344CB8AC3E}">
        <p14:creationId xmlns:p14="http://schemas.microsoft.com/office/powerpoint/2010/main" val="12457224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C6E5B-5D3C-172D-B5AA-7CCD7AE3407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398DFE-6A9F-21ED-33D0-883372F4B99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80B97B-6E18-1EB2-74FE-790C1945ADC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D0B2A1-9BC0-9462-BE04-5642561EB55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B813D4-F502-CAE9-8A89-554C9306684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58E39-10C8-0AED-D0F2-45EC2D041C5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0D03ED2-527C-8CC0-1C33-1611F25BB8F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DB6EB79-68C1-D635-3646-3E53F8521CAD}"/>
              </a:ext>
            </a:extLst>
          </p:cNvPr>
          <p:cNvSpPr>
            <a:spLocks noGrp="1"/>
          </p:cNvSpPr>
          <p:nvPr>
            <p:ph type="sldNum" sz="quarter" idx="12"/>
          </p:nvPr>
        </p:nvSpPr>
        <p:spPr/>
        <p:txBody>
          <a:bodyPr/>
          <a:lstStyle>
            <a:lvl1pPr>
              <a:defRPr/>
            </a:lvl1pPr>
          </a:lstStyle>
          <a:p>
            <a:fld id="{51D6A07A-59D1-4599-8480-DCA0EC9308BE}" type="slidenum">
              <a:rPr lang="en-US" altLang="en-US"/>
              <a:pPr/>
              <a:t>‹#›</a:t>
            </a:fld>
            <a:endParaRPr lang="en-US" altLang="en-US"/>
          </a:p>
        </p:txBody>
      </p:sp>
    </p:spTree>
    <p:extLst>
      <p:ext uri="{BB962C8B-B14F-4D97-AF65-F5344CB8AC3E}">
        <p14:creationId xmlns:p14="http://schemas.microsoft.com/office/powerpoint/2010/main" val="21742127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D701-1968-A569-8A56-00F462D519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19135-9863-81BE-8D97-AFF3968E873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90A3255-0C37-FE46-2E4E-B31E5D08D1C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B95AD93-3187-3EA6-E079-4632845F1BD1}"/>
              </a:ext>
            </a:extLst>
          </p:cNvPr>
          <p:cNvSpPr>
            <a:spLocks noGrp="1"/>
          </p:cNvSpPr>
          <p:nvPr>
            <p:ph type="sldNum" sz="quarter" idx="12"/>
          </p:nvPr>
        </p:nvSpPr>
        <p:spPr/>
        <p:txBody>
          <a:bodyPr/>
          <a:lstStyle>
            <a:lvl1pPr>
              <a:defRPr/>
            </a:lvl1pPr>
          </a:lstStyle>
          <a:p>
            <a:fld id="{655B664C-AA63-4889-A854-B4467FED9141}" type="slidenum">
              <a:rPr lang="en-US" altLang="en-US"/>
              <a:pPr/>
              <a:t>‹#›</a:t>
            </a:fld>
            <a:endParaRPr lang="en-US" altLang="en-US"/>
          </a:p>
        </p:txBody>
      </p:sp>
    </p:spTree>
    <p:extLst>
      <p:ext uri="{BB962C8B-B14F-4D97-AF65-F5344CB8AC3E}">
        <p14:creationId xmlns:p14="http://schemas.microsoft.com/office/powerpoint/2010/main" val="21986230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48D4B-0FE0-00FD-D822-3FA8019C86C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65B250D-2154-DEBB-8475-B62BB52B28E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C93FABE-2CD5-2BE5-E5B6-EDE8812AE767}"/>
              </a:ext>
            </a:extLst>
          </p:cNvPr>
          <p:cNvSpPr>
            <a:spLocks noGrp="1"/>
          </p:cNvSpPr>
          <p:nvPr>
            <p:ph type="sldNum" sz="quarter" idx="12"/>
          </p:nvPr>
        </p:nvSpPr>
        <p:spPr/>
        <p:txBody>
          <a:bodyPr/>
          <a:lstStyle>
            <a:lvl1pPr>
              <a:defRPr/>
            </a:lvl1pPr>
          </a:lstStyle>
          <a:p>
            <a:fld id="{73A46319-DA46-4388-872D-763EE1938EF2}" type="slidenum">
              <a:rPr lang="en-US" altLang="en-US"/>
              <a:pPr/>
              <a:t>‹#›</a:t>
            </a:fld>
            <a:endParaRPr lang="en-US" altLang="en-US"/>
          </a:p>
        </p:txBody>
      </p:sp>
    </p:spTree>
    <p:extLst>
      <p:ext uri="{BB962C8B-B14F-4D97-AF65-F5344CB8AC3E}">
        <p14:creationId xmlns:p14="http://schemas.microsoft.com/office/powerpoint/2010/main" val="41143236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C7A8-B36B-A731-1766-2B80C86DA62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EBF80F-EFD2-D5DA-70AA-2161F8F10C5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FAAFE9-B8BF-CB18-4850-C4F41FE630B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7E275-2794-A344-6EF2-43CEC83655C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E294C6D-8178-6B96-C269-43CA079D511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348768B-371F-6826-D732-FCB4201E80F4}"/>
              </a:ext>
            </a:extLst>
          </p:cNvPr>
          <p:cNvSpPr>
            <a:spLocks noGrp="1"/>
          </p:cNvSpPr>
          <p:nvPr>
            <p:ph type="sldNum" sz="quarter" idx="12"/>
          </p:nvPr>
        </p:nvSpPr>
        <p:spPr/>
        <p:txBody>
          <a:bodyPr/>
          <a:lstStyle>
            <a:lvl1pPr>
              <a:defRPr/>
            </a:lvl1pPr>
          </a:lstStyle>
          <a:p>
            <a:fld id="{CF402978-E169-4B71-80BE-3508659BCD4D}" type="slidenum">
              <a:rPr lang="en-US" altLang="en-US"/>
              <a:pPr/>
              <a:t>‹#›</a:t>
            </a:fld>
            <a:endParaRPr lang="en-US" altLang="en-US"/>
          </a:p>
        </p:txBody>
      </p:sp>
    </p:spTree>
    <p:extLst>
      <p:ext uri="{BB962C8B-B14F-4D97-AF65-F5344CB8AC3E}">
        <p14:creationId xmlns:p14="http://schemas.microsoft.com/office/powerpoint/2010/main" val="22905030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F5225-46CF-B648-007C-506F467533B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55631A-4071-CE9C-A1FC-87F2BE78269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057597-1A08-CD80-A04F-C92E4FEEB38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5C2B4-26F1-9E20-D0CC-722B820BB78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18F63AE-F667-5D4D-4936-ED339378A29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2ADC1D2-F210-6647-D40B-42A364FDE21C}"/>
              </a:ext>
            </a:extLst>
          </p:cNvPr>
          <p:cNvSpPr>
            <a:spLocks noGrp="1"/>
          </p:cNvSpPr>
          <p:nvPr>
            <p:ph type="sldNum" sz="quarter" idx="12"/>
          </p:nvPr>
        </p:nvSpPr>
        <p:spPr/>
        <p:txBody>
          <a:bodyPr/>
          <a:lstStyle>
            <a:lvl1pPr>
              <a:defRPr/>
            </a:lvl1pPr>
          </a:lstStyle>
          <a:p>
            <a:fld id="{A100A4AF-98B6-464B-ABCC-F3C255C99AB1}" type="slidenum">
              <a:rPr lang="en-US" altLang="en-US"/>
              <a:pPr/>
              <a:t>‹#›</a:t>
            </a:fld>
            <a:endParaRPr lang="en-US" altLang="en-US"/>
          </a:p>
        </p:txBody>
      </p:sp>
    </p:spTree>
    <p:extLst>
      <p:ext uri="{BB962C8B-B14F-4D97-AF65-F5344CB8AC3E}">
        <p14:creationId xmlns:p14="http://schemas.microsoft.com/office/powerpoint/2010/main" val="312880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1.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ags" Target="../tags/tag1.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4.xml"/><Relationship Id="rId17" Type="http://schemas.openxmlformats.org/officeDocument/2006/relationships/tags" Target="../tags/tag5.xml"/><Relationship Id="rId2" Type="http://schemas.openxmlformats.org/officeDocument/2006/relationships/slideLayout" Target="../slideLayouts/slideLayout81.xml"/><Relationship Id="rId16" Type="http://schemas.openxmlformats.org/officeDocument/2006/relationships/tags" Target="../tags/tag4.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ags" Target="../tags/tag3.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5.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1.jpe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8.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4F73FF-A395-C722-B1B4-4741CD1AC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6DA5BA-20BE-4F3A-A20E-EF0A06A92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8144D-28A8-4B81-200E-9CAFD62532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0DB12-C975-4AB6-823C-ACDB6DACDBE9}" type="datetimeFigureOut">
              <a:rPr lang="en-US" smtClean="0"/>
              <a:t>6/17/2024</a:t>
            </a:fld>
            <a:endParaRPr lang="en-US"/>
          </a:p>
        </p:txBody>
      </p:sp>
      <p:sp>
        <p:nvSpPr>
          <p:cNvPr id="5" name="Footer Placeholder 4">
            <a:extLst>
              <a:ext uri="{FF2B5EF4-FFF2-40B4-BE49-F238E27FC236}">
                <a16:creationId xmlns:a16="http://schemas.microsoft.com/office/drawing/2014/main" id="{2432B5B1-1E63-E390-472F-0FC0A061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D12820-FF44-8816-F12C-5968377D29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977CC-318E-4866-AB6A-60209A81C091}" type="slidenum">
              <a:rPr lang="en-US" smtClean="0"/>
              <a:t>‹#›</a:t>
            </a:fld>
            <a:endParaRPr lang="en-US"/>
          </a:p>
        </p:txBody>
      </p:sp>
    </p:spTree>
    <p:extLst>
      <p:ext uri="{BB962C8B-B14F-4D97-AF65-F5344CB8AC3E}">
        <p14:creationId xmlns:p14="http://schemas.microsoft.com/office/powerpoint/2010/main" val="1647054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090BD75-3B55-BC48-952E-BC6FFA4FCCD8}"/>
              </a:ext>
            </a:extLst>
          </p:cNvPr>
          <p:cNvSpPr>
            <a:spLocks noGrp="1" noChangeArrowheads="1"/>
          </p:cNvSpPr>
          <p:nvPr>
            <p:ph type="dt" sz="half" idx="2"/>
          </p:nvPr>
        </p:nvSpPr>
        <p:spPr bwMode="auto">
          <a:xfrm>
            <a:off x="609879" y="6251575"/>
            <a:ext cx="2843626"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6627" name="Rectangle 3">
            <a:extLst>
              <a:ext uri="{FF2B5EF4-FFF2-40B4-BE49-F238E27FC236}">
                <a16:creationId xmlns:a16="http://schemas.microsoft.com/office/drawing/2014/main" id="{10D7789F-07D8-BEB0-2EC4-25ABA66252DF}"/>
              </a:ext>
            </a:extLst>
          </p:cNvPr>
          <p:cNvSpPr>
            <a:spLocks noGrp="1" noChangeArrowheads="1"/>
          </p:cNvSpPr>
          <p:nvPr>
            <p:ph type="sldNum" sz="quarter" idx="4"/>
          </p:nvPr>
        </p:nvSpPr>
        <p:spPr bwMode="auto">
          <a:xfrm>
            <a:off x="8738496" y="6248400"/>
            <a:ext cx="2843626"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73802F-9888-4C96-A9D0-A44B3979F770}" type="slidenum">
              <a:rPr lang="en-US" altLang="en-US"/>
              <a:pPr>
                <a:defRPr/>
              </a:pPr>
              <a:t>‹#›</a:t>
            </a:fld>
            <a:endParaRPr lang="en-US" altLang="en-US"/>
          </a:p>
        </p:txBody>
      </p:sp>
      <p:grpSp>
        <p:nvGrpSpPr>
          <p:cNvPr id="2052" name="Group 4">
            <a:extLst>
              <a:ext uri="{FF2B5EF4-FFF2-40B4-BE49-F238E27FC236}">
                <a16:creationId xmlns:a16="http://schemas.microsoft.com/office/drawing/2014/main" id="{4BF91AB9-DE14-B2F5-641E-38BF9546BF9E}"/>
              </a:ext>
            </a:extLst>
          </p:cNvPr>
          <p:cNvGrpSpPr>
            <a:grpSpLocks/>
          </p:cNvGrpSpPr>
          <p:nvPr/>
        </p:nvGrpSpPr>
        <p:grpSpPr bwMode="auto">
          <a:xfrm>
            <a:off x="0" y="1"/>
            <a:ext cx="12188293" cy="6850063"/>
            <a:chOff x="0" y="0"/>
            <a:chExt cx="5758" cy="4315"/>
          </a:xfrm>
        </p:grpSpPr>
        <p:grpSp>
          <p:nvGrpSpPr>
            <p:cNvPr id="2056" name="Group 5">
              <a:extLst>
                <a:ext uri="{FF2B5EF4-FFF2-40B4-BE49-F238E27FC236}">
                  <a16:creationId xmlns:a16="http://schemas.microsoft.com/office/drawing/2014/main" id="{D807A5A4-2CCA-FAAC-8BC5-4D6FB8AA864C}"/>
                </a:ext>
              </a:extLst>
            </p:cNvPr>
            <p:cNvGrpSpPr>
              <a:grpSpLocks/>
            </p:cNvGrpSpPr>
            <p:nvPr userDrawn="1"/>
          </p:nvGrpSpPr>
          <p:grpSpPr bwMode="auto">
            <a:xfrm>
              <a:off x="1728" y="2230"/>
              <a:ext cx="4027" cy="2085"/>
              <a:chOff x="1728" y="2230"/>
              <a:chExt cx="4027" cy="2085"/>
            </a:xfrm>
          </p:grpSpPr>
          <p:sp>
            <p:nvSpPr>
              <p:cNvPr id="26630" name="Freeform 6">
                <a:extLst>
                  <a:ext uri="{FF2B5EF4-FFF2-40B4-BE49-F238E27FC236}">
                    <a16:creationId xmlns:a16="http://schemas.microsoft.com/office/drawing/2014/main" id="{6AC0067E-609D-B8F7-6359-9CAC06AA7CBD}"/>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vi-VN" sz="1800">
                  <a:latin typeface="Arial" charset="0"/>
                  <a:cs typeface="+mn-cs"/>
                </a:endParaRPr>
              </a:p>
            </p:txBody>
          </p:sp>
          <p:sp>
            <p:nvSpPr>
              <p:cNvPr id="26631" name="Freeform 7">
                <a:extLst>
                  <a:ext uri="{FF2B5EF4-FFF2-40B4-BE49-F238E27FC236}">
                    <a16:creationId xmlns:a16="http://schemas.microsoft.com/office/drawing/2014/main" id="{1106C0A7-E27F-CE4C-6BFB-DAFA9689B9FE}"/>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vi-VN" sz="1800">
                  <a:latin typeface="Arial" charset="0"/>
                  <a:cs typeface="+mn-cs"/>
                </a:endParaRPr>
              </a:p>
            </p:txBody>
          </p:sp>
          <p:sp>
            <p:nvSpPr>
              <p:cNvPr id="26632" name="Freeform 8">
                <a:extLst>
                  <a:ext uri="{FF2B5EF4-FFF2-40B4-BE49-F238E27FC236}">
                    <a16:creationId xmlns:a16="http://schemas.microsoft.com/office/drawing/2014/main" id="{518EC6F9-4487-9D81-5A89-26A563694A39}"/>
                  </a:ext>
                </a:extLst>
              </p:cNvPr>
              <p:cNvSpPr>
                <a:spLocks/>
              </p:cNvSpPr>
              <p:nvPr/>
            </p:nvSpPr>
            <p:spPr bwMode="hidden">
              <a:xfrm>
                <a:off x="2900" y="3346"/>
                <a:ext cx="2851"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vi-VN" sz="1800">
                  <a:latin typeface="Arial" charset="0"/>
                  <a:cs typeface="+mn-cs"/>
                </a:endParaRPr>
              </a:p>
            </p:txBody>
          </p:sp>
          <p:sp>
            <p:nvSpPr>
              <p:cNvPr id="2062" name="Freeform 9">
                <a:extLst>
                  <a:ext uri="{FF2B5EF4-FFF2-40B4-BE49-F238E27FC236}">
                    <a16:creationId xmlns:a16="http://schemas.microsoft.com/office/drawing/2014/main" id="{26833A98-E4CF-8144-941D-E20362BF769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634" name="Freeform 10">
                <a:extLst>
                  <a:ext uri="{FF2B5EF4-FFF2-40B4-BE49-F238E27FC236}">
                    <a16:creationId xmlns:a16="http://schemas.microsoft.com/office/drawing/2014/main" id="{A174E78A-D92C-E0AB-4935-0611C2BA9451}"/>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vi-VN" sz="1800">
                  <a:latin typeface="Arial" charset="0"/>
                  <a:cs typeface="+mn-cs"/>
                </a:endParaRPr>
              </a:p>
            </p:txBody>
          </p:sp>
        </p:grpSp>
        <p:sp>
          <p:nvSpPr>
            <p:cNvPr id="26635" name="Freeform 11">
              <a:extLst>
                <a:ext uri="{FF2B5EF4-FFF2-40B4-BE49-F238E27FC236}">
                  <a16:creationId xmlns:a16="http://schemas.microsoft.com/office/drawing/2014/main" id="{5C34B79F-EABA-2E6C-9497-DA249896A084}"/>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vi-VN" sz="1800">
                <a:latin typeface="Arial" charset="0"/>
                <a:cs typeface="+mn-cs"/>
              </a:endParaRPr>
            </a:p>
          </p:txBody>
        </p:sp>
        <p:sp>
          <p:nvSpPr>
            <p:cNvPr id="2058" name="Freeform 12">
              <a:extLst>
                <a:ext uri="{FF2B5EF4-FFF2-40B4-BE49-F238E27FC236}">
                  <a16:creationId xmlns:a16="http://schemas.microsoft.com/office/drawing/2014/main" id="{BB61D09D-10E4-E5AA-AE3B-B13DA409C7AC}"/>
                </a:ext>
              </a:extLst>
            </p:cNvPr>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6637" name="Rectangle 13">
            <a:extLst>
              <a:ext uri="{FF2B5EF4-FFF2-40B4-BE49-F238E27FC236}">
                <a16:creationId xmlns:a16="http://schemas.microsoft.com/office/drawing/2014/main" id="{3AA42E8C-5204-02B7-29FC-7EC914C9898A}"/>
              </a:ext>
            </a:extLst>
          </p:cNvPr>
          <p:cNvSpPr>
            <a:spLocks noGrp="1" noRot="1" noChangeArrowheads="1"/>
          </p:cNvSpPr>
          <p:nvPr>
            <p:ph type="title"/>
          </p:nvPr>
        </p:nvSpPr>
        <p:spPr bwMode="auto">
          <a:xfrm>
            <a:off x="609879" y="274638"/>
            <a:ext cx="1097224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8" name="Rectangle 14">
            <a:extLst>
              <a:ext uri="{FF2B5EF4-FFF2-40B4-BE49-F238E27FC236}">
                <a16:creationId xmlns:a16="http://schemas.microsoft.com/office/drawing/2014/main" id="{DE96414F-D782-6EA6-62D9-A0931BF8B2E2}"/>
              </a:ext>
            </a:extLst>
          </p:cNvPr>
          <p:cNvSpPr>
            <a:spLocks noGrp="1" noChangeArrowheads="1"/>
          </p:cNvSpPr>
          <p:nvPr>
            <p:ph type="ftr" sz="quarter" idx="3"/>
          </p:nvPr>
        </p:nvSpPr>
        <p:spPr bwMode="auto">
          <a:xfrm>
            <a:off x="4165338" y="6248400"/>
            <a:ext cx="3861324"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26639" name="Rectangle 15">
            <a:extLst>
              <a:ext uri="{FF2B5EF4-FFF2-40B4-BE49-F238E27FC236}">
                <a16:creationId xmlns:a16="http://schemas.microsoft.com/office/drawing/2014/main" id="{D86215D4-A699-6FAB-1FA0-63EF00868EAA}"/>
              </a:ext>
            </a:extLst>
          </p:cNvPr>
          <p:cNvSpPr>
            <a:spLocks noGrp="1" noChangeArrowheads="1"/>
          </p:cNvSpPr>
          <p:nvPr>
            <p:ph type="body" idx="1"/>
          </p:nvPr>
        </p:nvSpPr>
        <p:spPr bwMode="auto">
          <a:xfrm>
            <a:off x="609879" y="1600201"/>
            <a:ext cx="10972243"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8531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26637"/>
                                        </p:tgtEl>
                                        <p:attrNameLst>
                                          <p:attrName>style.visibility</p:attrName>
                                        </p:attrNameLst>
                                      </p:cBhvr>
                                      <p:to>
                                        <p:strVal val="visible"/>
                                      </p:to>
                                    </p:set>
                                    <p:animEffect transition="in" filter="fade">
                                      <p:cBhvr>
                                        <p:cTn id="7" dur="1000">
                                          <p:stCondLst>
                                            <p:cond delay="0"/>
                                          </p:stCondLst>
                                        </p:cTn>
                                        <p:tgtEl>
                                          <p:spTgt spid="266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26639">
                                            <p:txEl>
                                              <p:pRg st="0" end="0"/>
                                            </p:txEl>
                                          </p:spTgt>
                                        </p:tgtEl>
                                        <p:attrNameLst>
                                          <p:attrName>style.visibility</p:attrName>
                                        </p:attrNameLst>
                                      </p:cBhvr>
                                      <p:to>
                                        <p:strVal val="visible"/>
                                      </p:to>
                                    </p:set>
                                    <p:animEffect transition="in" filter="fade">
                                      <p:cBhvr>
                                        <p:cTn id="12" dur="500">
                                          <p:stCondLst>
                                            <p:cond delay="0"/>
                                          </p:stCondLst>
                                        </p:cTn>
                                        <p:tgtEl>
                                          <p:spTgt spid="26639">
                                            <p:txEl>
                                              <p:pRg st="0" end="0"/>
                                            </p:txEl>
                                          </p:spTgt>
                                        </p:tgtEl>
                                      </p:cBhvr>
                                    </p:animEffect>
                                  </p:childTnLst>
                                </p:cTn>
                              </p:par>
                              <p:par>
                                <p:cTn id="13" presetID="10" presetClass="entr" presetSubtype="0" fill="hold" nodeType="withEffect">
                                  <p:stCondLst>
                                    <p:cond delay="0"/>
                                  </p:stCondLst>
                                  <p:iterate type="lt">
                                    <p:tmPct val="10000"/>
                                  </p:iterate>
                                  <p:childTnLst>
                                    <p:set>
                                      <p:cBhvr>
                                        <p:cTn id="14" dur="1" fill="hold">
                                          <p:stCondLst>
                                            <p:cond delay="0"/>
                                          </p:stCondLst>
                                        </p:cTn>
                                        <p:tgtEl>
                                          <p:spTgt spid="26639">
                                            <p:txEl>
                                              <p:pRg st="1" end="1"/>
                                            </p:txEl>
                                          </p:spTgt>
                                        </p:tgtEl>
                                        <p:attrNameLst>
                                          <p:attrName>style.visibility</p:attrName>
                                        </p:attrNameLst>
                                      </p:cBhvr>
                                      <p:to>
                                        <p:strVal val="visible"/>
                                      </p:to>
                                    </p:set>
                                    <p:animEffect transition="in" filter="fade">
                                      <p:cBhvr>
                                        <p:cTn id="15" dur="500">
                                          <p:stCondLst>
                                            <p:cond delay="0"/>
                                          </p:stCondLst>
                                        </p:cTn>
                                        <p:tgtEl>
                                          <p:spTgt spid="26639">
                                            <p:txEl>
                                              <p:pRg st="1" end="1"/>
                                            </p:txEl>
                                          </p:spTgt>
                                        </p:tgtEl>
                                      </p:cBhvr>
                                    </p:animEffect>
                                  </p:childTnLst>
                                </p:cTn>
                              </p:par>
                              <p:par>
                                <p:cTn id="16" presetID="10" presetClass="entr" presetSubtype="0" fill="hold" nodeType="withEffect">
                                  <p:stCondLst>
                                    <p:cond delay="0"/>
                                  </p:stCondLst>
                                  <p:iterate type="lt">
                                    <p:tmPct val="10000"/>
                                  </p:iterate>
                                  <p:childTnLst>
                                    <p:set>
                                      <p:cBhvr>
                                        <p:cTn id="17" dur="1" fill="hold">
                                          <p:stCondLst>
                                            <p:cond delay="0"/>
                                          </p:stCondLst>
                                        </p:cTn>
                                        <p:tgtEl>
                                          <p:spTgt spid="26639">
                                            <p:txEl>
                                              <p:pRg st="2" end="2"/>
                                            </p:txEl>
                                          </p:spTgt>
                                        </p:tgtEl>
                                        <p:attrNameLst>
                                          <p:attrName>style.visibility</p:attrName>
                                        </p:attrNameLst>
                                      </p:cBhvr>
                                      <p:to>
                                        <p:strVal val="visible"/>
                                      </p:to>
                                    </p:set>
                                    <p:animEffect transition="in" filter="fade">
                                      <p:cBhvr>
                                        <p:cTn id="18" dur="500">
                                          <p:stCondLst>
                                            <p:cond delay="0"/>
                                          </p:stCondLst>
                                        </p:cTn>
                                        <p:tgtEl>
                                          <p:spTgt spid="26639">
                                            <p:txEl>
                                              <p:pRg st="2" end="2"/>
                                            </p:txEl>
                                          </p:spTgt>
                                        </p:tgtEl>
                                      </p:cBhvr>
                                    </p:animEffect>
                                  </p:childTnLst>
                                </p:cTn>
                              </p:par>
                              <p:par>
                                <p:cTn id="19" presetID="10" presetClass="entr" presetSubtype="0" fill="hold" nodeType="withEffect">
                                  <p:stCondLst>
                                    <p:cond delay="0"/>
                                  </p:stCondLst>
                                  <p:iterate type="lt">
                                    <p:tmPct val="10000"/>
                                  </p:iterate>
                                  <p:childTnLst>
                                    <p:set>
                                      <p:cBhvr>
                                        <p:cTn id="20" dur="1" fill="hold">
                                          <p:stCondLst>
                                            <p:cond delay="0"/>
                                          </p:stCondLst>
                                        </p:cTn>
                                        <p:tgtEl>
                                          <p:spTgt spid="26639">
                                            <p:txEl>
                                              <p:pRg st="3" end="3"/>
                                            </p:txEl>
                                          </p:spTgt>
                                        </p:tgtEl>
                                        <p:attrNameLst>
                                          <p:attrName>style.visibility</p:attrName>
                                        </p:attrNameLst>
                                      </p:cBhvr>
                                      <p:to>
                                        <p:strVal val="visible"/>
                                      </p:to>
                                    </p:set>
                                    <p:animEffect transition="in" filter="fade">
                                      <p:cBhvr>
                                        <p:cTn id="21" dur="500">
                                          <p:stCondLst>
                                            <p:cond delay="0"/>
                                          </p:stCondLst>
                                        </p:cTn>
                                        <p:tgtEl>
                                          <p:spTgt spid="26639">
                                            <p:txEl>
                                              <p:pRg st="3" end="3"/>
                                            </p:txEl>
                                          </p:spTgt>
                                        </p:tgtEl>
                                      </p:cBhvr>
                                    </p:animEffect>
                                  </p:childTnLst>
                                </p:cTn>
                              </p:par>
                              <p:par>
                                <p:cTn id="22" presetID="10" presetClass="entr" presetSubtype="0" fill="hold" nodeType="withEffect">
                                  <p:stCondLst>
                                    <p:cond delay="0"/>
                                  </p:stCondLst>
                                  <p:iterate type="lt">
                                    <p:tmPct val="10000"/>
                                  </p:iterate>
                                  <p:childTnLst>
                                    <p:set>
                                      <p:cBhvr>
                                        <p:cTn id="23" dur="1" fill="hold">
                                          <p:stCondLst>
                                            <p:cond delay="0"/>
                                          </p:stCondLst>
                                        </p:cTn>
                                        <p:tgtEl>
                                          <p:spTgt spid="26639">
                                            <p:txEl>
                                              <p:pRg st="4" end="4"/>
                                            </p:txEl>
                                          </p:spTgt>
                                        </p:tgtEl>
                                        <p:attrNameLst>
                                          <p:attrName>style.visibility</p:attrName>
                                        </p:attrNameLst>
                                      </p:cBhvr>
                                      <p:to>
                                        <p:strVal val="visible"/>
                                      </p:to>
                                    </p:set>
                                    <p:animEffect transition="in" filter="fade">
                                      <p:cBhvr>
                                        <p:cTn id="24" dur="500">
                                          <p:stCondLst>
                                            <p:cond delay="0"/>
                                          </p:stCondLst>
                                        </p:cTn>
                                        <p:tgtEl>
                                          <p:spTgt spid="266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7" grpId="0"/>
      <p:bldP spid="26639"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26639"/>
                        </p:tgtEl>
                        <p:attrNameLst>
                          <p:attrName>style.visibility</p:attrName>
                        </p:attrNameLst>
                      </p:cBhvr>
                      <p:to>
                        <p:strVal val="visible"/>
                      </p:to>
                    </p:set>
                    <p:animEffect transition="in" filter="fade">
                      <p:cBhvr>
                        <p:cTn dur="500">
                          <p:stCondLst>
                            <p:cond delay="0"/>
                          </p:stCondLst>
                        </p:cTn>
                        <p:tgtEl>
                          <p:spTgt spid="26639"/>
                        </p:tgtEl>
                      </p:cBhvr>
                    </p:animEffect>
                  </p:childTnLst>
                </p:cTn>
              </p:par>
            </p:tnLst>
          </p:tmpl>
          <p:tmpl lvl="2">
            <p:tnLst>
              <p:par>
                <p:cTn presetID="10" presetClass="entr" presetSubtype="0" fill="hold" nodeType="withEffect">
                  <p:stCondLst>
                    <p:cond delay="0"/>
                  </p:stCondLst>
                  <p:iterate type="lt">
                    <p:tmPct val="10000"/>
                  </p:iterate>
                  <p:childTnLst>
                    <p:set>
                      <p:cBhvr>
                        <p:cTn dur="1" fill="hold">
                          <p:stCondLst>
                            <p:cond delay="0"/>
                          </p:stCondLst>
                        </p:cTn>
                        <p:tgtEl>
                          <p:spTgt spid="26639"/>
                        </p:tgtEl>
                        <p:attrNameLst>
                          <p:attrName>style.visibility</p:attrName>
                        </p:attrNameLst>
                      </p:cBhvr>
                      <p:to>
                        <p:strVal val="visible"/>
                      </p:to>
                    </p:set>
                    <p:animEffect transition="in" filter="fade">
                      <p:cBhvr>
                        <p:cTn dur="500">
                          <p:stCondLst>
                            <p:cond delay="0"/>
                          </p:stCondLst>
                        </p:cTn>
                        <p:tgtEl>
                          <p:spTgt spid="26639"/>
                        </p:tgtEl>
                      </p:cBhvr>
                    </p:animEffect>
                  </p:childTnLst>
                </p:cTn>
              </p:par>
            </p:tnLst>
          </p:tmpl>
          <p:tmpl lvl="3">
            <p:tnLst>
              <p:par>
                <p:cTn presetID="10" presetClass="entr" presetSubtype="0" fill="hold" nodeType="withEffect">
                  <p:stCondLst>
                    <p:cond delay="0"/>
                  </p:stCondLst>
                  <p:iterate type="lt">
                    <p:tmPct val="10000"/>
                  </p:iterate>
                  <p:childTnLst>
                    <p:set>
                      <p:cBhvr>
                        <p:cTn dur="1" fill="hold">
                          <p:stCondLst>
                            <p:cond delay="0"/>
                          </p:stCondLst>
                        </p:cTn>
                        <p:tgtEl>
                          <p:spTgt spid="26639"/>
                        </p:tgtEl>
                        <p:attrNameLst>
                          <p:attrName>style.visibility</p:attrName>
                        </p:attrNameLst>
                      </p:cBhvr>
                      <p:to>
                        <p:strVal val="visible"/>
                      </p:to>
                    </p:set>
                    <p:animEffect transition="in" filter="fade">
                      <p:cBhvr>
                        <p:cTn dur="500">
                          <p:stCondLst>
                            <p:cond delay="0"/>
                          </p:stCondLst>
                        </p:cTn>
                        <p:tgtEl>
                          <p:spTgt spid="26639"/>
                        </p:tgtEl>
                      </p:cBhvr>
                    </p:animEffect>
                  </p:childTnLst>
                </p:cTn>
              </p:par>
            </p:tnLst>
          </p:tmpl>
          <p:tmpl lvl="4">
            <p:tnLst>
              <p:par>
                <p:cTn presetID="10" presetClass="entr" presetSubtype="0" fill="hold" nodeType="withEffect">
                  <p:stCondLst>
                    <p:cond delay="0"/>
                  </p:stCondLst>
                  <p:iterate type="lt">
                    <p:tmPct val="10000"/>
                  </p:iterate>
                  <p:childTnLst>
                    <p:set>
                      <p:cBhvr>
                        <p:cTn dur="1" fill="hold">
                          <p:stCondLst>
                            <p:cond delay="0"/>
                          </p:stCondLst>
                        </p:cTn>
                        <p:tgtEl>
                          <p:spTgt spid="26639"/>
                        </p:tgtEl>
                        <p:attrNameLst>
                          <p:attrName>style.visibility</p:attrName>
                        </p:attrNameLst>
                      </p:cBhvr>
                      <p:to>
                        <p:strVal val="visible"/>
                      </p:to>
                    </p:set>
                    <p:animEffect transition="in" filter="fade">
                      <p:cBhvr>
                        <p:cTn dur="500">
                          <p:stCondLst>
                            <p:cond delay="0"/>
                          </p:stCondLst>
                        </p:cTn>
                        <p:tgtEl>
                          <p:spTgt spid="26639"/>
                        </p:tgtEl>
                      </p:cBhvr>
                    </p:animEffect>
                  </p:childTnLst>
                </p:cTn>
              </p:par>
            </p:tnLst>
          </p:tmpl>
          <p:tmpl lvl="5">
            <p:tnLst>
              <p:par>
                <p:cTn presetID="10" presetClass="entr" presetSubtype="0" fill="hold" nodeType="withEffect">
                  <p:stCondLst>
                    <p:cond delay="0"/>
                  </p:stCondLst>
                  <p:iterate type="lt">
                    <p:tmPct val="10000"/>
                  </p:iterate>
                  <p:childTnLst>
                    <p:set>
                      <p:cBhvr>
                        <p:cTn dur="1" fill="hold">
                          <p:stCondLst>
                            <p:cond delay="0"/>
                          </p:stCondLst>
                        </p:cTn>
                        <p:tgtEl>
                          <p:spTgt spid="26639"/>
                        </p:tgtEl>
                        <p:attrNameLst>
                          <p:attrName>style.visibility</p:attrName>
                        </p:attrNameLst>
                      </p:cBhvr>
                      <p:to>
                        <p:strVal val="visible"/>
                      </p:to>
                    </p:set>
                    <p:animEffect transition="in" filter="fade">
                      <p:cBhvr>
                        <p:cTn dur="500">
                          <p:stCondLst>
                            <p:cond delay="0"/>
                          </p:stCondLst>
                        </p:cTn>
                        <p:tgtEl>
                          <p:spTgt spid="26639"/>
                        </p:tgtEl>
                      </p:cBhvr>
                    </p:animEffect>
                  </p:childTnLst>
                </p:cTn>
              </p:par>
            </p:tnLst>
          </p:tmpl>
        </p:tmplLst>
      </p:bldP>
    </p:bld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96383-1F42-47D8-B586-536AC496DD7B}" type="datetimeFigureOut">
              <a:rPr lang="en-US" smtClean="0"/>
              <a:t>6/17/2024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B6FD1-13F1-4E9F-9D02-546CEF614A96}" type="slidenum">
              <a:rPr lang="en-US" smtClean="0"/>
              <a:t>‹#›</a:t>
            </a:fld>
            <a:endParaRPr lang="en-US"/>
          </a:p>
        </p:txBody>
      </p:sp>
    </p:spTree>
    <p:extLst>
      <p:ext uri="{BB962C8B-B14F-4D97-AF65-F5344CB8AC3E}">
        <p14:creationId xmlns:p14="http://schemas.microsoft.com/office/powerpoint/2010/main" val="280143749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B99BB-C16A-45F7-95C6-B469BD435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09C6CB-011E-439B-84D0-3BF29E296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1D3EC-5539-4E25-8A2E-9ACFB6677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80924-620D-4121-A9C2-6270CCE5C607}" type="datetimeFigureOut">
              <a:rPr lang="en-US" smtClean="0"/>
              <a:t>6/17/2024</a:t>
            </a:fld>
            <a:endParaRPr lang="en-US"/>
          </a:p>
        </p:txBody>
      </p:sp>
      <p:sp>
        <p:nvSpPr>
          <p:cNvPr id="5" name="Footer Placeholder 4">
            <a:extLst>
              <a:ext uri="{FF2B5EF4-FFF2-40B4-BE49-F238E27FC236}">
                <a16:creationId xmlns:a16="http://schemas.microsoft.com/office/drawing/2014/main" id="{F75D2867-1E47-4745-A715-0A9398976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D1CE98-2824-4E92-A2A0-D25BF8B06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A3EE5-B2D6-4FDE-A5BD-FA86C8CB5284}" type="slidenum">
              <a:rPr lang="en-US" smtClean="0"/>
              <a:t>‹#›</a:t>
            </a:fld>
            <a:endParaRPr lang="en-US"/>
          </a:p>
        </p:txBody>
      </p:sp>
    </p:spTree>
    <p:extLst>
      <p:ext uri="{BB962C8B-B14F-4D97-AF65-F5344CB8AC3E}">
        <p14:creationId xmlns:p14="http://schemas.microsoft.com/office/powerpoint/2010/main" val="2782788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591C147-B312-29D8-AD0C-03B3788D9EB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083C770F-51B2-2D3F-2B13-742B7ED64C9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04" name="Rectangle 4">
            <a:extLst>
              <a:ext uri="{FF2B5EF4-FFF2-40B4-BE49-F238E27FC236}">
                <a16:creationId xmlns:a16="http://schemas.microsoft.com/office/drawing/2014/main" id="{5E996E36-DF2A-F080-9151-48FBD0CEA129}"/>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cs typeface="+mn-cs"/>
              </a:defRPr>
            </a:lvl1pPr>
          </a:lstStyle>
          <a:p>
            <a:pPr>
              <a:defRPr/>
            </a:pPr>
            <a:endParaRPr lang="en-US"/>
          </a:p>
        </p:txBody>
      </p:sp>
      <p:sp>
        <p:nvSpPr>
          <p:cNvPr id="51205" name="Rectangle 5">
            <a:extLst>
              <a:ext uri="{FF2B5EF4-FFF2-40B4-BE49-F238E27FC236}">
                <a16:creationId xmlns:a16="http://schemas.microsoft.com/office/drawing/2014/main" id="{C6B54DC9-EF1F-2D74-28BD-C74918E417C1}"/>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cs typeface="+mn-cs"/>
              </a:defRPr>
            </a:lvl1pPr>
          </a:lstStyle>
          <a:p>
            <a:pPr>
              <a:defRPr/>
            </a:pPr>
            <a:endParaRPr lang="en-US"/>
          </a:p>
        </p:txBody>
      </p:sp>
      <p:sp>
        <p:nvSpPr>
          <p:cNvPr id="51206" name="Rectangle 6">
            <a:extLst>
              <a:ext uri="{FF2B5EF4-FFF2-40B4-BE49-F238E27FC236}">
                <a16:creationId xmlns:a16="http://schemas.microsoft.com/office/drawing/2014/main" id="{65F06E18-34E2-B9D1-508A-482F1DA0A23D}"/>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924AAA5-35F7-46E5-9203-83E960007533}" type="slidenum">
              <a:rPr lang="en-US" altLang="en-US"/>
              <a:pPr>
                <a:defRPr/>
              </a:pPr>
              <a:t>‹#›</a:t>
            </a:fld>
            <a:endParaRPr lang="en-US" altLang="en-US"/>
          </a:p>
        </p:txBody>
      </p:sp>
    </p:spTree>
    <p:extLst>
      <p:ext uri="{BB962C8B-B14F-4D97-AF65-F5344CB8AC3E}">
        <p14:creationId xmlns:p14="http://schemas.microsoft.com/office/powerpoint/2010/main" val="1912726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4"/>
            </p:custDataLst>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3A2A4-A22C-433B-97DE-19D75973C041}" type="datetimeFigureOut">
              <a:rPr lang="en-US" smtClean="0">
                <a:solidFill>
                  <a:prstClr val="black">
                    <a:tint val="75000"/>
                  </a:prstClr>
                </a:solidFill>
              </a:rPr>
              <a:pPr/>
              <a:t>6/17/2024</a:t>
            </a:fld>
            <a:endParaRPr lang="en-US">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B4286-3C6E-46A6-9174-EC401C36A8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4584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A76E8506-17F1-3626-94F6-0F691EE94B1C}"/>
              </a:ext>
            </a:extLst>
          </p:cNvPr>
          <p:cNvGrpSpPr>
            <a:grpSpLocks/>
          </p:cNvGrpSpPr>
          <p:nvPr/>
        </p:nvGrpSpPr>
        <p:grpSpPr bwMode="auto">
          <a:xfrm>
            <a:off x="0" y="0"/>
            <a:ext cx="12192000" cy="6858000"/>
            <a:chOff x="0" y="0"/>
            <a:chExt cx="5760" cy="4320"/>
          </a:xfrm>
        </p:grpSpPr>
        <p:sp>
          <p:nvSpPr>
            <p:cNvPr id="17411" name="Freeform 3">
              <a:extLst>
                <a:ext uri="{FF2B5EF4-FFF2-40B4-BE49-F238E27FC236}">
                  <a16:creationId xmlns:a16="http://schemas.microsoft.com/office/drawing/2014/main" id="{AFFA7AC7-8769-9002-A344-9EB6C6F592E3}"/>
                </a:ext>
              </a:extLst>
            </p:cNvPr>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12" name="Freeform 4">
              <a:extLst>
                <a:ext uri="{FF2B5EF4-FFF2-40B4-BE49-F238E27FC236}">
                  <a16:creationId xmlns:a16="http://schemas.microsoft.com/office/drawing/2014/main" id="{4F1AA3F6-8779-4C76-EBF7-7DC3142AD5E0}"/>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7413" name="Freeform 5">
            <a:extLst>
              <a:ext uri="{FF2B5EF4-FFF2-40B4-BE49-F238E27FC236}">
                <a16:creationId xmlns:a16="http://schemas.microsoft.com/office/drawing/2014/main" id="{14F47764-33B0-B705-C05B-0743A5AE06D1}"/>
              </a:ext>
            </a:extLst>
          </p:cNvPr>
          <p:cNvSpPr>
            <a:spLocks/>
          </p:cNvSpPr>
          <p:nvPr/>
        </p:nvSpPr>
        <p:spPr bwMode="hidden">
          <a:xfrm>
            <a:off x="8331200" y="626268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7414" name="Group 6">
            <a:extLst>
              <a:ext uri="{FF2B5EF4-FFF2-40B4-BE49-F238E27FC236}">
                <a16:creationId xmlns:a16="http://schemas.microsoft.com/office/drawing/2014/main" id="{D716DDC6-ABBF-A9A9-3BE3-19D7E9805619}"/>
              </a:ext>
            </a:extLst>
          </p:cNvPr>
          <p:cNvGrpSpPr>
            <a:grpSpLocks/>
          </p:cNvGrpSpPr>
          <p:nvPr/>
        </p:nvGrpSpPr>
        <p:grpSpPr bwMode="auto">
          <a:xfrm>
            <a:off x="0" y="6019800"/>
            <a:ext cx="10464800" cy="857250"/>
            <a:chOff x="0" y="3792"/>
            <a:chExt cx="4944" cy="540"/>
          </a:xfrm>
        </p:grpSpPr>
        <p:sp>
          <p:nvSpPr>
            <p:cNvPr id="17415" name="Freeform 7">
              <a:extLst>
                <a:ext uri="{FF2B5EF4-FFF2-40B4-BE49-F238E27FC236}">
                  <a16:creationId xmlns:a16="http://schemas.microsoft.com/office/drawing/2014/main" id="{AB1C7E21-B70B-637C-0A54-8D60A6D6BF17}"/>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7416" name="Group 8">
              <a:extLst>
                <a:ext uri="{FF2B5EF4-FFF2-40B4-BE49-F238E27FC236}">
                  <a16:creationId xmlns:a16="http://schemas.microsoft.com/office/drawing/2014/main" id="{D0111C02-6B0F-E19D-FEC0-37D35DE13B6C}"/>
                </a:ext>
              </a:extLst>
            </p:cNvPr>
            <p:cNvGrpSpPr>
              <a:grpSpLocks/>
            </p:cNvGrpSpPr>
            <p:nvPr userDrawn="1"/>
          </p:nvGrpSpPr>
          <p:grpSpPr bwMode="auto">
            <a:xfrm>
              <a:off x="2486" y="3792"/>
              <a:ext cx="2458" cy="540"/>
              <a:chOff x="2486" y="3792"/>
              <a:chExt cx="2458" cy="540"/>
            </a:xfrm>
          </p:grpSpPr>
          <p:sp>
            <p:nvSpPr>
              <p:cNvPr id="17417" name="Freeform 9">
                <a:extLst>
                  <a:ext uri="{FF2B5EF4-FFF2-40B4-BE49-F238E27FC236}">
                    <a16:creationId xmlns:a16="http://schemas.microsoft.com/office/drawing/2014/main" id="{9C86FF22-B7DF-72E7-D708-922507B00B03}"/>
                  </a:ext>
                </a:extLst>
              </p:cNvPr>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18" name="Freeform 10">
                <a:extLst>
                  <a:ext uri="{FF2B5EF4-FFF2-40B4-BE49-F238E27FC236}">
                    <a16:creationId xmlns:a16="http://schemas.microsoft.com/office/drawing/2014/main" id="{C12898A5-9597-50B4-24CF-2280E225BDFC}"/>
                  </a:ext>
                </a:extLst>
              </p:cNvPr>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19" name="Freeform 11">
                <a:extLst>
                  <a:ext uri="{FF2B5EF4-FFF2-40B4-BE49-F238E27FC236}">
                    <a16:creationId xmlns:a16="http://schemas.microsoft.com/office/drawing/2014/main" id="{DE4427EA-41D2-E02C-2C1A-759F84E744AD}"/>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20" name="Freeform 12">
                <a:extLst>
                  <a:ext uri="{FF2B5EF4-FFF2-40B4-BE49-F238E27FC236}">
                    <a16:creationId xmlns:a16="http://schemas.microsoft.com/office/drawing/2014/main" id="{3B252DE7-9A5A-A304-6CEC-A92621A173D1}"/>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21" name="Freeform 13">
                <a:extLst>
                  <a:ext uri="{FF2B5EF4-FFF2-40B4-BE49-F238E27FC236}">
                    <a16:creationId xmlns:a16="http://schemas.microsoft.com/office/drawing/2014/main" id="{15E47668-754E-ACDB-0FDC-9C14AE4EC197}"/>
                  </a:ext>
                </a:extLst>
              </p:cNvPr>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7422" name="Freeform 14">
              <a:extLst>
                <a:ext uri="{FF2B5EF4-FFF2-40B4-BE49-F238E27FC236}">
                  <a16:creationId xmlns:a16="http://schemas.microsoft.com/office/drawing/2014/main" id="{7458A24C-642D-E840-CB2B-A0973F6E0D06}"/>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7423" name="Group 15">
            <a:extLst>
              <a:ext uri="{FF2B5EF4-FFF2-40B4-BE49-F238E27FC236}">
                <a16:creationId xmlns:a16="http://schemas.microsoft.com/office/drawing/2014/main" id="{75382357-19E9-60F5-0CBC-D0885A8EC88B}"/>
              </a:ext>
            </a:extLst>
          </p:cNvPr>
          <p:cNvGrpSpPr>
            <a:grpSpLocks/>
          </p:cNvGrpSpPr>
          <p:nvPr/>
        </p:nvGrpSpPr>
        <p:grpSpPr bwMode="auto">
          <a:xfrm>
            <a:off x="836085" y="6021388"/>
            <a:ext cx="7579783" cy="849312"/>
            <a:chOff x="395" y="3793"/>
            <a:chExt cx="3581" cy="535"/>
          </a:xfrm>
        </p:grpSpPr>
        <p:sp>
          <p:nvSpPr>
            <p:cNvPr id="17424" name="Freeform 16">
              <a:extLst>
                <a:ext uri="{FF2B5EF4-FFF2-40B4-BE49-F238E27FC236}">
                  <a16:creationId xmlns:a16="http://schemas.microsoft.com/office/drawing/2014/main" id="{992A5722-1185-9960-4680-E93DD6E755C2}"/>
                </a:ext>
              </a:extLst>
            </p:cNvPr>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25" name="Freeform 17">
              <a:extLst>
                <a:ext uri="{FF2B5EF4-FFF2-40B4-BE49-F238E27FC236}">
                  <a16:creationId xmlns:a16="http://schemas.microsoft.com/office/drawing/2014/main" id="{FFE26A48-80A2-0A4D-4393-B1FA8D637C0B}"/>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26" name="Freeform 18">
              <a:extLst>
                <a:ext uri="{FF2B5EF4-FFF2-40B4-BE49-F238E27FC236}">
                  <a16:creationId xmlns:a16="http://schemas.microsoft.com/office/drawing/2014/main" id="{7F5259E8-9685-CE36-8A2E-9E358B2116FF}"/>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27" name="Freeform 19">
              <a:extLst>
                <a:ext uri="{FF2B5EF4-FFF2-40B4-BE49-F238E27FC236}">
                  <a16:creationId xmlns:a16="http://schemas.microsoft.com/office/drawing/2014/main" id="{DFA75A71-E940-615D-E044-B5236F0FB152}"/>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28" name="Freeform 20">
              <a:extLst>
                <a:ext uri="{FF2B5EF4-FFF2-40B4-BE49-F238E27FC236}">
                  <a16:creationId xmlns:a16="http://schemas.microsoft.com/office/drawing/2014/main" id="{3F43F509-17AA-1531-7390-D23F60C98247}"/>
                </a:ext>
              </a:extLst>
            </p:cNvPr>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429" name="Freeform 21">
              <a:extLst>
                <a:ext uri="{FF2B5EF4-FFF2-40B4-BE49-F238E27FC236}">
                  <a16:creationId xmlns:a16="http://schemas.microsoft.com/office/drawing/2014/main" id="{549D4874-18D5-D4BE-500F-D3883514AC34}"/>
                </a:ext>
              </a:extLst>
            </p:cNvPr>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7430" name="Rectangle 22">
            <a:extLst>
              <a:ext uri="{FF2B5EF4-FFF2-40B4-BE49-F238E27FC236}">
                <a16:creationId xmlns:a16="http://schemas.microsoft.com/office/drawing/2014/main" id="{D1FC6585-3277-DFA2-4421-5F5720F57FF9}"/>
              </a:ext>
            </a:extLst>
          </p:cNvPr>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31" name="Rectangle 23">
            <a:extLst>
              <a:ext uri="{FF2B5EF4-FFF2-40B4-BE49-F238E27FC236}">
                <a16:creationId xmlns:a16="http://schemas.microsoft.com/office/drawing/2014/main" id="{B213ED91-5F99-36B6-00C0-E5BB9EA1CF2F}"/>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32" name="Rectangle 24">
            <a:extLst>
              <a:ext uri="{FF2B5EF4-FFF2-40B4-BE49-F238E27FC236}">
                <a16:creationId xmlns:a16="http://schemas.microsoft.com/office/drawing/2014/main" id="{97DC6B88-97ED-1A46-E5A2-360FE1915704}"/>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7433" name="Rectangle 25">
            <a:extLst>
              <a:ext uri="{FF2B5EF4-FFF2-40B4-BE49-F238E27FC236}">
                <a16:creationId xmlns:a16="http://schemas.microsoft.com/office/drawing/2014/main" id="{E339DBA6-B4B6-9D06-5F9E-F2B7ED6A6F5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7434" name="Rectangle 26">
            <a:extLst>
              <a:ext uri="{FF2B5EF4-FFF2-40B4-BE49-F238E27FC236}">
                <a16:creationId xmlns:a16="http://schemas.microsoft.com/office/drawing/2014/main" id="{02CBEC1F-8F48-734A-9CCF-1DA6BC267216}"/>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33B74730-C908-4B1F-A148-529903D58DEE}" type="slidenum">
              <a:rPr lang="en-US" altLang="en-US"/>
              <a:pPr/>
              <a:t>‹#›</a:t>
            </a:fld>
            <a:endParaRPr lang="en-US" altLang="en-US"/>
          </a:p>
        </p:txBody>
      </p:sp>
    </p:spTree>
    <p:extLst>
      <p:ext uri="{BB962C8B-B14F-4D97-AF65-F5344CB8AC3E}">
        <p14:creationId xmlns:p14="http://schemas.microsoft.com/office/powerpoint/2010/main" val="1549959313"/>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tx2"/>
        </a:buClr>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tx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a:cs typeface="+mn-cs"/>
              </a:defRPr>
            </a:lvl1pPr>
          </a:lstStyle>
          <a:p>
            <a:pPr fontAlgn="base">
              <a:spcAft>
                <a:spcPct val="0"/>
              </a:spcAft>
              <a:defRPr/>
            </a:pPr>
            <a:endParaRPr lang="en-US">
              <a:solidFill>
                <a:srgbClr val="000000"/>
              </a:solidFill>
            </a:endParaRPr>
          </a:p>
        </p:txBody>
      </p:sp>
      <p:sp>
        <p:nvSpPr>
          <p:cNvPr id="5120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a:cs typeface="+mn-cs"/>
              </a:defRPr>
            </a:lvl1pPr>
          </a:lstStyle>
          <a:p>
            <a:pPr fontAlgn="base">
              <a:spcAft>
                <a:spcPct val="0"/>
              </a:spcAft>
              <a:defRPr/>
            </a:pPr>
            <a:endParaRPr lang="en-US">
              <a:solidFill>
                <a:srgbClr val="000000"/>
              </a:solidFill>
            </a:endParaRPr>
          </a:p>
        </p:txBody>
      </p:sp>
      <p:sp>
        <p:nvSpPr>
          <p:cNvPr id="5120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400">
                <a:cs typeface="+mn-cs"/>
              </a:defRPr>
            </a:lvl1pPr>
          </a:lstStyle>
          <a:p>
            <a:pPr fontAlgn="base">
              <a:spcAft>
                <a:spcPct val="0"/>
              </a:spcAft>
              <a:defRPr/>
            </a:pPr>
            <a:fld id="{8D1D9FF5-1EBE-4AAA-B63C-C66E86334480}"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06701332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F3C9842-F28B-4AFF-A3F7-CA07DAC378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2024/6/17</a:t>
            </a:fld>
            <a:endParaRPr lang="zh-CN" altLang="en-US"/>
          </a:p>
        </p:txBody>
      </p:sp>
      <p:sp>
        <p:nvSpPr>
          <p:cNvPr id="5" name="页脚占位符 4">
            <a:extLst>
              <a:ext uri="{FF2B5EF4-FFF2-40B4-BE49-F238E27FC236}">
                <a16:creationId xmlns:a16="http://schemas.microsoft.com/office/drawing/2014/main"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sp>
        <p:nvSpPr>
          <p:cNvPr id="8" name="Oval 7">
            <a:extLst>
              <a:ext uri="{FF2B5EF4-FFF2-40B4-BE49-F238E27FC236}">
                <a16:creationId xmlns:a16="http://schemas.microsoft.com/office/drawing/2014/main" id="{0AE42624-788D-4EF2-A5F0-EF4FFC7B8EEB}"/>
              </a:ext>
            </a:extLst>
          </p:cNvPr>
          <p:cNvSpPr/>
          <p:nvPr userDrawn="1"/>
        </p:nvSpPr>
        <p:spPr>
          <a:xfrm>
            <a:off x="-2293257" y="-246743"/>
            <a:ext cx="1233714" cy="1233714"/>
          </a:xfrm>
          <a:prstGeom prst="ellipse">
            <a:avLst/>
          </a:prstGeom>
          <a:blipFill dpi="0" rotWithShape="1">
            <a:blip r:embed="rId15" cstate="hq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10909E-D792-4173-B9EB-8A45C52A5DBD}"/>
              </a:ext>
            </a:extLst>
          </p:cNvPr>
          <p:cNvSpPr/>
          <p:nvPr userDrawn="1"/>
        </p:nvSpPr>
        <p:spPr>
          <a:xfrm>
            <a:off x="-4782457" y="2742180"/>
            <a:ext cx="1233714" cy="1233714"/>
          </a:xfrm>
          <a:prstGeom prst="ellipse">
            <a:avLst/>
          </a:prstGeom>
          <a:blipFill dpi="0" rotWithShape="1">
            <a:blip r:embed="rId15"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60097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C762570-EE98-0BE1-51B5-B0036E95D5BF}"/>
              </a:ext>
            </a:extLst>
          </p:cNvPr>
          <p:cNvSpPr>
            <a:spLocks noGrp="1" noChangeArrowheads="1"/>
          </p:cNvSpPr>
          <p:nvPr>
            <p:ph type="title"/>
          </p:nvPr>
        </p:nvSpPr>
        <p:spPr bwMode="auto">
          <a:xfrm>
            <a:off x="609879" y="274638"/>
            <a:ext cx="109722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58E146A-F7ED-2485-351B-4553568FEB80}"/>
              </a:ext>
            </a:extLst>
          </p:cNvPr>
          <p:cNvSpPr>
            <a:spLocks noGrp="1" noChangeArrowheads="1"/>
          </p:cNvSpPr>
          <p:nvPr>
            <p:ph type="body" idx="1"/>
          </p:nvPr>
        </p:nvSpPr>
        <p:spPr bwMode="auto">
          <a:xfrm>
            <a:off x="609879" y="1600201"/>
            <a:ext cx="1097224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D7A277-F8A4-90FA-0406-CA1840B6F813}"/>
              </a:ext>
            </a:extLst>
          </p:cNvPr>
          <p:cNvSpPr>
            <a:spLocks noGrp="1" noChangeArrowheads="1"/>
          </p:cNvSpPr>
          <p:nvPr>
            <p:ph type="dt" sz="half" idx="2"/>
          </p:nvPr>
        </p:nvSpPr>
        <p:spPr bwMode="auto">
          <a:xfrm>
            <a:off x="609879" y="6245225"/>
            <a:ext cx="284362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16B6CF57-94EF-34D9-7996-3A23A20D4D77}"/>
              </a:ext>
            </a:extLst>
          </p:cNvPr>
          <p:cNvSpPr>
            <a:spLocks noGrp="1" noChangeArrowheads="1"/>
          </p:cNvSpPr>
          <p:nvPr>
            <p:ph type="ftr" sz="quarter" idx="3"/>
          </p:nvPr>
        </p:nvSpPr>
        <p:spPr bwMode="auto">
          <a:xfrm>
            <a:off x="4165338" y="6245225"/>
            <a:ext cx="3861324"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9FF6360A-A6D8-0926-C477-A20D7F170651}"/>
              </a:ext>
            </a:extLst>
          </p:cNvPr>
          <p:cNvSpPr>
            <a:spLocks noGrp="1" noChangeArrowheads="1"/>
          </p:cNvSpPr>
          <p:nvPr>
            <p:ph type="sldNum" sz="quarter" idx="4"/>
          </p:nvPr>
        </p:nvSpPr>
        <p:spPr bwMode="auto">
          <a:xfrm>
            <a:off x="8738496" y="6245225"/>
            <a:ext cx="284362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B461075-B71A-4843-9843-C43F9768C60F}" type="slidenum">
              <a:rPr lang="en-US" altLang="en-US"/>
              <a:pPr>
                <a:defRPr/>
              </a:pPr>
              <a:t>‹#›</a:t>
            </a:fld>
            <a:endParaRPr lang="en-US" altLang="en-US"/>
          </a:p>
        </p:txBody>
      </p:sp>
    </p:spTree>
    <p:extLst>
      <p:ext uri="{BB962C8B-B14F-4D97-AF65-F5344CB8AC3E}">
        <p14:creationId xmlns:p14="http://schemas.microsoft.com/office/powerpoint/2010/main" val="314623285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026"/>
                                        </p:tgtEl>
                                        <p:attrNameLst>
                                          <p:attrName>style.visibility</p:attrName>
                                        </p:attrNameLst>
                                      </p:cBhvr>
                                      <p:to>
                                        <p:strVal val="visible"/>
                                      </p:to>
                                    </p:set>
                                    <p:animEffect transition="in" filter="fade">
                                      <p:cBhvr>
                                        <p:cTn id="7" dur="1000">
                                          <p:stCondLst>
                                            <p:cond delay="0"/>
                                          </p:stCondLst>
                                        </p:cTn>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500">
                                          <p:stCondLst>
                                            <p:cond delay="0"/>
                                          </p:stCondLst>
                                        </p:cTn>
                                        <p:tgtEl>
                                          <p:spTgt spid="1027">
                                            <p:txEl>
                                              <p:pRg st="0" end="0"/>
                                            </p:txEl>
                                          </p:spTgt>
                                        </p:tgtEl>
                                      </p:cBhvr>
                                    </p:animEffect>
                                  </p:childTnLst>
                                </p:cTn>
                              </p:par>
                              <p:par>
                                <p:cTn id="13" presetID="10" presetClass="entr" presetSubtype="0" fill="hold" nodeType="withEffect">
                                  <p:stCondLst>
                                    <p:cond delay="0"/>
                                  </p:stCondLst>
                                  <p:iterate type="lt">
                                    <p:tmPct val="10000"/>
                                  </p:iterate>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fade">
                                      <p:cBhvr>
                                        <p:cTn id="15" dur="500">
                                          <p:stCondLst>
                                            <p:cond delay="0"/>
                                          </p:stCondLst>
                                        </p:cTn>
                                        <p:tgtEl>
                                          <p:spTgt spid="1027">
                                            <p:txEl>
                                              <p:pRg st="1" end="1"/>
                                            </p:txEl>
                                          </p:spTgt>
                                        </p:tgtEl>
                                      </p:cBhvr>
                                    </p:animEffect>
                                  </p:childTnLst>
                                </p:cTn>
                              </p:par>
                              <p:par>
                                <p:cTn id="16" presetID="10" presetClass="entr" presetSubtype="0" fill="hold" nodeType="withEffect">
                                  <p:stCondLst>
                                    <p:cond delay="0"/>
                                  </p:stCondLst>
                                  <p:iterate type="lt">
                                    <p:tmPct val="10000"/>
                                  </p:iterate>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fade">
                                      <p:cBhvr>
                                        <p:cTn id="18" dur="500">
                                          <p:stCondLst>
                                            <p:cond delay="0"/>
                                          </p:stCondLst>
                                        </p:cTn>
                                        <p:tgtEl>
                                          <p:spTgt spid="1027">
                                            <p:txEl>
                                              <p:pRg st="2" end="2"/>
                                            </p:txEl>
                                          </p:spTgt>
                                        </p:tgtEl>
                                      </p:cBhvr>
                                    </p:animEffect>
                                  </p:childTnLst>
                                </p:cTn>
                              </p:par>
                              <p:par>
                                <p:cTn id="19" presetID="10" presetClass="entr" presetSubtype="0" fill="hold" nodeType="withEffect">
                                  <p:stCondLst>
                                    <p:cond delay="0"/>
                                  </p:stCondLst>
                                  <p:iterate type="lt">
                                    <p:tmPct val="10000"/>
                                  </p:iterate>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fade">
                                      <p:cBhvr>
                                        <p:cTn id="21" dur="500">
                                          <p:stCondLst>
                                            <p:cond delay="0"/>
                                          </p:stCondLst>
                                        </p:cTn>
                                        <p:tgtEl>
                                          <p:spTgt spid="1027">
                                            <p:txEl>
                                              <p:pRg st="3" end="3"/>
                                            </p:txEl>
                                          </p:spTgt>
                                        </p:tgtEl>
                                      </p:cBhvr>
                                    </p:animEffect>
                                  </p:childTnLst>
                                </p:cTn>
                              </p:par>
                              <p:par>
                                <p:cTn id="22" presetID="10" presetClass="entr" presetSubtype="0" fill="hold" nodeType="withEffect">
                                  <p:stCondLst>
                                    <p:cond delay="0"/>
                                  </p:stCondLst>
                                  <p:iterate type="lt">
                                    <p:tmPct val="10000"/>
                                  </p:iterate>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fade">
                                      <p:cBhvr>
                                        <p:cTn id="24" dur="5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2">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3">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4">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5">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CACBEA9-F17E-F6C3-F67F-973BC8465F56}"/>
              </a:ext>
            </a:extLst>
          </p:cNvPr>
          <p:cNvSpPr>
            <a:spLocks noGrp="1" noChangeArrowheads="1"/>
          </p:cNvSpPr>
          <p:nvPr>
            <p:ph type="title"/>
          </p:nvPr>
        </p:nvSpPr>
        <p:spPr bwMode="auto">
          <a:xfrm>
            <a:off x="609879" y="274638"/>
            <a:ext cx="109722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9E53A86-119A-E18F-495A-43BD26868C5A}"/>
              </a:ext>
            </a:extLst>
          </p:cNvPr>
          <p:cNvSpPr>
            <a:spLocks noGrp="1" noChangeArrowheads="1"/>
          </p:cNvSpPr>
          <p:nvPr>
            <p:ph type="body" idx="1"/>
          </p:nvPr>
        </p:nvSpPr>
        <p:spPr bwMode="auto">
          <a:xfrm>
            <a:off x="609879" y="1600201"/>
            <a:ext cx="1097224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3B177E8-A08D-0A07-4872-8A29DAD165EC}"/>
              </a:ext>
            </a:extLst>
          </p:cNvPr>
          <p:cNvSpPr>
            <a:spLocks noGrp="1" noChangeArrowheads="1"/>
          </p:cNvSpPr>
          <p:nvPr>
            <p:ph type="dt" sz="half" idx="2"/>
          </p:nvPr>
        </p:nvSpPr>
        <p:spPr bwMode="auto">
          <a:xfrm>
            <a:off x="609879" y="6245225"/>
            <a:ext cx="284362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957391C9-DB81-C302-0560-1E239B6BC226}"/>
              </a:ext>
            </a:extLst>
          </p:cNvPr>
          <p:cNvSpPr>
            <a:spLocks noGrp="1" noChangeArrowheads="1"/>
          </p:cNvSpPr>
          <p:nvPr>
            <p:ph type="ftr" sz="quarter" idx="3"/>
          </p:nvPr>
        </p:nvSpPr>
        <p:spPr bwMode="auto">
          <a:xfrm>
            <a:off x="4165338" y="6245225"/>
            <a:ext cx="3861324"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17CA727E-F282-CCCF-C048-1F2EDCFD5BEA}"/>
              </a:ext>
            </a:extLst>
          </p:cNvPr>
          <p:cNvSpPr>
            <a:spLocks noGrp="1" noChangeArrowheads="1"/>
          </p:cNvSpPr>
          <p:nvPr>
            <p:ph type="sldNum" sz="quarter" idx="4"/>
          </p:nvPr>
        </p:nvSpPr>
        <p:spPr bwMode="auto">
          <a:xfrm>
            <a:off x="8738496" y="6245225"/>
            <a:ext cx="284362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0C3BCDA-7B10-47B7-95B4-4F17588E8490}" type="slidenum">
              <a:rPr lang="en-US" altLang="en-US"/>
              <a:pPr>
                <a:defRPr/>
              </a:pPr>
              <a:t>‹#›</a:t>
            </a:fld>
            <a:endParaRPr lang="en-US" altLang="en-US"/>
          </a:p>
        </p:txBody>
      </p:sp>
    </p:spTree>
    <p:extLst>
      <p:ext uri="{BB962C8B-B14F-4D97-AF65-F5344CB8AC3E}">
        <p14:creationId xmlns:p14="http://schemas.microsoft.com/office/powerpoint/2010/main" val="6294214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026"/>
                                        </p:tgtEl>
                                        <p:attrNameLst>
                                          <p:attrName>style.visibility</p:attrName>
                                        </p:attrNameLst>
                                      </p:cBhvr>
                                      <p:to>
                                        <p:strVal val="visible"/>
                                      </p:to>
                                    </p:set>
                                    <p:animEffect transition="in" filter="fade">
                                      <p:cBhvr>
                                        <p:cTn id="7" dur="1000">
                                          <p:stCondLst>
                                            <p:cond delay="0"/>
                                          </p:stCondLst>
                                        </p:cTn>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500">
                                          <p:stCondLst>
                                            <p:cond delay="0"/>
                                          </p:stCondLst>
                                        </p:cTn>
                                        <p:tgtEl>
                                          <p:spTgt spid="1027">
                                            <p:txEl>
                                              <p:pRg st="0" end="0"/>
                                            </p:txEl>
                                          </p:spTgt>
                                        </p:tgtEl>
                                      </p:cBhvr>
                                    </p:animEffect>
                                  </p:childTnLst>
                                </p:cTn>
                              </p:par>
                              <p:par>
                                <p:cTn id="13" presetID="10" presetClass="entr" presetSubtype="0" fill="hold" nodeType="withEffect">
                                  <p:stCondLst>
                                    <p:cond delay="0"/>
                                  </p:stCondLst>
                                  <p:iterate type="lt">
                                    <p:tmPct val="10000"/>
                                  </p:iterate>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fade">
                                      <p:cBhvr>
                                        <p:cTn id="15" dur="500">
                                          <p:stCondLst>
                                            <p:cond delay="0"/>
                                          </p:stCondLst>
                                        </p:cTn>
                                        <p:tgtEl>
                                          <p:spTgt spid="1027">
                                            <p:txEl>
                                              <p:pRg st="1" end="1"/>
                                            </p:txEl>
                                          </p:spTgt>
                                        </p:tgtEl>
                                      </p:cBhvr>
                                    </p:animEffect>
                                  </p:childTnLst>
                                </p:cTn>
                              </p:par>
                              <p:par>
                                <p:cTn id="16" presetID="10" presetClass="entr" presetSubtype="0" fill="hold" nodeType="withEffect">
                                  <p:stCondLst>
                                    <p:cond delay="0"/>
                                  </p:stCondLst>
                                  <p:iterate type="lt">
                                    <p:tmPct val="10000"/>
                                  </p:iterate>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fade">
                                      <p:cBhvr>
                                        <p:cTn id="18" dur="500">
                                          <p:stCondLst>
                                            <p:cond delay="0"/>
                                          </p:stCondLst>
                                        </p:cTn>
                                        <p:tgtEl>
                                          <p:spTgt spid="1027">
                                            <p:txEl>
                                              <p:pRg st="2" end="2"/>
                                            </p:txEl>
                                          </p:spTgt>
                                        </p:tgtEl>
                                      </p:cBhvr>
                                    </p:animEffect>
                                  </p:childTnLst>
                                </p:cTn>
                              </p:par>
                              <p:par>
                                <p:cTn id="19" presetID="10" presetClass="entr" presetSubtype="0" fill="hold" nodeType="withEffect">
                                  <p:stCondLst>
                                    <p:cond delay="0"/>
                                  </p:stCondLst>
                                  <p:iterate type="lt">
                                    <p:tmPct val="10000"/>
                                  </p:iterate>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fade">
                                      <p:cBhvr>
                                        <p:cTn id="21" dur="500">
                                          <p:stCondLst>
                                            <p:cond delay="0"/>
                                          </p:stCondLst>
                                        </p:cTn>
                                        <p:tgtEl>
                                          <p:spTgt spid="1027">
                                            <p:txEl>
                                              <p:pRg st="3" end="3"/>
                                            </p:txEl>
                                          </p:spTgt>
                                        </p:tgtEl>
                                      </p:cBhvr>
                                    </p:animEffect>
                                  </p:childTnLst>
                                </p:cTn>
                              </p:par>
                              <p:par>
                                <p:cTn id="22" presetID="10" presetClass="entr" presetSubtype="0" fill="hold" nodeType="withEffect">
                                  <p:stCondLst>
                                    <p:cond delay="0"/>
                                  </p:stCondLst>
                                  <p:iterate type="lt">
                                    <p:tmPct val="10000"/>
                                  </p:iterate>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fade">
                                      <p:cBhvr>
                                        <p:cTn id="24" dur="5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2">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3">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4">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 lvl="5">
            <p:tnLst>
              <p:par>
                <p:cTn presetID="10" presetClass="entr" presetSubtype="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Effect transition="in" filter="fade">
                      <p:cBhvr>
                        <p:cTn dur="500">
                          <p:stCondLst>
                            <p:cond delay="0"/>
                          </p:stCondLst>
                        </p:cTn>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16.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2.jpeg"/><Relationship Id="rId4" Type="http://schemas.openxmlformats.org/officeDocument/2006/relationships/notesSlide" Target="../notesSlides/notesSlide2.xml"/><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1.xml"/></Relationships>
</file>

<file path=ppt/slides/_rels/slide3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5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51.xml"/><Relationship Id="rId5" Type="http://schemas.openxmlformats.org/officeDocument/2006/relationships/image" Target="../media/image53.pn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2.xml"/><Relationship Id="rId7" Type="http://schemas.openxmlformats.org/officeDocument/2006/relationships/image" Target="../media/image20.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2.jpe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209193" y="2082192"/>
            <a:ext cx="324640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Facebook K&amp;T" panose="02040603050506020204" pitchFamily="18" charset="0"/>
                <a:ea typeface="Calibri" panose="020F0502020204030204" pitchFamily="34" charset="0"/>
                <a:cs typeface="Times New Roman" panose="02020603050405020304" pitchFamily="18" charset="0"/>
              </a:rPr>
              <a:t>CHỦ ĐỀ 3. TỐC ĐỘ</a:t>
            </a:r>
            <a:endParaRPr kumimoji="0" lang="en-US" sz="3200" b="0" i="0" u="none" strike="noStrike" kern="1200" cap="none" spc="0" normalizeH="0" baseline="0" noProof="0" dirty="0">
              <a:ln>
                <a:noFill/>
              </a:ln>
              <a:solidFill>
                <a:prstClr val="white"/>
              </a:solidFill>
              <a:effectLst/>
              <a:uLnTx/>
              <a:uFillTx/>
              <a:latin typeface="UTM Facebook K&amp;T" panose="020406030505060202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724234" y="1884300"/>
            <a:ext cx="10882184" cy="28997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pic>
        <p:nvPicPr>
          <p:cNvPr id="21" name="Picture 20"/>
          <p:cNvPicPr/>
          <p:nvPr/>
        </p:nvPicPr>
        <p:blipFill>
          <a:blip r:embed="rId2"/>
          <a:stretch>
            <a:fillRect/>
          </a:stretch>
        </p:blipFill>
        <p:spPr>
          <a:xfrm>
            <a:off x="776742" y="2086415"/>
            <a:ext cx="2685169" cy="2685169"/>
          </a:xfrm>
          <a:prstGeom prst="rect">
            <a:avLst/>
          </a:prstGeom>
        </p:spPr>
      </p:pic>
      <p:sp>
        <p:nvSpPr>
          <p:cNvPr id="25" name="Rectangle 24"/>
          <p:cNvSpPr/>
          <p:nvPr/>
        </p:nvSpPr>
        <p:spPr>
          <a:xfrm>
            <a:off x="3583172" y="2075217"/>
            <a:ext cx="877052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Facebook K&amp;T" panose="02040603050506020204" pitchFamily="18" charset="0"/>
                <a:ea typeface="Calibri" panose="020F0502020204030204" pitchFamily="34" charset="0"/>
                <a:cs typeface="Times New Roman" panose="02020603050405020304" pitchFamily="18" charset="0"/>
              </a:rPr>
              <a:t>BỘ SÁCH: KẾT NỐI TRI THỨC VỚI CUỘC SỐNG</a:t>
            </a:r>
            <a:endParaRPr kumimoji="0" lang="en-US" sz="3200" b="0" i="0" u="none" strike="noStrike" kern="1200" cap="none" spc="0" normalizeH="0" baseline="0" noProof="0" dirty="0">
              <a:ln>
                <a:noFill/>
              </a:ln>
              <a:solidFill>
                <a:prstClr val="white"/>
              </a:solidFill>
              <a:effectLst/>
              <a:uLnTx/>
              <a:uFillTx/>
              <a:latin typeface="UTM Facebook K&amp;T" panose="020406030505060202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6096000" y="2827423"/>
            <a:ext cx="20649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UTM Facebook K&amp;T" panose="02040603050506020204" pitchFamily="18" charset="0"/>
                <a:ea typeface="Calibri" panose="020F0502020204030204" pitchFamily="34" charset="0"/>
                <a:cs typeface="Times New Roman" panose="02020603050405020304" pitchFamily="18" charset="0"/>
              </a:rPr>
              <a:t>LỊCH SỬ 9</a:t>
            </a:r>
            <a:endParaRPr kumimoji="0" lang="en-US" sz="3600" b="0" i="0" u="none" strike="noStrike" kern="1200" cap="none" spc="0" normalizeH="0" baseline="0" noProof="0" dirty="0">
              <a:ln>
                <a:noFill/>
              </a:ln>
              <a:solidFill>
                <a:prstClr val="white"/>
              </a:solidFill>
              <a:effectLst/>
              <a:uLnTx/>
              <a:uFillTx/>
              <a:latin typeface="UTM Facebook K&amp;T" panose="020406030505060202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3698789" y="2827423"/>
            <a:ext cx="688683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373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a:extLst>
              <a:ext uri="{FF2B5EF4-FFF2-40B4-BE49-F238E27FC236}">
                <a16:creationId xmlns:a16="http://schemas.microsoft.com/office/drawing/2014/main" id="{9A89FCCA-1D80-7DE3-2507-BF054FD09EC7}"/>
              </a:ext>
            </a:extLst>
          </p:cNvPr>
          <p:cNvSpPr>
            <a:spLocks noChangeArrowheads="1"/>
          </p:cNvSpPr>
          <p:nvPr/>
        </p:nvSpPr>
        <p:spPr bwMode="auto">
          <a:xfrm>
            <a:off x="-1" y="0"/>
            <a:ext cx="2455273" cy="6858000"/>
          </a:xfrm>
          <a:prstGeom prst="rect">
            <a:avLst/>
          </a:prstGeom>
          <a:solidFill>
            <a:schemeClr val="accent1"/>
          </a:solidFill>
          <a:ln w="9525">
            <a:solidFill>
              <a:srgbClr val="FF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br>
              <a:rPr lang="en-US" altLang="en-US" sz="3600" b="1" dirty="0">
                <a:solidFill>
                  <a:srgbClr val="FF0000"/>
                </a:solidFill>
                <a:latin typeface="Times New Roman" panose="02020603050405020304" pitchFamily="18" charset="0"/>
                <a:cs typeface="Times New Roman" panose="02020603050405020304" pitchFamily="18" charset="0"/>
              </a:rPr>
            </a:b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Nguyễn</a:t>
            </a:r>
            <a:r>
              <a:rPr lang="en-US" altLang="en-US" sz="3600" b="1" dirty="0">
                <a:solidFill>
                  <a:srgbClr val="FF0000"/>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buNone/>
            </a:pPr>
            <a:r>
              <a:rPr lang="en-US" altLang="en-US" sz="3600" b="1" dirty="0" err="1">
                <a:solidFill>
                  <a:srgbClr val="FF0000"/>
                </a:solidFill>
                <a:latin typeface="Times New Roman" panose="02020603050405020304" pitchFamily="18" charset="0"/>
                <a:cs typeface="Times New Roman" panose="02020603050405020304" pitchFamily="18" charset="0"/>
              </a:rPr>
              <a:t>Ái</a:t>
            </a:r>
            <a:r>
              <a:rPr lang="en-US" altLang="en-US" sz="3600" b="1" dirty="0">
                <a:solidFill>
                  <a:srgbClr val="FF0000"/>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buNone/>
            </a:pPr>
            <a:r>
              <a:rPr lang="en-US" altLang="en-US" sz="3600" b="1" dirty="0" err="1">
                <a:solidFill>
                  <a:srgbClr val="FF0000"/>
                </a:solidFill>
                <a:latin typeface="Times New Roman" panose="02020603050405020304" pitchFamily="18" charset="0"/>
                <a:cs typeface="Times New Roman" panose="02020603050405020304" pitchFamily="18" charset="0"/>
              </a:rPr>
              <a:t>Quốc</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buNone/>
            </a:pPr>
            <a:r>
              <a:rPr lang="en-US" altLang="en-US" sz="3600" b="1" dirty="0">
                <a:solidFill>
                  <a:srgbClr val="FF0000"/>
                </a:solidFill>
                <a:latin typeface="Times New Roman" panose="02020603050405020304" pitchFamily="18" charset="0"/>
                <a:cs typeface="Times New Roman" panose="02020603050405020304" pitchFamily="18" charset="0"/>
              </a:rPr>
              <a:t>ở </a:t>
            </a:r>
          </a:p>
          <a:p>
            <a:pPr algn="ctr" eaLnBrk="0" fontAlgn="base" hangingPunct="0">
              <a:spcBef>
                <a:spcPct val="0"/>
              </a:spcBef>
              <a:spcAft>
                <a:spcPct val="0"/>
              </a:spcAft>
              <a:buNone/>
            </a:pPr>
            <a:r>
              <a:rPr lang="en-US" altLang="en-US" sz="3600" b="1" dirty="0" err="1">
                <a:solidFill>
                  <a:srgbClr val="FF0000"/>
                </a:solidFill>
                <a:latin typeface="Times New Roman" panose="02020603050405020304" pitchFamily="18" charset="0"/>
                <a:cs typeface="Times New Roman" panose="02020603050405020304" pitchFamily="18" charset="0"/>
              </a:rPr>
              <a:t>Pháp</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buNone/>
            </a:pPr>
            <a:r>
              <a:rPr lang="en-US" altLang="en-US" sz="3600" b="1" dirty="0">
                <a:solidFill>
                  <a:srgbClr val="FF0000"/>
                </a:solidFill>
                <a:latin typeface="Times New Roman" panose="02020603050405020304" pitchFamily="18" charset="0"/>
                <a:cs typeface="Times New Roman" panose="02020603050405020304" pitchFamily="18" charset="0"/>
              </a:rPr>
              <a:t>(1917-</a:t>
            </a:r>
          </a:p>
          <a:p>
            <a:pPr algn="ctr" eaLnBrk="0" fontAlgn="base" hangingPunct="0">
              <a:spcBef>
                <a:spcPct val="0"/>
              </a:spcBef>
              <a:spcAft>
                <a:spcPct val="0"/>
              </a:spcAft>
              <a:buNone/>
            </a:pPr>
            <a:r>
              <a:rPr lang="en-US" altLang="en-US" sz="3600" b="1" dirty="0">
                <a:solidFill>
                  <a:srgbClr val="FF0000"/>
                </a:solidFill>
                <a:latin typeface="Times New Roman" panose="02020603050405020304" pitchFamily="18" charset="0"/>
                <a:cs typeface="Times New Roman" panose="02020603050405020304" pitchFamily="18" charset="0"/>
              </a:rPr>
              <a:t>1922)</a:t>
            </a:r>
          </a:p>
        </p:txBody>
      </p:sp>
      <p:sp>
        <p:nvSpPr>
          <p:cNvPr id="7178" name="Text Box 10">
            <a:extLst>
              <a:ext uri="{FF2B5EF4-FFF2-40B4-BE49-F238E27FC236}">
                <a16:creationId xmlns:a16="http://schemas.microsoft.com/office/drawing/2014/main" id="{125E986E-02C4-C235-8BF4-4163EC84A6CC}"/>
              </a:ext>
            </a:extLst>
          </p:cNvPr>
          <p:cNvSpPr txBox="1">
            <a:spLocks noChangeArrowheads="1"/>
          </p:cNvSpPr>
          <p:nvPr/>
        </p:nvSpPr>
        <p:spPr bwMode="auto">
          <a:xfrm>
            <a:off x="2455272" y="0"/>
            <a:ext cx="8994181" cy="1384995"/>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buNone/>
            </a:pPr>
            <a:r>
              <a:rPr lang="en-US" altLang="en-US" sz="2800" b="1">
                <a:solidFill>
                  <a:srgbClr val="0000FF"/>
                </a:solidFill>
                <a:latin typeface="Times New Roman" panose="02020603050405020304" pitchFamily="18" charset="0"/>
                <a:cs typeface="Times New Roman" panose="02020603050405020304" pitchFamily="18" charset="0"/>
              </a:rPr>
              <a:t>- 6/1919, gửi bản </a:t>
            </a:r>
            <a:r>
              <a:rPr lang="en-US" altLang="en-US" sz="2800" b="1">
                <a:solidFill>
                  <a:srgbClr val="FF0000"/>
                </a:solidFill>
                <a:latin typeface="Times New Roman" panose="02020603050405020304" pitchFamily="18" charset="0"/>
                <a:cs typeface="Times New Roman" panose="02020603050405020304" pitchFamily="18" charset="0"/>
              </a:rPr>
              <a:t>Yêu sách của nhân dân An Nam </a:t>
            </a:r>
            <a:r>
              <a:rPr lang="en-US" altLang="en-US" sz="2800" b="1">
                <a:solidFill>
                  <a:srgbClr val="0000FF"/>
                </a:solidFill>
                <a:latin typeface="Times New Roman" panose="02020603050405020304" pitchFamily="18" charset="0"/>
                <a:cs typeface="Times New Roman" panose="02020603050405020304" pitchFamily="18" charset="0"/>
              </a:rPr>
              <a:t>đòi chính phủ Pháp thừa nhận quyền tự do dân chủ, bình đẳng và tự quyết của dân tộc Việt Nam.</a:t>
            </a:r>
          </a:p>
        </p:txBody>
      </p:sp>
      <p:sp>
        <p:nvSpPr>
          <p:cNvPr id="7181" name="Text Box 13">
            <a:extLst>
              <a:ext uri="{FF2B5EF4-FFF2-40B4-BE49-F238E27FC236}">
                <a16:creationId xmlns:a16="http://schemas.microsoft.com/office/drawing/2014/main" id="{71E6ADF3-E74B-D6E9-6503-EA3E33951B18}"/>
              </a:ext>
            </a:extLst>
          </p:cNvPr>
          <p:cNvSpPr txBox="1">
            <a:spLocks noChangeArrowheads="1"/>
          </p:cNvSpPr>
          <p:nvPr/>
        </p:nvSpPr>
        <p:spPr bwMode="auto">
          <a:xfrm>
            <a:off x="2455273" y="1683087"/>
            <a:ext cx="8994180" cy="954107"/>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50000"/>
              </a:spcBef>
              <a:spcAft>
                <a:spcPct val="0"/>
              </a:spcAft>
              <a:buNone/>
            </a:pPr>
            <a:r>
              <a:rPr lang="en-US" altLang="en-US" sz="2800" b="1" dirty="0">
                <a:solidFill>
                  <a:srgbClr val="0000FF"/>
                </a:solidFill>
                <a:latin typeface="Times New Roman" panose="02020603050405020304" pitchFamily="18" charset="0"/>
                <a:cs typeface="Times New Roman" panose="02020603050405020304" pitchFamily="18" charset="0"/>
              </a:rPr>
              <a:t>- 7/1920,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đọc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thảo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lần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thứ</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nhất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luận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cương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vấn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tộc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thuộc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địa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Lê-</a:t>
            </a:r>
            <a:r>
              <a:rPr lang="en-US" altLang="en-US" sz="2800" b="1" dirty="0" err="1">
                <a:solidFill>
                  <a:srgbClr val="FF0000"/>
                </a:solidFill>
                <a:latin typeface="Times New Roman" panose="02020603050405020304" pitchFamily="18" charset="0"/>
                <a:cs typeface="Times New Roman" panose="02020603050405020304" pitchFamily="18" charset="0"/>
              </a:rPr>
              <a:t>nin</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blinds(horizontal)">
                                      <p:cBhvr>
                                        <p:cTn id="7" dur="500"/>
                                        <p:tgtEl>
                                          <p:spTgt spid="71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178"/>
                                        </p:tgtEl>
                                        <p:attrNameLst>
                                          <p:attrName>style.visibility</p:attrName>
                                        </p:attrNameLst>
                                      </p:cBhvr>
                                      <p:to>
                                        <p:strVal val="visible"/>
                                      </p:to>
                                    </p:set>
                                    <p:animEffect transition="in" filter="diamond(in)">
                                      <p:cBhvr>
                                        <p:cTn id="12" dur="2000"/>
                                        <p:tgtEl>
                                          <p:spTgt spid="71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7181"/>
                                        </p:tgtEl>
                                        <p:attrNameLst>
                                          <p:attrName>style.visibility</p:attrName>
                                        </p:attrNameLst>
                                      </p:cBhvr>
                                      <p:to>
                                        <p:strVal val="visible"/>
                                      </p:to>
                                    </p:set>
                                    <p:animEffect transition="in" filter="wheel(4)">
                                      <p:cBhvr>
                                        <p:cTn id="17" dur="2000"/>
                                        <p:tgtEl>
                                          <p:spTgt spid="7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78" grpId="0" animBg="1"/>
      <p:bldP spid="71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6CA43-A4E7-A009-641D-F4E08AF3C4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6008BF-AAD3-BAEA-B508-38988415397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29DDDE-B105-515F-B275-18756100DE1F}"/>
              </a:ext>
            </a:extLst>
          </p:cNvPr>
          <p:cNvPicPr>
            <a:picLocks noChangeAspect="1"/>
          </p:cNvPicPr>
          <p:nvPr/>
        </p:nvPicPr>
        <p:blipFill>
          <a:blip r:embed="rId2"/>
          <a:stretch>
            <a:fillRect/>
          </a:stretch>
        </p:blipFill>
        <p:spPr>
          <a:xfrm>
            <a:off x="0" y="22714"/>
            <a:ext cx="12192000" cy="6125167"/>
          </a:xfrm>
          <a:prstGeom prst="rect">
            <a:avLst/>
          </a:prstGeom>
        </p:spPr>
      </p:pic>
    </p:spTree>
    <p:extLst>
      <p:ext uri="{BB962C8B-B14F-4D97-AF65-F5344CB8AC3E}">
        <p14:creationId xmlns:p14="http://schemas.microsoft.com/office/powerpoint/2010/main" val="1939845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a:extLst>
              <a:ext uri="{FF2B5EF4-FFF2-40B4-BE49-F238E27FC236}">
                <a16:creationId xmlns:a16="http://schemas.microsoft.com/office/drawing/2014/main" id="{9A89FCCA-1D80-7DE3-2507-BF054FD09EC7}"/>
              </a:ext>
            </a:extLst>
          </p:cNvPr>
          <p:cNvSpPr>
            <a:spLocks noChangeArrowheads="1"/>
          </p:cNvSpPr>
          <p:nvPr/>
        </p:nvSpPr>
        <p:spPr bwMode="auto">
          <a:xfrm>
            <a:off x="-1" y="0"/>
            <a:ext cx="2455273" cy="6858000"/>
          </a:xfrm>
          <a:prstGeom prst="rect">
            <a:avLst/>
          </a:prstGeom>
          <a:solidFill>
            <a:schemeClr val="accent1"/>
          </a:solidFill>
          <a:ln w="9525">
            <a:solidFill>
              <a:srgbClr val="FF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Nguyễn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ở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1922)</a:t>
            </a:r>
          </a:p>
        </p:txBody>
      </p:sp>
      <p:sp>
        <p:nvSpPr>
          <p:cNvPr id="7178" name="Text Box 10">
            <a:extLst>
              <a:ext uri="{FF2B5EF4-FFF2-40B4-BE49-F238E27FC236}">
                <a16:creationId xmlns:a16="http://schemas.microsoft.com/office/drawing/2014/main" id="{125E986E-02C4-C235-8BF4-4163EC84A6CC}"/>
              </a:ext>
            </a:extLst>
          </p:cNvPr>
          <p:cNvSpPr txBox="1">
            <a:spLocks noChangeArrowheads="1"/>
          </p:cNvSpPr>
          <p:nvPr/>
        </p:nvSpPr>
        <p:spPr bwMode="auto">
          <a:xfrm>
            <a:off x="2455272" y="0"/>
            <a:ext cx="8994181" cy="1384995"/>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- 6/1919, gửi bản </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Yêu sách của nhân dân An Nam </a:t>
            </a: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đòi chính phủ Pháp thừa nhận quyền tự do dân chủ, bình đẳng và tự quyết của dân tộc Việt Nam.</a:t>
            </a:r>
          </a:p>
        </p:txBody>
      </p:sp>
      <p:sp>
        <p:nvSpPr>
          <p:cNvPr id="7181" name="Text Box 13">
            <a:extLst>
              <a:ext uri="{FF2B5EF4-FFF2-40B4-BE49-F238E27FC236}">
                <a16:creationId xmlns:a16="http://schemas.microsoft.com/office/drawing/2014/main" id="{71E6ADF3-E74B-D6E9-6503-EA3E33951B18}"/>
              </a:ext>
            </a:extLst>
          </p:cNvPr>
          <p:cNvSpPr txBox="1">
            <a:spLocks noChangeArrowheads="1"/>
          </p:cNvSpPr>
          <p:nvPr/>
        </p:nvSpPr>
        <p:spPr bwMode="auto">
          <a:xfrm>
            <a:off x="2455273" y="1683087"/>
            <a:ext cx="8994180" cy="954107"/>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- 7/1920,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đọc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cương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vấn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thuộc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Lê-</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7183" name="Text Box 15">
            <a:extLst>
              <a:ext uri="{FF2B5EF4-FFF2-40B4-BE49-F238E27FC236}">
                <a16:creationId xmlns:a16="http://schemas.microsoft.com/office/drawing/2014/main" id="{5B3578C5-6CDB-2094-E3FA-027FC6D86EE9}"/>
              </a:ext>
            </a:extLst>
          </p:cNvPr>
          <p:cNvSpPr txBox="1">
            <a:spLocks noChangeArrowheads="1"/>
          </p:cNvSpPr>
          <p:nvPr/>
        </p:nvSpPr>
        <p:spPr bwMode="auto">
          <a:xfrm>
            <a:off x="2455272" y="3406503"/>
            <a:ext cx="8994180" cy="95410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- 12/1920,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tham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Đảng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3">
            <a:extLst>
              <a:ext uri="{FF2B5EF4-FFF2-40B4-BE49-F238E27FC236}">
                <a16:creationId xmlns:a16="http://schemas.microsoft.com/office/drawing/2014/main" id="{9CF28A82-C78C-3FF1-0920-9ED861646D2C}"/>
              </a:ext>
            </a:extLst>
          </p:cNvPr>
          <p:cNvSpPr txBox="1">
            <a:spLocks noChangeArrowheads="1"/>
          </p:cNvSpPr>
          <p:nvPr/>
        </p:nvSpPr>
        <p:spPr bwMode="auto">
          <a:xfrm>
            <a:off x="2455271" y="4838564"/>
            <a:ext cx="9062277" cy="1541462"/>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Năm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1921: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lập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liên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hiệp</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thuộc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địa</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Năm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1922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xuất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bản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báo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khổ</a:t>
            </a:r>
            <a:r>
              <a:rPr kumimoji="0" lang="en-US" alt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293099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blinds(horizontal)">
                                      <p:cBhvr>
                                        <p:cTn id="7" dur="500"/>
                                        <p:tgtEl>
                                          <p:spTgt spid="71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178"/>
                                        </p:tgtEl>
                                        <p:attrNameLst>
                                          <p:attrName>style.visibility</p:attrName>
                                        </p:attrNameLst>
                                      </p:cBhvr>
                                      <p:to>
                                        <p:strVal val="visible"/>
                                      </p:to>
                                    </p:set>
                                    <p:animEffect transition="in" filter="diamond(in)">
                                      <p:cBhvr>
                                        <p:cTn id="12" dur="2000"/>
                                        <p:tgtEl>
                                          <p:spTgt spid="71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7181"/>
                                        </p:tgtEl>
                                        <p:attrNameLst>
                                          <p:attrName>style.visibility</p:attrName>
                                        </p:attrNameLst>
                                      </p:cBhvr>
                                      <p:to>
                                        <p:strVal val="visible"/>
                                      </p:to>
                                    </p:set>
                                    <p:animEffect transition="in" filter="wheel(4)">
                                      <p:cBhvr>
                                        <p:cTn id="17" dur="2000"/>
                                        <p:tgtEl>
                                          <p:spTgt spid="71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83"/>
                                        </p:tgtEl>
                                        <p:attrNameLst>
                                          <p:attrName>style.visibility</p:attrName>
                                        </p:attrNameLst>
                                      </p:cBhvr>
                                      <p:to>
                                        <p:strVal val="visible"/>
                                      </p:to>
                                    </p:set>
                                    <p:animEffect transition="in" filter="dissolve">
                                      <p:cBhvr>
                                        <p:cTn id="22" dur="500"/>
                                        <p:tgtEl>
                                          <p:spTgt spid="71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dissolve">
                                      <p:cBhvr>
                                        <p:cTn id="27" dur="500"/>
                                        <p:tgtEl>
                                          <p:spTgt spid="9">
                                            <p:bg/>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dissolv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dissolve">
                                      <p:cBhvr>
                                        <p:cTn id="3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78" grpId="0" animBg="1"/>
      <p:bldP spid="7181" grpId="0" animBg="1"/>
      <p:bldP spid="7183" grpId="0" animBg="1"/>
      <p:bldP spid="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Picture 11">
            <a:extLst>
              <a:ext uri="{FF2B5EF4-FFF2-40B4-BE49-F238E27FC236}">
                <a16:creationId xmlns:a16="http://schemas.microsoft.com/office/drawing/2014/main" id="{FDFBCD05-EACA-F291-615B-EB3A299C1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732" y="116732"/>
            <a:ext cx="6248400" cy="602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plus(in)">
                                      <p:cBhvr>
                                        <p:cTn id="7" dur="2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Oval 4">
            <a:extLst>
              <a:ext uri="{FF2B5EF4-FFF2-40B4-BE49-F238E27FC236}">
                <a16:creationId xmlns:a16="http://schemas.microsoft.com/office/drawing/2014/main" id="{0273D5B5-EA7F-3B9A-6F55-B88B4FFF9414}"/>
              </a:ext>
            </a:extLst>
          </p:cNvPr>
          <p:cNvSpPr>
            <a:spLocks noChangeArrowheads="1"/>
          </p:cNvSpPr>
          <p:nvPr/>
        </p:nvSpPr>
        <p:spPr bwMode="auto">
          <a:xfrm>
            <a:off x="2133600" y="136188"/>
            <a:ext cx="7574604" cy="5943600"/>
          </a:xfrm>
          <a:prstGeom prst="ellipse">
            <a:avLst/>
          </a:prstGeom>
          <a:solidFill>
            <a:schemeClr val="accent1"/>
          </a:solidFill>
          <a:ln w="9525">
            <a:solidFill>
              <a:srgbClr val="FF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1800" dirty="0">
                <a:solidFill>
                  <a:srgbClr val="000000"/>
                </a:solidFill>
              </a:rPr>
              <a:t>  </a:t>
            </a:r>
            <a:r>
              <a:rPr lang="en-US" altLang="en-US" sz="4400" dirty="0">
                <a:solidFill>
                  <a:srgbClr val="000000"/>
                </a:solidFill>
              </a:rPr>
              <a:t>Theo </a:t>
            </a:r>
            <a:r>
              <a:rPr lang="en-US" altLang="en-US" sz="4400" dirty="0" err="1">
                <a:solidFill>
                  <a:srgbClr val="000000"/>
                </a:solidFill>
              </a:rPr>
              <a:t>em</a:t>
            </a:r>
            <a:r>
              <a:rPr lang="en-US" altLang="en-US" sz="4400" dirty="0">
                <a:solidFill>
                  <a:srgbClr val="000000"/>
                </a:solidFill>
              </a:rPr>
              <a:t>, </a:t>
            </a:r>
          </a:p>
          <a:p>
            <a:pPr algn="ctr" eaLnBrk="0" fontAlgn="base" hangingPunct="0">
              <a:spcBef>
                <a:spcPct val="0"/>
              </a:spcBef>
              <a:spcAft>
                <a:spcPct val="0"/>
              </a:spcAft>
              <a:buNone/>
            </a:pPr>
            <a:r>
              <a:rPr lang="en-US" altLang="en-US" sz="4400" dirty="0">
                <a:solidFill>
                  <a:srgbClr val="000000"/>
                </a:solidFill>
              </a:rPr>
              <a:t>con </a:t>
            </a:r>
            <a:r>
              <a:rPr lang="en-US" altLang="en-US" sz="4400" dirty="0" err="1">
                <a:solidFill>
                  <a:srgbClr val="000000"/>
                </a:solidFill>
              </a:rPr>
              <a:t>đường</a:t>
            </a:r>
            <a:r>
              <a:rPr lang="en-US" altLang="en-US" sz="4400" dirty="0">
                <a:solidFill>
                  <a:srgbClr val="000000"/>
                </a:solidFill>
              </a:rPr>
              <a:t> </a:t>
            </a:r>
            <a:r>
              <a:rPr lang="en-US" altLang="en-US" sz="4400" dirty="0" err="1">
                <a:solidFill>
                  <a:srgbClr val="000000"/>
                </a:solidFill>
              </a:rPr>
              <a:t>cứu</a:t>
            </a:r>
            <a:r>
              <a:rPr lang="en-US" altLang="en-US" sz="4400" dirty="0">
                <a:solidFill>
                  <a:srgbClr val="000000"/>
                </a:solidFill>
              </a:rPr>
              <a:t> </a:t>
            </a:r>
            <a:r>
              <a:rPr lang="en-US" altLang="en-US" sz="4400" dirty="0" err="1">
                <a:solidFill>
                  <a:srgbClr val="000000"/>
                </a:solidFill>
              </a:rPr>
              <a:t>nước</a:t>
            </a:r>
            <a:r>
              <a:rPr lang="en-US" altLang="en-US" sz="4400" dirty="0">
                <a:solidFill>
                  <a:srgbClr val="000000"/>
                </a:solidFill>
              </a:rPr>
              <a:t> </a:t>
            </a:r>
          </a:p>
          <a:p>
            <a:pPr algn="ctr" eaLnBrk="0" fontAlgn="base" hangingPunct="0">
              <a:spcBef>
                <a:spcPct val="0"/>
              </a:spcBef>
              <a:spcAft>
                <a:spcPct val="0"/>
              </a:spcAft>
              <a:buNone/>
            </a:pPr>
            <a:r>
              <a:rPr lang="en-US" altLang="en-US" sz="4400" dirty="0" err="1">
                <a:solidFill>
                  <a:srgbClr val="000000"/>
                </a:solidFill>
              </a:rPr>
              <a:t>của</a:t>
            </a:r>
            <a:r>
              <a:rPr lang="en-US" altLang="en-US" sz="4400" dirty="0">
                <a:solidFill>
                  <a:srgbClr val="000000"/>
                </a:solidFill>
              </a:rPr>
              <a:t> </a:t>
            </a:r>
            <a:r>
              <a:rPr lang="en-US" altLang="en-US" sz="4400" dirty="0" err="1">
                <a:solidFill>
                  <a:srgbClr val="000000"/>
                </a:solidFill>
              </a:rPr>
              <a:t>Nguyễn</a:t>
            </a:r>
            <a:r>
              <a:rPr lang="en-US" altLang="en-US" sz="4400" dirty="0">
                <a:solidFill>
                  <a:srgbClr val="000000"/>
                </a:solidFill>
              </a:rPr>
              <a:t> </a:t>
            </a:r>
            <a:r>
              <a:rPr lang="en-US" altLang="en-US" sz="4400" dirty="0" err="1">
                <a:solidFill>
                  <a:srgbClr val="000000"/>
                </a:solidFill>
              </a:rPr>
              <a:t>Ái</a:t>
            </a:r>
            <a:r>
              <a:rPr lang="en-US" altLang="en-US" sz="4400" dirty="0">
                <a:solidFill>
                  <a:srgbClr val="000000"/>
                </a:solidFill>
              </a:rPr>
              <a:t> </a:t>
            </a:r>
            <a:r>
              <a:rPr lang="en-US" altLang="en-US" sz="4400" dirty="0" err="1">
                <a:solidFill>
                  <a:srgbClr val="000000"/>
                </a:solidFill>
              </a:rPr>
              <a:t>Quốc</a:t>
            </a:r>
            <a:r>
              <a:rPr lang="en-US" altLang="en-US" sz="4400" dirty="0">
                <a:solidFill>
                  <a:srgbClr val="000000"/>
                </a:solidFill>
              </a:rPr>
              <a:t> </a:t>
            </a:r>
          </a:p>
          <a:p>
            <a:pPr algn="ctr" eaLnBrk="0" fontAlgn="base" hangingPunct="0">
              <a:spcBef>
                <a:spcPct val="0"/>
              </a:spcBef>
              <a:spcAft>
                <a:spcPct val="0"/>
              </a:spcAft>
              <a:buNone/>
            </a:pPr>
            <a:r>
              <a:rPr lang="en-US" altLang="en-US" sz="4400" dirty="0" err="1">
                <a:solidFill>
                  <a:srgbClr val="000000"/>
                </a:solidFill>
              </a:rPr>
              <a:t>có</a:t>
            </a:r>
            <a:r>
              <a:rPr lang="en-US" altLang="en-US" sz="4400" dirty="0">
                <a:solidFill>
                  <a:srgbClr val="000000"/>
                </a:solidFill>
              </a:rPr>
              <a:t> </a:t>
            </a:r>
            <a:r>
              <a:rPr lang="en-US" altLang="en-US" sz="4400" dirty="0" err="1">
                <a:solidFill>
                  <a:srgbClr val="000000"/>
                </a:solidFill>
              </a:rPr>
              <a:t>gì</a:t>
            </a:r>
            <a:r>
              <a:rPr lang="en-US" altLang="en-US" sz="4400" dirty="0">
                <a:solidFill>
                  <a:srgbClr val="000000"/>
                </a:solidFill>
              </a:rPr>
              <a:t> </a:t>
            </a:r>
            <a:r>
              <a:rPr lang="en-US" altLang="en-US" sz="4400" dirty="0" err="1">
                <a:solidFill>
                  <a:srgbClr val="FF0000"/>
                </a:solidFill>
              </a:rPr>
              <a:t>mới</a:t>
            </a:r>
            <a:endParaRPr lang="en-US" altLang="en-US" sz="4400" dirty="0">
              <a:solidFill>
                <a:srgbClr val="FF0000"/>
              </a:solidFill>
            </a:endParaRPr>
          </a:p>
          <a:p>
            <a:pPr algn="ctr" eaLnBrk="0" fontAlgn="base" hangingPunct="0">
              <a:spcBef>
                <a:spcPct val="0"/>
              </a:spcBef>
              <a:spcAft>
                <a:spcPct val="0"/>
              </a:spcAft>
              <a:buNone/>
            </a:pPr>
            <a:r>
              <a:rPr lang="en-US" altLang="en-US" sz="4400" dirty="0">
                <a:solidFill>
                  <a:srgbClr val="000000"/>
                </a:solidFill>
              </a:rPr>
              <a:t> </a:t>
            </a:r>
            <a:r>
              <a:rPr lang="en-US" altLang="en-US" sz="4400" dirty="0" err="1">
                <a:solidFill>
                  <a:srgbClr val="000000"/>
                </a:solidFill>
              </a:rPr>
              <a:t>và</a:t>
            </a:r>
            <a:r>
              <a:rPr lang="en-US" altLang="en-US" sz="4400" dirty="0">
                <a:solidFill>
                  <a:srgbClr val="000000"/>
                </a:solidFill>
              </a:rPr>
              <a:t> </a:t>
            </a:r>
            <a:r>
              <a:rPr lang="en-US" altLang="en-US" sz="4400" dirty="0" err="1">
                <a:solidFill>
                  <a:srgbClr val="FF0000"/>
                </a:solidFill>
              </a:rPr>
              <a:t>khác</a:t>
            </a:r>
            <a:r>
              <a:rPr lang="en-US" altLang="en-US" sz="4400" dirty="0">
                <a:solidFill>
                  <a:srgbClr val="FF0000"/>
                </a:solidFill>
              </a:rPr>
              <a:t> </a:t>
            </a:r>
            <a:r>
              <a:rPr lang="en-US" altLang="en-US" sz="4400" dirty="0" err="1">
                <a:solidFill>
                  <a:srgbClr val="000000"/>
                </a:solidFill>
              </a:rPr>
              <a:t>với</a:t>
            </a:r>
            <a:r>
              <a:rPr lang="en-US" altLang="en-US" sz="4400" dirty="0">
                <a:solidFill>
                  <a:srgbClr val="000000"/>
                </a:solidFill>
              </a:rPr>
              <a:t> </a:t>
            </a:r>
            <a:r>
              <a:rPr lang="en-US" altLang="en-US" sz="4400" dirty="0" err="1">
                <a:solidFill>
                  <a:srgbClr val="000000"/>
                </a:solidFill>
              </a:rPr>
              <a:t>lớp</a:t>
            </a:r>
            <a:r>
              <a:rPr lang="en-US" altLang="en-US" sz="4400" dirty="0">
                <a:solidFill>
                  <a:srgbClr val="000000"/>
                </a:solidFill>
              </a:rPr>
              <a:t> </a:t>
            </a:r>
          </a:p>
          <a:p>
            <a:pPr algn="ctr" eaLnBrk="0" fontAlgn="base" hangingPunct="0">
              <a:spcBef>
                <a:spcPct val="0"/>
              </a:spcBef>
              <a:spcAft>
                <a:spcPct val="0"/>
              </a:spcAft>
              <a:buNone/>
            </a:pPr>
            <a:r>
              <a:rPr lang="en-US" altLang="en-US" sz="4400" dirty="0" err="1">
                <a:solidFill>
                  <a:srgbClr val="000000"/>
                </a:solidFill>
              </a:rPr>
              <a:t>người</a:t>
            </a:r>
            <a:r>
              <a:rPr lang="en-US" altLang="en-US" sz="4400" dirty="0">
                <a:solidFill>
                  <a:srgbClr val="000000"/>
                </a:solidFill>
              </a:rPr>
              <a:t> </a:t>
            </a:r>
            <a:r>
              <a:rPr lang="en-US" altLang="en-US" sz="4400" dirty="0" err="1">
                <a:solidFill>
                  <a:srgbClr val="000000"/>
                </a:solidFill>
              </a:rPr>
              <a:t>đi</a:t>
            </a:r>
            <a:r>
              <a:rPr lang="en-US" altLang="en-US" sz="4400" dirty="0">
                <a:solidFill>
                  <a:srgbClr val="000000"/>
                </a:solidFill>
              </a:rPr>
              <a:t> </a:t>
            </a:r>
            <a:r>
              <a:rPr lang="en-US" altLang="en-US" sz="4400" dirty="0" err="1">
                <a:solidFill>
                  <a:srgbClr val="000000"/>
                </a:solidFill>
              </a:rPr>
              <a:t>trước</a:t>
            </a:r>
            <a:r>
              <a:rPr lang="en-US" altLang="en-US" sz="4400" dirty="0">
                <a:solidFill>
                  <a:srgbClr val="0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heel(4)">
                                      <p:cBhvr>
                                        <p:cTn id="7"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p:cNvGraphicFramePr>
            <a:graphicFrameLocks noGrp="1"/>
          </p:cNvGraphicFramePr>
          <p:nvPr>
            <p:ph/>
            <p:custDataLst>
              <p:tags r:id="rId1"/>
            </p:custDataLst>
            <p:extLst>
              <p:ext uri="{D42A27DB-BD31-4B8C-83A1-F6EECF244321}">
                <p14:modId xmlns:p14="http://schemas.microsoft.com/office/powerpoint/2010/main" val="1767065203"/>
              </p:ext>
            </p:extLst>
          </p:nvPr>
        </p:nvGraphicFramePr>
        <p:xfrm>
          <a:off x="1429966" y="311284"/>
          <a:ext cx="9688748" cy="5486400"/>
        </p:xfrm>
        <a:graphic>
          <a:graphicData uri="http://schemas.openxmlformats.org/drawingml/2006/table">
            <a:tbl>
              <a:tblPr/>
              <a:tblGrid>
                <a:gridCol w="1949563">
                  <a:extLst>
                    <a:ext uri="{9D8B030D-6E8A-4147-A177-3AD203B41FA5}">
                      <a16:colId xmlns:a16="http://schemas.microsoft.com/office/drawing/2014/main" val="20000"/>
                    </a:ext>
                  </a:extLst>
                </a:gridCol>
                <a:gridCol w="3375602">
                  <a:extLst>
                    <a:ext uri="{9D8B030D-6E8A-4147-A177-3AD203B41FA5}">
                      <a16:colId xmlns:a16="http://schemas.microsoft.com/office/drawing/2014/main" val="20001"/>
                    </a:ext>
                  </a:extLst>
                </a:gridCol>
                <a:gridCol w="4363583">
                  <a:extLst>
                    <a:ext uri="{9D8B030D-6E8A-4147-A177-3AD203B41FA5}">
                      <a16:colId xmlns:a16="http://schemas.microsoft.com/office/drawing/2014/main" val="20002"/>
                    </a:ext>
                  </a:extLst>
                </a:gridCol>
              </a:tblGrid>
              <a:tr h="869950">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2400" b="1" i="0" u="none" strike="noStrike" cap="none" normalizeH="0" baseline="0" dirty="0" err="1">
                          <a:ln>
                            <a:noFill/>
                          </a:ln>
                          <a:solidFill>
                            <a:schemeClr val="tx1"/>
                          </a:solidFill>
                          <a:effectLst/>
                          <a:latin typeface="Times New Roman" pitchFamily="18" charset="0"/>
                        </a:rPr>
                        <a:t>Nội</a:t>
                      </a:r>
                      <a:r>
                        <a:rPr kumimoji="0" lang="en-US" sz="2400" b="1" i="0" u="none" strike="noStrike" cap="none" normalizeH="0" baseline="0" dirty="0">
                          <a:ln>
                            <a:noFill/>
                          </a:ln>
                          <a:solidFill>
                            <a:srgbClr val="CCFF66"/>
                          </a:solidFill>
                          <a:effectLst/>
                          <a:latin typeface="Times New Roman" pitchFamily="18" charset="0"/>
                        </a:rPr>
                        <a:t> </a:t>
                      </a:r>
                      <a:r>
                        <a:rPr kumimoji="0" lang="en-US" sz="2400" b="1" i="0" u="none" strike="noStrike" cap="none" normalizeH="0" baseline="0" dirty="0">
                          <a:ln>
                            <a:noFill/>
                          </a:ln>
                          <a:solidFill>
                            <a:schemeClr val="tx1"/>
                          </a:solidFill>
                          <a:effectLst/>
                          <a:latin typeface="Times New Roman" pitchFamily="18" charset="0"/>
                        </a:rPr>
                        <a:t>dung</a:t>
                      </a:r>
                      <a:endParaRPr kumimoji="0" lang="en-US" sz="2400" b="1" i="0" u="none" strike="noStrike" cap="none" normalizeH="0" baseline="0" dirty="0">
                        <a:ln>
                          <a:noFill/>
                        </a:ln>
                        <a:solidFill>
                          <a:srgbClr val="CCFF66"/>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2400" b="1" i="0" u="none" strike="noStrike" cap="none" normalizeH="0" baseline="0" dirty="0" err="1">
                          <a:ln>
                            <a:noFill/>
                          </a:ln>
                          <a:solidFill>
                            <a:schemeClr val="tx1"/>
                          </a:solidFill>
                          <a:effectLst/>
                          <a:latin typeface="Times New Roman" pitchFamily="18" charset="0"/>
                        </a:rPr>
                        <a:t>Các</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bậc</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tiền</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bối</a:t>
                      </a: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2400" b="1" i="0" u="none" strike="noStrike" cap="none" normalizeH="0" baseline="0" dirty="0" err="1">
                          <a:ln>
                            <a:noFill/>
                          </a:ln>
                          <a:solidFill>
                            <a:schemeClr val="tx1"/>
                          </a:solidFill>
                          <a:effectLst/>
                          <a:latin typeface="Times New Roman" pitchFamily="18" charset="0"/>
                        </a:rPr>
                        <a:t>Nguyễn</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Ái</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Quốc</a:t>
                      </a: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0"/>
                  </a:ext>
                </a:extLst>
              </a:tr>
              <a:tr h="730250">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400" b="1" i="0" u="none" strike="noStrike" cap="none" normalizeH="0" baseline="0" dirty="0" err="1">
                          <a:ln>
                            <a:noFill/>
                          </a:ln>
                          <a:solidFill>
                            <a:schemeClr val="tx1"/>
                          </a:solidFill>
                          <a:effectLst/>
                          <a:latin typeface="Times New Roman" pitchFamily="18" charset="0"/>
                        </a:rPr>
                        <a:t>Hướng</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đi</a:t>
                      </a: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400" b="1" i="0" u="none" strike="noStrike" cap="none" normalizeH="0" baseline="0" dirty="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52600">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r>
                        <a:rPr kumimoji="0" lang="en-US" sz="2400" b="1" i="0" u="none" strike="noStrike" cap="none" normalizeH="0" baseline="0" dirty="0" err="1">
                          <a:ln>
                            <a:noFill/>
                          </a:ln>
                          <a:solidFill>
                            <a:schemeClr val="tx1"/>
                          </a:solidFill>
                          <a:effectLst/>
                          <a:latin typeface="Times New Roman" pitchFamily="18" charset="0"/>
                        </a:rPr>
                        <a:t>Đối</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tượng</a:t>
                      </a: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33600">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pPr>
                      <a:r>
                        <a:rPr kumimoji="0" lang="en-US" sz="2400" b="1" i="0" u="none" strike="noStrike" cap="none" normalizeH="0" baseline="0" dirty="0">
                          <a:ln>
                            <a:noFill/>
                          </a:ln>
                          <a:solidFill>
                            <a:schemeClr val="tx1"/>
                          </a:solidFill>
                          <a:effectLst/>
                          <a:latin typeface="Times New Roman" pitchFamily="18" charset="0"/>
                        </a:rPr>
                        <a:t>Con </a:t>
                      </a:r>
                      <a:r>
                        <a:rPr kumimoji="0" lang="en-US" sz="2400" b="1" i="0" u="none" strike="noStrike" cap="none" normalizeH="0" baseline="0" dirty="0" err="1">
                          <a:ln>
                            <a:noFill/>
                          </a:ln>
                          <a:solidFill>
                            <a:schemeClr val="tx1"/>
                          </a:solidFill>
                          <a:effectLst/>
                          <a:latin typeface="Times New Roman" pitchFamily="18" charset="0"/>
                        </a:rPr>
                        <a:t>đường</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cách</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mạng</a:t>
                      </a: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
                          <a:schemeClr val="bg1"/>
                        </a:buClr>
                        <a:buSzTx/>
                        <a:buFontTx/>
                        <a:buNone/>
                        <a:tabLst/>
                      </a:pP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Text Box 25"/>
          <p:cNvSpPr txBox="1">
            <a:spLocks noChangeArrowheads="1"/>
          </p:cNvSpPr>
          <p:nvPr>
            <p:custDataLst>
              <p:tags r:id="rId2"/>
            </p:custDataLst>
          </p:nvPr>
        </p:nvSpPr>
        <p:spPr bwMode="auto">
          <a:xfrm>
            <a:off x="3429000" y="1290937"/>
            <a:ext cx="2971800" cy="461665"/>
          </a:xfrm>
          <a:prstGeom prst="rect">
            <a:avLst/>
          </a:prstGeom>
          <a:noFill/>
          <a:ln w="9525">
            <a:noFill/>
            <a:miter lim="800000"/>
            <a:headEnd/>
            <a:tailEnd/>
          </a:ln>
          <a:effectLst/>
        </p:spPr>
        <p:txBody>
          <a:bodyPr>
            <a:spAutoFit/>
          </a:bodyPr>
          <a:lstStyle/>
          <a:p>
            <a:pPr algn="just">
              <a:buClr>
                <a:prstClr val="white"/>
              </a:buClr>
            </a:pPr>
            <a:r>
              <a:rPr lang="en-US" sz="2400" dirty="0" err="1">
                <a:solidFill>
                  <a:prstClr val="black"/>
                </a:solidFill>
                <a:latin typeface="Times New Roman" pitchFamily="18" charset="0"/>
                <a:cs typeface="Times New Roman" pitchFamily="18" charset="0"/>
              </a:rPr>
              <a:t>Phương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Đông</a:t>
            </a:r>
            <a:endParaRPr lang="en-US" sz="2400" dirty="0">
              <a:solidFill>
                <a:srgbClr val="1F497D"/>
              </a:solidFill>
              <a:effectLst>
                <a:outerShdw blurRad="38100" dist="38100" dir="2700000" algn="tl">
                  <a:srgbClr val="C0C0C0"/>
                </a:outerShdw>
              </a:effectLst>
              <a:latin typeface="Times New Roman" pitchFamily="18" charset="0"/>
              <a:cs typeface="Times New Roman" pitchFamily="18" charset="0"/>
            </a:endParaRPr>
          </a:p>
        </p:txBody>
      </p:sp>
      <p:sp>
        <p:nvSpPr>
          <p:cNvPr id="7" name="Text Box 26"/>
          <p:cNvSpPr txBox="1">
            <a:spLocks noChangeArrowheads="1"/>
          </p:cNvSpPr>
          <p:nvPr>
            <p:custDataLst>
              <p:tags r:id="rId3"/>
            </p:custDataLst>
          </p:nvPr>
        </p:nvSpPr>
        <p:spPr bwMode="auto">
          <a:xfrm>
            <a:off x="6993376" y="1297823"/>
            <a:ext cx="3962400" cy="461665"/>
          </a:xfrm>
          <a:prstGeom prst="rect">
            <a:avLst/>
          </a:prstGeom>
          <a:noFill/>
          <a:ln w="9525">
            <a:noFill/>
            <a:miter lim="800000"/>
            <a:headEnd/>
            <a:tailEnd/>
          </a:ln>
          <a:effectLst/>
        </p:spPr>
        <p:txBody>
          <a:bodyPr>
            <a:spAutoFit/>
          </a:bodyPr>
          <a:lstStyle/>
          <a:p>
            <a:pPr>
              <a:spcBef>
                <a:spcPct val="50000"/>
              </a:spcBef>
            </a:pPr>
            <a:r>
              <a:rPr lang="en-US" sz="2400" dirty="0" err="1">
                <a:solidFill>
                  <a:prstClr val="black"/>
                </a:solidFill>
                <a:latin typeface="Times New Roman" pitchFamily="18" charset="0"/>
                <a:cs typeface="Times New Roman" pitchFamily="18" charset="0"/>
              </a:rPr>
              <a:t>Phương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Tây</a:t>
            </a:r>
            <a:endParaRPr lang="en-US" sz="2400" dirty="0">
              <a:solidFill>
                <a:prstClr val="black"/>
              </a:solidFill>
              <a:latin typeface="Times New Roman" pitchFamily="18" charset="0"/>
              <a:cs typeface="Times New Roman" pitchFamily="18" charset="0"/>
            </a:endParaRPr>
          </a:p>
        </p:txBody>
      </p:sp>
      <p:sp>
        <p:nvSpPr>
          <p:cNvPr id="8" name="Text Box 27"/>
          <p:cNvSpPr txBox="1">
            <a:spLocks noChangeArrowheads="1"/>
          </p:cNvSpPr>
          <p:nvPr>
            <p:custDataLst>
              <p:tags r:id="rId4"/>
            </p:custDataLst>
          </p:nvPr>
        </p:nvSpPr>
        <p:spPr bwMode="auto">
          <a:xfrm>
            <a:off x="3276600" y="2102344"/>
            <a:ext cx="3124200" cy="830997"/>
          </a:xfrm>
          <a:prstGeom prst="rect">
            <a:avLst/>
          </a:prstGeom>
          <a:noFill/>
          <a:ln w="9525">
            <a:noFill/>
            <a:miter lim="800000"/>
            <a:headEnd/>
            <a:tailEnd/>
          </a:ln>
          <a:effectLst/>
        </p:spPr>
        <p:txBody>
          <a:bodyPr>
            <a:spAutoFit/>
          </a:bodyPr>
          <a:lstStyle/>
          <a:p>
            <a:pPr algn="just">
              <a:buClr>
                <a:prstClr val="white"/>
              </a:buClr>
            </a:pPr>
            <a:r>
              <a:rPr lang="en-US" sz="2400" dirty="0" err="1">
                <a:solidFill>
                  <a:prstClr val="black"/>
                </a:solidFill>
                <a:latin typeface="Times New Roman" pitchFamily="18" charset="0"/>
                <a:cs typeface="Times New Roman" pitchFamily="18" charset="0"/>
              </a:rPr>
              <a:t>Dựa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lực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lượng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ngoài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đánh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Pháp</a:t>
            </a:r>
            <a:endParaRPr lang="en-US" sz="2400" dirty="0">
              <a:solidFill>
                <a:srgbClr val="1F497D"/>
              </a:solidFill>
              <a:effectLst>
                <a:outerShdw blurRad="38100" dist="38100" dir="2700000" algn="tl">
                  <a:srgbClr val="C0C0C0"/>
                </a:outerShdw>
              </a:effectLst>
              <a:latin typeface="Times New Roman" pitchFamily="18" charset="0"/>
              <a:cs typeface="Times New Roman" pitchFamily="18" charset="0"/>
            </a:endParaRPr>
          </a:p>
        </p:txBody>
      </p:sp>
      <p:sp>
        <p:nvSpPr>
          <p:cNvPr id="9" name="Text Box 28"/>
          <p:cNvSpPr txBox="1">
            <a:spLocks noChangeArrowheads="1"/>
          </p:cNvSpPr>
          <p:nvPr>
            <p:custDataLst>
              <p:tags r:id="rId5"/>
            </p:custDataLst>
          </p:nvPr>
        </p:nvSpPr>
        <p:spPr bwMode="auto">
          <a:xfrm>
            <a:off x="6993376" y="1859340"/>
            <a:ext cx="3962400" cy="1569660"/>
          </a:xfrm>
          <a:prstGeom prst="rect">
            <a:avLst/>
          </a:prstGeom>
          <a:noFill/>
          <a:ln w="9525">
            <a:noFill/>
            <a:miter lim="800000"/>
            <a:headEnd/>
            <a:tailEnd/>
          </a:ln>
          <a:effectLst/>
        </p:spPr>
        <p:txBody>
          <a:bodyPr>
            <a:spAutoFit/>
          </a:bodyPr>
          <a:lstStyle/>
          <a:p>
            <a:pPr>
              <a:spcBef>
                <a:spcPct val="50000"/>
              </a:spcBef>
            </a:pPr>
            <a:r>
              <a:rPr lang="en-US" sz="2400" dirty="0" err="1">
                <a:solidFill>
                  <a:prstClr val="black"/>
                </a:solidFill>
                <a:latin typeface="Times New Roman" pitchFamily="18" charset="0"/>
                <a:cs typeface="Times New Roman" pitchFamily="18" charset="0"/>
              </a:rPr>
              <a:t>Phát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huy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sức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mạnh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tộc,sự</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ủng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lực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lượng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tiến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quốc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tế</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bỏ</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xiềng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nô</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lệ</a:t>
            </a:r>
            <a:r>
              <a:rPr lang="en-US" sz="2400" dirty="0">
                <a:solidFill>
                  <a:prstClr val="black"/>
                </a:solidFill>
                <a:latin typeface="Times New Roman" pitchFamily="18" charset="0"/>
                <a:cs typeface="Times New Roman" pitchFamily="18" charset="0"/>
              </a:rPr>
              <a:t>.</a:t>
            </a:r>
          </a:p>
        </p:txBody>
      </p:sp>
      <p:sp>
        <p:nvSpPr>
          <p:cNvPr id="10" name="Text Box 29"/>
          <p:cNvSpPr txBox="1">
            <a:spLocks noChangeArrowheads="1"/>
          </p:cNvSpPr>
          <p:nvPr>
            <p:custDataLst>
              <p:tags r:id="rId6"/>
            </p:custDataLst>
          </p:nvPr>
        </p:nvSpPr>
        <p:spPr bwMode="auto">
          <a:xfrm>
            <a:off x="3429000" y="3717322"/>
            <a:ext cx="3124200" cy="1569660"/>
          </a:xfrm>
          <a:prstGeom prst="rect">
            <a:avLst/>
          </a:prstGeom>
          <a:noFill/>
          <a:ln w="9525">
            <a:noFill/>
            <a:miter lim="800000"/>
            <a:headEnd/>
            <a:tailEnd/>
          </a:ln>
          <a:effectLst/>
        </p:spPr>
        <p:txBody>
          <a:bodyPr>
            <a:spAutoFit/>
          </a:bodyPr>
          <a:lstStyle/>
          <a:p>
            <a:pPr algn="just">
              <a:buClr>
                <a:prstClr val="white"/>
              </a:buClr>
            </a:pPr>
            <a:r>
              <a:rPr lang="en-US" sz="2400" dirty="0" err="1">
                <a:solidFill>
                  <a:prstClr val="black"/>
                </a:solidFill>
                <a:latin typeface="Times New Roman" pitchFamily="18" charset="0"/>
                <a:cs typeface="Times New Roman" pitchFamily="18" charset="0"/>
              </a:rPr>
              <a:t>Đi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theo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hướng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kiến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Tư</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Việt</a:t>
            </a:r>
            <a:r>
              <a:rPr lang="en-US" sz="2400" dirty="0">
                <a:solidFill>
                  <a:prstClr val="black"/>
                </a:solidFill>
                <a:latin typeface="Times New Roman" pitchFamily="18" charset="0"/>
                <a:cs typeface="Times New Roman" pitchFamily="18" charset="0"/>
              </a:rPr>
              <a:t> Nam </a:t>
            </a:r>
            <a:r>
              <a:rPr lang="en-US" sz="2400" dirty="0" err="1">
                <a:solidFill>
                  <a:prstClr val="black"/>
                </a:solidFill>
                <a:latin typeface="Times New Roman" pitchFamily="18" charset="0"/>
                <a:cs typeface="Times New Roman" pitchFamily="18" charset="0"/>
              </a:rPr>
              <a:t>theo</a:t>
            </a:r>
            <a:r>
              <a:rPr lang="en-US" sz="2400" dirty="0">
                <a:solidFill>
                  <a:prstClr val="black"/>
                </a:solidFill>
                <a:latin typeface="Times New Roman" pitchFamily="18" charset="0"/>
                <a:cs typeface="Times New Roman" pitchFamily="18" charset="0"/>
              </a:rPr>
              <a:t> con </a:t>
            </a:r>
            <a:r>
              <a:rPr lang="en-US" sz="2400" dirty="0" err="1">
                <a:solidFill>
                  <a:prstClr val="black"/>
                </a:solidFill>
                <a:latin typeface="Times New Roman" pitchFamily="18" charset="0"/>
                <a:cs typeface="Times New Roman" pitchFamily="18" charset="0"/>
              </a:rPr>
              <a:t>đường</a:t>
            </a:r>
            <a:r>
              <a:rPr lang="en-US" sz="2400" dirty="0">
                <a:solidFill>
                  <a:prstClr val="black"/>
                </a:solidFill>
                <a:latin typeface="Times New Roman" pitchFamily="18" charset="0"/>
                <a:cs typeface="Times New Roman" pitchFamily="18" charset="0"/>
              </a:rPr>
              <a:t> TBCN</a:t>
            </a:r>
            <a:endParaRPr lang="en-US" sz="2400" dirty="0">
              <a:solidFill>
                <a:srgbClr val="1F497D"/>
              </a:solidFill>
              <a:effectLst>
                <a:outerShdw blurRad="38100" dist="38100" dir="2700000" algn="tl">
                  <a:srgbClr val="C0C0C0"/>
                </a:outerShdw>
              </a:effectLst>
              <a:latin typeface="Times New Roman" pitchFamily="18" charset="0"/>
              <a:cs typeface="Times New Roman" pitchFamily="18" charset="0"/>
            </a:endParaRPr>
          </a:p>
        </p:txBody>
      </p:sp>
      <p:sp>
        <p:nvSpPr>
          <p:cNvPr id="11" name="Text Box 30"/>
          <p:cNvSpPr txBox="1">
            <a:spLocks noChangeArrowheads="1"/>
          </p:cNvSpPr>
          <p:nvPr>
            <p:custDataLst>
              <p:tags r:id="rId7"/>
            </p:custDataLst>
          </p:nvPr>
        </p:nvSpPr>
        <p:spPr bwMode="auto">
          <a:xfrm>
            <a:off x="6917176" y="3828512"/>
            <a:ext cx="4038600" cy="1569660"/>
          </a:xfrm>
          <a:prstGeom prst="rect">
            <a:avLst/>
          </a:prstGeom>
          <a:noFill/>
          <a:ln w="9525">
            <a:noFill/>
            <a:miter lim="800000"/>
            <a:headEnd/>
            <a:tailEnd/>
          </a:ln>
          <a:effectLst/>
        </p:spPr>
        <p:txBody>
          <a:bodyPr>
            <a:spAutoFit/>
          </a:bodyPr>
          <a:lstStyle/>
          <a:p>
            <a:pPr algn="just">
              <a:buClr>
                <a:prstClr val="white"/>
              </a:buClr>
            </a:pPr>
            <a:r>
              <a:rPr lang="en-US" sz="2400" dirty="0" err="1">
                <a:solidFill>
                  <a:prstClr val="black"/>
                </a:solidFill>
                <a:latin typeface="Times New Roman" pitchFamily="18" charset="0"/>
                <a:cs typeface="Times New Roman" pitchFamily="18" charset="0"/>
              </a:rPr>
              <a:t>Lựa</a:t>
            </a:r>
            <a:r>
              <a:rPr lang="en-US" sz="2400" dirty="0">
                <a:solidFill>
                  <a:prstClr val="black"/>
                </a:solidFill>
                <a:latin typeface="Times New Roman" pitchFamily="18" charset="0"/>
                <a:cs typeface="Times New Roman" pitchFamily="18" charset="0"/>
              </a:rPr>
              <a:t> chon con </a:t>
            </a:r>
            <a:r>
              <a:rPr lang="en-US" sz="2400" dirty="0" err="1">
                <a:solidFill>
                  <a:prstClr val="black"/>
                </a:solidFill>
                <a:latin typeface="Times New Roman" pitchFamily="18" charset="0"/>
                <a:cs typeface="Times New Roman" pitchFamily="18" charset="0"/>
              </a:rPr>
              <a:t>đường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cứu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nước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theo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hướng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vô</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Việt</a:t>
            </a:r>
            <a:r>
              <a:rPr lang="en-US" sz="2400" dirty="0">
                <a:solidFill>
                  <a:prstClr val="black"/>
                </a:solidFill>
                <a:latin typeface="Times New Roman" pitchFamily="18" charset="0"/>
                <a:cs typeface="Times New Roman" pitchFamily="18" charset="0"/>
              </a:rPr>
              <a:t> Nam </a:t>
            </a:r>
            <a:r>
              <a:rPr lang="en-US" sz="2400" dirty="0" err="1">
                <a:solidFill>
                  <a:prstClr val="black"/>
                </a:solidFill>
                <a:latin typeface="Times New Roman" pitchFamily="18" charset="0"/>
                <a:cs typeface="Times New Roman" pitchFamily="18" charset="0"/>
              </a:rPr>
              <a:t>theo</a:t>
            </a:r>
            <a:r>
              <a:rPr lang="en-US" sz="2400" dirty="0">
                <a:solidFill>
                  <a:prstClr val="black"/>
                </a:solidFill>
                <a:latin typeface="Times New Roman" pitchFamily="18" charset="0"/>
                <a:cs typeface="Times New Roman" pitchFamily="18" charset="0"/>
              </a:rPr>
              <a:t> con </a:t>
            </a:r>
            <a:r>
              <a:rPr lang="en-US" sz="2400" dirty="0" err="1">
                <a:solidFill>
                  <a:prstClr val="black"/>
                </a:solidFill>
                <a:latin typeface="Times New Roman" pitchFamily="18" charset="0"/>
                <a:cs typeface="Times New Roman" pitchFamily="18" charset="0"/>
              </a:rPr>
              <a:t>đường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mạng</a:t>
            </a:r>
            <a:r>
              <a:rPr lang="en-US" sz="2400" dirty="0">
                <a:solidFill>
                  <a:prstClr val="black"/>
                </a:solidFill>
                <a:latin typeface="Times New Roman" pitchFamily="18" charset="0"/>
                <a:cs typeface="Times New Roman" pitchFamily="18" charset="0"/>
              </a:rPr>
              <a:t> XHCN</a:t>
            </a:r>
            <a:endParaRPr lang="en-US" sz="2400" dirty="0">
              <a:solidFill>
                <a:srgbClr val="1F497D"/>
              </a:solidFill>
              <a:effectLst>
                <a:outerShdw blurRad="38100" dist="38100" dir="2700000" algn="tl">
                  <a:srgbClr val="C0C0C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774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Oval 2">
            <a:extLst>
              <a:ext uri="{FF2B5EF4-FFF2-40B4-BE49-F238E27FC236}">
                <a16:creationId xmlns:a16="http://schemas.microsoft.com/office/drawing/2014/main" id="{E38D17EB-BAFF-01CE-92A8-484A9E2941D0}"/>
              </a:ext>
            </a:extLst>
          </p:cNvPr>
          <p:cNvSpPr>
            <a:spLocks noChangeArrowheads="1"/>
          </p:cNvSpPr>
          <p:nvPr/>
        </p:nvSpPr>
        <p:spPr bwMode="auto">
          <a:xfrm>
            <a:off x="517187" y="381000"/>
            <a:ext cx="6705600" cy="2895600"/>
          </a:xfrm>
          <a:prstGeom prst="ellipse">
            <a:avLst/>
          </a:prstGeom>
          <a:solidFill>
            <a:srgbClr val="CCFF66"/>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dirty="0" err="1">
                <a:solidFill>
                  <a:srgbClr val="FF0000"/>
                </a:solidFill>
              </a:rPr>
              <a:t>T</a:t>
            </a:r>
            <a:r>
              <a:rPr lang="en-US" altLang="en-US" dirty="0" err="1">
                <a:solidFill>
                  <a:srgbClr val="000000"/>
                </a:solidFill>
              </a:rPr>
              <a:t>ất</a:t>
            </a:r>
            <a:r>
              <a:rPr lang="en-US" altLang="en-US" dirty="0">
                <a:solidFill>
                  <a:srgbClr val="000000"/>
                </a:solidFill>
              </a:rPr>
              <a:t> </a:t>
            </a:r>
            <a:r>
              <a:rPr lang="en-US" altLang="en-US" dirty="0" err="1">
                <a:solidFill>
                  <a:srgbClr val="000000"/>
                </a:solidFill>
              </a:rPr>
              <a:t>cả</a:t>
            </a:r>
            <a:r>
              <a:rPr lang="en-US" altLang="en-US" dirty="0">
                <a:solidFill>
                  <a:srgbClr val="000000"/>
                </a:solidFill>
              </a:rPr>
              <a:t> </a:t>
            </a:r>
            <a:r>
              <a:rPr lang="en-US" altLang="en-US" dirty="0" err="1">
                <a:solidFill>
                  <a:srgbClr val="000000"/>
                </a:solidFill>
              </a:rPr>
              <a:t>những</a:t>
            </a:r>
            <a:r>
              <a:rPr lang="en-US" altLang="en-US" dirty="0">
                <a:solidFill>
                  <a:srgbClr val="000000"/>
                </a:solidFill>
              </a:rPr>
              <a:t> </a:t>
            </a:r>
            <a:r>
              <a:rPr lang="en-US" altLang="en-US" dirty="0" err="1">
                <a:solidFill>
                  <a:srgbClr val="000000"/>
                </a:solidFill>
              </a:rPr>
              <a:t>hoạt</a:t>
            </a:r>
            <a:r>
              <a:rPr lang="en-US" altLang="en-US" dirty="0">
                <a:solidFill>
                  <a:srgbClr val="000000"/>
                </a:solidFill>
              </a:rPr>
              <a:t> </a:t>
            </a:r>
            <a:r>
              <a:rPr lang="en-US" altLang="en-US" dirty="0" err="1">
                <a:solidFill>
                  <a:srgbClr val="000000"/>
                </a:solidFill>
              </a:rPr>
              <a:t>động</a:t>
            </a:r>
            <a:r>
              <a:rPr lang="en-US" altLang="en-US" dirty="0">
                <a:solidFill>
                  <a:srgbClr val="000000"/>
                </a:solidFill>
              </a:rPr>
              <a:t> </a:t>
            </a:r>
          </a:p>
          <a:p>
            <a:pPr algn="ctr" eaLnBrk="0" fontAlgn="base" hangingPunct="0">
              <a:spcBef>
                <a:spcPct val="0"/>
              </a:spcBef>
              <a:spcAft>
                <a:spcPct val="0"/>
              </a:spcAft>
              <a:buNone/>
            </a:pPr>
            <a:r>
              <a:rPr lang="en-US" altLang="en-US" dirty="0" err="1">
                <a:solidFill>
                  <a:srgbClr val="000000"/>
                </a:solidFill>
              </a:rPr>
              <a:t>của</a:t>
            </a:r>
            <a:r>
              <a:rPr lang="en-US" altLang="en-US" dirty="0">
                <a:solidFill>
                  <a:srgbClr val="000000"/>
                </a:solidFill>
              </a:rPr>
              <a:t> </a:t>
            </a:r>
            <a:r>
              <a:rPr lang="en-US" altLang="en-US" dirty="0" err="1">
                <a:solidFill>
                  <a:srgbClr val="000000"/>
                </a:solidFill>
              </a:rPr>
              <a:t>Người</a:t>
            </a:r>
            <a:r>
              <a:rPr lang="en-US" altLang="en-US" dirty="0">
                <a:solidFill>
                  <a:srgbClr val="000000"/>
                </a:solidFill>
              </a:rPr>
              <a:t> ở </a:t>
            </a:r>
            <a:r>
              <a:rPr lang="en-US" altLang="en-US" dirty="0" err="1">
                <a:solidFill>
                  <a:srgbClr val="000000"/>
                </a:solidFill>
              </a:rPr>
              <a:t>Pháp</a:t>
            </a:r>
            <a:r>
              <a:rPr lang="en-US" altLang="en-US" dirty="0">
                <a:solidFill>
                  <a:srgbClr val="000000"/>
                </a:solidFill>
              </a:rPr>
              <a:t> </a:t>
            </a:r>
            <a:r>
              <a:rPr lang="en-US" altLang="en-US" dirty="0" err="1">
                <a:solidFill>
                  <a:srgbClr val="000000"/>
                </a:solidFill>
              </a:rPr>
              <a:t>đã</a:t>
            </a:r>
            <a:r>
              <a:rPr lang="en-US" altLang="en-US" dirty="0">
                <a:solidFill>
                  <a:srgbClr val="000000"/>
                </a:solidFill>
              </a:rPr>
              <a:t> </a:t>
            </a:r>
          </a:p>
          <a:p>
            <a:pPr algn="ctr" eaLnBrk="0" fontAlgn="base" hangingPunct="0">
              <a:spcBef>
                <a:spcPct val="0"/>
              </a:spcBef>
              <a:spcAft>
                <a:spcPct val="0"/>
              </a:spcAft>
              <a:buNone/>
            </a:pPr>
            <a:r>
              <a:rPr lang="en-US" altLang="en-US" dirty="0" err="1">
                <a:solidFill>
                  <a:srgbClr val="000000"/>
                </a:solidFill>
              </a:rPr>
              <a:t>chuẩn</a:t>
            </a:r>
            <a:r>
              <a:rPr lang="en-US" altLang="en-US" dirty="0">
                <a:solidFill>
                  <a:srgbClr val="000000"/>
                </a:solidFill>
              </a:rPr>
              <a:t> </a:t>
            </a:r>
            <a:r>
              <a:rPr lang="en-US" altLang="en-US" dirty="0" err="1">
                <a:solidFill>
                  <a:srgbClr val="000000"/>
                </a:solidFill>
              </a:rPr>
              <a:t>bị</a:t>
            </a:r>
            <a:r>
              <a:rPr lang="en-US" altLang="en-US" dirty="0">
                <a:solidFill>
                  <a:srgbClr val="000000"/>
                </a:solidFill>
              </a:rPr>
              <a:t> </a:t>
            </a:r>
            <a:r>
              <a:rPr lang="en-US" altLang="en-US" dirty="0" err="1">
                <a:solidFill>
                  <a:srgbClr val="000000"/>
                </a:solidFill>
              </a:rPr>
              <a:t>gì</a:t>
            </a:r>
            <a:r>
              <a:rPr lang="en-US" altLang="en-US" dirty="0">
                <a:solidFill>
                  <a:srgbClr val="000000"/>
                </a:solidFill>
              </a:rPr>
              <a:t> </a:t>
            </a:r>
            <a:r>
              <a:rPr lang="en-US" altLang="en-US" dirty="0" err="1">
                <a:solidFill>
                  <a:srgbClr val="000000"/>
                </a:solidFill>
              </a:rPr>
              <a:t>cho</a:t>
            </a:r>
            <a:r>
              <a:rPr lang="en-US" altLang="en-US" dirty="0">
                <a:solidFill>
                  <a:srgbClr val="000000"/>
                </a:solidFill>
              </a:rPr>
              <a:t>  </a:t>
            </a:r>
            <a:r>
              <a:rPr lang="en-US" altLang="en-US" dirty="0" err="1">
                <a:solidFill>
                  <a:srgbClr val="000000"/>
                </a:solidFill>
              </a:rPr>
              <a:t>cách</a:t>
            </a:r>
            <a:r>
              <a:rPr lang="en-US" altLang="en-US" dirty="0">
                <a:solidFill>
                  <a:srgbClr val="000000"/>
                </a:solidFill>
              </a:rPr>
              <a:t> </a:t>
            </a:r>
          </a:p>
          <a:p>
            <a:pPr algn="ctr" eaLnBrk="0" fontAlgn="base" hangingPunct="0">
              <a:spcBef>
                <a:spcPct val="0"/>
              </a:spcBef>
              <a:spcAft>
                <a:spcPct val="0"/>
              </a:spcAft>
              <a:buNone/>
            </a:pPr>
            <a:r>
              <a:rPr lang="en-US" altLang="en-US" dirty="0" err="1">
                <a:solidFill>
                  <a:srgbClr val="000000"/>
                </a:solidFill>
              </a:rPr>
              <a:t>mạng</a:t>
            </a:r>
            <a:r>
              <a:rPr lang="en-US" altLang="en-US" dirty="0">
                <a:solidFill>
                  <a:srgbClr val="000000"/>
                </a:solidFill>
              </a:rPr>
              <a:t> </a:t>
            </a:r>
            <a:r>
              <a:rPr lang="en-US" altLang="en-US" dirty="0" err="1">
                <a:solidFill>
                  <a:srgbClr val="000000"/>
                </a:solidFill>
              </a:rPr>
              <a:t>Việt</a:t>
            </a:r>
            <a:r>
              <a:rPr lang="en-US" altLang="en-US" dirty="0">
                <a:solidFill>
                  <a:srgbClr val="000000"/>
                </a:solidFill>
              </a:rPr>
              <a:t> Nam</a:t>
            </a:r>
            <a:r>
              <a:rPr lang="en-US" altLang="en-US" dirty="0">
                <a:solidFill>
                  <a:srgbClr val="002060"/>
                </a:solidFill>
              </a:rPr>
              <a:t>?</a:t>
            </a:r>
          </a:p>
        </p:txBody>
      </p:sp>
      <p:sp>
        <p:nvSpPr>
          <p:cNvPr id="73731" name="AutoShape 3">
            <a:extLst>
              <a:ext uri="{FF2B5EF4-FFF2-40B4-BE49-F238E27FC236}">
                <a16:creationId xmlns:a16="http://schemas.microsoft.com/office/drawing/2014/main" id="{6BFAAADF-E2B0-67F8-A65D-74E5D7514621}"/>
              </a:ext>
            </a:extLst>
          </p:cNvPr>
          <p:cNvSpPr>
            <a:spLocks noChangeArrowheads="1"/>
          </p:cNvSpPr>
          <p:nvPr/>
        </p:nvSpPr>
        <p:spPr bwMode="auto">
          <a:xfrm>
            <a:off x="4893013" y="1640732"/>
            <a:ext cx="6781800" cy="4038600"/>
          </a:xfrm>
          <a:prstGeom prst="horizontalScroll">
            <a:avLst>
              <a:gd name="adj" fmla="val 12500"/>
            </a:avLst>
          </a:prstGeom>
          <a:solidFill>
            <a:schemeClr val="accent1"/>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a:solidFill>
                  <a:srgbClr val="000000"/>
                </a:solidFill>
              </a:rPr>
              <a:t>- </a:t>
            </a:r>
            <a:r>
              <a:rPr lang="en-US" altLang="en-US" b="1">
                <a:solidFill>
                  <a:srgbClr val="FF0000"/>
                </a:solidFill>
              </a:rPr>
              <a:t>Chuẩn bị </a:t>
            </a:r>
            <a:r>
              <a:rPr lang="en-US" altLang="en-US">
                <a:solidFill>
                  <a:srgbClr val="000000"/>
                </a:solidFill>
              </a:rPr>
              <a:t>về</a:t>
            </a:r>
          </a:p>
          <a:p>
            <a:pPr algn="ctr" eaLnBrk="0" fontAlgn="base" hangingPunct="0">
              <a:spcBef>
                <a:spcPct val="0"/>
              </a:spcBef>
              <a:spcAft>
                <a:spcPct val="0"/>
              </a:spcAft>
              <a:buNone/>
            </a:pPr>
            <a:r>
              <a:rPr lang="en-US" altLang="en-US" b="1">
                <a:solidFill>
                  <a:srgbClr val="FF0000"/>
                </a:solidFill>
              </a:rPr>
              <a:t>chính trị</a:t>
            </a:r>
            <a:r>
              <a:rPr lang="en-US" altLang="en-US">
                <a:solidFill>
                  <a:srgbClr val="000000"/>
                </a:solidFill>
              </a:rPr>
              <a:t> cho việc thành lập </a:t>
            </a:r>
          </a:p>
          <a:p>
            <a:pPr algn="ctr" eaLnBrk="0" fontAlgn="base" hangingPunct="0">
              <a:spcBef>
                <a:spcPct val="0"/>
              </a:spcBef>
              <a:spcAft>
                <a:spcPct val="0"/>
              </a:spcAft>
              <a:buNone/>
            </a:pPr>
            <a:r>
              <a:rPr lang="en-US" altLang="en-US">
                <a:solidFill>
                  <a:srgbClr val="000000"/>
                </a:solidFill>
              </a:rPr>
              <a:t>Đảng cộng sản sau này.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wheel(4)">
                                      <p:cBhvr>
                                        <p:cTn id="7" dur="2000"/>
                                        <p:tgtEl>
                                          <p:spTgt spid="73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3730"/>
                                        </p:tgtEl>
                                      </p:cBhvr>
                                    </p:animEffect>
                                    <p:set>
                                      <p:cBhvr>
                                        <p:cTn id="12" dur="1" fill="hold">
                                          <p:stCondLst>
                                            <p:cond delay="499"/>
                                          </p:stCondLst>
                                        </p:cTn>
                                        <p:tgtEl>
                                          <p:spTgt spid="7373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73731"/>
                                        </p:tgtEl>
                                        <p:attrNameLst>
                                          <p:attrName>style.visibility</p:attrName>
                                        </p:attrNameLst>
                                      </p:cBhvr>
                                      <p:to>
                                        <p:strVal val="visible"/>
                                      </p:to>
                                    </p:set>
                                    <p:animEffect transition="in" filter="wedge">
                                      <p:cBhvr>
                                        <p:cTn id="17" dur="20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nimBg="1"/>
      <p:bldP spid="73730" grpId="1" animBg="1"/>
      <p:bldP spid="737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AutoShape 4">
            <a:extLst>
              <a:ext uri="{FF2B5EF4-FFF2-40B4-BE49-F238E27FC236}">
                <a16:creationId xmlns:a16="http://schemas.microsoft.com/office/drawing/2014/main" id="{11D2AFCD-55AF-7BB1-80B4-4C3C2DED9AA4}"/>
              </a:ext>
            </a:extLst>
          </p:cNvPr>
          <p:cNvSpPr>
            <a:spLocks noChangeArrowheads="1"/>
          </p:cNvSpPr>
          <p:nvPr/>
        </p:nvSpPr>
        <p:spPr bwMode="auto">
          <a:xfrm>
            <a:off x="-114300" y="570689"/>
            <a:ext cx="3352800" cy="4800600"/>
          </a:xfrm>
          <a:prstGeom prst="verticalScroll">
            <a:avLst>
              <a:gd name="adj" fmla="val 12500"/>
            </a:avLst>
          </a:prstGeom>
          <a:solidFill>
            <a:schemeClr val="accent1"/>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200" b="1">
                <a:solidFill>
                  <a:srgbClr val="FFFFFF"/>
                </a:solidFill>
                <a:effectLst>
                  <a:outerShdw blurRad="38100" dist="38100" dir="2700000" algn="tl">
                    <a:srgbClr val="000000"/>
                  </a:outerShdw>
                </a:effectLst>
                <a:latin typeface="Times New Roman" panose="02020603050405020304" pitchFamily="18" charset="0"/>
              </a:rPr>
              <a:t>Nguyễn</a:t>
            </a:r>
          </a:p>
          <a:p>
            <a:pPr algn="ctr" eaLnBrk="0" fontAlgn="base" hangingPunct="0">
              <a:spcBef>
                <a:spcPct val="0"/>
              </a:spcBef>
              <a:spcAft>
                <a:spcPct val="0"/>
              </a:spcAft>
            </a:pPr>
            <a:r>
              <a:rPr lang="en-US" altLang="en-US" sz="3200" b="1">
                <a:solidFill>
                  <a:srgbClr val="FFFFFF"/>
                </a:solidFill>
                <a:effectLst>
                  <a:outerShdw blurRad="38100" dist="38100" dir="2700000" algn="tl">
                    <a:srgbClr val="000000"/>
                  </a:outerShdw>
                </a:effectLst>
                <a:latin typeface="Times New Roman" panose="02020603050405020304" pitchFamily="18" charset="0"/>
              </a:rPr>
              <a:t> Ái Quốc</a:t>
            </a:r>
          </a:p>
          <a:p>
            <a:pPr algn="ctr" eaLnBrk="0" fontAlgn="base" hangingPunct="0">
              <a:spcBef>
                <a:spcPct val="0"/>
              </a:spcBef>
              <a:spcAft>
                <a:spcPct val="0"/>
              </a:spcAft>
            </a:pPr>
            <a:r>
              <a:rPr lang="en-US" altLang="en-US" sz="3200" b="1">
                <a:solidFill>
                  <a:srgbClr val="FFFFFF"/>
                </a:solidFill>
                <a:effectLst>
                  <a:outerShdw blurRad="38100" dist="38100" dir="2700000" algn="tl">
                    <a:srgbClr val="000000"/>
                  </a:outerShdw>
                </a:effectLst>
                <a:latin typeface="Times New Roman" panose="02020603050405020304" pitchFamily="18" charset="0"/>
              </a:rPr>
              <a:t> ở Liên Xô</a:t>
            </a:r>
          </a:p>
          <a:p>
            <a:pPr algn="ctr" eaLnBrk="0" fontAlgn="base" hangingPunct="0">
              <a:spcBef>
                <a:spcPct val="0"/>
              </a:spcBef>
              <a:spcAft>
                <a:spcPct val="0"/>
              </a:spcAft>
            </a:pPr>
            <a:r>
              <a:rPr lang="en-US" altLang="en-US" sz="3200" b="1">
                <a:solidFill>
                  <a:srgbClr val="FFFFFF"/>
                </a:solidFill>
                <a:effectLst>
                  <a:outerShdw blurRad="38100" dist="38100" dir="2700000" algn="tl">
                    <a:srgbClr val="000000"/>
                  </a:outerShdw>
                </a:effectLst>
                <a:latin typeface="Times New Roman" panose="02020603050405020304" pitchFamily="18" charset="0"/>
              </a:rPr>
              <a:t>( 1923 -1924)</a:t>
            </a:r>
          </a:p>
        </p:txBody>
      </p:sp>
      <p:sp>
        <p:nvSpPr>
          <p:cNvPr id="11269" name="Rectangle 5">
            <a:extLst>
              <a:ext uri="{FF2B5EF4-FFF2-40B4-BE49-F238E27FC236}">
                <a16:creationId xmlns:a16="http://schemas.microsoft.com/office/drawing/2014/main" id="{000288EB-BB80-320C-38E9-E0A01DCA428B}"/>
              </a:ext>
            </a:extLst>
          </p:cNvPr>
          <p:cNvSpPr>
            <a:spLocks noGrp="1" noChangeArrowheads="1"/>
          </p:cNvSpPr>
          <p:nvPr>
            <p:ph type="title"/>
          </p:nvPr>
        </p:nvSpPr>
        <p:spPr>
          <a:xfrm>
            <a:off x="3993204" y="107950"/>
            <a:ext cx="7670259" cy="3200400"/>
          </a:xfrm>
          <a:ln>
            <a:solidFill>
              <a:srgbClr val="FFFF66"/>
            </a:solidFill>
            <a:miter lim="800000"/>
            <a:headEnd/>
            <a:tailEnd/>
          </a:ln>
        </p:spPr>
        <p:txBody>
          <a:bodyPr/>
          <a:lstStyle/>
          <a:p>
            <a:pPr algn="just"/>
            <a:r>
              <a:rPr lang="en-US" altLang="en-US" sz="2800" dirty="0">
                <a:latin typeface="Times New Roman" panose="02020603050405020304" pitchFamily="18" charset="0"/>
              </a:rPr>
              <a:t>6/1923 </a:t>
            </a:r>
            <a:r>
              <a:rPr lang="en-US" altLang="en-US" sz="2800" dirty="0" err="1">
                <a:latin typeface="Times New Roman" panose="02020603050405020304" pitchFamily="18" charset="0"/>
              </a:rPr>
              <a:t>Nguyễn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từ</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Pháp</a:t>
            </a:r>
            <a:r>
              <a:rPr lang="en-US" altLang="en-US" sz="2800" dirty="0">
                <a:latin typeface="Times New Roman" panose="02020603050405020304" pitchFamily="18" charset="0"/>
              </a:rPr>
              <a:t> sang Liên </a:t>
            </a:r>
            <a:r>
              <a:rPr lang="en-US" altLang="en-US" sz="2800" dirty="0" err="1">
                <a:latin typeface="Times New Roman" panose="02020603050405020304" pitchFamily="18" charset="0"/>
              </a:rPr>
              <a:t>Xô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dự</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Hội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a:t>
            </a:r>
            <a:r>
              <a:rPr lang="en-US" altLang="en-US" sz="2800" dirty="0">
                <a:latin typeface="Times New Roman" panose="02020603050405020304" pitchFamily="18" charset="0"/>
              </a:rPr>
              <a:t>. Trong </a:t>
            </a:r>
            <a:r>
              <a:rPr lang="en-US" altLang="en-US" sz="2800" dirty="0" err="1">
                <a:latin typeface="Times New Roman" panose="02020603050405020304" pitchFamily="18" charset="0"/>
              </a:rPr>
              <a:t>thời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gian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này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Người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nhiều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việc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nghiên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cứu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học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tập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báo</a:t>
            </a:r>
            <a:r>
              <a:rPr lang="en-US" altLang="en-US" sz="2800" dirty="0">
                <a:latin typeface="Times New Roman" panose="02020603050405020304" pitchFamily="18" charset="0"/>
              </a:rPr>
              <a:t> </a:t>
            </a:r>
            <a:r>
              <a:rPr lang="en-US" altLang="en-US" sz="2800" i="1" dirty="0" err="1">
                <a:latin typeface="Times New Roman" panose="02020603050405020304" pitchFamily="18" charset="0"/>
              </a:rPr>
              <a:t>Sự</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thật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i="1" dirty="0" err="1">
                <a:latin typeface="Times New Roman" panose="02020603050405020304" pitchFamily="18" charset="0"/>
              </a:rPr>
              <a:t>Tạp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chí</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thư</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tín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Quốc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tế</a:t>
            </a:r>
            <a:r>
              <a:rPr lang="en-US" altLang="en-US" sz="2800" dirty="0">
                <a:latin typeface="Times New Roman" panose="02020603050405020304" pitchFamily="18" charset="0"/>
              </a:rPr>
              <a:t>.</a:t>
            </a:r>
            <a:r>
              <a:rPr lang="en-US" altLang="en-US" sz="4000" dirty="0"/>
              <a:t> </a:t>
            </a:r>
          </a:p>
        </p:txBody>
      </p:sp>
      <p:sp>
        <p:nvSpPr>
          <p:cNvPr id="11270" name="Text Box 6">
            <a:extLst>
              <a:ext uri="{FF2B5EF4-FFF2-40B4-BE49-F238E27FC236}">
                <a16:creationId xmlns:a16="http://schemas.microsoft.com/office/drawing/2014/main" id="{307ABD9E-DC9D-B3C7-9880-4AB7A4135CE8}"/>
              </a:ext>
            </a:extLst>
          </p:cNvPr>
          <p:cNvSpPr txBox="1">
            <a:spLocks noChangeArrowheads="1"/>
          </p:cNvSpPr>
          <p:nvPr/>
        </p:nvSpPr>
        <p:spPr bwMode="auto">
          <a:xfrm>
            <a:off x="3881335" y="3659188"/>
            <a:ext cx="8083685" cy="2246769"/>
          </a:xfrm>
          <a:prstGeom prst="rect">
            <a:avLst/>
          </a:prstGeom>
          <a:noFill/>
          <a:ln w="9525">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en-US" altLang="en-US" sz="2800" dirty="0">
                <a:solidFill>
                  <a:srgbClr val="FFFFFF"/>
                </a:solidFill>
                <a:latin typeface="Times New Roman" panose="02020603050405020304" pitchFamily="18" charset="0"/>
              </a:rPr>
              <a:t>1924 </a:t>
            </a:r>
            <a:r>
              <a:rPr lang="en-US" altLang="en-US" sz="2800" dirty="0" err="1">
                <a:solidFill>
                  <a:srgbClr val="FFFFFF"/>
                </a:solidFill>
                <a:latin typeface="Times New Roman" panose="02020603050405020304" pitchFamily="18" charset="0"/>
              </a:rPr>
              <a:t>Người</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dự</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Đại</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hội</a:t>
            </a:r>
            <a:r>
              <a:rPr lang="en-US" altLang="en-US" sz="2800" dirty="0">
                <a:solidFill>
                  <a:srgbClr val="FFFFFF"/>
                </a:solidFill>
                <a:latin typeface="Times New Roman" panose="02020603050405020304" pitchFamily="18" charset="0"/>
              </a:rPr>
              <a:t> V </a:t>
            </a:r>
            <a:r>
              <a:rPr lang="en-US" altLang="en-US" sz="2800" dirty="0" err="1">
                <a:solidFill>
                  <a:srgbClr val="FFFFFF"/>
                </a:solidFill>
                <a:latin typeface="Times New Roman" panose="02020603050405020304" pitchFamily="18" charset="0"/>
              </a:rPr>
              <a:t>của</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Quốc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tế</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Cộng</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sản</a:t>
            </a:r>
            <a:r>
              <a:rPr lang="en-US" altLang="en-US" sz="2800" dirty="0">
                <a:solidFill>
                  <a:srgbClr val="FFFFFF"/>
                </a:solidFill>
                <a:latin typeface="Times New Roman" panose="02020603050405020304" pitchFamily="18" charset="0"/>
              </a:rPr>
              <a:t> . </a:t>
            </a:r>
            <a:r>
              <a:rPr lang="en-US" altLang="en-US" sz="2800" dirty="0" err="1">
                <a:solidFill>
                  <a:srgbClr val="FFFFFF"/>
                </a:solidFill>
                <a:latin typeface="Times New Roman" panose="02020603050405020304" pitchFamily="18" charset="0"/>
              </a:rPr>
              <a:t>Người</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đọc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bản</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tham</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luận</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về</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vị</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trí</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chiến</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lược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cách</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mạng</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thuộc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địa</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về</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mối</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quan</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hệ</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giữa</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phong</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trào</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công</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nhân</a:t>
            </a:r>
            <a:r>
              <a:rPr lang="en-US" altLang="en-US" sz="2800" dirty="0">
                <a:solidFill>
                  <a:srgbClr val="FFFFFF"/>
                </a:solidFill>
                <a:latin typeface="Times New Roman" panose="02020603050405020304" pitchFamily="18" charset="0"/>
              </a:rPr>
              <a:t> ở </a:t>
            </a:r>
            <a:r>
              <a:rPr lang="en-US" altLang="en-US" sz="2800" dirty="0" err="1">
                <a:solidFill>
                  <a:srgbClr val="FFFFFF"/>
                </a:solidFill>
                <a:latin typeface="Times New Roman" panose="02020603050405020304" pitchFamily="18" charset="0"/>
              </a:rPr>
              <a:t>các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nước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đế</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quốc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với</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phong</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trào</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cách</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mạng</a:t>
            </a:r>
            <a:r>
              <a:rPr lang="en-US" altLang="en-US" sz="2800" dirty="0">
                <a:solidFill>
                  <a:srgbClr val="FFFFFF"/>
                </a:solidFill>
                <a:latin typeface="Times New Roman" panose="02020603050405020304" pitchFamily="18" charset="0"/>
              </a:rPr>
              <a:t> ở </a:t>
            </a:r>
            <a:r>
              <a:rPr lang="en-US" altLang="en-US" sz="2800" dirty="0" err="1">
                <a:solidFill>
                  <a:srgbClr val="FFFFFF"/>
                </a:solidFill>
                <a:latin typeface="Times New Roman" panose="02020603050405020304" pitchFamily="18" charset="0"/>
              </a:rPr>
              <a:t>các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nước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thuộc</a:t>
            </a:r>
            <a:r>
              <a:rPr lang="en-US" altLang="en-US" sz="2800" dirty="0">
                <a:solidFill>
                  <a:srgbClr val="FFFFFF"/>
                </a:solidFill>
                <a:latin typeface="Times New Roman" panose="02020603050405020304" pitchFamily="18" charset="0"/>
              </a:rPr>
              <a:t> </a:t>
            </a:r>
            <a:r>
              <a:rPr lang="en-US" altLang="en-US" sz="2800" dirty="0" err="1">
                <a:solidFill>
                  <a:srgbClr val="FFFFFF"/>
                </a:solidFill>
                <a:latin typeface="Times New Roman" panose="02020603050405020304" pitchFamily="18" charset="0"/>
              </a:rPr>
              <a:t>địa</a:t>
            </a:r>
            <a:r>
              <a:rPr lang="en-US" altLang="en-US" sz="2800" dirty="0">
                <a:solidFill>
                  <a:srgbClr val="FFFFFF"/>
                </a:solidFill>
                <a:latin typeface="Times New Roman" panose="02020603050405020304" pitchFamily="18" charset="0"/>
              </a:rPr>
              <a:t>.</a:t>
            </a:r>
          </a:p>
        </p:txBody>
      </p:sp>
      <p:sp>
        <p:nvSpPr>
          <p:cNvPr id="11272" name="Line 8">
            <a:extLst>
              <a:ext uri="{FF2B5EF4-FFF2-40B4-BE49-F238E27FC236}">
                <a16:creationId xmlns:a16="http://schemas.microsoft.com/office/drawing/2014/main" id="{9B9CBAE2-C1AC-7561-E98E-7A814920E875}"/>
              </a:ext>
            </a:extLst>
          </p:cNvPr>
          <p:cNvSpPr>
            <a:spLocks noChangeShapeType="1"/>
          </p:cNvSpPr>
          <p:nvPr/>
        </p:nvSpPr>
        <p:spPr bwMode="auto">
          <a:xfrm flipV="1">
            <a:off x="2857500" y="1486711"/>
            <a:ext cx="1023836" cy="15904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
        <p:nvSpPr>
          <p:cNvPr id="11273" name="Line 9">
            <a:extLst>
              <a:ext uri="{FF2B5EF4-FFF2-40B4-BE49-F238E27FC236}">
                <a16:creationId xmlns:a16="http://schemas.microsoft.com/office/drawing/2014/main" id="{FAD6F654-CD7E-F5B8-BE81-83A0F0FE6E56}"/>
              </a:ext>
            </a:extLst>
          </p:cNvPr>
          <p:cNvSpPr>
            <a:spLocks noChangeShapeType="1"/>
          </p:cNvSpPr>
          <p:nvPr/>
        </p:nvSpPr>
        <p:spPr bwMode="auto">
          <a:xfrm>
            <a:off x="2857500" y="3077183"/>
            <a:ext cx="9906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down)">
                                      <p:cBhvr>
                                        <p:cTn id="7" dur="5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72"/>
                                        </p:tgtEl>
                                        <p:attrNameLst>
                                          <p:attrName>style.visibility</p:attrName>
                                        </p:attrNameLst>
                                      </p:cBhvr>
                                      <p:to>
                                        <p:strVal val="visible"/>
                                      </p:to>
                                    </p:set>
                                    <p:animEffect transition="in" filter="dissolve">
                                      <p:cBhvr>
                                        <p:cTn id="12" dur="500"/>
                                        <p:tgtEl>
                                          <p:spTgt spid="11272"/>
                                        </p:tgtEl>
                                      </p:cBhvr>
                                    </p:animEffect>
                                  </p:childTnLst>
                                </p:cTn>
                              </p:par>
                              <p:par>
                                <p:cTn id="13" presetID="9" presetClass="entr" presetSubtype="0" fill="hold" nodeType="withEffect">
                                  <p:stCondLst>
                                    <p:cond delay="0"/>
                                  </p:stCondLst>
                                  <p:childTnLst>
                                    <p:set>
                                      <p:cBhvr>
                                        <p:cTn id="14" dur="1" fill="hold">
                                          <p:stCondLst>
                                            <p:cond delay="0"/>
                                          </p:stCondLst>
                                        </p:cTn>
                                        <p:tgtEl>
                                          <p:spTgt spid="11273"/>
                                        </p:tgtEl>
                                        <p:attrNameLst>
                                          <p:attrName>style.visibility</p:attrName>
                                        </p:attrNameLst>
                                      </p:cBhvr>
                                      <p:to>
                                        <p:strVal val="visible"/>
                                      </p:to>
                                    </p:set>
                                    <p:animEffect transition="in" filter="dissolve">
                                      <p:cBhvr>
                                        <p:cTn id="15" dur="500"/>
                                        <p:tgtEl>
                                          <p:spTgt spid="112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nodeType="clickEffect">
                                  <p:stCondLst>
                                    <p:cond delay="0"/>
                                  </p:stCondLst>
                                  <p:childTnLst>
                                    <p:set>
                                      <p:cBhvr>
                                        <p:cTn id="19" dur="1" fill="hold">
                                          <p:stCondLst>
                                            <p:cond delay="0"/>
                                          </p:stCondLst>
                                        </p:cTn>
                                        <p:tgtEl>
                                          <p:spTgt spid="11269"/>
                                        </p:tgtEl>
                                        <p:attrNameLst>
                                          <p:attrName>style.visibility</p:attrName>
                                        </p:attrNameLst>
                                      </p:cBhvr>
                                      <p:to>
                                        <p:strVal val="visible"/>
                                      </p:to>
                                    </p:set>
                                    <p:animEffect transition="in" filter="wheel(4)">
                                      <p:cBhvr>
                                        <p:cTn id="20" dur="2000"/>
                                        <p:tgtEl>
                                          <p:spTgt spid="11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11270"/>
                                        </p:tgtEl>
                                        <p:attrNameLst>
                                          <p:attrName>style.visibility</p:attrName>
                                        </p:attrNameLst>
                                      </p:cBhvr>
                                      <p:to>
                                        <p:strVal val="visible"/>
                                      </p:to>
                                    </p:set>
                                    <p:animEffect transition="in" filter="wheel(4)">
                                      <p:cBhvr>
                                        <p:cTn id="25"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Oval 4">
            <a:extLst>
              <a:ext uri="{FF2B5EF4-FFF2-40B4-BE49-F238E27FC236}">
                <a16:creationId xmlns:a16="http://schemas.microsoft.com/office/drawing/2014/main" id="{F66EEF91-77EE-0ACF-A880-03D8AB430E18}"/>
              </a:ext>
            </a:extLst>
          </p:cNvPr>
          <p:cNvSpPr>
            <a:spLocks noChangeArrowheads="1"/>
          </p:cNvSpPr>
          <p:nvPr/>
        </p:nvSpPr>
        <p:spPr bwMode="auto">
          <a:xfrm>
            <a:off x="2362200" y="126460"/>
            <a:ext cx="7467600" cy="2895600"/>
          </a:xfrm>
          <a:prstGeom prst="ellipse">
            <a:avLst/>
          </a:prstGeom>
          <a:solidFill>
            <a:srgbClr val="FFCCFF"/>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200">
                <a:solidFill>
                  <a:srgbClr val="CC00FF"/>
                </a:solidFill>
                <a:latin typeface="Times New Roman" panose="02020603050405020304" pitchFamily="18" charset="0"/>
              </a:rPr>
              <a:t>Theo em những hoạt động </a:t>
            </a:r>
          </a:p>
          <a:p>
            <a:pPr algn="ctr" eaLnBrk="0" fontAlgn="base" hangingPunct="0">
              <a:spcBef>
                <a:spcPct val="0"/>
              </a:spcBef>
              <a:spcAft>
                <a:spcPct val="0"/>
              </a:spcAft>
            </a:pPr>
            <a:r>
              <a:rPr lang="en-US" altLang="en-US" sz="3200">
                <a:solidFill>
                  <a:srgbClr val="CC00FF"/>
                </a:solidFill>
                <a:latin typeface="Times New Roman" panose="02020603050405020304" pitchFamily="18" charset="0"/>
              </a:rPr>
              <a:t>của Nguyễn Ái Quốc ở Liên Xô có </a:t>
            </a:r>
          </a:p>
          <a:p>
            <a:pPr algn="ctr" eaLnBrk="0" fontAlgn="base" hangingPunct="0">
              <a:spcBef>
                <a:spcPct val="0"/>
              </a:spcBef>
              <a:spcAft>
                <a:spcPct val="0"/>
              </a:spcAft>
            </a:pPr>
            <a:r>
              <a:rPr lang="en-US" altLang="en-US" sz="3200">
                <a:solidFill>
                  <a:srgbClr val="CC00FF"/>
                </a:solidFill>
                <a:latin typeface="Times New Roman" panose="02020603050405020304" pitchFamily="18" charset="0"/>
              </a:rPr>
              <a:t>tác dụng gì cho cách mạng Việt Nam?</a:t>
            </a:r>
          </a:p>
        </p:txBody>
      </p:sp>
      <p:sp>
        <p:nvSpPr>
          <p:cNvPr id="12293" name="AutoShape 5">
            <a:extLst>
              <a:ext uri="{FF2B5EF4-FFF2-40B4-BE49-F238E27FC236}">
                <a16:creationId xmlns:a16="http://schemas.microsoft.com/office/drawing/2014/main" id="{919AA24B-4306-AD12-7B6E-1D4E1A86D8E5}"/>
              </a:ext>
            </a:extLst>
          </p:cNvPr>
          <p:cNvSpPr>
            <a:spLocks noChangeArrowheads="1"/>
          </p:cNvSpPr>
          <p:nvPr/>
        </p:nvSpPr>
        <p:spPr bwMode="auto">
          <a:xfrm>
            <a:off x="3581400" y="990600"/>
            <a:ext cx="6019800" cy="3657600"/>
          </a:xfrm>
          <a:prstGeom prst="horizontalScroll">
            <a:avLst>
              <a:gd name="adj" fmla="val 12500"/>
            </a:avLst>
          </a:prstGeom>
          <a:solidFill>
            <a:schemeClr val="tx1"/>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200">
                <a:solidFill>
                  <a:srgbClr val="33CCCC"/>
                </a:solidFill>
                <a:latin typeface="Times New Roman" panose="02020603050405020304" pitchFamily="18" charset="0"/>
              </a:rPr>
              <a:t>Chuẩn bị về tư tưởng,</a:t>
            </a:r>
          </a:p>
          <a:p>
            <a:pPr algn="ctr" eaLnBrk="0" fontAlgn="base" hangingPunct="0">
              <a:spcBef>
                <a:spcPct val="0"/>
              </a:spcBef>
              <a:spcAft>
                <a:spcPct val="0"/>
              </a:spcAft>
            </a:pPr>
            <a:r>
              <a:rPr lang="en-US" altLang="en-US" sz="3200">
                <a:solidFill>
                  <a:srgbClr val="33CCCC"/>
                </a:solidFill>
                <a:latin typeface="Times New Roman" panose="02020603050405020304" pitchFamily="18" charset="0"/>
              </a:rPr>
              <a:t> chính trị cho sự thành lập</a:t>
            </a:r>
          </a:p>
          <a:p>
            <a:pPr algn="ctr" eaLnBrk="0" fontAlgn="base" hangingPunct="0">
              <a:spcBef>
                <a:spcPct val="0"/>
              </a:spcBef>
              <a:spcAft>
                <a:spcPct val="0"/>
              </a:spcAft>
            </a:pPr>
            <a:r>
              <a:rPr lang="en-US" altLang="en-US" sz="3200">
                <a:solidFill>
                  <a:srgbClr val="33CCCC"/>
                </a:solidFill>
                <a:latin typeface="Times New Roman" panose="02020603050405020304" pitchFamily="18" charset="0"/>
              </a:rPr>
              <a:t> 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heel(4)">
                                      <p:cBhvr>
                                        <p:cTn id="7" dur="20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2292"/>
                                        </p:tgtEl>
                                      </p:cBhvr>
                                    </p:animEffect>
                                    <p:set>
                                      <p:cBhvr>
                                        <p:cTn id="12" dur="1" fill="hold">
                                          <p:stCondLst>
                                            <p:cond delay="499"/>
                                          </p:stCondLst>
                                        </p:cTn>
                                        <p:tgtEl>
                                          <p:spTgt spid="1229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wedge">
                                      <p:cBhvr>
                                        <p:cTn id="17"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2" grpId="1" animBg="1"/>
      <p:bldP spid="122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p:cNvSpPr>
            <a:spLocks noChangeArrowheads="1"/>
          </p:cNvSpPr>
          <p:nvPr/>
        </p:nvSpPr>
        <p:spPr bwMode="auto">
          <a:xfrm>
            <a:off x="190500" y="518130"/>
            <a:ext cx="3352800" cy="4800600"/>
          </a:xfrm>
          <a:prstGeom prst="verticalScroll">
            <a:avLst>
              <a:gd name="adj" fmla="val 12500"/>
            </a:avLst>
          </a:prstGeom>
          <a:solidFill>
            <a:schemeClr val="accent1"/>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3200" b="1" dirty="0" err="1">
                <a:solidFill>
                  <a:srgbClr val="FF0000"/>
                </a:solidFill>
                <a:effectLst>
                  <a:outerShdw blurRad="38100" dist="38100" dir="2700000" algn="tl">
                    <a:srgbClr val="000000"/>
                  </a:outerShdw>
                </a:effectLst>
                <a:latin typeface="Times New Roman" pitchFamily="18" charset="0"/>
                <a:cs typeface="Times New Roman" pitchFamily="18" charset="0"/>
              </a:rPr>
              <a:t>Nguyễn</a:t>
            </a:r>
            <a:endParaRPr lang="en-US" sz="3200" b="1" dirty="0">
              <a:solidFill>
                <a:srgbClr val="FF0000"/>
              </a:solidFill>
              <a:effectLst>
                <a:outerShdw blurRad="38100" dist="38100" dir="2700000" algn="tl">
                  <a:srgbClr val="000000"/>
                </a:outerShdw>
              </a:effectLst>
              <a:latin typeface="Times New Roman" pitchFamily="18" charset="0"/>
              <a:cs typeface="Times New Roman" pitchFamily="18" charset="0"/>
            </a:endParaRPr>
          </a:p>
          <a:p>
            <a:pPr algn="ctr" eaLnBrk="0" fontAlgn="base" hangingPunct="0">
              <a:spcBef>
                <a:spcPct val="0"/>
              </a:spcBef>
              <a:spcAft>
                <a:spcPct val="0"/>
              </a:spcAft>
              <a:defRPr/>
            </a:pPr>
            <a:r>
              <a:rPr lang="en-US" sz="3200" b="1" dirty="0">
                <a:solidFill>
                  <a:srgbClr val="FF0000"/>
                </a:solidFill>
                <a:effectLst>
                  <a:outerShdw blurRad="38100" dist="38100" dir="2700000" algn="tl">
                    <a:srgbClr val="000000"/>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outerShdw>
                </a:effectLst>
                <a:latin typeface="Times New Roman" pitchFamily="18" charset="0"/>
                <a:cs typeface="Times New Roman" pitchFamily="18" charset="0"/>
              </a:rPr>
              <a:t>Ái</a:t>
            </a:r>
            <a:r>
              <a:rPr lang="en-US" sz="3200" b="1" dirty="0">
                <a:solidFill>
                  <a:srgbClr val="FF0000"/>
                </a:solidFill>
                <a:effectLst>
                  <a:outerShdw blurRad="38100" dist="38100" dir="2700000" algn="tl">
                    <a:srgbClr val="000000"/>
                  </a:outerShdw>
                </a:effectLst>
                <a:latin typeface="Times New Roman" pitchFamily="18" charset="0"/>
                <a:cs typeface="Times New Roman" pitchFamily="18" charset="0"/>
              </a:rPr>
              <a:t> </a:t>
            </a:r>
          </a:p>
          <a:p>
            <a:pPr algn="ctr" eaLnBrk="0" fontAlgn="base" hangingPunct="0">
              <a:spcBef>
                <a:spcPct val="0"/>
              </a:spcBef>
              <a:spcAft>
                <a:spcPct val="0"/>
              </a:spcAft>
              <a:defRPr/>
            </a:pPr>
            <a:r>
              <a:rPr lang="en-US" sz="3200" b="1" dirty="0" err="1">
                <a:solidFill>
                  <a:srgbClr val="FF0000"/>
                </a:solidFill>
                <a:effectLst>
                  <a:outerShdw blurRad="38100" dist="38100" dir="2700000" algn="tl">
                    <a:srgbClr val="000000"/>
                  </a:outerShdw>
                </a:effectLst>
                <a:latin typeface="Times New Roman" pitchFamily="18" charset="0"/>
                <a:cs typeface="Times New Roman" pitchFamily="18" charset="0"/>
              </a:rPr>
              <a:t>Quốc</a:t>
            </a:r>
            <a:endParaRPr lang="en-US" sz="3200" b="1" dirty="0">
              <a:solidFill>
                <a:srgbClr val="FF0000"/>
              </a:solidFill>
              <a:effectLst>
                <a:outerShdw blurRad="38100" dist="38100" dir="2700000" algn="tl">
                  <a:srgbClr val="000000"/>
                </a:outerShdw>
              </a:effectLst>
              <a:latin typeface="Times New Roman" pitchFamily="18" charset="0"/>
              <a:cs typeface="Times New Roman" pitchFamily="18" charset="0"/>
            </a:endParaRPr>
          </a:p>
          <a:p>
            <a:pPr algn="ctr" eaLnBrk="0" fontAlgn="base" hangingPunct="0">
              <a:spcBef>
                <a:spcPct val="0"/>
              </a:spcBef>
              <a:spcAft>
                <a:spcPct val="0"/>
              </a:spcAft>
              <a:defRPr/>
            </a:pPr>
            <a:endParaRPr lang="en-US" sz="1200" b="1" dirty="0">
              <a:solidFill>
                <a:srgbClr val="FF0000"/>
              </a:solidFill>
              <a:effectLst>
                <a:outerShdw blurRad="38100" dist="38100" dir="2700000" algn="tl">
                  <a:srgbClr val="000000"/>
                </a:outerShdw>
              </a:effectLst>
              <a:latin typeface="Times New Roman" pitchFamily="18" charset="0"/>
              <a:cs typeface="Times New Roman" pitchFamily="18" charset="0"/>
            </a:endParaRPr>
          </a:p>
          <a:p>
            <a:pPr algn="ctr" eaLnBrk="0" fontAlgn="base" hangingPunct="0">
              <a:spcBef>
                <a:spcPct val="0"/>
              </a:spcBef>
              <a:spcAft>
                <a:spcPct val="0"/>
              </a:spcAft>
              <a:defRPr/>
            </a:pPr>
            <a:r>
              <a:rPr lang="en-US" sz="3200" b="1" dirty="0">
                <a:solidFill>
                  <a:srgbClr val="FF0000"/>
                </a:solidFill>
                <a:effectLst>
                  <a:outerShdw blurRad="38100" dist="38100" dir="2700000" algn="tl">
                    <a:srgbClr val="000000"/>
                  </a:outerShdw>
                </a:effectLst>
                <a:latin typeface="Times New Roman" pitchFamily="18" charset="0"/>
                <a:cs typeface="Times New Roman" pitchFamily="18" charset="0"/>
              </a:rPr>
              <a:t> ở </a:t>
            </a:r>
          </a:p>
          <a:p>
            <a:pPr algn="ctr" eaLnBrk="0" fontAlgn="base" hangingPunct="0">
              <a:spcBef>
                <a:spcPct val="0"/>
              </a:spcBef>
              <a:spcAft>
                <a:spcPct val="0"/>
              </a:spcAft>
              <a:defRPr/>
            </a:pPr>
            <a:r>
              <a:rPr lang="en-US" sz="3200" b="1" dirty="0" err="1">
                <a:solidFill>
                  <a:srgbClr val="FF0000"/>
                </a:solidFill>
                <a:effectLst>
                  <a:outerShdw blurRad="38100" dist="38100" dir="2700000" algn="tl">
                    <a:srgbClr val="000000"/>
                  </a:outerShdw>
                </a:effectLst>
                <a:latin typeface="Times New Roman" pitchFamily="18" charset="0"/>
                <a:cs typeface="Times New Roman" pitchFamily="18" charset="0"/>
              </a:rPr>
              <a:t>Trung</a:t>
            </a:r>
            <a:r>
              <a:rPr lang="en-US" sz="3200" b="1" dirty="0">
                <a:solidFill>
                  <a:srgbClr val="FF0000"/>
                </a:solidFill>
                <a:effectLst>
                  <a:outerShdw blurRad="38100" dist="38100" dir="2700000" algn="tl">
                    <a:srgbClr val="000000"/>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outerShdw>
                </a:effectLst>
                <a:latin typeface="Times New Roman" pitchFamily="18" charset="0"/>
                <a:cs typeface="Times New Roman" pitchFamily="18" charset="0"/>
              </a:rPr>
              <a:t>Quốc</a:t>
            </a:r>
            <a:endParaRPr lang="en-US" sz="3200" b="1" dirty="0">
              <a:solidFill>
                <a:srgbClr val="FF0000"/>
              </a:solidFill>
              <a:effectLst>
                <a:outerShdw blurRad="38100" dist="38100" dir="2700000" algn="tl">
                  <a:srgbClr val="000000"/>
                </a:outerShdw>
              </a:effectLst>
              <a:latin typeface="Times New Roman" pitchFamily="18" charset="0"/>
              <a:cs typeface="Times New Roman" pitchFamily="18" charset="0"/>
            </a:endParaRPr>
          </a:p>
          <a:p>
            <a:pPr algn="ctr" eaLnBrk="0" fontAlgn="base" hangingPunct="0">
              <a:spcBef>
                <a:spcPct val="0"/>
              </a:spcBef>
              <a:spcAft>
                <a:spcPct val="0"/>
              </a:spcAft>
              <a:defRPr/>
            </a:pPr>
            <a:r>
              <a:rPr lang="en-US" sz="3200" b="1" dirty="0">
                <a:solidFill>
                  <a:srgbClr val="FF0000"/>
                </a:solidFill>
                <a:effectLst>
                  <a:outerShdw blurRad="38100" dist="38100" dir="2700000" algn="tl">
                    <a:srgbClr val="000000"/>
                  </a:outerShdw>
                </a:effectLst>
                <a:latin typeface="Times New Roman" pitchFamily="18" charset="0"/>
                <a:cs typeface="Times New Roman" pitchFamily="18" charset="0"/>
              </a:rPr>
              <a:t>( 1924 -1927)</a:t>
            </a:r>
          </a:p>
        </p:txBody>
      </p:sp>
      <p:sp>
        <p:nvSpPr>
          <p:cNvPr id="63491" name="Rectangle 3"/>
          <p:cNvSpPr>
            <a:spLocks noGrp="1" noChangeArrowheads="1"/>
          </p:cNvSpPr>
          <p:nvPr>
            <p:ph type="title"/>
          </p:nvPr>
        </p:nvSpPr>
        <p:spPr>
          <a:xfrm>
            <a:off x="3535193" y="549877"/>
            <a:ext cx="7430311" cy="1216647"/>
          </a:xfrm>
          <a:ln>
            <a:solidFill>
              <a:srgbClr val="C00000"/>
            </a:solidFill>
            <a:miter lim="800000"/>
            <a:headEnd/>
            <a:tailEnd/>
          </a:ln>
        </p:spPr>
        <p:txBody>
          <a:bodyPr/>
          <a:lstStyle/>
          <a:p>
            <a:pPr algn="just" eaLnBrk="1" hangingPunct="1"/>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Cuối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năm</a:t>
            </a:r>
            <a:r>
              <a:rPr lang="en-US" sz="3200" dirty="0">
                <a:solidFill>
                  <a:schemeClr val="tx1"/>
                </a:solidFill>
                <a:latin typeface="Times New Roman" pitchFamily="18" charset="0"/>
                <a:cs typeface="Times New Roman" pitchFamily="18" charset="0"/>
              </a:rPr>
              <a:t> 1924, </a:t>
            </a:r>
            <a:r>
              <a:rPr lang="en-US" sz="3200" dirty="0" err="1">
                <a:solidFill>
                  <a:schemeClr val="tx1"/>
                </a:solidFill>
                <a:latin typeface="Times New Roman" pitchFamily="18" charset="0"/>
                <a:cs typeface="Times New Roman" pitchFamily="18" charset="0"/>
              </a:rPr>
              <a:t>Nguyễn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Quốc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Liên </a:t>
            </a:r>
            <a:r>
              <a:rPr lang="en-US" sz="3200" dirty="0" err="1">
                <a:solidFill>
                  <a:schemeClr val="tx1"/>
                </a:solidFill>
                <a:latin typeface="Times New Roman" pitchFamily="18" charset="0"/>
                <a:cs typeface="Times New Roman" pitchFamily="18" charset="0"/>
              </a:rPr>
              <a:t>Xô</a:t>
            </a:r>
            <a:r>
              <a:rPr lang="en-US" sz="3200" dirty="0">
                <a:solidFill>
                  <a:schemeClr val="tx1"/>
                </a:solidFill>
                <a:latin typeface="Times New Roman" pitchFamily="18" charset="0"/>
                <a:cs typeface="Times New Roman" pitchFamily="18" charset="0"/>
              </a:rPr>
              <a:t> sang Trung </a:t>
            </a:r>
            <a:r>
              <a:rPr lang="en-US" sz="3200" dirty="0" err="1">
                <a:solidFill>
                  <a:schemeClr val="tx1"/>
                </a:solidFill>
                <a:latin typeface="Times New Roman" pitchFamily="18" charset="0"/>
                <a:cs typeface="Times New Roman" pitchFamily="18" charset="0"/>
              </a:rPr>
              <a:t>Quốc</a:t>
            </a:r>
            <a:r>
              <a:rPr lang="en-US" sz="3200" dirty="0">
                <a:solidFill>
                  <a:schemeClr val="tx1"/>
                </a:solidFill>
                <a:latin typeface="Times New Roman" pitchFamily="18" charset="0"/>
                <a:cs typeface="Times New Roman" pitchFamily="18" charset="0"/>
              </a:rPr>
              <a:t>.</a:t>
            </a:r>
          </a:p>
        </p:txBody>
      </p:sp>
      <p:sp>
        <p:nvSpPr>
          <p:cNvPr id="63492" name="Text Box 4"/>
          <p:cNvSpPr txBox="1">
            <a:spLocks noChangeArrowheads="1"/>
          </p:cNvSpPr>
          <p:nvPr/>
        </p:nvSpPr>
        <p:spPr bwMode="auto">
          <a:xfrm>
            <a:off x="3543300" y="1961565"/>
            <a:ext cx="7239000" cy="1077218"/>
          </a:xfrm>
          <a:prstGeom prst="rect">
            <a:avLst/>
          </a:prstGeom>
          <a:noFill/>
          <a:ln w="9525">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50000"/>
              </a:spcBef>
              <a:spcAft>
                <a:spcPct val="0"/>
              </a:spcAft>
              <a:defRPr sz="3200">
                <a:solidFill>
                  <a:schemeClr val="tx1"/>
                </a:solidFill>
                <a:latin typeface="Arial" charset="0"/>
                <a:cs typeface="Arial" charset="0"/>
              </a:defRPr>
            </a:lvl6pPr>
            <a:lvl7pPr marL="2971800" indent="-228600" eaLnBrk="0" fontAlgn="base" hangingPunct="0">
              <a:spcBef>
                <a:spcPct val="50000"/>
              </a:spcBef>
              <a:spcAft>
                <a:spcPct val="0"/>
              </a:spcAft>
              <a:defRPr sz="3200">
                <a:solidFill>
                  <a:schemeClr val="tx1"/>
                </a:solidFill>
                <a:latin typeface="Arial" charset="0"/>
                <a:cs typeface="Arial" charset="0"/>
              </a:defRPr>
            </a:lvl7pPr>
            <a:lvl8pPr marL="3429000" indent="-228600" eaLnBrk="0" fontAlgn="base" hangingPunct="0">
              <a:spcBef>
                <a:spcPct val="50000"/>
              </a:spcBef>
              <a:spcAft>
                <a:spcPct val="0"/>
              </a:spcAft>
              <a:defRPr sz="3200">
                <a:solidFill>
                  <a:schemeClr val="tx1"/>
                </a:solidFill>
                <a:latin typeface="Arial" charset="0"/>
                <a:cs typeface="Arial" charset="0"/>
              </a:defRPr>
            </a:lvl8pPr>
            <a:lvl9pPr marL="3886200" indent="-228600" eaLnBrk="0" fontAlgn="base" hangingPunct="0">
              <a:spcBef>
                <a:spcPct val="50000"/>
              </a:spcBef>
              <a:spcAft>
                <a:spcPct val="0"/>
              </a:spcAft>
              <a:defRPr sz="3200">
                <a:solidFill>
                  <a:schemeClr val="tx1"/>
                </a:solidFill>
                <a:latin typeface="Arial" charset="0"/>
                <a:cs typeface="Arial" charset="0"/>
              </a:defRPr>
            </a:lvl9pPr>
          </a:lstStyle>
          <a:p>
            <a:pPr fontAlgn="base">
              <a:spcBef>
                <a:spcPct val="20000"/>
              </a:spcBef>
              <a:spcAft>
                <a:spcPct val="0"/>
              </a:spcAft>
            </a:pPr>
            <a:r>
              <a:rPr lang="en-US" dirty="0">
                <a:solidFill>
                  <a:srgbClr val="000000"/>
                </a:solidFill>
                <a:latin typeface="Times New Roman" pitchFamily="18" charset="0"/>
                <a:cs typeface="Times New Roman" pitchFamily="18" charset="0"/>
              </a:rPr>
              <a:t>  - 6/1925, </a:t>
            </a:r>
            <a:r>
              <a:rPr lang="en-US" dirty="0" err="1">
                <a:solidFill>
                  <a:srgbClr val="000000"/>
                </a:solidFill>
                <a:latin typeface="Times New Roman" pitchFamily="18" charset="0"/>
                <a:cs typeface="Times New Roman" pitchFamily="18" charset="0"/>
              </a:rPr>
              <a:t>thành</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lập</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Hội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Việt</a:t>
            </a:r>
            <a:r>
              <a:rPr lang="en-US" dirty="0">
                <a:solidFill>
                  <a:srgbClr val="000000"/>
                </a:solidFill>
                <a:latin typeface="Times New Roman" pitchFamily="18" charset="0"/>
                <a:cs typeface="Times New Roman" pitchFamily="18" charset="0"/>
              </a:rPr>
              <a:t> Nam </a:t>
            </a:r>
            <a:r>
              <a:rPr lang="en-US" dirty="0" err="1">
                <a:solidFill>
                  <a:srgbClr val="000000"/>
                </a:solidFill>
                <a:latin typeface="Times New Roman" pitchFamily="18" charset="0"/>
                <a:cs typeface="Times New Roman" pitchFamily="18" charset="0"/>
              </a:rPr>
              <a:t>cách</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mạng</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thanh</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niên</a:t>
            </a:r>
            <a:r>
              <a:rPr lang="en-US" dirty="0">
                <a:solidFill>
                  <a:srgbClr val="000000"/>
                </a:solidFill>
                <a:latin typeface="Times New Roman" pitchFamily="18" charset="0"/>
                <a:cs typeface="Times New Roman" pitchFamily="18" charset="0"/>
              </a:rPr>
              <a:t>. </a:t>
            </a:r>
          </a:p>
        </p:txBody>
      </p:sp>
      <p:sp>
        <p:nvSpPr>
          <p:cNvPr id="3" name="Text Box 4">
            <a:extLst>
              <a:ext uri="{FF2B5EF4-FFF2-40B4-BE49-F238E27FC236}">
                <a16:creationId xmlns:a16="http://schemas.microsoft.com/office/drawing/2014/main" id="{E23331B2-863B-24C4-886A-6841CFAC52E0}"/>
              </a:ext>
            </a:extLst>
          </p:cNvPr>
          <p:cNvSpPr txBox="1">
            <a:spLocks noChangeArrowheads="1"/>
          </p:cNvSpPr>
          <p:nvPr/>
        </p:nvSpPr>
        <p:spPr bwMode="auto">
          <a:xfrm>
            <a:off x="3535193" y="3176948"/>
            <a:ext cx="7239000" cy="1077218"/>
          </a:xfrm>
          <a:prstGeom prst="rect">
            <a:avLst/>
          </a:prstGeom>
          <a:noFill/>
          <a:ln w="9525">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50000"/>
              </a:spcBef>
              <a:spcAft>
                <a:spcPct val="0"/>
              </a:spcAft>
              <a:defRPr sz="3200">
                <a:solidFill>
                  <a:schemeClr val="tx1"/>
                </a:solidFill>
                <a:latin typeface="Arial" charset="0"/>
                <a:cs typeface="Arial" charset="0"/>
              </a:defRPr>
            </a:lvl6pPr>
            <a:lvl7pPr marL="2971800" indent="-228600" eaLnBrk="0" fontAlgn="base" hangingPunct="0">
              <a:spcBef>
                <a:spcPct val="50000"/>
              </a:spcBef>
              <a:spcAft>
                <a:spcPct val="0"/>
              </a:spcAft>
              <a:defRPr sz="3200">
                <a:solidFill>
                  <a:schemeClr val="tx1"/>
                </a:solidFill>
                <a:latin typeface="Arial" charset="0"/>
                <a:cs typeface="Arial" charset="0"/>
              </a:defRPr>
            </a:lvl7pPr>
            <a:lvl8pPr marL="3429000" indent="-228600" eaLnBrk="0" fontAlgn="base" hangingPunct="0">
              <a:spcBef>
                <a:spcPct val="50000"/>
              </a:spcBef>
              <a:spcAft>
                <a:spcPct val="0"/>
              </a:spcAft>
              <a:defRPr sz="3200">
                <a:solidFill>
                  <a:schemeClr val="tx1"/>
                </a:solidFill>
                <a:latin typeface="Arial" charset="0"/>
                <a:cs typeface="Arial" charset="0"/>
              </a:defRPr>
            </a:lvl8pPr>
            <a:lvl9pPr marL="3886200" indent="-228600" eaLnBrk="0" fontAlgn="base" hangingPunct="0">
              <a:spcBef>
                <a:spcPct val="50000"/>
              </a:spcBef>
              <a:spcAft>
                <a:spcPct val="0"/>
              </a:spcAft>
              <a:defRPr sz="3200">
                <a:solidFill>
                  <a:schemeClr val="tx1"/>
                </a:solidFill>
                <a:latin typeface="Arial" charset="0"/>
                <a:cs typeface="Arial" charset="0"/>
              </a:defRPr>
            </a:lvl9pPr>
          </a:lstStyle>
          <a:p>
            <a:pPr fontAlgn="base">
              <a:spcBef>
                <a:spcPct val="20000"/>
              </a:spcBef>
              <a:spcAft>
                <a:spcPct val="0"/>
              </a:spcAft>
            </a:pPr>
            <a:r>
              <a:rPr lang="en-US" dirty="0">
                <a:solidFill>
                  <a:srgbClr val="000000"/>
                </a:solidFill>
                <a:latin typeface="Times New Roman" pitchFamily="18" charset="0"/>
                <a:cs typeface="Times New Roman" pitchFamily="18" charset="0"/>
              </a:rPr>
              <a:t>  - 7/1925, </a:t>
            </a:r>
            <a:r>
              <a:rPr lang="en-US" dirty="0" err="1">
                <a:solidFill>
                  <a:srgbClr val="000000"/>
                </a:solidFill>
                <a:latin typeface="Times New Roman" pitchFamily="18" charset="0"/>
                <a:cs typeface="Times New Roman" pitchFamily="18" charset="0"/>
              </a:rPr>
              <a:t>tham</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gia</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Hội</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liên</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hiệp</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các</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dân</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tộc</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bị</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áp</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bức</a:t>
            </a:r>
            <a:endParaRPr lang="en-US" dirty="0">
              <a:solidFill>
                <a:srgbClr val="000000"/>
              </a:solidFill>
              <a:latin typeface="Times New Roman" pitchFamily="18" charset="0"/>
              <a:cs typeface="Times New Roman" pitchFamily="18" charset="0"/>
            </a:endParaRPr>
          </a:p>
        </p:txBody>
      </p:sp>
      <p:sp>
        <p:nvSpPr>
          <p:cNvPr id="4" name="Text Box 4">
            <a:extLst>
              <a:ext uri="{FF2B5EF4-FFF2-40B4-BE49-F238E27FC236}">
                <a16:creationId xmlns:a16="http://schemas.microsoft.com/office/drawing/2014/main" id="{8F2F4F5A-08F9-0AB6-F030-10D35AFEA62D}"/>
              </a:ext>
            </a:extLst>
          </p:cNvPr>
          <p:cNvSpPr txBox="1">
            <a:spLocks noChangeArrowheads="1"/>
          </p:cNvSpPr>
          <p:nvPr/>
        </p:nvSpPr>
        <p:spPr bwMode="auto">
          <a:xfrm>
            <a:off x="3535193" y="4472747"/>
            <a:ext cx="7239000" cy="1077218"/>
          </a:xfrm>
          <a:prstGeom prst="rect">
            <a:avLst/>
          </a:prstGeom>
          <a:noFill/>
          <a:ln w="9525">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50000"/>
              </a:spcBef>
              <a:spcAft>
                <a:spcPct val="0"/>
              </a:spcAft>
              <a:defRPr sz="3200">
                <a:solidFill>
                  <a:schemeClr val="tx1"/>
                </a:solidFill>
                <a:latin typeface="Arial" charset="0"/>
                <a:cs typeface="Arial" charset="0"/>
              </a:defRPr>
            </a:lvl6pPr>
            <a:lvl7pPr marL="2971800" indent="-228600" eaLnBrk="0" fontAlgn="base" hangingPunct="0">
              <a:spcBef>
                <a:spcPct val="50000"/>
              </a:spcBef>
              <a:spcAft>
                <a:spcPct val="0"/>
              </a:spcAft>
              <a:defRPr sz="3200">
                <a:solidFill>
                  <a:schemeClr val="tx1"/>
                </a:solidFill>
                <a:latin typeface="Arial" charset="0"/>
                <a:cs typeface="Arial" charset="0"/>
              </a:defRPr>
            </a:lvl7pPr>
            <a:lvl8pPr marL="3429000" indent="-228600" eaLnBrk="0" fontAlgn="base" hangingPunct="0">
              <a:spcBef>
                <a:spcPct val="50000"/>
              </a:spcBef>
              <a:spcAft>
                <a:spcPct val="0"/>
              </a:spcAft>
              <a:defRPr sz="3200">
                <a:solidFill>
                  <a:schemeClr val="tx1"/>
                </a:solidFill>
                <a:latin typeface="Arial" charset="0"/>
                <a:cs typeface="Arial" charset="0"/>
              </a:defRPr>
            </a:lvl8pPr>
            <a:lvl9pPr marL="3886200" indent="-228600" eaLnBrk="0" fontAlgn="base" hangingPunct="0">
              <a:spcBef>
                <a:spcPct val="50000"/>
              </a:spcBef>
              <a:spcAft>
                <a:spcPct val="0"/>
              </a:spcAft>
              <a:defRPr sz="3200">
                <a:solidFill>
                  <a:schemeClr val="tx1"/>
                </a:solidFill>
                <a:latin typeface="Arial" charset="0"/>
                <a:cs typeface="Arial" charset="0"/>
              </a:defRPr>
            </a:lvl9pPr>
          </a:lstStyle>
          <a:p>
            <a:pPr algn="just" fontAlgn="base">
              <a:spcBef>
                <a:spcPct val="20000"/>
              </a:spcBef>
              <a:spcAft>
                <a:spcPct val="0"/>
              </a:spcAft>
            </a:pPr>
            <a:r>
              <a:rPr lang="en-US" dirty="0">
                <a:solidFill>
                  <a:srgbClr val="000000"/>
                </a:solidFill>
                <a:latin typeface="Times New Roman" pitchFamily="18" charset="0"/>
                <a:cs typeface="Times New Roman" pitchFamily="18" charset="0"/>
              </a:rPr>
              <a:t>  - </a:t>
            </a:r>
            <a:r>
              <a:rPr lang="en-US" dirty="0" err="1">
                <a:solidFill>
                  <a:srgbClr val="000000"/>
                </a:solidFill>
                <a:latin typeface="Times New Roman" pitchFamily="18" charset="0"/>
                <a:cs typeface="Times New Roman" pitchFamily="18" charset="0"/>
              </a:rPr>
              <a:t>Đầu</a:t>
            </a:r>
            <a:r>
              <a:rPr lang="en-US" dirty="0">
                <a:solidFill>
                  <a:srgbClr val="000000"/>
                </a:solidFill>
                <a:latin typeface="Times New Roman" pitchFamily="18" charset="0"/>
                <a:cs typeface="Times New Roman" pitchFamily="18" charset="0"/>
              </a:rPr>
              <a:t> 1927, </a:t>
            </a:r>
            <a:r>
              <a:rPr lang="en-US" dirty="0" err="1">
                <a:solidFill>
                  <a:srgbClr val="000000"/>
                </a:solidFill>
                <a:latin typeface="Times New Roman" pitchFamily="18" charset="0"/>
                <a:cs typeface="Times New Roman" pitchFamily="18" charset="0"/>
              </a:rPr>
              <a:t>xuất</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bản</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tác</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phẩm</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Đường</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Kách</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Mệnh</a:t>
            </a:r>
            <a:r>
              <a:rPr lang="en-US" dirty="0">
                <a:solidFill>
                  <a:srgbClr val="0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547651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wipe(down)">
                                      <p:cBhvr>
                                        <p:cTn id="7" dur="5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3491"/>
                                        </p:tgtEl>
                                        <p:attrNameLst>
                                          <p:attrName>style.visibility</p:attrName>
                                        </p:attrNameLst>
                                      </p:cBhvr>
                                      <p:to>
                                        <p:strVal val="visible"/>
                                      </p:to>
                                    </p:set>
                                    <p:animEffect transition="in" filter="wheel(4)">
                                      <p:cBhvr>
                                        <p:cTn id="12" dur="400"/>
                                        <p:tgtEl>
                                          <p:spTgt spid="634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63492"/>
                                        </p:tgtEl>
                                        <p:attrNameLst>
                                          <p:attrName>style.visibility</p:attrName>
                                        </p:attrNameLst>
                                      </p:cBhvr>
                                      <p:to>
                                        <p:strVal val="visible"/>
                                      </p:to>
                                    </p:set>
                                    <p:animEffect transition="in" filter="wheel(4)">
                                      <p:cBhvr>
                                        <p:cTn id="17" dur="500"/>
                                        <p:tgtEl>
                                          <p:spTgt spid="6349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4)">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4)">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6349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4894E9-4CD4-6F20-2687-0495C191FA62}"/>
              </a:ext>
            </a:extLst>
          </p:cNvPr>
          <p:cNvPicPr>
            <a:picLocks noChangeAspect="1"/>
          </p:cNvPicPr>
          <p:nvPr/>
        </p:nvPicPr>
        <p:blipFill rotWithShape="1">
          <a:blip r:embed="rId2"/>
          <a:srcRect r="764" b="14554"/>
          <a:stretch/>
        </p:blipFill>
        <p:spPr>
          <a:xfrm>
            <a:off x="373274" y="136188"/>
            <a:ext cx="6319356" cy="3540868"/>
          </a:xfrm>
          <a:prstGeom prst="rect">
            <a:avLst/>
          </a:prstGeom>
        </p:spPr>
      </p:pic>
      <p:sp>
        <p:nvSpPr>
          <p:cNvPr id="7" name="TextBox 6">
            <a:extLst>
              <a:ext uri="{FF2B5EF4-FFF2-40B4-BE49-F238E27FC236}">
                <a16:creationId xmlns:a16="http://schemas.microsoft.com/office/drawing/2014/main" id="{FDF4C075-A0F8-557A-651F-79B6197E327F}"/>
              </a:ext>
            </a:extLst>
          </p:cNvPr>
          <p:cNvSpPr txBox="1"/>
          <p:nvPr/>
        </p:nvSpPr>
        <p:spPr>
          <a:xfrm>
            <a:off x="598252" y="4018401"/>
            <a:ext cx="6094378" cy="1631216"/>
          </a:xfrm>
          <a:prstGeom prst="rect">
            <a:avLst/>
          </a:prstGeom>
          <a:noFill/>
        </p:spPr>
        <p:txBody>
          <a:bodyPr wrap="square">
            <a:spAutoFit/>
          </a:bodyPr>
          <a:lstStyle/>
          <a:p>
            <a:r>
              <a:rPr lang="vi-VN" sz="2000" i="1" dirty="0">
                <a:solidFill>
                  <a:srgbClr val="0070C0"/>
                </a:solidFill>
              </a:rPr>
              <a:t>“…Luận cương đến Bác Hồ. Và Người đã khóc</a:t>
            </a:r>
          </a:p>
          <a:p>
            <a:r>
              <a:rPr lang="vi-VN" sz="2000" i="1" dirty="0">
                <a:solidFill>
                  <a:srgbClr val="0070C0"/>
                </a:solidFill>
              </a:rPr>
              <a:t>Lệ Bác Hồ rơi trên chữ Lê-nin</a:t>
            </a:r>
          </a:p>
          <a:p>
            <a:r>
              <a:rPr lang="vi-VN" sz="2000" i="1" dirty="0">
                <a:solidFill>
                  <a:srgbClr val="0070C0"/>
                </a:solidFill>
              </a:rPr>
              <a:t>Bác reo lên một mình như nói cùng dân tộc</a:t>
            </a:r>
          </a:p>
          <a:p>
            <a:r>
              <a:rPr lang="vi-VN" sz="2000" i="1" dirty="0">
                <a:solidFill>
                  <a:srgbClr val="0070C0"/>
                </a:solidFill>
              </a:rPr>
              <a:t>“Cơm là đây! Hạnh phúc đây rồi”.</a:t>
            </a:r>
            <a:endParaRPr lang="en-US" sz="2000" i="1" dirty="0">
              <a:solidFill>
                <a:srgbClr val="0070C0"/>
              </a:solidFill>
            </a:endParaRPr>
          </a:p>
          <a:p>
            <a:r>
              <a:rPr lang="en-US" sz="2000" dirty="0"/>
              <a:t>     (</a:t>
            </a:r>
            <a:r>
              <a:rPr lang="en-US" sz="2000" dirty="0" err="1"/>
              <a:t>Trích</a:t>
            </a:r>
            <a:r>
              <a:rPr lang="en-US" sz="2000" dirty="0"/>
              <a:t> </a:t>
            </a:r>
            <a:r>
              <a:rPr lang="vi-VN" sz="2000" dirty="0"/>
              <a:t>Người đi tìm hình của nước (Chế Lan Viên)</a:t>
            </a:r>
            <a:r>
              <a:rPr lang="en-US" sz="2000" dirty="0"/>
              <a:t>)</a:t>
            </a:r>
          </a:p>
        </p:txBody>
      </p:sp>
      <p:sp>
        <p:nvSpPr>
          <p:cNvPr id="9" name="TextBox 8">
            <a:extLst>
              <a:ext uri="{FF2B5EF4-FFF2-40B4-BE49-F238E27FC236}">
                <a16:creationId xmlns:a16="http://schemas.microsoft.com/office/drawing/2014/main" id="{CA33DAC5-3F45-217D-62D0-378169C861B9}"/>
              </a:ext>
            </a:extLst>
          </p:cNvPr>
          <p:cNvSpPr txBox="1"/>
          <p:nvPr/>
        </p:nvSpPr>
        <p:spPr>
          <a:xfrm>
            <a:off x="7208195" y="909696"/>
            <a:ext cx="4610531" cy="3046988"/>
          </a:xfrm>
          <a:prstGeom prst="rect">
            <a:avLst/>
          </a:prstGeom>
          <a:noFill/>
        </p:spPr>
        <p:txBody>
          <a:bodyPr wrap="square">
            <a:spAutoFit/>
          </a:bodyPr>
          <a:lstStyle/>
          <a:p>
            <a:pPr algn="just"/>
            <a:r>
              <a:rPr lang="vi-VN" sz="4800" dirty="0">
                <a:solidFill>
                  <a:srgbClr val="7030A0"/>
                </a:solidFill>
              </a:rPr>
              <a:t>Em có cảm nhận gì sau khi đọc những câu thơ này?</a:t>
            </a:r>
            <a:endParaRPr lang="en-US" sz="4800" dirty="0">
              <a:solidFill>
                <a:srgbClr val="7030A0"/>
              </a:solidFill>
            </a:endParaRPr>
          </a:p>
        </p:txBody>
      </p:sp>
    </p:spTree>
    <p:extLst>
      <p:ext uri="{BB962C8B-B14F-4D97-AF65-F5344CB8AC3E}">
        <p14:creationId xmlns:p14="http://schemas.microsoft.com/office/powerpoint/2010/main" val="24538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duongkachme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8763000" cy="567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
          <p:cNvSpPr txBox="1">
            <a:spLocks noChangeArrowheads="1"/>
          </p:cNvSpPr>
          <p:nvPr/>
        </p:nvSpPr>
        <p:spPr bwMode="auto">
          <a:xfrm>
            <a:off x="1981200" y="5813897"/>
            <a:ext cx="868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50000"/>
              </a:spcBef>
              <a:spcAft>
                <a:spcPct val="0"/>
              </a:spcAft>
              <a:defRPr sz="3200">
                <a:solidFill>
                  <a:schemeClr val="tx1"/>
                </a:solidFill>
                <a:latin typeface="Arial" charset="0"/>
                <a:cs typeface="Arial" charset="0"/>
              </a:defRPr>
            </a:lvl6pPr>
            <a:lvl7pPr marL="2971800" indent="-228600" eaLnBrk="0" fontAlgn="base" hangingPunct="0">
              <a:spcBef>
                <a:spcPct val="50000"/>
              </a:spcBef>
              <a:spcAft>
                <a:spcPct val="0"/>
              </a:spcAft>
              <a:defRPr sz="3200">
                <a:solidFill>
                  <a:schemeClr val="tx1"/>
                </a:solidFill>
                <a:latin typeface="Arial" charset="0"/>
                <a:cs typeface="Arial" charset="0"/>
              </a:defRPr>
            </a:lvl7pPr>
            <a:lvl8pPr marL="3429000" indent="-228600" eaLnBrk="0" fontAlgn="base" hangingPunct="0">
              <a:spcBef>
                <a:spcPct val="50000"/>
              </a:spcBef>
              <a:spcAft>
                <a:spcPct val="0"/>
              </a:spcAft>
              <a:defRPr sz="3200">
                <a:solidFill>
                  <a:schemeClr val="tx1"/>
                </a:solidFill>
                <a:latin typeface="Arial" charset="0"/>
                <a:cs typeface="Arial" charset="0"/>
              </a:defRPr>
            </a:lvl8pPr>
            <a:lvl9pPr marL="3886200" indent="-228600" eaLnBrk="0" fontAlgn="base" hangingPunct="0">
              <a:spcBef>
                <a:spcPct val="50000"/>
              </a:spcBef>
              <a:spcAft>
                <a:spcPct val="0"/>
              </a:spcAft>
              <a:defRPr sz="3200">
                <a:solidFill>
                  <a:schemeClr val="tx1"/>
                </a:solidFill>
                <a:latin typeface="Arial" charset="0"/>
                <a:cs typeface="Arial" charset="0"/>
              </a:defRPr>
            </a:lvl9pPr>
          </a:lstStyle>
          <a:p>
            <a:pPr algn="ctr" eaLnBrk="0" fontAlgn="base" hangingPunct="0">
              <a:spcBef>
                <a:spcPct val="50000"/>
              </a:spcBef>
              <a:spcAft>
                <a:spcPct val="0"/>
              </a:spcAft>
            </a:pPr>
            <a:r>
              <a:rPr lang="en-US" i="1" dirty="0" err="1">
                <a:solidFill>
                  <a:srgbClr val="FF0000"/>
                </a:solidFill>
              </a:rPr>
              <a:t>Bìa</a:t>
            </a:r>
            <a:r>
              <a:rPr lang="en-US" i="1" dirty="0">
                <a:solidFill>
                  <a:srgbClr val="FF0000"/>
                </a:solidFill>
              </a:rPr>
              <a:t> </a:t>
            </a:r>
            <a:r>
              <a:rPr lang="en-US" i="1" dirty="0" err="1">
                <a:solidFill>
                  <a:srgbClr val="FF0000"/>
                </a:solidFill>
              </a:rPr>
              <a:t>tập</a:t>
            </a:r>
            <a:r>
              <a:rPr lang="en-US" i="1" dirty="0">
                <a:solidFill>
                  <a:srgbClr val="FF0000"/>
                </a:solidFill>
              </a:rPr>
              <a:t> “</a:t>
            </a:r>
            <a:r>
              <a:rPr lang="en-US" i="1" dirty="0" err="1">
                <a:solidFill>
                  <a:srgbClr val="FF0000"/>
                </a:solidFill>
              </a:rPr>
              <a:t>Đường</a:t>
            </a:r>
            <a:r>
              <a:rPr lang="en-US" i="1" dirty="0">
                <a:solidFill>
                  <a:srgbClr val="FF0000"/>
                </a:solidFill>
              </a:rPr>
              <a:t> </a:t>
            </a:r>
            <a:r>
              <a:rPr lang="en-US" i="1" dirty="0" err="1">
                <a:solidFill>
                  <a:srgbClr val="FF0000"/>
                </a:solidFill>
              </a:rPr>
              <a:t>Kách</a:t>
            </a:r>
            <a:r>
              <a:rPr lang="en-US" i="1" dirty="0">
                <a:solidFill>
                  <a:srgbClr val="FF0000"/>
                </a:solidFill>
              </a:rPr>
              <a:t> </a:t>
            </a:r>
            <a:r>
              <a:rPr lang="en-US" i="1" dirty="0" err="1">
                <a:solidFill>
                  <a:srgbClr val="FF0000"/>
                </a:solidFill>
              </a:rPr>
              <a:t>mệnh</a:t>
            </a:r>
            <a:r>
              <a:rPr lang="en-US" i="1" dirty="0">
                <a:solidFill>
                  <a:srgbClr val="FF0000"/>
                </a:solidFill>
              </a:rPr>
              <a:t>”.</a:t>
            </a:r>
          </a:p>
        </p:txBody>
      </p:sp>
    </p:spTree>
    <p:extLst>
      <p:ext uri="{BB962C8B-B14F-4D97-AF65-F5344CB8AC3E}">
        <p14:creationId xmlns:p14="http://schemas.microsoft.com/office/powerpoint/2010/main" val="1626013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2">
            <a:extLst>
              <a:ext uri="{FF2B5EF4-FFF2-40B4-BE49-F238E27FC236}">
                <a16:creationId xmlns:a16="http://schemas.microsoft.com/office/drawing/2014/main" id="{A378C888-C8B3-F647-3AA2-61C3A2CBB677}"/>
              </a:ext>
            </a:extLst>
          </p:cNvPr>
          <p:cNvSpPr>
            <a:spLocks noChangeArrowheads="1"/>
          </p:cNvSpPr>
          <p:nvPr/>
        </p:nvSpPr>
        <p:spPr bwMode="auto">
          <a:xfrm>
            <a:off x="2667000" y="0"/>
            <a:ext cx="6705600" cy="2895600"/>
          </a:xfrm>
          <a:prstGeom prst="ellipse">
            <a:avLst/>
          </a:prstGeom>
          <a:solidFill>
            <a:srgbClr val="CCFF66"/>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dirty="0">
                <a:solidFill>
                  <a:srgbClr val="FF0000"/>
                </a:solidFill>
              </a:rPr>
              <a:t>Theo </a:t>
            </a:r>
            <a:r>
              <a:rPr lang="en-US" altLang="en-US" dirty="0" err="1">
                <a:solidFill>
                  <a:srgbClr val="FF0000"/>
                </a:solidFill>
              </a:rPr>
              <a:t>em</a:t>
            </a:r>
            <a:r>
              <a:rPr lang="en-US" altLang="en-US" dirty="0">
                <a:solidFill>
                  <a:srgbClr val="FF0000"/>
                </a:solidFill>
              </a:rPr>
              <a:t> </a:t>
            </a:r>
            <a:r>
              <a:rPr lang="en-US" altLang="en-US" dirty="0" err="1">
                <a:solidFill>
                  <a:srgbClr val="FF0000"/>
                </a:solidFill>
              </a:rPr>
              <a:t>những</a:t>
            </a:r>
            <a:r>
              <a:rPr lang="en-US" altLang="en-US" dirty="0">
                <a:solidFill>
                  <a:srgbClr val="FF0000"/>
                </a:solidFill>
              </a:rPr>
              <a:t> </a:t>
            </a:r>
            <a:r>
              <a:rPr lang="en-US" altLang="en-US" dirty="0" err="1">
                <a:solidFill>
                  <a:srgbClr val="FF0000"/>
                </a:solidFill>
              </a:rPr>
              <a:t>hoạt</a:t>
            </a:r>
            <a:r>
              <a:rPr lang="en-US" altLang="en-US" dirty="0">
                <a:solidFill>
                  <a:srgbClr val="FF0000"/>
                </a:solidFill>
              </a:rPr>
              <a:t> </a:t>
            </a:r>
            <a:r>
              <a:rPr lang="en-US" altLang="en-US" dirty="0" err="1">
                <a:solidFill>
                  <a:srgbClr val="FF0000"/>
                </a:solidFill>
              </a:rPr>
              <a:t>động</a:t>
            </a:r>
            <a:r>
              <a:rPr lang="en-US" altLang="en-US" dirty="0">
                <a:solidFill>
                  <a:srgbClr val="FF0000"/>
                </a:solidFill>
              </a:rPr>
              <a:t> </a:t>
            </a:r>
          </a:p>
          <a:p>
            <a:pPr algn="ctr" eaLnBrk="0" fontAlgn="base" hangingPunct="0">
              <a:spcBef>
                <a:spcPct val="0"/>
              </a:spcBef>
              <a:spcAft>
                <a:spcPct val="0"/>
              </a:spcAft>
              <a:buNone/>
            </a:pPr>
            <a:r>
              <a:rPr lang="en-US" altLang="en-US" dirty="0" err="1">
                <a:solidFill>
                  <a:srgbClr val="FF0000"/>
                </a:solidFill>
              </a:rPr>
              <a:t>của</a:t>
            </a:r>
            <a:r>
              <a:rPr lang="en-US" altLang="en-US" dirty="0">
                <a:solidFill>
                  <a:srgbClr val="FF0000"/>
                </a:solidFill>
              </a:rPr>
              <a:t> </a:t>
            </a:r>
            <a:r>
              <a:rPr lang="en-US" altLang="en-US" dirty="0" err="1">
                <a:solidFill>
                  <a:srgbClr val="FF0000"/>
                </a:solidFill>
              </a:rPr>
              <a:t>Người</a:t>
            </a:r>
            <a:r>
              <a:rPr lang="en-US" altLang="en-US" dirty="0">
                <a:solidFill>
                  <a:srgbClr val="FF0000"/>
                </a:solidFill>
              </a:rPr>
              <a:t> ở Trung </a:t>
            </a:r>
            <a:r>
              <a:rPr lang="en-US" altLang="en-US" dirty="0" err="1">
                <a:solidFill>
                  <a:srgbClr val="FF0000"/>
                </a:solidFill>
              </a:rPr>
              <a:t>Quốc</a:t>
            </a:r>
            <a:r>
              <a:rPr lang="en-US" altLang="en-US" dirty="0">
                <a:solidFill>
                  <a:srgbClr val="FF0000"/>
                </a:solidFill>
              </a:rPr>
              <a:t> </a:t>
            </a:r>
            <a:r>
              <a:rPr lang="en-US" altLang="en-US" dirty="0" err="1">
                <a:solidFill>
                  <a:srgbClr val="FF0000"/>
                </a:solidFill>
              </a:rPr>
              <a:t>có</a:t>
            </a:r>
            <a:r>
              <a:rPr lang="en-US" altLang="en-US" dirty="0">
                <a:solidFill>
                  <a:srgbClr val="FF0000"/>
                </a:solidFill>
              </a:rPr>
              <a:t> </a:t>
            </a:r>
            <a:r>
              <a:rPr lang="en-US" altLang="en-US" dirty="0" err="1">
                <a:solidFill>
                  <a:srgbClr val="FF0000"/>
                </a:solidFill>
              </a:rPr>
              <a:t>tác</a:t>
            </a:r>
            <a:r>
              <a:rPr lang="en-US" altLang="en-US" dirty="0">
                <a:solidFill>
                  <a:srgbClr val="FF0000"/>
                </a:solidFill>
              </a:rPr>
              <a:t> </a:t>
            </a:r>
            <a:r>
              <a:rPr lang="en-US" altLang="en-US" dirty="0" err="1">
                <a:solidFill>
                  <a:srgbClr val="FF0000"/>
                </a:solidFill>
              </a:rPr>
              <a:t>dụng</a:t>
            </a:r>
            <a:r>
              <a:rPr lang="en-US" altLang="en-US" dirty="0">
                <a:solidFill>
                  <a:srgbClr val="FF0000"/>
                </a:solidFill>
              </a:rPr>
              <a:t> </a:t>
            </a:r>
          </a:p>
          <a:p>
            <a:pPr algn="ctr" eaLnBrk="0" fontAlgn="base" hangingPunct="0">
              <a:spcBef>
                <a:spcPct val="0"/>
              </a:spcBef>
              <a:spcAft>
                <a:spcPct val="0"/>
              </a:spcAft>
              <a:buNone/>
            </a:pPr>
            <a:r>
              <a:rPr lang="en-US" altLang="en-US" dirty="0" err="1">
                <a:solidFill>
                  <a:srgbClr val="FF0000"/>
                </a:solidFill>
              </a:rPr>
              <a:t>gì</a:t>
            </a:r>
            <a:r>
              <a:rPr lang="en-US" altLang="en-US" dirty="0">
                <a:solidFill>
                  <a:srgbClr val="FF0000"/>
                </a:solidFill>
              </a:rPr>
              <a:t> </a:t>
            </a:r>
            <a:r>
              <a:rPr lang="en-US" altLang="en-US" dirty="0" err="1">
                <a:solidFill>
                  <a:srgbClr val="FF0000"/>
                </a:solidFill>
              </a:rPr>
              <a:t>cho</a:t>
            </a:r>
            <a:r>
              <a:rPr lang="en-US" altLang="en-US" dirty="0">
                <a:solidFill>
                  <a:srgbClr val="FF0000"/>
                </a:solidFill>
              </a:rPr>
              <a:t> </a:t>
            </a:r>
            <a:r>
              <a:rPr lang="en-US" altLang="en-US" dirty="0" err="1">
                <a:solidFill>
                  <a:srgbClr val="FF0000"/>
                </a:solidFill>
              </a:rPr>
              <a:t>cho</a:t>
            </a:r>
            <a:r>
              <a:rPr lang="en-US" altLang="en-US" dirty="0">
                <a:solidFill>
                  <a:srgbClr val="FF0000"/>
                </a:solidFill>
              </a:rPr>
              <a:t> </a:t>
            </a:r>
            <a:r>
              <a:rPr lang="en-US" altLang="en-US" dirty="0" err="1">
                <a:solidFill>
                  <a:srgbClr val="FF0000"/>
                </a:solidFill>
              </a:rPr>
              <a:t>cách</a:t>
            </a:r>
            <a:r>
              <a:rPr lang="en-US" altLang="en-US" dirty="0">
                <a:solidFill>
                  <a:srgbClr val="FF0000"/>
                </a:solidFill>
              </a:rPr>
              <a:t> </a:t>
            </a:r>
            <a:r>
              <a:rPr lang="en-US" altLang="en-US" dirty="0" err="1">
                <a:solidFill>
                  <a:srgbClr val="FF0000"/>
                </a:solidFill>
              </a:rPr>
              <a:t>mạng</a:t>
            </a:r>
            <a:r>
              <a:rPr lang="en-US" altLang="en-US" dirty="0">
                <a:solidFill>
                  <a:srgbClr val="FF0000"/>
                </a:solidFill>
              </a:rPr>
              <a:t> </a:t>
            </a:r>
            <a:r>
              <a:rPr lang="en-US" altLang="en-US" dirty="0" err="1">
                <a:solidFill>
                  <a:srgbClr val="FF0000"/>
                </a:solidFill>
              </a:rPr>
              <a:t>Việt</a:t>
            </a:r>
            <a:r>
              <a:rPr lang="en-US" altLang="en-US" dirty="0">
                <a:solidFill>
                  <a:srgbClr val="FF0000"/>
                </a:solidFill>
              </a:rPr>
              <a:t> Nam?</a:t>
            </a:r>
          </a:p>
        </p:txBody>
      </p:sp>
      <p:sp>
        <p:nvSpPr>
          <p:cNvPr id="75779" name="AutoShape 3">
            <a:extLst>
              <a:ext uri="{FF2B5EF4-FFF2-40B4-BE49-F238E27FC236}">
                <a16:creationId xmlns:a16="http://schemas.microsoft.com/office/drawing/2014/main" id="{C8D16D3E-57FC-81FF-FA69-86B805D55919}"/>
              </a:ext>
            </a:extLst>
          </p:cNvPr>
          <p:cNvSpPr>
            <a:spLocks noChangeArrowheads="1"/>
          </p:cNvSpPr>
          <p:nvPr/>
        </p:nvSpPr>
        <p:spPr bwMode="auto">
          <a:xfrm>
            <a:off x="4827351" y="969523"/>
            <a:ext cx="6781800" cy="4038600"/>
          </a:xfrm>
          <a:prstGeom prst="horizontalScroll">
            <a:avLst>
              <a:gd name="adj" fmla="val 12500"/>
            </a:avLst>
          </a:prstGeom>
          <a:solidFill>
            <a:schemeClr val="accent1"/>
          </a:solidFill>
          <a:ln w="9525">
            <a:solidFill>
              <a:srgbClr val="CC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3600">
                <a:solidFill>
                  <a:srgbClr val="333399"/>
                </a:solidFill>
              </a:rPr>
              <a:t>-Chuẩn bị về mặt </a:t>
            </a:r>
            <a:r>
              <a:rPr lang="en-US" altLang="en-US" sz="3600" b="1">
                <a:solidFill>
                  <a:srgbClr val="FF0000"/>
                </a:solidFill>
              </a:rPr>
              <a:t>tổ chức</a:t>
            </a:r>
            <a:r>
              <a:rPr lang="en-US" altLang="en-US" sz="3600">
                <a:solidFill>
                  <a:srgbClr val="333399"/>
                </a:solidFill>
              </a:rPr>
              <a:t>,</a:t>
            </a:r>
          </a:p>
          <a:p>
            <a:pPr algn="ctr" eaLnBrk="0" fontAlgn="base" hangingPunct="0">
              <a:spcBef>
                <a:spcPct val="0"/>
              </a:spcBef>
              <a:spcAft>
                <a:spcPct val="0"/>
              </a:spcAft>
              <a:buNone/>
            </a:pPr>
            <a:r>
              <a:rPr lang="en-US" altLang="en-US" sz="3600">
                <a:solidFill>
                  <a:srgbClr val="333399"/>
                </a:solidFill>
              </a:rPr>
              <a:t>cho sự thành lập </a:t>
            </a:r>
          </a:p>
          <a:p>
            <a:pPr algn="ctr" eaLnBrk="0" fontAlgn="base" hangingPunct="0">
              <a:spcBef>
                <a:spcPct val="0"/>
              </a:spcBef>
              <a:spcAft>
                <a:spcPct val="0"/>
              </a:spcAft>
              <a:buNone/>
            </a:pPr>
            <a:r>
              <a:rPr lang="en-US" altLang="en-US" sz="3600">
                <a:solidFill>
                  <a:srgbClr val="333399"/>
                </a:solidFill>
              </a:rPr>
              <a:t>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wheel(4)">
                                      <p:cBhvr>
                                        <p:cTn id="7" dur="2000"/>
                                        <p:tgtEl>
                                          <p:spTgt spid="75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5778"/>
                                        </p:tgtEl>
                                      </p:cBhvr>
                                    </p:animEffect>
                                    <p:set>
                                      <p:cBhvr>
                                        <p:cTn id="12" dur="1" fill="hold">
                                          <p:stCondLst>
                                            <p:cond delay="499"/>
                                          </p:stCondLst>
                                        </p:cTn>
                                        <p:tgtEl>
                                          <p:spTgt spid="7577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75779"/>
                                        </p:tgtEl>
                                        <p:attrNameLst>
                                          <p:attrName>style.visibility</p:attrName>
                                        </p:attrNameLst>
                                      </p:cBhvr>
                                      <p:to>
                                        <p:strVal val="visible"/>
                                      </p:to>
                                    </p:set>
                                    <p:animEffect transition="in" filter="wedge">
                                      <p:cBhvr>
                                        <p:cTn id="17" dur="2000"/>
                                        <p:tgtEl>
                                          <p:spTgt spid="75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nimBg="1"/>
      <p:bldP spid="75778" grpId="1" animBg="1"/>
      <p:bldP spid="757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72869E-F6BA-1C94-F6CD-FC1F6E24D34E}"/>
              </a:ext>
            </a:extLst>
          </p:cNvPr>
          <p:cNvSpPr txBox="1"/>
          <p:nvPr/>
        </p:nvSpPr>
        <p:spPr>
          <a:xfrm>
            <a:off x="6481054" y="665979"/>
            <a:ext cx="5085133" cy="2677656"/>
          </a:xfrm>
          <a:prstGeom prst="rect">
            <a:avLst/>
          </a:prstGeom>
          <a:noFill/>
        </p:spPr>
        <p:txBody>
          <a:bodyPr wrap="square">
            <a:spAutoFit/>
          </a:bodyPr>
          <a:lstStyle/>
          <a:p>
            <a:pPr algn="just"/>
            <a:r>
              <a:rPr lang="en-US" sz="2800" dirty="0" err="1"/>
              <a:t>Chủ</a:t>
            </a:r>
            <a:r>
              <a:rPr lang="en-US" sz="2800" dirty="0"/>
              <a:t> </a:t>
            </a:r>
            <a:r>
              <a:rPr lang="en-US" sz="2800" dirty="0" err="1"/>
              <a:t>tịch</a:t>
            </a:r>
            <a:r>
              <a:rPr lang="en-US" sz="2800" dirty="0"/>
              <a:t> </a:t>
            </a:r>
            <a:r>
              <a:rPr lang="en-US" sz="2800" dirty="0" err="1"/>
              <a:t>Hồ</a:t>
            </a:r>
            <a:r>
              <a:rPr lang="en-US" sz="2800" dirty="0"/>
              <a:t> Chí Minh </a:t>
            </a:r>
            <a:r>
              <a:rPr lang="en-US" sz="2800" dirty="0" err="1"/>
              <a:t>đã</a:t>
            </a:r>
            <a:r>
              <a:rPr lang="en-US" sz="2800" dirty="0"/>
              <a:t> </a:t>
            </a:r>
            <a:r>
              <a:rPr lang="en-US" sz="2800" dirty="0" err="1"/>
              <a:t>dạy</a:t>
            </a:r>
            <a:r>
              <a:rPr lang="en-US" sz="2800" dirty="0"/>
              <a:t> </a:t>
            </a:r>
            <a:r>
              <a:rPr lang="en-US" sz="2800" i="1" dirty="0"/>
              <a:t>“</a:t>
            </a:r>
            <a:r>
              <a:rPr lang="en-US" sz="2800" i="1" dirty="0" err="1"/>
              <a:t>Cán</a:t>
            </a:r>
            <a:r>
              <a:rPr lang="en-US" sz="2800" i="1" dirty="0"/>
              <a:t> </a:t>
            </a:r>
            <a:r>
              <a:rPr lang="en-US" sz="2800" i="1" dirty="0" err="1"/>
              <a:t>bộ</a:t>
            </a:r>
            <a:r>
              <a:rPr lang="en-US" sz="2800" i="1" dirty="0"/>
              <a:t> </a:t>
            </a:r>
            <a:r>
              <a:rPr lang="en-US" sz="2800" i="1" dirty="0" err="1"/>
              <a:t>là</a:t>
            </a:r>
            <a:r>
              <a:rPr lang="en-US" sz="2800" i="1" dirty="0"/>
              <a:t> </a:t>
            </a:r>
            <a:r>
              <a:rPr lang="en-US" sz="2800" i="1" dirty="0" err="1"/>
              <a:t>cái</a:t>
            </a:r>
            <a:r>
              <a:rPr lang="en-US" sz="2800" i="1" dirty="0"/>
              <a:t> </a:t>
            </a:r>
            <a:r>
              <a:rPr lang="en-US" sz="2800" i="1" dirty="0" err="1"/>
              <a:t>gốc</a:t>
            </a:r>
            <a:r>
              <a:rPr lang="en-US" sz="2800" i="1" dirty="0"/>
              <a:t> </a:t>
            </a:r>
            <a:r>
              <a:rPr lang="en-US" sz="2800" i="1" dirty="0" err="1"/>
              <a:t>của</a:t>
            </a:r>
            <a:r>
              <a:rPr lang="en-US" sz="2800" i="1" dirty="0"/>
              <a:t> </a:t>
            </a:r>
            <a:r>
              <a:rPr lang="en-US" sz="2800" i="1" dirty="0" err="1"/>
              <a:t>mọi</a:t>
            </a:r>
            <a:r>
              <a:rPr lang="en-US" sz="2800" i="1" dirty="0"/>
              <a:t> </a:t>
            </a:r>
            <a:r>
              <a:rPr lang="en-US" sz="2800" i="1" dirty="0" err="1"/>
              <a:t>công</a:t>
            </a:r>
            <a:r>
              <a:rPr lang="en-US" sz="2800" i="1" dirty="0"/>
              <a:t> </a:t>
            </a:r>
            <a:r>
              <a:rPr lang="en-US" sz="2800" i="1" dirty="0" err="1"/>
              <a:t>việc</a:t>
            </a:r>
            <a:r>
              <a:rPr lang="en-US" sz="2800" i="1" dirty="0"/>
              <a:t>. </a:t>
            </a:r>
            <a:r>
              <a:rPr lang="en-US" sz="2800" i="1" dirty="0" err="1"/>
              <a:t>Vì</a:t>
            </a:r>
            <a:r>
              <a:rPr lang="en-US" sz="2800" i="1" dirty="0"/>
              <a:t> </a:t>
            </a:r>
            <a:r>
              <a:rPr lang="en-US" sz="2800" i="1" dirty="0" err="1"/>
              <a:t>vậy</a:t>
            </a:r>
            <a:r>
              <a:rPr lang="en-US" sz="2800" i="1" dirty="0"/>
              <a:t>, </a:t>
            </a:r>
            <a:r>
              <a:rPr lang="en-US" sz="2800" i="1" dirty="0" err="1"/>
              <a:t>huấn</a:t>
            </a:r>
            <a:r>
              <a:rPr lang="en-US" sz="2800" i="1" dirty="0"/>
              <a:t> </a:t>
            </a:r>
            <a:r>
              <a:rPr lang="en-US" sz="2800" i="1" dirty="0" err="1"/>
              <a:t>luyện</a:t>
            </a:r>
            <a:r>
              <a:rPr lang="en-US" sz="2800" i="1" dirty="0"/>
              <a:t> </a:t>
            </a:r>
            <a:r>
              <a:rPr lang="en-US" sz="2800" i="1" dirty="0" err="1"/>
              <a:t>cán</a:t>
            </a:r>
            <a:r>
              <a:rPr lang="en-US" sz="2800" i="1" dirty="0"/>
              <a:t> </a:t>
            </a:r>
            <a:r>
              <a:rPr lang="en-US" sz="2800" i="1" dirty="0" err="1"/>
              <a:t>bộ</a:t>
            </a:r>
            <a:r>
              <a:rPr lang="en-US" sz="2800" i="1" dirty="0"/>
              <a:t> </a:t>
            </a:r>
            <a:r>
              <a:rPr lang="en-US" sz="2800" i="1" dirty="0" err="1"/>
              <a:t>là</a:t>
            </a:r>
            <a:r>
              <a:rPr lang="en-US" sz="2800" i="1" dirty="0"/>
              <a:t> </a:t>
            </a:r>
            <a:r>
              <a:rPr lang="en-US" sz="2800" i="1" dirty="0" err="1"/>
              <a:t>công</a:t>
            </a:r>
            <a:r>
              <a:rPr lang="en-US" sz="2800" i="1" dirty="0"/>
              <a:t> </a:t>
            </a:r>
            <a:r>
              <a:rPr lang="en-US" sz="2800" i="1" dirty="0" err="1"/>
              <a:t>việc</a:t>
            </a:r>
            <a:r>
              <a:rPr lang="en-US" sz="2800" i="1" dirty="0"/>
              <a:t> </a:t>
            </a:r>
            <a:r>
              <a:rPr lang="en-US" sz="2800" i="1" dirty="0" err="1"/>
              <a:t>gốc</a:t>
            </a:r>
            <a:r>
              <a:rPr lang="en-US" sz="2800" i="1" dirty="0"/>
              <a:t> </a:t>
            </a:r>
            <a:r>
              <a:rPr lang="en-US" sz="2800" i="1" dirty="0" err="1"/>
              <a:t>của</a:t>
            </a:r>
            <a:r>
              <a:rPr lang="en-US" sz="2800" i="1" dirty="0"/>
              <a:t> </a:t>
            </a:r>
            <a:r>
              <a:rPr lang="en-US" sz="2800" i="1" dirty="0" err="1"/>
              <a:t>Đảng</a:t>
            </a:r>
            <a:r>
              <a:rPr lang="en-US" sz="2800" dirty="0"/>
              <a:t>”. Em </a:t>
            </a:r>
            <a:r>
              <a:rPr lang="en-US" sz="2800" dirty="0" err="1"/>
              <a:t>hiểu</a:t>
            </a:r>
            <a:r>
              <a:rPr lang="en-US" sz="2800" dirty="0"/>
              <a:t> </a:t>
            </a:r>
            <a:r>
              <a:rPr lang="en-US" sz="2800" dirty="0" err="1"/>
              <a:t>gì</a:t>
            </a:r>
            <a:r>
              <a:rPr lang="en-US" sz="2800" dirty="0"/>
              <a:t> </a:t>
            </a:r>
            <a:r>
              <a:rPr lang="en-US" sz="2800" dirty="0" err="1"/>
              <a:t>về</a:t>
            </a:r>
            <a:r>
              <a:rPr lang="en-US" sz="2800" dirty="0"/>
              <a:t> </a:t>
            </a:r>
            <a:r>
              <a:rPr lang="en-US" sz="2800" dirty="0" err="1"/>
              <a:t>câu</a:t>
            </a:r>
            <a:r>
              <a:rPr lang="en-US" sz="2800" dirty="0"/>
              <a:t> </a:t>
            </a:r>
            <a:r>
              <a:rPr lang="en-US" sz="2800" dirty="0" err="1"/>
              <a:t>nói</a:t>
            </a:r>
            <a:r>
              <a:rPr lang="en-US" sz="2800" dirty="0"/>
              <a:t> </a:t>
            </a:r>
            <a:r>
              <a:rPr lang="en-US" sz="2800" dirty="0" err="1"/>
              <a:t>này</a:t>
            </a:r>
            <a:r>
              <a:rPr lang="en-US" sz="2800" dirty="0"/>
              <a:t>?</a:t>
            </a:r>
          </a:p>
        </p:txBody>
      </p:sp>
      <p:pic>
        <p:nvPicPr>
          <p:cNvPr id="7" name="Picture 6">
            <a:extLst>
              <a:ext uri="{FF2B5EF4-FFF2-40B4-BE49-F238E27FC236}">
                <a16:creationId xmlns:a16="http://schemas.microsoft.com/office/drawing/2014/main" id="{8ACA54F2-BF27-140D-12EB-4813D18FB6CC}"/>
              </a:ext>
            </a:extLst>
          </p:cNvPr>
          <p:cNvPicPr>
            <a:picLocks noChangeAspect="1"/>
          </p:cNvPicPr>
          <p:nvPr/>
        </p:nvPicPr>
        <p:blipFill>
          <a:blip r:embed="rId2"/>
          <a:stretch>
            <a:fillRect/>
          </a:stretch>
        </p:blipFill>
        <p:spPr>
          <a:xfrm>
            <a:off x="363699" y="367945"/>
            <a:ext cx="6029806" cy="3273723"/>
          </a:xfrm>
          <a:prstGeom prst="rect">
            <a:avLst/>
          </a:prstGeom>
        </p:spPr>
      </p:pic>
      <p:sp>
        <p:nvSpPr>
          <p:cNvPr id="9" name="TextBox 8">
            <a:extLst>
              <a:ext uri="{FF2B5EF4-FFF2-40B4-BE49-F238E27FC236}">
                <a16:creationId xmlns:a16="http://schemas.microsoft.com/office/drawing/2014/main" id="{7F286F38-26CA-5364-9D40-F0F174EAB06B}"/>
              </a:ext>
            </a:extLst>
          </p:cNvPr>
          <p:cNvSpPr txBox="1"/>
          <p:nvPr/>
        </p:nvSpPr>
        <p:spPr>
          <a:xfrm>
            <a:off x="865762" y="3855677"/>
            <a:ext cx="10700425" cy="2246769"/>
          </a:xfrm>
          <a:prstGeom prst="rect">
            <a:avLst/>
          </a:prstGeom>
          <a:noFill/>
        </p:spPr>
        <p:txBody>
          <a:bodyPr wrap="square">
            <a:spAutoFit/>
          </a:bodyPr>
          <a:lstStyle/>
          <a:p>
            <a:pPr algn="just"/>
            <a:r>
              <a:rPr lang="en-US" sz="2800" dirty="0">
                <a:solidFill>
                  <a:srgbClr val="7030A0"/>
                </a:solidFill>
                <a:latin typeface="#9Slide03 AllRoundGothic" panose="020B0703020202020104" pitchFamily="34" charset="0"/>
              </a:rPr>
              <a:t>Ý </a:t>
            </a:r>
            <a:r>
              <a:rPr lang="en-US" sz="2800" dirty="0" err="1">
                <a:solidFill>
                  <a:srgbClr val="7030A0"/>
                </a:solidFill>
                <a:latin typeface="#9Slide03 AllRoundGothic" panose="020B0703020202020104" pitchFamily="34" charset="0"/>
              </a:rPr>
              <a:t>nghĩa</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câu</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nói</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của</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Chủ</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tịch</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Hồ</a:t>
            </a:r>
            <a:r>
              <a:rPr lang="en-US" sz="2800" dirty="0">
                <a:solidFill>
                  <a:srgbClr val="7030A0"/>
                </a:solidFill>
                <a:latin typeface="#9Slide03 AllRoundGothic" panose="020B0703020202020104" pitchFamily="34" charset="0"/>
              </a:rPr>
              <a:t> Chí Minh “</a:t>
            </a:r>
            <a:r>
              <a:rPr lang="en-US" sz="2800" dirty="0" err="1">
                <a:solidFill>
                  <a:srgbClr val="7030A0"/>
                </a:solidFill>
                <a:latin typeface="#9Slide03 AllRoundGothic" panose="020B0703020202020104" pitchFamily="34" charset="0"/>
              </a:rPr>
              <a:t>Cán</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bộ</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là</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cái</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gốc</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của</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mọi</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công</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việc</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Vì</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vậy</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huấn</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luyện</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cán</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bộ</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là</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công</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việc</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gốc</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của</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Đảng</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cán</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bộ</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có</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vị</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trí</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vai</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trò</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đặc</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biệt</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quan</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trọng</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quyết</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định</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sự</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thành</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bại</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của</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cách</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mạng</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Việt</a:t>
            </a:r>
            <a:r>
              <a:rPr lang="en-US" sz="2800" dirty="0">
                <a:solidFill>
                  <a:srgbClr val="7030A0"/>
                </a:solidFill>
                <a:latin typeface="#9Slide03 AllRoundGothic" panose="020B0703020202020104" pitchFamily="34" charset="0"/>
              </a:rPr>
              <a:t> Nam. </a:t>
            </a:r>
            <a:r>
              <a:rPr lang="en-US" sz="2800" dirty="0" err="1">
                <a:solidFill>
                  <a:srgbClr val="7030A0"/>
                </a:solidFill>
                <a:latin typeface="#9Slide03 AllRoundGothic" panose="020B0703020202020104" pitchFamily="34" charset="0"/>
              </a:rPr>
              <a:t>Vì</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vậy</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xây</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dựng</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đội</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ngũ</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cán</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bộ</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là</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nhiệm</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vụ</a:t>
            </a:r>
            <a:r>
              <a:rPr lang="en-US" sz="2800" dirty="0">
                <a:solidFill>
                  <a:srgbClr val="7030A0"/>
                </a:solidFill>
                <a:latin typeface="#9Slide03 AllRoundGothic" panose="020B0703020202020104" pitchFamily="34" charset="0"/>
              </a:rPr>
              <a:t> then </a:t>
            </a:r>
            <a:r>
              <a:rPr lang="en-US" sz="2800" dirty="0" err="1">
                <a:solidFill>
                  <a:srgbClr val="7030A0"/>
                </a:solidFill>
                <a:latin typeface="#9Slide03 AllRoundGothic" panose="020B0703020202020104" pitchFamily="34" charset="0"/>
              </a:rPr>
              <a:t>chốt</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của</a:t>
            </a:r>
            <a:r>
              <a:rPr lang="en-US" sz="2800" dirty="0">
                <a:solidFill>
                  <a:srgbClr val="7030A0"/>
                </a:solidFill>
                <a:latin typeface="#9Slide03 AllRoundGothic" panose="020B0703020202020104" pitchFamily="34" charset="0"/>
              </a:rPr>
              <a:t> </a:t>
            </a:r>
            <a:r>
              <a:rPr lang="en-US" sz="2800" dirty="0" err="1">
                <a:solidFill>
                  <a:srgbClr val="7030A0"/>
                </a:solidFill>
                <a:latin typeface="#9Slide03 AllRoundGothic" panose="020B0703020202020104" pitchFamily="34" charset="0"/>
              </a:rPr>
              <a:t>Đảng</a:t>
            </a:r>
            <a:r>
              <a:rPr lang="en-US" sz="2800" dirty="0">
                <a:solidFill>
                  <a:srgbClr val="7030A0"/>
                </a:solidFill>
                <a:latin typeface="#9Slide03 AllRoundGothic" panose="020B0703020202020104" pitchFamily="34" charset="0"/>
              </a:rPr>
              <a:t>.</a:t>
            </a:r>
          </a:p>
        </p:txBody>
      </p:sp>
    </p:spTree>
    <p:extLst>
      <p:ext uri="{BB962C8B-B14F-4D97-AF65-F5344CB8AC3E}">
        <p14:creationId xmlns:p14="http://schemas.microsoft.com/office/powerpoint/2010/main" val="11650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457200"/>
            <a:ext cx="8229600" cy="2286000"/>
          </a:xfrm>
        </p:spPr>
        <p:txBody>
          <a:bodyPr/>
          <a:lstStyle/>
          <a:p>
            <a:pPr algn="l" eaLnBrk="1" hangingPunct="1"/>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lũy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sót</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p>
        </p:txBody>
      </p:sp>
      <p:sp>
        <p:nvSpPr>
          <p:cNvPr id="29699" name="Rectangle 3"/>
          <p:cNvSpPr>
            <a:spLocks noGrp="1" noChangeArrowheads="1"/>
          </p:cNvSpPr>
          <p:nvPr>
            <p:ph type="body" idx="1"/>
          </p:nvPr>
        </p:nvSpPr>
        <p:spPr>
          <a:xfrm>
            <a:off x="1600200" y="2819400"/>
            <a:ext cx="7086600" cy="2362200"/>
          </a:xfrm>
        </p:spPr>
        <p:txBody>
          <a:bodyPr/>
          <a:lstStyle/>
          <a:p>
            <a:pPr eaLnBrk="1" hangingPunct="1"/>
            <a:r>
              <a:rPr lang="en-US" sz="2400" u="sng" dirty="0">
                <a:latin typeface="Times New Roman" pitchFamily="18" charset="0"/>
                <a:cs typeface="Times New Roman" pitchFamily="18" charset="0"/>
              </a:rPr>
              <a:t>TẠI PHÁP</a:t>
            </a:r>
            <a:r>
              <a:rPr lang="en-US" sz="2400" dirty="0">
                <a:latin typeface="Times New Roman" pitchFamily="18" charset="0"/>
                <a:cs typeface="Times New Roman" pitchFamily="18" charset="0"/>
              </a:rPr>
              <a:t> : CHUẨN BỊ VỀ CHÍNH TRỊ</a:t>
            </a:r>
          </a:p>
          <a:p>
            <a:pPr eaLnBrk="1" hangingPunct="1"/>
            <a:endParaRPr lang="en-US" sz="2400" dirty="0">
              <a:latin typeface="Times New Roman" pitchFamily="18" charset="0"/>
              <a:cs typeface="Times New Roman" pitchFamily="18" charset="0"/>
            </a:endParaRPr>
          </a:p>
          <a:p>
            <a:pPr eaLnBrk="1" hangingPunct="1"/>
            <a:r>
              <a:rPr lang="en-US" sz="2400" u="sng" dirty="0">
                <a:latin typeface="Times New Roman" pitchFamily="18" charset="0"/>
                <a:cs typeface="Times New Roman" pitchFamily="18" charset="0"/>
              </a:rPr>
              <a:t>TẠI LIÊN XÔ</a:t>
            </a:r>
            <a:r>
              <a:rPr lang="en-US" sz="2400" dirty="0">
                <a:latin typeface="Times New Roman" pitchFamily="18" charset="0"/>
                <a:cs typeface="Times New Roman" pitchFamily="18" charset="0"/>
              </a:rPr>
              <a:t> : CHUẨN BỊ VỀ TƯ TƯỞNG</a:t>
            </a:r>
          </a:p>
          <a:p>
            <a:pPr eaLnBrk="1" hangingPunct="1"/>
            <a:endParaRPr lang="en-US" sz="2400" dirty="0">
              <a:latin typeface="Times New Roman" pitchFamily="18" charset="0"/>
              <a:cs typeface="Times New Roman" pitchFamily="18" charset="0"/>
            </a:endParaRPr>
          </a:p>
          <a:p>
            <a:pPr eaLnBrk="1" hangingPunct="1"/>
            <a:r>
              <a:rPr lang="en-US" sz="2400" u="sng" dirty="0">
                <a:latin typeface="Times New Roman" pitchFamily="18" charset="0"/>
                <a:cs typeface="Times New Roman" pitchFamily="18" charset="0"/>
              </a:rPr>
              <a:t>TẠI TRUNG QUỐC</a:t>
            </a:r>
            <a:r>
              <a:rPr lang="en-US" sz="2400" dirty="0">
                <a:latin typeface="Times New Roman" pitchFamily="18" charset="0"/>
                <a:cs typeface="Times New Roman" pitchFamily="18" charset="0"/>
              </a:rPr>
              <a:t> : CHUẨN BỊ VỀ TỔ CHỨC</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92730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71227" y="113782"/>
            <a:ext cx="8004877" cy="5465370"/>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2" name="!!6">
            <a:extLst>
              <a:ext uri="{FF2B5EF4-FFF2-40B4-BE49-F238E27FC236}">
                <a16:creationId xmlns:a16="http://schemas.microsoft.com/office/drawing/2014/main" id="{5763463F-3EAA-D94C-FD5C-ABD1C17ECEFA}"/>
              </a:ext>
            </a:extLst>
          </p:cNvPr>
          <p:cNvSpPr txBox="1"/>
          <p:nvPr/>
        </p:nvSpPr>
        <p:spPr>
          <a:xfrm>
            <a:off x="5705060" y="2901759"/>
            <a:ext cx="6224338" cy="1446550"/>
          </a:xfrm>
          <a:prstGeom prst="rect">
            <a:avLst/>
          </a:prstGeom>
          <a:noFill/>
        </p:spPr>
        <p:txBody>
          <a:bodyPr wrap="square" rtlCol="0">
            <a:spAutoFit/>
          </a:bodyPr>
          <a:lstStyle/>
          <a:p>
            <a:pPr algn="just">
              <a:defRPr/>
            </a:pPr>
            <a:r>
              <a:rPr lang="en-US" sz="4400" b="1" dirty="0">
                <a:latin typeface="Roboto" panose="02000000000000000000" pitchFamily="2" charset="0"/>
                <a:ea typeface="Roboto" panose="02000000000000000000" pitchFamily="2" charset="0"/>
              </a:rPr>
              <a:t>2. </a:t>
            </a:r>
            <a:r>
              <a:rPr lang="en-US" sz="4400" b="1" dirty="0" err="1">
                <a:latin typeface="Roboto" panose="02000000000000000000" pitchFamily="2" charset="0"/>
                <a:ea typeface="Roboto" panose="02000000000000000000" pitchFamily="2" charset="0"/>
              </a:rPr>
              <a:t>Sự</a:t>
            </a:r>
            <a:r>
              <a:rPr lang="en-US" sz="4400" b="1" dirty="0">
                <a:latin typeface="Roboto" panose="02000000000000000000" pitchFamily="2" charset="0"/>
                <a:ea typeface="Roboto" panose="02000000000000000000" pitchFamily="2" charset="0"/>
              </a:rPr>
              <a:t> </a:t>
            </a:r>
            <a:r>
              <a:rPr lang="en-US" sz="4400" b="1" dirty="0" err="1">
                <a:latin typeface="Roboto" panose="02000000000000000000" pitchFamily="2" charset="0"/>
                <a:ea typeface="Roboto" panose="02000000000000000000" pitchFamily="2" charset="0"/>
              </a:rPr>
              <a:t>thành</a:t>
            </a:r>
            <a:r>
              <a:rPr lang="en-US" sz="4400" b="1" dirty="0">
                <a:latin typeface="Roboto" panose="02000000000000000000" pitchFamily="2" charset="0"/>
                <a:ea typeface="Roboto" panose="02000000000000000000" pitchFamily="2" charset="0"/>
              </a:rPr>
              <a:t> </a:t>
            </a:r>
            <a:r>
              <a:rPr lang="en-US" sz="4400" b="1" dirty="0" err="1">
                <a:latin typeface="Roboto" panose="02000000000000000000" pitchFamily="2" charset="0"/>
                <a:ea typeface="Roboto" panose="02000000000000000000" pitchFamily="2" charset="0"/>
              </a:rPr>
              <a:t>lập</a:t>
            </a:r>
            <a:r>
              <a:rPr lang="en-US" sz="4400" b="1" dirty="0">
                <a:latin typeface="Roboto" panose="02000000000000000000" pitchFamily="2" charset="0"/>
                <a:ea typeface="Roboto" panose="02000000000000000000" pitchFamily="2" charset="0"/>
              </a:rPr>
              <a:t> </a:t>
            </a:r>
            <a:r>
              <a:rPr lang="en-US" sz="4400" b="1" dirty="0" err="1">
                <a:latin typeface="Roboto" panose="02000000000000000000" pitchFamily="2" charset="0"/>
                <a:ea typeface="Roboto" panose="02000000000000000000" pitchFamily="2" charset="0"/>
              </a:rPr>
              <a:t>Đảng</a:t>
            </a:r>
            <a:r>
              <a:rPr lang="en-US" sz="4400" b="1" dirty="0">
                <a:latin typeface="Roboto" panose="02000000000000000000" pitchFamily="2" charset="0"/>
                <a:ea typeface="Roboto" panose="02000000000000000000" pitchFamily="2" charset="0"/>
              </a:rPr>
              <a:t> </a:t>
            </a:r>
            <a:r>
              <a:rPr lang="en-US" sz="4400" b="1" dirty="0" err="1">
                <a:latin typeface="Roboto" panose="02000000000000000000" pitchFamily="2" charset="0"/>
                <a:ea typeface="Roboto" panose="02000000000000000000" pitchFamily="2" charset="0"/>
              </a:rPr>
              <a:t>Cộng</a:t>
            </a:r>
            <a:r>
              <a:rPr lang="en-US" sz="4400" b="1" dirty="0">
                <a:latin typeface="Roboto" panose="02000000000000000000" pitchFamily="2" charset="0"/>
                <a:ea typeface="Roboto" panose="02000000000000000000" pitchFamily="2" charset="0"/>
              </a:rPr>
              <a:t> </a:t>
            </a:r>
            <a:r>
              <a:rPr lang="en-US" sz="4400" b="1" dirty="0" err="1">
                <a:latin typeface="Roboto" panose="02000000000000000000" pitchFamily="2" charset="0"/>
                <a:ea typeface="Roboto" panose="02000000000000000000" pitchFamily="2" charset="0"/>
              </a:rPr>
              <a:t>sản</a:t>
            </a:r>
            <a:r>
              <a:rPr lang="en-US" sz="4400" b="1" dirty="0">
                <a:latin typeface="Roboto" panose="02000000000000000000" pitchFamily="2" charset="0"/>
                <a:ea typeface="Roboto" panose="02000000000000000000" pitchFamily="2" charset="0"/>
              </a:rPr>
              <a:t> </a:t>
            </a:r>
            <a:r>
              <a:rPr lang="en-US" sz="4400" b="1" dirty="0" err="1">
                <a:latin typeface="Roboto" panose="02000000000000000000" pitchFamily="2" charset="0"/>
                <a:ea typeface="Roboto" panose="02000000000000000000" pitchFamily="2" charset="0"/>
              </a:rPr>
              <a:t>Việt</a:t>
            </a:r>
            <a:r>
              <a:rPr lang="en-US" sz="4400" b="1" dirty="0">
                <a:latin typeface="Roboto" panose="02000000000000000000" pitchFamily="2" charset="0"/>
                <a:ea typeface="Roboto" panose="02000000000000000000" pitchFamily="2" charset="0"/>
              </a:rPr>
              <a:t> Nam</a:t>
            </a:r>
          </a:p>
        </p:txBody>
      </p:sp>
    </p:spTree>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8" fill="hold" grpId="0" nodeType="withEffect" p14:presetBounceEnd="42667">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2667">
                                          <p:cBhvr additive="base">
                                            <p:cTn id="12" dur="1250" fill="hold"/>
                                            <p:tgtEl>
                                              <p:spTgt spid="2"/>
                                            </p:tgtEl>
                                            <p:attrNameLst>
                                              <p:attrName>ppt_x</p:attrName>
                                            </p:attrNameLst>
                                          </p:cBhvr>
                                          <p:tavLst>
                                            <p:tav tm="0">
                                              <p:val>
                                                <p:strVal val="0-#ppt_w/2"/>
                                              </p:val>
                                            </p:tav>
                                            <p:tav tm="100000">
                                              <p:val>
                                                <p:strVal val="#ppt_x"/>
                                              </p:val>
                                            </p:tav>
                                          </p:tavLst>
                                        </p:anim>
                                        <p:anim calcmode="lin" valueType="num" p14:bounceEnd="42667">
                                          <p:cBhvr additive="base">
                                            <p:cTn id="13"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9"/>
                    </p:tgtEl>
                  </p:cMediaNode>
                </p:audio>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250" fill="hold"/>
                                            <p:tgtEl>
                                              <p:spTgt spid="2"/>
                                            </p:tgtEl>
                                            <p:attrNameLst>
                                              <p:attrName>ppt_x</p:attrName>
                                            </p:attrNameLst>
                                          </p:cBhvr>
                                          <p:tavLst>
                                            <p:tav tm="0">
                                              <p:val>
                                                <p:strVal val="0-#ppt_w/2"/>
                                              </p:val>
                                            </p:tav>
                                            <p:tav tm="100000">
                                              <p:val>
                                                <p:strVal val="#ppt_x"/>
                                              </p:val>
                                            </p:tav>
                                          </p:tavLst>
                                        </p:anim>
                                        <p:anim calcmode="lin" valueType="num">
                                          <p:cBhvr additive="base">
                                            <p:cTn id="13"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9"/>
                    </p:tgtEl>
                  </p:cMediaNode>
                </p:audio>
              </p:childTnLst>
            </p:cTn>
          </p:par>
        </p:tnLst>
        <p:bldLst>
          <p:bldP spid="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74593A-16B9-5882-0BEB-230F46906427}"/>
              </a:ext>
            </a:extLst>
          </p:cNvPr>
          <p:cNvPicPr>
            <a:picLocks noChangeAspect="1"/>
          </p:cNvPicPr>
          <p:nvPr/>
        </p:nvPicPr>
        <p:blipFill>
          <a:blip r:embed="rId2"/>
          <a:stretch>
            <a:fillRect/>
          </a:stretch>
        </p:blipFill>
        <p:spPr>
          <a:xfrm>
            <a:off x="118352" y="68397"/>
            <a:ext cx="12073647" cy="6468590"/>
          </a:xfrm>
          <a:prstGeom prst="rect">
            <a:avLst/>
          </a:prstGeom>
        </p:spPr>
      </p:pic>
      <p:sp>
        <p:nvSpPr>
          <p:cNvPr id="4" name="TextBox 3">
            <a:extLst>
              <a:ext uri="{FF2B5EF4-FFF2-40B4-BE49-F238E27FC236}">
                <a16:creationId xmlns:a16="http://schemas.microsoft.com/office/drawing/2014/main" id="{99E143B9-ED4A-A781-8415-F36EA42B325A}"/>
              </a:ext>
            </a:extLst>
          </p:cNvPr>
          <p:cNvSpPr txBox="1"/>
          <p:nvPr/>
        </p:nvSpPr>
        <p:spPr>
          <a:xfrm>
            <a:off x="3107985" y="321013"/>
            <a:ext cx="8633299"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Việt</a:t>
            </a:r>
            <a:r>
              <a:rPr lang="en-US" sz="2800" dirty="0">
                <a:latin typeface="Arial" panose="020B0604020202020204" pitchFamily="34" charset="0"/>
                <a:cs typeface="Arial" panose="020B0604020202020204" pitchFamily="34" charset="0"/>
              </a:rPr>
              <a:t> Nam</a:t>
            </a:r>
          </a:p>
        </p:txBody>
      </p:sp>
      <p:sp>
        <p:nvSpPr>
          <p:cNvPr id="6" name="TextBox 5">
            <a:extLst>
              <a:ext uri="{FF2B5EF4-FFF2-40B4-BE49-F238E27FC236}">
                <a16:creationId xmlns:a16="http://schemas.microsoft.com/office/drawing/2014/main" id="{D7425440-1BA1-8291-6D32-73DC29F03002}"/>
              </a:ext>
            </a:extLst>
          </p:cNvPr>
          <p:cNvSpPr txBox="1"/>
          <p:nvPr/>
        </p:nvSpPr>
        <p:spPr>
          <a:xfrm>
            <a:off x="3922675" y="1496148"/>
            <a:ext cx="7003917" cy="1569660"/>
          </a:xfrm>
          <a:prstGeom prst="rect">
            <a:avLst/>
          </a:prstGeom>
          <a:noFill/>
        </p:spPr>
        <p:txBody>
          <a:bodyPr wrap="square">
            <a:spAutoFit/>
          </a:bodyPr>
          <a:lstStyle/>
          <a:p>
            <a:pPr algn="just"/>
            <a:r>
              <a:rPr lang="en-US" sz="2400" dirty="0" err="1">
                <a:solidFill>
                  <a:schemeClr val="accent2">
                    <a:lumMod val="75000"/>
                  </a:schemeClr>
                </a:solidFill>
                <a:latin typeface="Arial" panose="020B0604020202020204" pitchFamily="34" charset="0"/>
                <a:cs typeface="Arial" panose="020B0604020202020204" pitchFamily="34" charset="0"/>
              </a:rPr>
              <a:t>Sự</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phát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triển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của</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phong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trào</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dân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tộc</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dân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chủ</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đặc</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biệt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là</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phong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trào</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công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nhân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và</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phong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trào</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yêu</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nước</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phát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triển</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mạnh</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mẽ</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đã</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đặt</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ra</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yêu</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cầu</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gì</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cho</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cách</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mạng</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Việt</a:t>
            </a:r>
            <a:r>
              <a:rPr lang="en-US" sz="2400" dirty="0">
                <a:solidFill>
                  <a:schemeClr val="accent2">
                    <a:lumMod val="75000"/>
                  </a:schemeClr>
                </a:solidFill>
                <a:latin typeface="Arial" panose="020B0604020202020204" pitchFamily="34" charset="0"/>
                <a:cs typeface="Arial" panose="020B0604020202020204" pitchFamily="34" charset="0"/>
              </a:rPr>
              <a:t> Nam? </a:t>
            </a:r>
          </a:p>
        </p:txBody>
      </p:sp>
      <p:sp>
        <p:nvSpPr>
          <p:cNvPr id="8" name="TextBox 7">
            <a:extLst>
              <a:ext uri="{FF2B5EF4-FFF2-40B4-BE49-F238E27FC236}">
                <a16:creationId xmlns:a16="http://schemas.microsoft.com/office/drawing/2014/main" id="{B439222A-3F2E-A6DB-6452-5C4C0C57FD0E}"/>
              </a:ext>
            </a:extLst>
          </p:cNvPr>
          <p:cNvSpPr txBox="1"/>
          <p:nvPr/>
        </p:nvSpPr>
        <p:spPr>
          <a:xfrm>
            <a:off x="2276272" y="4478232"/>
            <a:ext cx="6575898" cy="830997"/>
          </a:xfrm>
          <a:prstGeom prst="rect">
            <a:avLst/>
          </a:prstGeom>
          <a:noFill/>
        </p:spPr>
        <p:txBody>
          <a:bodyPr wrap="square" rtlCol="0">
            <a:spAutoFit/>
          </a:bodyPr>
          <a:lstStyle/>
          <a:p>
            <a:pPr algn="just"/>
            <a:r>
              <a:rPr lang="vi-VN" sz="2400" dirty="0">
                <a:solidFill>
                  <a:srgbClr val="7030A0"/>
                </a:solidFill>
                <a:latin typeface="#9Slide03 AllRoundGothic" panose="020B0703020202020104" pitchFamily="34" charset="0"/>
              </a:rPr>
              <a:t>Cần phải thành lập Đảng Cộng sản để đưa phong trào cách mạng tiếp tục tiến lên.</a:t>
            </a:r>
            <a:endParaRPr lang="en-US" sz="2400" dirty="0">
              <a:solidFill>
                <a:srgbClr val="7030A0"/>
              </a:solidFill>
              <a:latin typeface="#9Slide03 AllRoundGothic" panose="020B0703020202020104" pitchFamily="34" charset="0"/>
            </a:endParaRPr>
          </a:p>
        </p:txBody>
      </p:sp>
      <p:pic>
        <p:nvPicPr>
          <p:cNvPr id="3" name="Picture 2">
            <a:extLst>
              <a:ext uri="{FF2B5EF4-FFF2-40B4-BE49-F238E27FC236}">
                <a16:creationId xmlns:a16="http://schemas.microsoft.com/office/drawing/2014/main" id="{B0939E49-1414-A383-FFD9-C2FD182A236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 contrast="45000"/>
                    </a14:imgEffect>
                  </a14:imgLayer>
                </a14:imgProps>
              </a:ext>
            </a:extLst>
          </a:blip>
          <a:stretch>
            <a:fillRect/>
          </a:stretch>
        </p:blipFill>
        <p:spPr>
          <a:xfrm>
            <a:off x="1155159" y="1333620"/>
            <a:ext cx="2438400" cy="2438400"/>
          </a:xfrm>
          <a:prstGeom prst="rect">
            <a:avLst/>
          </a:prstGeom>
        </p:spPr>
      </p:pic>
      <p:sp>
        <p:nvSpPr>
          <p:cNvPr id="5" name="Arrow: Right 4">
            <a:extLst>
              <a:ext uri="{FF2B5EF4-FFF2-40B4-BE49-F238E27FC236}">
                <a16:creationId xmlns:a16="http://schemas.microsoft.com/office/drawing/2014/main" id="{B57CCC0B-17A8-7608-0720-226AC0703D3C}"/>
              </a:ext>
            </a:extLst>
          </p:cNvPr>
          <p:cNvSpPr/>
          <p:nvPr/>
        </p:nvSpPr>
        <p:spPr>
          <a:xfrm>
            <a:off x="554477" y="4261407"/>
            <a:ext cx="1381327" cy="10012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249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8E8FD-9D7F-8EDA-D8B1-3D7D8AF7DFE6}"/>
              </a:ext>
            </a:extLst>
          </p:cNvPr>
          <p:cNvPicPr>
            <a:picLocks noChangeAspect="1"/>
          </p:cNvPicPr>
          <p:nvPr/>
        </p:nvPicPr>
        <p:blipFill>
          <a:blip r:embed="rId2"/>
          <a:stretch>
            <a:fillRect/>
          </a:stretch>
        </p:blipFill>
        <p:spPr>
          <a:xfrm>
            <a:off x="369651" y="586670"/>
            <a:ext cx="7580033" cy="3878326"/>
          </a:xfrm>
          <a:prstGeom prst="rect">
            <a:avLst/>
          </a:prstGeom>
        </p:spPr>
      </p:pic>
      <p:sp>
        <p:nvSpPr>
          <p:cNvPr id="6" name="TextBox 5">
            <a:extLst>
              <a:ext uri="{FF2B5EF4-FFF2-40B4-BE49-F238E27FC236}">
                <a16:creationId xmlns:a16="http://schemas.microsoft.com/office/drawing/2014/main" id="{BBD57E70-2E69-F312-3491-5C712C108D70}"/>
              </a:ext>
            </a:extLst>
          </p:cNvPr>
          <p:cNvSpPr txBox="1"/>
          <p:nvPr/>
        </p:nvSpPr>
        <p:spPr>
          <a:xfrm>
            <a:off x="8163938" y="483463"/>
            <a:ext cx="3548164" cy="3108543"/>
          </a:xfrm>
          <a:prstGeom prst="rect">
            <a:avLst/>
          </a:prstGeom>
          <a:noFill/>
        </p:spPr>
        <p:txBody>
          <a:bodyPr wrap="square">
            <a:spAutoFit/>
          </a:bodyPr>
          <a:lstStyle/>
          <a:p>
            <a:pPr algn="just"/>
            <a:r>
              <a:rPr lang="en-US" sz="2800" dirty="0" err="1">
                <a:latin typeface="Arial" panose="020B0604020202020204" pitchFamily="34" charset="0"/>
                <a:cs typeface="Arial" panose="020B0604020202020204" pitchFamily="34" charset="0"/>
              </a:rPr>
              <a:t>Khai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6.3, </a:t>
            </a:r>
            <a:r>
              <a:rPr lang="en-US" sz="2800" dirty="0" err="1">
                <a:latin typeface="Arial" panose="020B0604020202020204" pitchFamily="34" charset="0"/>
                <a:cs typeface="Arial" panose="020B0604020202020204" pitchFamily="34" charset="0"/>
              </a:rPr>
              <a:t>thông</a:t>
            </a:r>
            <a:r>
              <a:rPr lang="en-US" sz="2800" dirty="0">
                <a:latin typeface="Arial" panose="020B0604020202020204" pitchFamily="34" charset="0"/>
                <a:cs typeface="Arial" panose="020B0604020202020204" pitchFamily="34" charset="0"/>
              </a:rPr>
              <a:t> tin </a:t>
            </a:r>
            <a:r>
              <a:rPr lang="en-US" sz="2800" dirty="0" err="1">
                <a:latin typeface="Arial" panose="020B0604020202020204" pitchFamily="34" charset="0"/>
                <a:cs typeface="Arial" panose="020B0604020202020204" pitchFamily="34" charset="0"/>
              </a:rPr>
              <a:t>mục</a:t>
            </a:r>
            <a:r>
              <a:rPr lang="en-US" sz="2800" dirty="0">
                <a:latin typeface="Arial" panose="020B0604020202020204" pitchFamily="34" charset="0"/>
                <a:cs typeface="Arial" panose="020B0604020202020204" pitchFamily="34" charset="0"/>
              </a:rPr>
              <a:t> 2a SGK tr.28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hỏi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Việt</a:t>
            </a:r>
            <a:r>
              <a:rPr lang="en-US" sz="2800" dirty="0">
                <a:latin typeface="Arial" panose="020B0604020202020204" pitchFamily="34" charset="0"/>
                <a:cs typeface="Arial" panose="020B0604020202020204" pitchFamily="34" charset="0"/>
              </a:rPr>
              <a:t> Nam?</a:t>
            </a:r>
          </a:p>
        </p:txBody>
      </p:sp>
    </p:spTree>
    <p:extLst>
      <p:ext uri="{BB962C8B-B14F-4D97-AF65-F5344CB8AC3E}">
        <p14:creationId xmlns:p14="http://schemas.microsoft.com/office/powerpoint/2010/main" val="4034771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20060911074642!Bản_đồ_Việt_Nam.jpg">
            <a:extLst>
              <a:ext uri="{FF2B5EF4-FFF2-40B4-BE49-F238E27FC236}">
                <a16:creationId xmlns:a16="http://schemas.microsoft.com/office/drawing/2014/main" id="{C4FFAB3D-54A5-81B3-34BE-1EE7AE91D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2769" y="76200"/>
            <a:ext cx="5357812" cy="6629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Arc 4">
            <a:extLst>
              <a:ext uri="{FF2B5EF4-FFF2-40B4-BE49-F238E27FC236}">
                <a16:creationId xmlns:a16="http://schemas.microsoft.com/office/drawing/2014/main" id="{946E8010-FBEA-9110-9E55-FBD57C46A319}"/>
              </a:ext>
            </a:extLst>
          </p:cNvPr>
          <p:cNvSpPr/>
          <p:nvPr/>
        </p:nvSpPr>
        <p:spPr>
          <a:xfrm>
            <a:off x="4790281" y="5029200"/>
            <a:ext cx="52388" cy="762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4B2500"/>
              </a:solidFill>
              <a:latin typeface="Arial"/>
            </a:endParaRPr>
          </a:p>
        </p:txBody>
      </p:sp>
      <p:sp>
        <p:nvSpPr>
          <p:cNvPr id="6" name="Freeform 5">
            <a:extLst>
              <a:ext uri="{FF2B5EF4-FFF2-40B4-BE49-F238E27FC236}">
                <a16:creationId xmlns:a16="http://schemas.microsoft.com/office/drawing/2014/main" id="{8B741419-4A9D-049A-E14A-62B8B62A7A64}"/>
              </a:ext>
            </a:extLst>
          </p:cNvPr>
          <p:cNvSpPr>
            <a:spLocks noChangeArrowheads="1"/>
          </p:cNvSpPr>
          <p:nvPr/>
        </p:nvSpPr>
        <p:spPr bwMode="auto">
          <a:xfrm>
            <a:off x="4685506" y="4222750"/>
            <a:ext cx="192088" cy="654050"/>
          </a:xfrm>
          <a:custGeom>
            <a:avLst/>
            <a:gdLst>
              <a:gd name="T0" fmla="*/ 167722 w 168474"/>
              <a:gd name="T1" fmla="*/ 654050 h 654843"/>
              <a:gd name="T2" fmla="*/ 160586 w 168474"/>
              <a:gd name="T3" fmla="*/ 646916 h 654843"/>
              <a:gd name="T4" fmla="*/ 155830 w 168474"/>
              <a:gd name="T5" fmla="*/ 630267 h 654843"/>
              <a:gd name="T6" fmla="*/ 148694 w 168474"/>
              <a:gd name="T7" fmla="*/ 608862 h 654843"/>
              <a:gd name="T8" fmla="*/ 146316 w 168474"/>
              <a:gd name="T9" fmla="*/ 601726 h 654843"/>
              <a:gd name="T10" fmla="*/ 141559 w 168474"/>
              <a:gd name="T11" fmla="*/ 594591 h 654843"/>
              <a:gd name="T12" fmla="*/ 134423 w 168474"/>
              <a:gd name="T13" fmla="*/ 580321 h 654843"/>
              <a:gd name="T14" fmla="*/ 132045 w 168474"/>
              <a:gd name="T15" fmla="*/ 573186 h 654843"/>
              <a:gd name="T16" fmla="*/ 139180 w 168474"/>
              <a:gd name="T17" fmla="*/ 570808 h 654843"/>
              <a:gd name="T18" fmla="*/ 155830 w 168474"/>
              <a:gd name="T19" fmla="*/ 568429 h 654843"/>
              <a:gd name="T20" fmla="*/ 162964 w 168474"/>
              <a:gd name="T21" fmla="*/ 563673 h 654843"/>
              <a:gd name="T22" fmla="*/ 167722 w 168474"/>
              <a:gd name="T23" fmla="*/ 549402 h 654843"/>
              <a:gd name="T24" fmla="*/ 160586 w 168474"/>
              <a:gd name="T25" fmla="*/ 513727 h 654843"/>
              <a:gd name="T26" fmla="*/ 158208 w 168474"/>
              <a:gd name="T27" fmla="*/ 506592 h 654843"/>
              <a:gd name="T28" fmla="*/ 148694 w 168474"/>
              <a:gd name="T29" fmla="*/ 492321 h 654843"/>
              <a:gd name="T30" fmla="*/ 143937 w 168474"/>
              <a:gd name="T31" fmla="*/ 485187 h 654843"/>
              <a:gd name="T32" fmla="*/ 136802 w 168474"/>
              <a:gd name="T33" fmla="*/ 482808 h 654843"/>
              <a:gd name="T34" fmla="*/ 129667 w 168474"/>
              <a:gd name="T35" fmla="*/ 478051 h 654843"/>
              <a:gd name="T36" fmla="*/ 117775 w 168474"/>
              <a:gd name="T37" fmla="*/ 475673 h 654843"/>
              <a:gd name="T38" fmla="*/ 122531 w 168474"/>
              <a:gd name="T39" fmla="*/ 449511 h 654843"/>
              <a:gd name="T40" fmla="*/ 127288 w 168474"/>
              <a:gd name="T41" fmla="*/ 442376 h 654843"/>
              <a:gd name="T42" fmla="*/ 132045 w 168474"/>
              <a:gd name="T43" fmla="*/ 428106 h 654843"/>
              <a:gd name="T44" fmla="*/ 139180 w 168474"/>
              <a:gd name="T45" fmla="*/ 359133 h 654843"/>
              <a:gd name="T46" fmla="*/ 141559 w 168474"/>
              <a:gd name="T47" fmla="*/ 351998 h 654843"/>
              <a:gd name="T48" fmla="*/ 132045 w 168474"/>
              <a:gd name="T49" fmla="*/ 340106 h 654843"/>
              <a:gd name="T50" fmla="*/ 124909 w 168474"/>
              <a:gd name="T51" fmla="*/ 335349 h 654843"/>
              <a:gd name="T52" fmla="*/ 120153 w 168474"/>
              <a:gd name="T53" fmla="*/ 328214 h 654843"/>
              <a:gd name="T54" fmla="*/ 113017 w 168474"/>
              <a:gd name="T55" fmla="*/ 323458 h 654843"/>
              <a:gd name="T56" fmla="*/ 103504 w 168474"/>
              <a:gd name="T57" fmla="*/ 309187 h 654843"/>
              <a:gd name="T58" fmla="*/ 101125 w 168474"/>
              <a:gd name="T59" fmla="*/ 302052 h 654843"/>
              <a:gd name="T60" fmla="*/ 86854 w 168474"/>
              <a:gd name="T61" fmla="*/ 290160 h 654843"/>
              <a:gd name="T62" fmla="*/ 79720 w 168474"/>
              <a:gd name="T63" fmla="*/ 283025 h 654843"/>
              <a:gd name="T64" fmla="*/ 70206 w 168474"/>
              <a:gd name="T65" fmla="*/ 268755 h 654843"/>
              <a:gd name="T66" fmla="*/ 65449 w 168474"/>
              <a:gd name="T67" fmla="*/ 254484 h 654843"/>
              <a:gd name="T68" fmla="*/ 65449 w 168474"/>
              <a:gd name="T69" fmla="*/ 206917 h 654843"/>
              <a:gd name="T70" fmla="*/ 79720 w 168474"/>
              <a:gd name="T71" fmla="*/ 195026 h 654843"/>
              <a:gd name="T72" fmla="*/ 82098 w 168474"/>
              <a:gd name="T73" fmla="*/ 178377 h 654843"/>
              <a:gd name="T74" fmla="*/ 89233 w 168474"/>
              <a:gd name="T75" fmla="*/ 171242 h 654843"/>
              <a:gd name="T76" fmla="*/ 91612 w 168474"/>
              <a:gd name="T77" fmla="*/ 164107 h 654843"/>
              <a:gd name="T78" fmla="*/ 86854 w 168474"/>
              <a:gd name="T79" fmla="*/ 135567 h 654843"/>
              <a:gd name="T80" fmla="*/ 84476 w 168474"/>
              <a:gd name="T81" fmla="*/ 128431 h 654843"/>
              <a:gd name="T82" fmla="*/ 74962 w 168474"/>
              <a:gd name="T83" fmla="*/ 114162 h 654843"/>
              <a:gd name="T84" fmla="*/ 67827 w 168474"/>
              <a:gd name="T85" fmla="*/ 109404 h 654843"/>
              <a:gd name="T86" fmla="*/ 63070 w 168474"/>
              <a:gd name="T87" fmla="*/ 102269 h 654843"/>
              <a:gd name="T88" fmla="*/ 48799 w 168474"/>
              <a:gd name="T89" fmla="*/ 87999 h 654843"/>
              <a:gd name="T90" fmla="*/ 36907 w 168474"/>
              <a:gd name="T91" fmla="*/ 76108 h 654843"/>
              <a:gd name="T92" fmla="*/ 32151 w 168474"/>
              <a:gd name="T93" fmla="*/ 54702 h 654843"/>
              <a:gd name="T94" fmla="*/ 29772 w 168474"/>
              <a:gd name="T95" fmla="*/ 33297 h 654843"/>
              <a:gd name="T96" fmla="*/ 22637 w 168474"/>
              <a:gd name="T97" fmla="*/ 26161 h 654843"/>
              <a:gd name="T98" fmla="*/ 8366 w 168474"/>
              <a:gd name="T99" fmla="*/ 19027 h 654843"/>
              <a:gd name="T100" fmla="*/ 1231 w 168474"/>
              <a:gd name="T101" fmla="*/ 4756 h 654843"/>
              <a:gd name="T102" fmla="*/ 8366 w 168474"/>
              <a:gd name="T103" fmla="*/ 0 h 6548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8474"/>
              <a:gd name="T157" fmla="*/ 0 h 654843"/>
              <a:gd name="T158" fmla="*/ 168474 w 168474"/>
              <a:gd name="T159" fmla="*/ 654843 h 6548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8474" h="654843">
                <a:moveTo>
                  <a:pt x="167920" y="654843"/>
                </a:moveTo>
                <a:cubicBezTo>
                  <a:pt x="165539" y="652462"/>
                  <a:pt x="162644" y="650502"/>
                  <a:pt x="160776" y="647700"/>
                </a:cubicBezTo>
                <a:cubicBezTo>
                  <a:pt x="159321" y="645518"/>
                  <a:pt x="156447" y="632473"/>
                  <a:pt x="156014" y="631031"/>
                </a:cubicBezTo>
                <a:cubicBezTo>
                  <a:pt x="153850" y="623818"/>
                  <a:pt x="151251" y="616744"/>
                  <a:pt x="148870" y="609600"/>
                </a:cubicBezTo>
                <a:cubicBezTo>
                  <a:pt x="148076" y="607219"/>
                  <a:pt x="147881" y="604544"/>
                  <a:pt x="146489" y="602456"/>
                </a:cubicBezTo>
                <a:lnTo>
                  <a:pt x="141726" y="595312"/>
                </a:lnTo>
                <a:cubicBezTo>
                  <a:pt x="135741" y="577355"/>
                  <a:pt x="143815" y="599489"/>
                  <a:pt x="134582" y="581025"/>
                </a:cubicBezTo>
                <a:cubicBezTo>
                  <a:pt x="133459" y="578780"/>
                  <a:pt x="132995" y="576262"/>
                  <a:pt x="132201" y="573881"/>
                </a:cubicBezTo>
                <a:cubicBezTo>
                  <a:pt x="134582" y="573087"/>
                  <a:pt x="136884" y="571992"/>
                  <a:pt x="139345" y="571500"/>
                </a:cubicBezTo>
                <a:cubicBezTo>
                  <a:pt x="144849" y="570399"/>
                  <a:pt x="150638" y="570731"/>
                  <a:pt x="156014" y="569118"/>
                </a:cubicBezTo>
                <a:cubicBezTo>
                  <a:pt x="158755" y="568296"/>
                  <a:pt x="160776" y="565943"/>
                  <a:pt x="163157" y="564356"/>
                </a:cubicBezTo>
                <a:cubicBezTo>
                  <a:pt x="164745" y="559593"/>
                  <a:pt x="168474" y="555058"/>
                  <a:pt x="167920" y="550068"/>
                </a:cubicBezTo>
                <a:cubicBezTo>
                  <a:pt x="164984" y="523643"/>
                  <a:pt x="167813" y="535459"/>
                  <a:pt x="160776" y="514350"/>
                </a:cubicBezTo>
                <a:cubicBezTo>
                  <a:pt x="159982" y="511969"/>
                  <a:pt x="159787" y="509295"/>
                  <a:pt x="158395" y="507206"/>
                </a:cubicBezTo>
                <a:lnTo>
                  <a:pt x="148870" y="492918"/>
                </a:lnTo>
                <a:cubicBezTo>
                  <a:pt x="147283" y="490537"/>
                  <a:pt x="146822" y="486680"/>
                  <a:pt x="144107" y="485775"/>
                </a:cubicBezTo>
                <a:cubicBezTo>
                  <a:pt x="141726" y="484981"/>
                  <a:pt x="139209" y="484516"/>
                  <a:pt x="136964" y="483393"/>
                </a:cubicBezTo>
                <a:cubicBezTo>
                  <a:pt x="134404" y="482113"/>
                  <a:pt x="132500" y="479636"/>
                  <a:pt x="129820" y="478631"/>
                </a:cubicBezTo>
                <a:cubicBezTo>
                  <a:pt x="126030" y="477210"/>
                  <a:pt x="121883" y="477044"/>
                  <a:pt x="117914" y="476250"/>
                </a:cubicBezTo>
                <a:cubicBezTo>
                  <a:pt x="118734" y="469687"/>
                  <a:pt x="119006" y="457396"/>
                  <a:pt x="122676" y="450056"/>
                </a:cubicBezTo>
                <a:cubicBezTo>
                  <a:pt x="123956" y="447496"/>
                  <a:pt x="125851" y="445293"/>
                  <a:pt x="127439" y="442912"/>
                </a:cubicBezTo>
                <a:cubicBezTo>
                  <a:pt x="129026" y="438150"/>
                  <a:pt x="132008" y="433641"/>
                  <a:pt x="132201" y="428625"/>
                </a:cubicBezTo>
                <a:cubicBezTo>
                  <a:pt x="134692" y="363852"/>
                  <a:pt x="123125" y="383896"/>
                  <a:pt x="139345" y="359568"/>
                </a:cubicBezTo>
                <a:cubicBezTo>
                  <a:pt x="140139" y="357187"/>
                  <a:pt x="141726" y="354935"/>
                  <a:pt x="141726" y="352425"/>
                </a:cubicBezTo>
                <a:cubicBezTo>
                  <a:pt x="141726" y="339734"/>
                  <a:pt x="140156" y="344496"/>
                  <a:pt x="132201" y="340518"/>
                </a:cubicBezTo>
                <a:cubicBezTo>
                  <a:pt x="129641" y="339238"/>
                  <a:pt x="127438" y="337343"/>
                  <a:pt x="125057" y="335756"/>
                </a:cubicBezTo>
                <a:cubicBezTo>
                  <a:pt x="123470" y="333375"/>
                  <a:pt x="122319" y="330636"/>
                  <a:pt x="120295" y="328612"/>
                </a:cubicBezTo>
                <a:cubicBezTo>
                  <a:pt x="118271" y="326588"/>
                  <a:pt x="115036" y="326004"/>
                  <a:pt x="113151" y="323850"/>
                </a:cubicBezTo>
                <a:cubicBezTo>
                  <a:pt x="109382" y="319542"/>
                  <a:pt x="103626" y="309562"/>
                  <a:pt x="103626" y="309562"/>
                </a:cubicBezTo>
                <a:cubicBezTo>
                  <a:pt x="102832" y="307181"/>
                  <a:pt x="102637" y="304507"/>
                  <a:pt x="101245" y="302418"/>
                </a:cubicBezTo>
                <a:cubicBezTo>
                  <a:pt x="96029" y="294594"/>
                  <a:pt x="93544" y="296002"/>
                  <a:pt x="86957" y="290512"/>
                </a:cubicBezTo>
                <a:cubicBezTo>
                  <a:pt x="84370" y="288356"/>
                  <a:pt x="81881" y="286026"/>
                  <a:pt x="79814" y="283368"/>
                </a:cubicBezTo>
                <a:cubicBezTo>
                  <a:pt x="76300" y="278850"/>
                  <a:pt x="72099" y="274511"/>
                  <a:pt x="70289" y="269081"/>
                </a:cubicBezTo>
                <a:lnTo>
                  <a:pt x="65526" y="254793"/>
                </a:lnTo>
                <a:cubicBezTo>
                  <a:pt x="62929" y="236613"/>
                  <a:pt x="60414" y="227616"/>
                  <a:pt x="65526" y="207168"/>
                </a:cubicBezTo>
                <a:cubicBezTo>
                  <a:pt x="66442" y="203503"/>
                  <a:pt x="76881" y="197217"/>
                  <a:pt x="79814" y="195262"/>
                </a:cubicBezTo>
                <a:cubicBezTo>
                  <a:pt x="80608" y="189706"/>
                  <a:pt x="80110" y="183804"/>
                  <a:pt x="82195" y="178593"/>
                </a:cubicBezTo>
                <a:cubicBezTo>
                  <a:pt x="83446" y="175466"/>
                  <a:pt x="87471" y="174252"/>
                  <a:pt x="89339" y="171450"/>
                </a:cubicBezTo>
                <a:cubicBezTo>
                  <a:pt x="90731" y="169361"/>
                  <a:pt x="90926" y="166687"/>
                  <a:pt x="91720" y="164306"/>
                </a:cubicBezTo>
                <a:cubicBezTo>
                  <a:pt x="90132" y="154781"/>
                  <a:pt x="90010" y="144892"/>
                  <a:pt x="86957" y="135731"/>
                </a:cubicBezTo>
                <a:cubicBezTo>
                  <a:pt x="86163" y="133350"/>
                  <a:pt x="85795" y="130781"/>
                  <a:pt x="84576" y="128587"/>
                </a:cubicBezTo>
                <a:cubicBezTo>
                  <a:pt x="81796" y="123584"/>
                  <a:pt x="79813" y="117475"/>
                  <a:pt x="75051" y="114300"/>
                </a:cubicBezTo>
                <a:lnTo>
                  <a:pt x="67907" y="109537"/>
                </a:lnTo>
                <a:cubicBezTo>
                  <a:pt x="66320" y="107156"/>
                  <a:pt x="65046" y="104532"/>
                  <a:pt x="63145" y="102393"/>
                </a:cubicBezTo>
                <a:cubicBezTo>
                  <a:pt x="58670" y="97359"/>
                  <a:pt x="52593" y="93710"/>
                  <a:pt x="48857" y="88106"/>
                </a:cubicBezTo>
                <a:cubicBezTo>
                  <a:pt x="42508" y="78581"/>
                  <a:pt x="46476" y="82549"/>
                  <a:pt x="36951" y="76200"/>
                </a:cubicBezTo>
                <a:cubicBezTo>
                  <a:pt x="25838" y="59531"/>
                  <a:pt x="24251" y="66675"/>
                  <a:pt x="32189" y="54768"/>
                </a:cubicBezTo>
                <a:cubicBezTo>
                  <a:pt x="31395" y="47624"/>
                  <a:pt x="32080" y="40156"/>
                  <a:pt x="29807" y="33337"/>
                </a:cubicBezTo>
                <a:cubicBezTo>
                  <a:pt x="28742" y="30142"/>
                  <a:pt x="25251" y="28349"/>
                  <a:pt x="22664" y="26193"/>
                </a:cubicBezTo>
                <a:cubicBezTo>
                  <a:pt x="16510" y="21065"/>
                  <a:pt x="15534" y="21436"/>
                  <a:pt x="8376" y="19050"/>
                </a:cubicBezTo>
                <a:cubicBezTo>
                  <a:pt x="7374" y="17546"/>
                  <a:pt x="0" y="7842"/>
                  <a:pt x="1232" y="4762"/>
                </a:cubicBezTo>
                <a:cubicBezTo>
                  <a:pt x="2295" y="2105"/>
                  <a:pt x="8376" y="0"/>
                  <a:pt x="8376" y="0"/>
                </a:cubicBezTo>
              </a:path>
            </a:pathLst>
          </a:custGeom>
          <a:noFill/>
          <a:ln w="38100" algn="ctr">
            <a:solidFill>
              <a:srgbClr val="FF0000"/>
            </a:solidFill>
            <a:prstDash val="sysDash"/>
            <a:miter lim="800000"/>
            <a:headEnd/>
            <a:tailEnd/>
          </a:ln>
        </p:spPr>
        <p:txBody>
          <a:bodyPr anchor="ctr"/>
          <a:lstStyle/>
          <a:p>
            <a:pPr algn="ctr" fontAlgn="base">
              <a:spcBef>
                <a:spcPct val="0"/>
              </a:spcBef>
              <a:spcAft>
                <a:spcPct val="0"/>
              </a:spcAft>
              <a:defRPr/>
            </a:pPr>
            <a:endParaRPr lang="en-US" dirty="0">
              <a:solidFill>
                <a:srgbClr val="FF0000"/>
              </a:solidFill>
              <a:latin typeface="Arial"/>
              <a:cs typeface="Arial" panose="020B0604020202020204" pitchFamily="34" charset="0"/>
            </a:endParaRPr>
          </a:p>
        </p:txBody>
      </p:sp>
      <p:sp>
        <p:nvSpPr>
          <p:cNvPr id="7" name="Freeform 6">
            <a:extLst>
              <a:ext uri="{FF2B5EF4-FFF2-40B4-BE49-F238E27FC236}">
                <a16:creationId xmlns:a16="http://schemas.microsoft.com/office/drawing/2014/main" id="{3BAA0DEA-12C6-7295-1017-FD410DDD7F07}"/>
              </a:ext>
            </a:extLst>
          </p:cNvPr>
          <p:cNvSpPr>
            <a:spLocks noChangeArrowheads="1"/>
          </p:cNvSpPr>
          <p:nvPr/>
        </p:nvSpPr>
        <p:spPr bwMode="auto">
          <a:xfrm>
            <a:off x="3453607" y="1266826"/>
            <a:ext cx="608013" cy="257175"/>
          </a:xfrm>
          <a:custGeom>
            <a:avLst/>
            <a:gdLst>
              <a:gd name="T0" fmla="*/ 533400 w 533400"/>
              <a:gd name="T1" fmla="*/ 257175 h 257175"/>
              <a:gd name="T2" fmla="*/ 526256 w 533400"/>
              <a:gd name="T3" fmla="*/ 254794 h 257175"/>
              <a:gd name="T4" fmla="*/ 526256 w 533400"/>
              <a:gd name="T5" fmla="*/ 240507 h 257175"/>
              <a:gd name="T6" fmla="*/ 523875 w 533400"/>
              <a:gd name="T7" fmla="*/ 230982 h 257175"/>
              <a:gd name="T8" fmla="*/ 516731 w 533400"/>
              <a:gd name="T9" fmla="*/ 228600 h 257175"/>
              <a:gd name="T10" fmla="*/ 500063 w 533400"/>
              <a:gd name="T11" fmla="*/ 226219 h 257175"/>
              <a:gd name="T12" fmla="*/ 485775 w 533400"/>
              <a:gd name="T13" fmla="*/ 221457 h 257175"/>
              <a:gd name="T14" fmla="*/ 464344 w 533400"/>
              <a:gd name="T15" fmla="*/ 209550 h 257175"/>
              <a:gd name="T16" fmla="*/ 442913 w 533400"/>
              <a:gd name="T17" fmla="*/ 190500 h 257175"/>
              <a:gd name="T18" fmla="*/ 431006 w 533400"/>
              <a:gd name="T19" fmla="*/ 176213 h 257175"/>
              <a:gd name="T20" fmla="*/ 416719 w 533400"/>
              <a:gd name="T21" fmla="*/ 171450 h 257175"/>
              <a:gd name="T22" fmla="*/ 409575 w 533400"/>
              <a:gd name="T23" fmla="*/ 164307 h 257175"/>
              <a:gd name="T24" fmla="*/ 404813 w 533400"/>
              <a:gd name="T25" fmla="*/ 157163 h 257175"/>
              <a:gd name="T26" fmla="*/ 397669 w 533400"/>
              <a:gd name="T27" fmla="*/ 152400 h 257175"/>
              <a:gd name="T28" fmla="*/ 390525 w 533400"/>
              <a:gd name="T29" fmla="*/ 145257 h 257175"/>
              <a:gd name="T30" fmla="*/ 376238 w 533400"/>
              <a:gd name="T31" fmla="*/ 140494 h 257175"/>
              <a:gd name="T32" fmla="*/ 373856 w 533400"/>
              <a:gd name="T33" fmla="*/ 133350 h 257175"/>
              <a:gd name="T34" fmla="*/ 352425 w 533400"/>
              <a:gd name="T35" fmla="*/ 123825 h 257175"/>
              <a:gd name="T36" fmla="*/ 345281 w 533400"/>
              <a:gd name="T37" fmla="*/ 119063 h 257175"/>
              <a:gd name="T38" fmla="*/ 338138 w 533400"/>
              <a:gd name="T39" fmla="*/ 116682 h 257175"/>
              <a:gd name="T40" fmla="*/ 328613 w 533400"/>
              <a:gd name="T41" fmla="*/ 111919 h 257175"/>
              <a:gd name="T42" fmla="*/ 321469 w 533400"/>
              <a:gd name="T43" fmla="*/ 107157 h 257175"/>
              <a:gd name="T44" fmla="*/ 314325 w 533400"/>
              <a:gd name="T45" fmla="*/ 104775 h 257175"/>
              <a:gd name="T46" fmla="*/ 307181 w 533400"/>
              <a:gd name="T47" fmla="*/ 100013 h 257175"/>
              <a:gd name="T48" fmla="*/ 283369 w 533400"/>
              <a:gd name="T49" fmla="*/ 92869 h 257175"/>
              <a:gd name="T50" fmla="*/ 276225 w 533400"/>
              <a:gd name="T51" fmla="*/ 90488 h 257175"/>
              <a:gd name="T52" fmla="*/ 269081 w 533400"/>
              <a:gd name="T53" fmla="*/ 85725 h 257175"/>
              <a:gd name="T54" fmla="*/ 259556 w 533400"/>
              <a:gd name="T55" fmla="*/ 83344 h 257175"/>
              <a:gd name="T56" fmla="*/ 252413 w 533400"/>
              <a:gd name="T57" fmla="*/ 80963 h 257175"/>
              <a:gd name="T58" fmla="*/ 245269 w 533400"/>
              <a:gd name="T59" fmla="*/ 76200 h 257175"/>
              <a:gd name="T60" fmla="*/ 230981 w 533400"/>
              <a:gd name="T61" fmla="*/ 71438 h 257175"/>
              <a:gd name="T62" fmla="*/ 214313 w 533400"/>
              <a:gd name="T63" fmla="*/ 52388 h 257175"/>
              <a:gd name="T64" fmla="*/ 197644 w 533400"/>
              <a:gd name="T65" fmla="*/ 30957 h 257175"/>
              <a:gd name="T66" fmla="*/ 183356 w 533400"/>
              <a:gd name="T67" fmla="*/ 28575 h 257175"/>
              <a:gd name="T68" fmla="*/ 140494 w 533400"/>
              <a:gd name="T69" fmla="*/ 26194 h 257175"/>
              <a:gd name="T70" fmla="*/ 119063 w 533400"/>
              <a:gd name="T71" fmla="*/ 14288 h 257175"/>
              <a:gd name="T72" fmla="*/ 104775 w 533400"/>
              <a:gd name="T73" fmla="*/ 4763 h 257175"/>
              <a:gd name="T74" fmla="*/ 61913 w 533400"/>
              <a:gd name="T75" fmla="*/ 7144 h 257175"/>
              <a:gd name="T76" fmla="*/ 57150 w 533400"/>
              <a:gd name="T77" fmla="*/ 14288 h 257175"/>
              <a:gd name="T78" fmla="*/ 42863 w 533400"/>
              <a:gd name="T79" fmla="*/ 19050 h 257175"/>
              <a:gd name="T80" fmla="*/ 35719 w 533400"/>
              <a:gd name="T81" fmla="*/ 21432 h 257175"/>
              <a:gd name="T82" fmla="*/ 16669 w 533400"/>
              <a:gd name="T83" fmla="*/ 19050 h 257175"/>
              <a:gd name="T84" fmla="*/ 11906 w 533400"/>
              <a:gd name="T85" fmla="*/ 11907 h 257175"/>
              <a:gd name="T86" fmla="*/ 0 w 533400"/>
              <a:gd name="T87" fmla="*/ 0 h 25717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3400"/>
              <a:gd name="T133" fmla="*/ 0 h 257175"/>
              <a:gd name="T134" fmla="*/ 533400 w 533400"/>
              <a:gd name="T135" fmla="*/ 257175 h 25717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3400" h="257175">
                <a:moveTo>
                  <a:pt x="533400" y="257175"/>
                </a:moveTo>
                <a:cubicBezTo>
                  <a:pt x="531019" y="256381"/>
                  <a:pt x="528031" y="256569"/>
                  <a:pt x="526256" y="254794"/>
                </a:cubicBezTo>
                <a:cubicBezTo>
                  <a:pt x="521494" y="250032"/>
                  <a:pt x="524669" y="245269"/>
                  <a:pt x="526256" y="240507"/>
                </a:cubicBezTo>
                <a:cubicBezTo>
                  <a:pt x="525462" y="237332"/>
                  <a:pt x="525919" y="233538"/>
                  <a:pt x="523875" y="230982"/>
                </a:cubicBezTo>
                <a:cubicBezTo>
                  <a:pt x="522307" y="229022"/>
                  <a:pt x="519192" y="229092"/>
                  <a:pt x="516731" y="228600"/>
                </a:cubicBezTo>
                <a:cubicBezTo>
                  <a:pt x="511228" y="227499"/>
                  <a:pt x="505619" y="227013"/>
                  <a:pt x="500063" y="226219"/>
                </a:cubicBezTo>
                <a:cubicBezTo>
                  <a:pt x="495300" y="224632"/>
                  <a:pt x="489952" y="224242"/>
                  <a:pt x="485775" y="221457"/>
                </a:cubicBezTo>
                <a:cubicBezTo>
                  <a:pt x="469399" y="210540"/>
                  <a:pt x="476918" y="213742"/>
                  <a:pt x="464344" y="209550"/>
                </a:cubicBezTo>
                <a:cubicBezTo>
                  <a:pt x="448032" y="193239"/>
                  <a:pt x="455660" y="199000"/>
                  <a:pt x="442913" y="190500"/>
                </a:cubicBezTo>
                <a:cubicBezTo>
                  <a:pt x="439949" y="186055"/>
                  <a:pt x="435858" y="178909"/>
                  <a:pt x="431006" y="176213"/>
                </a:cubicBezTo>
                <a:cubicBezTo>
                  <a:pt x="426618" y="173775"/>
                  <a:pt x="416719" y="171450"/>
                  <a:pt x="416719" y="171450"/>
                </a:cubicBezTo>
                <a:cubicBezTo>
                  <a:pt x="414338" y="169069"/>
                  <a:pt x="411731" y="166894"/>
                  <a:pt x="409575" y="164307"/>
                </a:cubicBezTo>
                <a:cubicBezTo>
                  <a:pt x="407743" y="162108"/>
                  <a:pt x="406837" y="159187"/>
                  <a:pt x="404813" y="157163"/>
                </a:cubicBezTo>
                <a:cubicBezTo>
                  <a:pt x="402789" y="155139"/>
                  <a:pt x="399868" y="154232"/>
                  <a:pt x="397669" y="152400"/>
                </a:cubicBezTo>
                <a:cubicBezTo>
                  <a:pt x="395082" y="150244"/>
                  <a:pt x="393469" y="146892"/>
                  <a:pt x="390525" y="145257"/>
                </a:cubicBezTo>
                <a:cubicBezTo>
                  <a:pt x="386137" y="142819"/>
                  <a:pt x="376238" y="140494"/>
                  <a:pt x="376238" y="140494"/>
                </a:cubicBezTo>
                <a:cubicBezTo>
                  <a:pt x="375444" y="138113"/>
                  <a:pt x="375424" y="135310"/>
                  <a:pt x="373856" y="133350"/>
                </a:cubicBezTo>
                <a:cubicBezTo>
                  <a:pt x="368319" y="126429"/>
                  <a:pt x="359282" y="128396"/>
                  <a:pt x="352425" y="123825"/>
                </a:cubicBezTo>
                <a:cubicBezTo>
                  <a:pt x="350044" y="122238"/>
                  <a:pt x="347841" y="120343"/>
                  <a:pt x="345281" y="119063"/>
                </a:cubicBezTo>
                <a:cubicBezTo>
                  <a:pt x="343036" y="117941"/>
                  <a:pt x="340445" y="117671"/>
                  <a:pt x="338138" y="116682"/>
                </a:cubicBezTo>
                <a:cubicBezTo>
                  <a:pt x="334875" y="115284"/>
                  <a:pt x="331695" y="113680"/>
                  <a:pt x="328613" y="111919"/>
                </a:cubicBezTo>
                <a:cubicBezTo>
                  <a:pt x="326128" y="110499"/>
                  <a:pt x="324029" y="108437"/>
                  <a:pt x="321469" y="107157"/>
                </a:cubicBezTo>
                <a:cubicBezTo>
                  <a:pt x="319224" y="106034"/>
                  <a:pt x="316570" y="105898"/>
                  <a:pt x="314325" y="104775"/>
                </a:cubicBezTo>
                <a:cubicBezTo>
                  <a:pt x="311765" y="103495"/>
                  <a:pt x="309796" y="101175"/>
                  <a:pt x="307181" y="100013"/>
                </a:cubicBezTo>
                <a:cubicBezTo>
                  <a:pt x="296990" y="95484"/>
                  <a:pt x="293070" y="95640"/>
                  <a:pt x="283369" y="92869"/>
                </a:cubicBezTo>
                <a:cubicBezTo>
                  <a:pt x="280955" y="92179"/>
                  <a:pt x="278606" y="91282"/>
                  <a:pt x="276225" y="90488"/>
                </a:cubicBezTo>
                <a:cubicBezTo>
                  <a:pt x="273844" y="88900"/>
                  <a:pt x="271712" y="86852"/>
                  <a:pt x="269081" y="85725"/>
                </a:cubicBezTo>
                <a:cubicBezTo>
                  <a:pt x="266073" y="84436"/>
                  <a:pt x="262703" y="84243"/>
                  <a:pt x="259556" y="83344"/>
                </a:cubicBezTo>
                <a:cubicBezTo>
                  <a:pt x="257143" y="82655"/>
                  <a:pt x="254794" y="81757"/>
                  <a:pt x="252413" y="80963"/>
                </a:cubicBezTo>
                <a:cubicBezTo>
                  <a:pt x="250032" y="79375"/>
                  <a:pt x="247884" y="77362"/>
                  <a:pt x="245269" y="76200"/>
                </a:cubicBezTo>
                <a:cubicBezTo>
                  <a:pt x="240681" y="74161"/>
                  <a:pt x="230981" y="71438"/>
                  <a:pt x="230981" y="71438"/>
                </a:cubicBezTo>
                <a:cubicBezTo>
                  <a:pt x="219869" y="54769"/>
                  <a:pt x="226219" y="60325"/>
                  <a:pt x="214313" y="52388"/>
                </a:cubicBezTo>
                <a:cubicBezTo>
                  <a:pt x="212930" y="50313"/>
                  <a:pt x="202947" y="33314"/>
                  <a:pt x="197644" y="30957"/>
                </a:cubicBezTo>
                <a:cubicBezTo>
                  <a:pt x="193232" y="28996"/>
                  <a:pt x="188168" y="28976"/>
                  <a:pt x="183356" y="28575"/>
                </a:cubicBezTo>
                <a:cubicBezTo>
                  <a:pt x="169096" y="27387"/>
                  <a:pt x="154781" y="26988"/>
                  <a:pt x="140494" y="26194"/>
                </a:cubicBezTo>
                <a:cubicBezTo>
                  <a:pt x="131510" y="23200"/>
                  <a:pt x="127252" y="22477"/>
                  <a:pt x="119063" y="14288"/>
                </a:cubicBezTo>
                <a:cubicBezTo>
                  <a:pt x="110144" y="5369"/>
                  <a:pt x="115114" y="8209"/>
                  <a:pt x="104775" y="4763"/>
                </a:cubicBezTo>
                <a:cubicBezTo>
                  <a:pt x="90488" y="5557"/>
                  <a:pt x="75944" y="4338"/>
                  <a:pt x="61913" y="7144"/>
                </a:cubicBezTo>
                <a:cubicBezTo>
                  <a:pt x="59107" y="7705"/>
                  <a:pt x="59577" y="12771"/>
                  <a:pt x="57150" y="14288"/>
                </a:cubicBezTo>
                <a:cubicBezTo>
                  <a:pt x="52893" y="16949"/>
                  <a:pt x="47625" y="17463"/>
                  <a:pt x="42863" y="19050"/>
                </a:cubicBezTo>
                <a:lnTo>
                  <a:pt x="35719" y="21432"/>
                </a:lnTo>
                <a:cubicBezTo>
                  <a:pt x="29369" y="20638"/>
                  <a:pt x="22611" y="21427"/>
                  <a:pt x="16669" y="19050"/>
                </a:cubicBezTo>
                <a:cubicBezTo>
                  <a:pt x="14012" y="17987"/>
                  <a:pt x="13738" y="14105"/>
                  <a:pt x="11906" y="11907"/>
                </a:cubicBezTo>
                <a:cubicBezTo>
                  <a:pt x="11900" y="11900"/>
                  <a:pt x="1327" y="1327"/>
                  <a:pt x="0" y="0"/>
                </a:cubicBezTo>
              </a:path>
            </a:pathLst>
          </a:custGeom>
          <a:noFill/>
          <a:ln w="38100" algn="ctr">
            <a:solidFill>
              <a:srgbClr val="FF0000"/>
            </a:solidFill>
            <a:prstDash val="dash"/>
            <a:miter lim="800000"/>
            <a:headEnd/>
            <a:tailEnd/>
          </a:ln>
        </p:spPr>
        <p:txBody>
          <a:bodyPr anchor="ctr"/>
          <a:lstStyle/>
          <a:p>
            <a:pPr algn="ctr" fontAlgn="base">
              <a:spcBef>
                <a:spcPct val="0"/>
              </a:spcBef>
              <a:spcAft>
                <a:spcPct val="0"/>
              </a:spcAft>
              <a:defRPr/>
            </a:pPr>
            <a:endParaRPr lang="en-US">
              <a:solidFill>
                <a:srgbClr val="4B2500"/>
              </a:solidFill>
              <a:latin typeface="Arial"/>
              <a:cs typeface="Arial" panose="020B0604020202020204" pitchFamily="34" charset="0"/>
            </a:endParaRPr>
          </a:p>
        </p:txBody>
      </p:sp>
      <p:sp>
        <p:nvSpPr>
          <p:cNvPr id="9" name="Rectangular Callout 8">
            <a:extLst>
              <a:ext uri="{FF2B5EF4-FFF2-40B4-BE49-F238E27FC236}">
                <a16:creationId xmlns:a16="http://schemas.microsoft.com/office/drawing/2014/main" id="{8500CE7B-C022-6A13-E9F8-37CB5430B34E}"/>
              </a:ext>
            </a:extLst>
          </p:cNvPr>
          <p:cNvSpPr>
            <a:spLocks noChangeArrowheads="1"/>
          </p:cNvSpPr>
          <p:nvPr/>
        </p:nvSpPr>
        <p:spPr bwMode="auto">
          <a:xfrm>
            <a:off x="6096795" y="609600"/>
            <a:ext cx="4784725" cy="1447800"/>
          </a:xfrm>
          <a:prstGeom prst="wedgeRectCallout">
            <a:avLst>
              <a:gd name="adj1" fmla="val -97755"/>
              <a:gd name="adj2" fmla="val -11514"/>
            </a:avLst>
          </a:prstGeom>
          <a:solidFill>
            <a:srgbClr val="00FF00"/>
          </a:solidFill>
          <a:ln w="25400" algn="ctr">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400" b="1">
                <a:solidFill>
                  <a:srgbClr val="000000"/>
                </a:solidFill>
                <a:latin typeface="Times New Roman" panose="02020603050405020304" pitchFamily="18" charset="0"/>
                <a:cs typeface="Times New Roman" panose="02020603050405020304" pitchFamily="18" charset="0"/>
              </a:rPr>
              <a:t>6-1929, Đông Dương Cộng sản đảng được thành lập ở Bắc Kì.</a:t>
            </a:r>
          </a:p>
        </p:txBody>
      </p:sp>
      <p:sp>
        <p:nvSpPr>
          <p:cNvPr id="10" name="Rectangular Callout 9">
            <a:extLst>
              <a:ext uri="{FF2B5EF4-FFF2-40B4-BE49-F238E27FC236}">
                <a16:creationId xmlns:a16="http://schemas.microsoft.com/office/drawing/2014/main" id="{43F879BB-E39F-CCA1-5EE7-93A1BA8C83F9}"/>
              </a:ext>
            </a:extLst>
          </p:cNvPr>
          <p:cNvSpPr>
            <a:spLocks noChangeArrowheads="1"/>
          </p:cNvSpPr>
          <p:nvPr/>
        </p:nvSpPr>
        <p:spPr bwMode="auto">
          <a:xfrm>
            <a:off x="6269832" y="2514600"/>
            <a:ext cx="4786313" cy="1447800"/>
          </a:xfrm>
          <a:prstGeom prst="wedgeRectCallout">
            <a:avLst>
              <a:gd name="adj1" fmla="val -88731"/>
              <a:gd name="adj2" fmla="val -39472"/>
            </a:avLst>
          </a:prstGeom>
          <a:solidFill>
            <a:srgbClr val="00FF00"/>
          </a:solidFill>
          <a:ln w="25400" algn="ctr">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400" b="1">
                <a:solidFill>
                  <a:srgbClr val="000000"/>
                </a:solidFill>
                <a:latin typeface="Times New Roman" panose="02020603050405020304" pitchFamily="18" charset="0"/>
                <a:cs typeface="Times New Roman" panose="02020603050405020304" pitchFamily="18" charset="0"/>
              </a:rPr>
              <a:t>9-1929, Đông Dương Cộng sản Liên đoàn  được </a:t>
            </a:r>
            <a:endParaRPr lang="vi-VN" altLang="en-US" sz="2400" b="1">
              <a:solidFill>
                <a:srgbClr val="0000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400" b="1">
                <a:solidFill>
                  <a:srgbClr val="000000"/>
                </a:solidFill>
                <a:latin typeface="Times New Roman" panose="02020603050405020304" pitchFamily="18" charset="0"/>
                <a:cs typeface="Times New Roman" panose="02020603050405020304" pitchFamily="18" charset="0"/>
              </a:rPr>
              <a:t>thành lập ở Trung  Kì.</a:t>
            </a:r>
          </a:p>
        </p:txBody>
      </p:sp>
      <p:sp>
        <p:nvSpPr>
          <p:cNvPr id="11" name="Rectangular Callout 10">
            <a:extLst>
              <a:ext uri="{FF2B5EF4-FFF2-40B4-BE49-F238E27FC236}">
                <a16:creationId xmlns:a16="http://schemas.microsoft.com/office/drawing/2014/main" id="{75D9C2B4-13E4-7116-0654-D2ADB9EFBD1E}"/>
              </a:ext>
            </a:extLst>
          </p:cNvPr>
          <p:cNvSpPr>
            <a:spLocks noChangeArrowheads="1"/>
          </p:cNvSpPr>
          <p:nvPr/>
        </p:nvSpPr>
        <p:spPr bwMode="auto">
          <a:xfrm>
            <a:off x="6182519" y="4724400"/>
            <a:ext cx="5060950" cy="1066800"/>
          </a:xfrm>
          <a:prstGeom prst="wedgeRectCallout">
            <a:avLst>
              <a:gd name="adj1" fmla="val -85111"/>
              <a:gd name="adj2" fmla="val -18875"/>
            </a:avLst>
          </a:prstGeom>
          <a:solidFill>
            <a:srgbClr val="00FF00"/>
          </a:solidFill>
          <a:ln w="25400" algn="ctr">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400" b="1">
                <a:solidFill>
                  <a:srgbClr val="000000"/>
                </a:solidFill>
                <a:latin typeface="Times New Roman" panose="02020603050405020304" pitchFamily="18" charset="0"/>
                <a:cs typeface="Times New Roman" panose="02020603050405020304" pitchFamily="18" charset="0"/>
              </a:rPr>
              <a:t>8-1929, An Nam Cộng sản đảng được thành lập </a:t>
            </a:r>
            <a:endParaRPr lang="vi-VN" altLang="en-US" sz="2400" b="1">
              <a:solidFill>
                <a:srgbClr val="0000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400" b="1">
                <a:solidFill>
                  <a:srgbClr val="000000"/>
                </a:solidFill>
                <a:latin typeface="Times New Roman" panose="02020603050405020304" pitchFamily="18" charset="0"/>
                <a:cs typeface="Times New Roman" panose="02020603050405020304" pitchFamily="18" charset="0"/>
              </a:rPr>
              <a:t>ở Nam Kì.</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AF6211-6657-6740-F7C0-C4B1549878DD}"/>
              </a:ext>
            </a:extLst>
          </p:cNvPr>
          <p:cNvSpPr txBox="1"/>
          <p:nvPr/>
        </p:nvSpPr>
        <p:spPr>
          <a:xfrm>
            <a:off x="853598" y="116084"/>
            <a:ext cx="11091967" cy="830997"/>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 1929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1AC4EB5-4876-E122-6D07-64AB72E3411F}"/>
              </a:ext>
            </a:extLst>
          </p:cNvPr>
          <p:cNvSpPr txBox="1"/>
          <p:nvPr/>
        </p:nvSpPr>
        <p:spPr>
          <a:xfrm>
            <a:off x="3650301" y="4770881"/>
            <a:ext cx="8081255" cy="1292662"/>
          </a:xfrm>
          <a:prstGeom prst="rect">
            <a:avLst/>
          </a:prstGeom>
          <a:noFill/>
        </p:spPr>
        <p:txBody>
          <a:bodyPr wrap="square">
            <a:spAutoFit/>
          </a:bodyPr>
          <a:lstStyle/>
          <a:p>
            <a:pPr algn="just"/>
            <a:r>
              <a:rPr lang="vi-VN" sz="2600" dirty="0">
                <a:solidFill>
                  <a:srgbClr val="00B0F0"/>
                </a:solidFill>
                <a:latin typeface="Arial" panose="020B0604020202020204" pitchFamily="34" charset="0"/>
                <a:cs typeface="Arial" panose="020B0604020202020204" pitchFamily="34" charset="0"/>
              </a:rPr>
              <a:t>+ Chứng tỏ sự trưởng thành của giai cấp công nhân.</a:t>
            </a:r>
          </a:p>
          <a:p>
            <a:pPr algn="just"/>
            <a:r>
              <a:rPr lang="vi-VN" sz="2600" dirty="0">
                <a:solidFill>
                  <a:srgbClr val="00B0F0"/>
                </a:solidFill>
                <a:latin typeface="Arial" panose="020B0604020202020204" pitchFamily="34" charset="0"/>
                <a:cs typeface="Arial" panose="020B0604020202020204" pitchFamily="34" charset="0"/>
              </a:rPr>
              <a:t>+ Là bước cho sự chuẩn bị trực tiếp cho sự thành lập của Đảng Cộng sản Việt Nam.</a:t>
            </a:r>
            <a:endParaRPr lang="en-US" sz="2600" dirty="0">
              <a:solidFill>
                <a:srgbClr val="00B0F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2E4CF25-62C4-95C8-DF98-95CB9CD2AF94}"/>
              </a:ext>
            </a:extLst>
          </p:cNvPr>
          <p:cNvPicPr>
            <a:picLocks noChangeAspect="1"/>
          </p:cNvPicPr>
          <p:nvPr/>
        </p:nvPicPr>
        <p:blipFill>
          <a:blip r:embed="rId2"/>
          <a:stretch>
            <a:fillRect/>
          </a:stretch>
        </p:blipFill>
        <p:spPr>
          <a:xfrm>
            <a:off x="145915" y="1100496"/>
            <a:ext cx="3166014" cy="4380009"/>
          </a:xfrm>
          <a:prstGeom prst="rect">
            <a:avLst/>
          </a:prstGeom>
        </p:spPr>
      </p:pic>
      <p:pic>
        <p:nvPicPr>
          <p:cNvPr id="12" name="Picture 11">
            <a:extLst>
              <a:ext uri="{FF2B5EF4-FFF2-40B4-BE49-F238E27FC236}">
                <a16:creationId xmlns:a16="http://schemas.microsoft.com/office/drawing/2014/main" id="{762CF3F2-50B1-8D2B-2EEC-3935AB601E9D}"/>
              </a:ext>
            </a:extLst>
          </p:cNvPr>
          <p:cNvPicPr>
            <a:picLocks noChangeAspect="1"/>
          </p:cNvPicPr>
          <p:nvPr/>
        </p:nvPicPr>
        <p:blipFill>
          <a:blip r:embed="rId3"/>
          <a:stretch>
            <a:fillRect/>
          </a:stretch>
        </p:blipFill>
        <p:spPr>
          <a:xfrm>
            <a:off x="3407694" y="947081"/>
            <a:ext cx="4969618" cy="3615427"/>
          </a:xfrm>
          <a:prstGeom prst="rect">
            <a:avLst/>
          </a:prstGeom>
        </p:spPr>
      </p:pic>
      <p:pic>
        <p:nvPicPr>
          <p:cNvPr id="14" name="Picture 13">
            <a:extLst>
              <a:ext uri="{FF2B5EF4-FFF2-40B4-BE49-F238E27FC236}">
                <a16:creationId xmlns:a16="http://schemas.microsoft.com/office/drawing/2014/main" id="{45234A21-5B2E-EDFA-B871-7D299FE0E5E8}"/>
              </a:ext>
            </a:extLst>
          </p:cNvPr>
          <p:cNvPicPr>
            <a:picLocks noChangeAspect="1"/>
          </p:cNvPicPr>
          <p:nvPr/>
        </p:nvPicPr>
        <p:blipFill>
          <a:blip r:embed="rId4"/>
          <a:stretch>
            <a:fillRect/>
          </a:stretch>
        </p:blipFill>
        <p:spPr>
          <a:xfrm>
            <a:off x="8268511" y="738708"/>
            <a:ext cx="3923489" cy="3687378"/>
          </a:xfrm>
          <a:prstGeom prst="rect">
            <a:avLst/>
          </a:prstGeom>
        </p:spPr>
      </p:pic>
    </p:spTree>
    <p:extLst>
      <p:ext uri="{BB962C8B-B14F-4D97-AF65-F5344CB8AC3E}">
        <p14:creationId xmlns:p14="http://schemas.microsoft.com/office/powerpoint/2010/main" val="1532784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7BD590-1B3E-1277-3CDB-020B6A5EC9D8}"/>
              </a:ext>
            </a:extLst>
          </p:cNvPr>
          <p:cNvPicPr>
            <a:picLocks noChangeAspect="1"/>
          </p:cNvPicPr>
          <p:nvPr/>
        </p:nvPicPr>
        <p:blipFill>
          <a:blip r:embed="rId2"/>
          <a:stretch>
            <a:fillRect/>
          </a:stretch>
        </p:blipFill>
        <p:spPr>
          <a:xfrm>
            <a:off x="0" y="-1"/>
            <a:ext cx="12192000" cy="6721813"/>
          </a:xfrm>
          <a:prstGeom prst="rect">
            <a:avLst/>
          </a:prstGeom>
        </p:spPr>
      </p:pic>
      <p:sp>
        <p:nvSpPr>
          <p:cNvPr id="2" name="Title 1">
            <a:extLst>
              <a:ext uri="{FF2B5EF4-FFF2-40B4-BE49-F238E27FC236}">
                <a16:creationId xmlns:a16="http://schemas.microsoft.com/office/drawing/2014/main" id="{1909B7DA-1AED-28F7-971C-6B5BF31D7D7C}"/>
              </a:ext>
            </a:extLst>
          </p:cNvPr>
          <p:cNvSpPr>
            <a:spLocks noGrp="1"/>
          </p:cNvSpPr>
          <p:nvPr>
            <p:ph type="title"/>
          </p:nvPr>
        </p:nvSpPr>
        <p:spPr>
          <a:xfrm>
            <a:off x="479087" y="676411"/>
            <a:ext cx="11233826" cy="1325563"/>
          </a:xfrm>
        </p:spPr>
        <p:txBody>
          <a:bodyPr>
            <a:normAutofit/>
          </a:bodyPr>
          <a:lstStyle/>
          <a:p>
            <a:r>
              <a:rPr lang="en-US" sz="4200" dirty="0"/>
              <a:t>b. </a:t>
            </a:r>
            <a:r>
              <a:rPr lang="en-US" sz="4200" dirty="0" err="1"/>
              <a:t>Hội</a:t>
            </a:r>
            <a:r>
              <a:rPr lang="en-US" sz="4200" dirty="0"/>
              <a:t> </a:t>
            </a:r>
            <a:r>
              <a:rPr lang="en-US" sz="4200" dirty="0" err="1"/>
              <a:t>nghị</a:t>
            </a:r>
            <a:r>
              <a:rPr lang="en-US" sz="4200" dirty="0"/>
              <a:t> </a:t>
            </a:r>
            <a:r>
              <a:rPr lang="en-US" sz="4200" dirty="0" err="1"/>
              <a:t>thành</a:t>
            </a:r>
            <a:r>
              <a:rPr lang="en-US" sz="4200" dirty="0"/>
              <a:t> </a:t>
            </a:r>
            <a:r>
              <a:rPr lang="en-US" sz="4200" dirty="0" err="1"/>
              <a:t>lập</a:t>
            </a:r>
            <a:r>
              <a:rPr lang="en-US" sz="4200" dirty="0"/>
              <a:t> </a:t>
            </a:r>
            <a:r>
              <a:rPr lang="en-US" sz="4200" dirty="0" err="1"/>
              <a:t>Đảng</a:t>
            </a:r>
            <a:r>
              <a:rPr lang="en-US" sz="4200" dirty="0"/>
              <a:t> </a:t>
            </a:r>
            <a:r>
              <a:rPr lang="en-US" sz="4200" dirty="0" err="1"/>
              <a:t>Cộng</a:t>
            </a:r>
            <a:r>
              <a:rPr lang="en-US" sz="4200" dirty="0"/>
              <a:t> </a:t>
            </a:r>
            <a:r>
              <a:rPr lang="en-US" sz="4200" dirty="0" err="1"/>
              <a:t>Sản</a:t>
            </a:r>
            <a:r>
              <a:rPr lang="en-US" sz="4200" dirty="0"/>
              <a:t> </a:t>
            </a:r>
            <a:r>
              <a:rPr lang="en-US" sz="4200" dirty="0" err="1"/>
              <a:t>Việt</a:t>
            </a:r>
            <a:r>
              <a:rPr lang="en-US" sz="4200" dirty="0"/>
              <a:t> Nam</a:t>
            </a:r>
          </a:p>
        </p:txBody>
      </p:sp>
    </p:spTree>
    <p:extLst>
      <p:ext uri="{BB962C8B-B14F-4D97-AF65-F5344CB8AC3E}">
        <p14:creationId xmlns:p14="http://schemas.microsoft.com/office/powerpoint/2010/main" val="3532773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D3CB-CC88-2B09-5854-2E805B0CB3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C354F7-C766-8092-BA67-2288F37D898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2A2361A-781D-78F1-0CA7-EB225934AF85}"/>
              </a:ext>
            </a:extLst>
          </p:cNvPr>
          <p:cNvPicPr>
            <a:picLocks noChangeAspect="1"/>
          </p:cNvPicPr>
          <p:nvPr/>
        </p:nvPicPr>
        <p:blipFill>
          <a:blip r:embed="rId2"/>
          <a:stretch>
            <a:fillRect/>
          </a:stretch>
        </p:blipFill>
        <p:spPr>
          <a:xfrm>
            <a:off x="87549" y="51305"/>
            <a:ext cx="11935838" cy="6125658"/>
          </a:xfrm>
          <a:prstGeom prst="rect">
            <a:avLst/>
          </a:prstGeom>
        </p:spPr>
      </p:pic>
    </p:spTree>
    <p:extLst>
      <p:ext uri="{BB962C8B-B14F-4D97-AF65-F5344CB8AC3E}">
        <p14:creationId xmlns:p14="http://schemas.microsoft.com/office/powerpoint/2010/main" val="4089330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2DA86B-B9D8-918D-969B-BC1EF8E4E426}"/>
              </a:ext>
            </a:extLst>
          </p:cNvPr>
          <p:cNvSpPr/>
          <p:nvPr/>
        </p:nvSpPr>
        <p:spPr>
          <a:xfrm>
            <a:off x="875506" y="2362200"/>
            <a:ext cx="1739900" cy="2362200"/>
          </a:xfrm>
          <a:prstGeom prst="rect">
            <a:avLst/>
          </a:prstGeom>
        </p:spPr>
        <p:style>
          <a:lnRef idx="3">
            <a:schemeClr val="lt1"/>
          </a:lnRef>
          <a:fillRef idx="1">
            <a:schemeClr val="dk1"/>
          </a:fillRef>
          <a:effectRef idx="1">
            <a:schemeClr val="dk1"/>
          </a:effectRef>
          <a:fontRef idx="minor">
            <a:schemeClr val="lt1"/>
          </a:fontRef>
        </p:style>
        <p:txBody>
          <a:bodyPr anchor="ctr"/>
          <a:lstStyle/>
          <a:p>
            <a:pPr algn="ctr" fontAlgn="base">
              <a:spcBef>
                <a:spcPct val="0"/>
              </a:spcBef>
              <a:spcAft>
                <a:spcPct val="0"/>
              </a:spcAft>
              <a:defRPr/>
            </a:pPr>
            <a:r>
              <a:rPr lang="en-US" sz="2400" b="1" dirty="0">
                <a:solidFill>
                  <a:srgbClr val="F9F0D3"/>
                </a:solidFill>
                <a:latin typeface="Times New Roman" pitchFamily="18" charset="0"/>
                <a:cs typeface="Times New Roman" pitchFamily="18" charset="0"/>
              </a:rPr>
              <a:t>3 </a:t>
            </a:r>
            <a:r>
              <a:rPr lang="en-US" sz="2400" b="1" dirty="0" err="1">
                <a:solidFill>
                  <a:srgbClr val="F9F0D3"/>
                </a:solidFill>
                <a:latin typeface="Times New Roman" pitchFamily="18" charset="0"/>
                <a:cs typeface="Times New Roman" pitchFamily="18" charset="0"/>
              </a:rPr>
              <a:t>tổ</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chức</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cộng</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sản</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ra</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đời</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năm</a:t>
            </a:r>
            <a:r>
              <a:rPr lang="en-US" sz="2400" b="1" dirty="0">
                <a:solidFill>
                  <a:srgbClr val="F9F0D3"/>
                </a:solidFill>
                <a:latin typeface="Times New Roman" pitchFamily="18" charset="0"/>
                <a:cs typeface="Times New Roman" pitchFamily="18" charset="0"/>
              </a:rPr>
              <a:t> 1929 </a:t>
            </a:r>
            <a:endParaRPr lang="vi-VN" sz="2400" b="1" dirty="0">
              <a:solidFill>
                <a:srgbClr val="F9F0D3"/>
              </a:solidFill>
              <a:latin typeface="Times New Roman" pitchFamily="18" charset="0"/>
              <a:cs typeface="Times New Roman" pitchFamily="18" charset="0"/>
            </a:endParaRPr>
          </a:p>
        </p:txBody>
      </p:sp>
      <p:sp>
        <p:nvSpPr>
          <p:cNvPr id="3" name="Right Arrow 2">
            <a:extLst>
              <a:ext uri="{FF2B5EF4-FFF2-40B4-BE49-F238E27FC236}">
                <a16:creationId xmlns:a16="http://schemas.microsoft.com/office/drawing/2014/main" id="{6B162F5A-8352-B942-C0B4-2D4DC724E166}"/>
              </a:ext>
            </a:extLst>
          </p:cNvPr>
          <p:cNvSpPr/>
          <p:nvPr/>
        </p:nvSpPr>
        <p:spPr>
          <a:xfrm rot="20169286">
            <a:off x="2609056" y="2254250"/>
            <a:ext cx="1136650" cy="7620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9F0D3"/>
              </a:solidFill>
              <a:latin typeface="Arial"/>
            </a:endParaRPr>
          </a:p>
        </p:txBody>
      </p:sp>
      <p:sp>
        <p:nvSpPr>
          <p:cNvPr id="4" name="Oval 3">
            <a:extLst>
              <a:ext uri="{FF2B5EF4-FFF2-40B4-BE49-F238E27FC236}">
                <a16:creationId xmlns:a16="http://schemas.microsoft.com/office/drawing/2014/main" id="{2985FEC8-C387-5FF2-471E-D8BA1BDFD5DF}"/>
              </a:ext>
            </a:extLst>
          </p:cNvPr>
          <p:cNvSpPr/>
          <p:nvPr/>
        </p:nvSpPr>
        <p:spPr>
          <a:xfrm>
            <a:off x="3050381" y="533401"/>
            <a:ext cx="3481388" cy="2043113"/>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0000FF"/>
                </a:solidFill>
                <a:latin typeface="Times New Roman" pitchFamily="18" charset="0"/>
                <a:cs typeface="Times New Roman" pitchFamily="18" charset="0"/>
              </a:rPr>
              <a:t>Phong </a:t>
            </a:r>
            <a:r>
              <a:rPr lang="en-US" sz="2400" b="1" dirty="0" err="1">
                <a:solidFill>
                  <a:srgbClr val="0000FF"/>
                </a:solidFill>
                <a:latin typeface="Times New Roman" pitchFamily="18" charset="0"/>
                <a:cs typeface="Times New Roman" pitchFamily="18" charset="0"/>
              </a:rPr>
              <a:t>trào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Việt</a:t>
            </a:r>
            <a:r>
              <a:rPr lang="en-US" sz="2400" b="1" dirty="0">
                <a:solidFill>
                  <a:srgbClr val="0000FF"/>
                </a:solidFill>
                <a:latin typeface="Times New Roman" pitchFamily="18" charset="0"/>
                <a:cs typeface="Times New Roman" pitchFamily="18" charset="0"/>
              </a:rPr>
              <a:t> Nam </a:t>
            </a:r>
            <a:r>
              <a:rPr lang="en-US" sz="2400" b="1" dirty="0" err="1">
                <a:solidFill>
                  <a:srgbClr val="0000FF"/>
                </a:solidFill>
                <a:latin typeface="Times New Roman" pitchFamily="18" charset="0"/>
                <a:cs typeface="Times New Roman" pitchFamily="18" charset="0"/>
              </a:rPr>
              <a:t>có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ưu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điểm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gì</a:t>
            </a:r>
            <a:r>
              <a:rPr lang="en-US" sz="2400" b="1" dirty="0">
                <a:solidFill>
                  <a:srgbClr val="0000FF"/>
                </a:solidFill>
                <a:latin typeface="Times New Roman" pitchFamily="18" charset="0"/>
                <a:cs typeface="Times New Roman" pitchFamily="18" charset="0"/>
              </a:rPr>
              <a:t>?</a:t>
            </a:r>
          </a:p>
        </p:txBody>
      </p:sp>
      <p:sp>
        <p:nvSpPr>
          <p:cNvPr id="7" name="Right Arrow 6">
            <a:extLst>
              <a:ext uri="{FF2B5EF4-FFF2-40B4-BE49-F238E27FC236}">
                <a16:creationId xmlns:a16="http://schemas.microsoft.com/office/drawing/2014/main" id="{6724E48B-4B4F-B701-FA72-C0B56070757E}"/>
              </a:ext>
            </a:extLst>
          </p:cNvPr>
          <p:cNvSpPr/>
          <p:nvPr/>
        </p:nvSpPr>
        <p:spPr>
          <a:xfrm rot="2010095">
            <a:off x="2699545" y="4124325"/>
            <a:ext cx="998537" cy="7620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9F0D3"/>
              </a:solidFill>
              <a:latin typeface="Arial"/>
            </a:endParaRPr>
          </a:p>
        </p:txBody>
      </p:sp>
      <p:sp>
        <p:nvSpPr>
          <p:cNvPr id="8" name="Oval 7">
            <a:extLst>
              <a:ext uri="{FF2B5EF4-FFF2-40B4-BE49-F238E27FC236}">
                <a16:creationId xmlns:a16="http://schemas.microsoft.com/office/drawing/2014/main" id="{73C81B31-0E0C-299E-BD6A-5EC9FFCE41D6}"/>
              </a:ext>
            </a:extLst>
          </p:cNvPr>
          <p:cNvSpPr/>
          <p:nvPr/>
        </p:nvSpPr>
        <p:spPr>
          <a:xfrm>
            <a:off x="3398044" y="4267201"/>
            <a:ext cx="3306762" cy="2043113"/>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0000FF"/>
                </a:solidFill>
                <a:latin typeface="Times New Roman" pitchFamily="18" charset="0"/>
                <a:cs typeface="Times New Roman" pitchFamily="18" charset="0"/>
              </a:rPr>
              <a:t>Phong </a:t>
            </a:r>
            <a:r>
              <a:rPr lang="en-US" sz="2400" b="1" dirty="0" err="1">
                <a:solidFill>
                  <a:srgbClr val="0000FF"/>
                </a:solidFill>
                <a:latin typeface="Times New Roman" pitchFamily="18" charset="0"/>
                <a:cs typeface="Times New Roman" pitchFamily="18" charset="0"/>
              </a:rPr>
              <a:t>trào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Việt</a:t>
            </a:r>
            <a:r>
              <a:rPr lang="en-US" sz="2400" b="1" dirty="0">
                <a:solidFill>
                  <a:srgbClr val="0000FF"/>
                </a:solidFill>
                <a:latin typeface="Times New Roman" pitchFamily="18" charset="0"/>
                <a:cs typeface="Times New Roman" pitchFamily="18" charset="0"/>
              </a:rPr>
              <a:t> Nam </a:t>
            </a:r>
            <a:r>
              <a:rPr lang="en-US" sz="2400" b="1" dirty="0" err="1">
                <a:solidFill>
                  <a:srgbClr val="0000FF"/>
                </a:solidFill>
                <a:latin typeface="Times New Roman" pitchFamily="18" charset="0"/>
                <a:cs typeface="Times New Roman" pitchFamily="18" charset="0"/>
              </a:rPr>
              <a:t>có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hạn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chế</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gì</a:t>
            </a:r>
            <a:r>
              <a:rPr lang="en-US" sz="2400" b="1" dirty="0">
                <a:solidFill>
                  <a:srgbClr val="0000FF"/>
                </a:solidFill>
                <a:latin typeface="Times New Roman" pitchFamily="18" charset="0"/>
                <a:cs typeface="Times New Roman" pitchFamily="18" charset="0"/>
              </a:rPr>
              <a:t>?</a:t>
            </a:r>
          </a:p>
        </p:txBody>
      </p:sp>
      <p:sp>
        <p:nvSpPr>
          <p:cNvPr id="9" name="Right Brace 8">
            <a:extLst>
              <a:ext uri="{FF2B5EF4-FFF2-40B4-BE49-F238E27FC236}">
                <a16:creationId xmlns:a16="http://schemas.microsoft.com/office/drawing/2014/main" id="{06DF4710-AEB3-5B67-B449-9B6C25862F9B}"/>
              </a:ext>
            </a:extLst>
          </p:cNvPr>
          <p:cNvSpPr/>
          <p:nvPr/>
        </p:nvSpPr>
        <p:spPr>
          <a:xfrm>
            <a:off x="6531770" y="1676400"/>
            <a:ext cx="782637" cy="3962400"/>
          </a:xfrm>
          <a:prstGeom prst="rightBrac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vi-VN">
              <a:solidFill>
                <a:srgbClr val="4B2500"/>
              </a:solidFill>
              <a:latin typeface="Arial"/>
            </a:endParaRPr>
          </a:p>
        </p:txBody>
      </p:sp>
      <p:sp>
        <p:nvSpPr>
          <p:cNvPr id="10" name="Oval 9">
            <a:extLst>
              <a:ext uri="{FF2B5EF4-FFF2-40B4-BE49-F238E27FC236}">
                <a16:creationId xmlns:a16="http://schemas.microsoft.com/office/drawing/2014/main" id="{DCA76B82-8878-B581-053F-1C5B5D5B8AA8}"/>
              </a:ext>
            </a:extLst>
          </p:cNvPr>
          <p:cNvSpPr/>
          <p:nvPr/>
        </p:nvSpPr>
        <p:spPr>
          <a:xfrm>
            <a:off x="8009732" y="2133601"/>
            <a:ext cx="3306763" cy="2728913"/>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2400" b="1" spc="-100" dirty="0">
                <a:solidFill>
                  <a:srgbClr val="FF0000"/>
                </a:solidFill>
                <a:latin typeface="Times New Roman" pitchFamily="18" charset="0"/>
                <a:cs typeface="Times New Roman" pitchFamily="18" charset="0"/>
              </a:rPr>
              <a:t>Yêu cầu cấp bách lúc này của cách mạng Việt Nam </a:t>
            </a:r>
          </a:p>
          <a:p>
            <a:pPr algn="ctr" fontAlgn="base">
              <a:spcBef>
                <a:spcPct val="0"/>
              </a:spcBef>
              <a:spcAft>
                <a:spcPct val="0"/>
              </a:spcAft>
              <a:defRPr/>
            </a:pPr>
            <a:r>
              <a:rPr lang="vi-VN" sz="2400" b="1" spc="-100" dirty="0">
                <a:solidFill>
                  <a:srgbClr val="FF0000"/>
                </a:solidFill>
                <a:latin typeface="Times New Roman" pitchFamily="18" charset="0"/>
                <a:cs typeface="Times New Roman" pitchFamily="18" charset="0"/>
              </a:rPr>
              <a:t>là phải làm gì?</a:t>
            </a:r>
            <a:endParaRPr lang="en-US" sz="2400" b="1" spc="-100" dirty="0">
              <a:solidFill>
                <a:srgbClr val="FF0000"/>
              </a:solidFill>
              <a:latin typeface="Times New Roman" pitchFamily="18" charset="0"/>
              <a:cs typeface="Times New Roman" pitchFamily="18" charset="0"/>
            </a:endParaRPr>
          </a:p>
          <a:p>
            <a:pPr algn="ctr" fontAlgn="base">
              <a:spcBef>
                <a:spcPct val="0"/>
              </a:spcBef>
              <a:spcAft>
                <a:spcPct val="0"/>
              </a:spcAft>
              <a:defRPr/>
            </a:pPr>
            <a:endParaRPr lang="en-US" sz="2400" dirty="0">
              <a:solidFill>
                <a:srgbClr val="000000"/>
              </a:solidFill>
              <a:latin typeface=".VnArial" pitchFamily="34" charset="0"/>
            </a:endParaRPr>
          </a:p>
        </p:txBody>
      </p:sp>
      <p:sp>
        <p:nvSpPr>
          <p:cNvPr id="11" name="Right Arrow 10">
            <a:extLst>
              <a:ext uri="{FF2B5EF4-FFF2-40B4-BE49-F238E27FC236}">
                <a16:creationId xmlns:a16="http://schemas.microsoft.com/office/drawing/2014/main" id="{35C35C4F-6CF3-099C-E6D5-1B2C25640514}"/>
              </a:ext>
            </a:extLst>
          </p:cNvPr>
          <p:cNvSpPr/>
          <p:nvPr/>
        </p:nvSpPr>
        <p:spPr>
          <a:xfrm>
            <a:off x="7401720" y="3352800"/>
            <a:ext cx="820737" cy="5969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9F0D3"/>
              </a:solidFill>
              <a:latin typeface="Arial"/>
            </a:endParaRPr>
          </a:p>
        </p:txBody>
      </p:sp>
      <p:sp>
        <p:nvSpPr>
          <p:cNvPr id="5" name="TextBox 4">
            <a:extLst>
              <a:ext uri="{FF2B5EF4-FFF2-40B4-BE49-F238E27FC236}">
                <a16:creationId xmlns:a16="http://schemas.microsoft.com/office/drawing/2014/main" id="{D12AACAF-4D8D-C446-4238-0B188F8AC12A}"/>
              </a:ext>
            </a:extLst>
          </p:cNvPr>
          <p:cNvSpPr txBox="1"/>
          <p:nvPr/>
        </p:nvSpPr>
        <p:spPr>
          <a:xfrm>
            <a:off x="6923088" y="163421"/>
            <a:ext cx="4831100" cy="1200329"/>
          </a:xfrm>
          <a:prstGeom prst="rect">
            <a:avLst/>
          </a:prstGeom>
          <a:noFill/>
        </p:spPr>
        <p:txBody>
          <a:bodyPr wrap="square" rtlCol="0">
            <a:spAutoFit/>
          </a:bodyPr>
          <a:lstStyle/>
          <a:p>
            <a:pPr algn="just"/>
            <a:r>
              <a:rPr lang="en-US" sz="2400" dirty="0" err="1">
                <a:solidFill>
                  <a:prstClr val="black"/>
                </a:solidFill>
                <a:latin typeface="Roboto"/>
              </a:rPr>
              <a:t>Tại</a:t>
            </a:r>
            <a:r>
              <a:rPr lang="en-US" sz="2400" dirty="0">
                <a:solidFill>
                  <a:prstClr val="black"/>
                </a:solidFill>
                <a:latin typeface="Roboto"/>
              </a:rPr>
              <a:t> </a:t>
            </a:r>
            <a:r>
              <a:rPr lang="en-US" sz="2400" dirty="0" err="1">
                <a:solidFill>
                  <a:prstClr val="black"/>
                </a:solidFill>
                <a:latin typeface="Roboto"/>
              </a:rPr>
              <a:t>sao</a:t>
            </a:r>
            <a:r>
              <a:rPr lang="en-US" sz="2400" dirty="0">
                <a:solidFill>
                  <a:prstClr val="black"/>
                </a:solidFill>
                <a:latin typeface="Roboto"/>
              </a:rPr>
              <a:t> </a:t>
            </a:r>
            <a:r>
              <a:rPr lang="en-US" sz="2400" dirty="0" err="1">
                <a:solidFill>
                  <a:prstClr val="black"/>
                </a:solidFill>
                <a:latin typeface="Roboto"/>
              </a:rPr>
              <a:t>đến</a:t>
            </a:r>
            <a:r>
              <a:rPr lang="en-US" sz="2400" dirty="0">
                <a:solidFill>
                  <a:prstClr val="black"/>
                </a:solidFill>
                <a:latin typeface="Roboto"/>
              </a:rPr>
              <a:t> </a:t>
            </a:r>
            <a:r>
              <a:rPr lang="en-US" sz="2400" dirty="0" err="1">
                <a:solidFill>
                  <a:prstClr val="black"/>
                </a:solidFill>
                <a:latin typeface="Roboto"/>
              </a:rPr>
              <a:t>cuối</a:t>
            </a:r>
            <a:r>
              <a:rPr lang="en-US" sz="2400" dirty="0">
                <a:solidFill>
                  <a:prstClr val="black"/>
                </a:solidFill>
                <a:latin typeface="Roboto"/>
              </a:rPr>
              <a:t> </a:t>
            </a:r>
            <a:r>
              <a:rPr lang="en-US" sz="2400" dirty="0" err="1">
                <a:solidFill>
                  <a:prstClr val="black"/>
                </a:solidFill>
                <a:latin typeface="Roboto"/>
              </a:rPr>
              <a:t>năm</a:t>
            </a:r>
            <a:r>
              <a:rPr lang="en-US" sz="2400" dirty="0">
                <a:solidFill>
                  <a:prstClr val="black"/>
                </a:solidFill>
                <a:latin typeface="Roboto"/>
              </a:rPr>
              <a:t> 1929, </a:t>
            </a:r>
            <a:r>
              <a:rPr lang="en-US" sz="2400" dirty="0" err="1">
                <a:solidFill>
                  <a:prstClr val="black"/>
                </a:solidFill>
                <a:latin typeface="Roboto"/>
              </a:rPr>
              <a:t>nhu</a:t>
            </a:r>
            <a:r>
              <a:rPr lang="en-US" sz="2400" dirty="0">
                <a:solidFill>
                  <a:prstClr val="black"/>
                </a:solidFill>
                <a:latin typeface="Roboto"/>
              </a:rPr>
              <a:t> </a:t>
            </a:r>
            <a:r>
              <a:rPr lang="en-US" sz="2400" dirty="0" err="1">
                <a:solidFill>
                  <a:prstClr val="black"/>
                </a:solidFill>
                <a:latin typeface="Roboto"/>
              </a:rPr>
              <a:t>cầu</a:t>
            </a:r>
            <a:r>
              <a:rPr lang="en-US" sz="2400" dirty="0">
                <a:solidFill>
                  <a:prstClr val="black"/>
                </a:solidFill>
                <a:latin typeface="Roboto"/>
              </a:rPr>
              <a:t> </a:t>
            </a:r>
            <a:r>
              <a:rPr lang="en-US" sz="2400" dirty="0" err="1">
                <a:solidFill>
                  <a:prstClr val="black"/>
                </a:solidFill>
                <a:latin typeface="Roboto"/>
              </a:rPr>
              <a:t>hợp</a:t>
            </a:r>
            <a:r>
              <a:rPr lang="en-US" sz="2400" dirty="0">
                <a:solidFill>
                  <a:prstClr val="black"/>
                </a:solidFill>
                <a:latin typeface="Roboto"/>
              </a:rPr>
              <a:t> </a:t>
            </a:r>
            <a:r>
              <a:rPr lang="en-US" sz="2400" dirty="0" err="1">
                <a:solidFill>
                  <a:prstClr val="black"/>
                </a:solidFill>
                <a:latin typeface="Roboto"/>
              </a:rPr>
              <a:t>nhất</a:t>
            </a:r>
            <a:r>
              <a:rPr lang="en-US" sz="2400" dirty="0">
                <a:solidFill>
                  <a:prstClr val="black"/>
                </a:solidFill>
                <a:latin typeface="Roboto"/>
              </a:rPr>
              <a:t> </a:t>
            </a:r>
            <a:r>
              <a:rPr lang="en-US" sz="2400" dirty="0" err="1">
                <a:solidFill>
                  <a:prstClr val="black"/>
                </a:solidFill>
                <a:latin typeface="Roboto"/>
              </a:rPr>
              <a:t>ba</a:t>
            </a:r>
            <a:r>
              <a:rPr lang="en-US" sz="2400" dirty="0">
                <a:solidFill>
                  <a:prstClr val="black"/>
                </a:solidFill>
                <a:latin typeface="Roboto"/>
              </a:rPr>
              <a:t> </a:t>
            </a:r>
            <a:r>
              <a:rPr lang="en-US" sz="2400" dirty="0" err="1">
                <a:solidFill>
                  <a:prstClr val="black"/>
                </a:solidFill>
                <a:latin typeface="Roboto"/>
              </a:rPr>
              <a:t>tổ</a:t>
            </a:r>
            <a:r>
              <a:rPr lang="en-US" sz="2400" dirty="0">
                <a:solidFill>
                  <a:prstClr val="black"/>
                </a:solidFill>
                <a:latin typeface="Roboto"/>
              </a:rPr>
              <a:t> </a:t>
            </a:r>
            <a:r>
              <a:rPr lang="en-US" sz="2400" dirty="0" err="1">
                <a:solidFill>
                  <a:prstClr val="black"/>
                </a:solidFill>
                <a:latin typeface="Roboto"/>
              </a:rPr>
              <a:t>chức</a:t>
            </a:r>
            <a:r>
              <a:rPr lang="en-US" sz="2400" dirty="0">
                <a:solidFill>
                  <a:prstClr val="black"/>
                </a:solidFill>
                <a:latin typeface="Roboto"/>
              </a:rPr>
              <a:t> </a:t>
            </a:r>
            <a:r>
              <a:rPr lang="en-US" sz="2400" dirty="0" err="1">
                <a:solidFill>
                  <a:prstClr val="black"/>
                </a:solidFill>
                <a:latin typeface="Roboto"/>
              </a:rPr>
              <a:t>cộng</a:t>
            </a:r>
            <a:r>
              <a:rPr lang="en-US" sz="2400" dirty="0">
                <a:solidFill>
                  <a:prstClr val="black"/>
                </a:solidFill>
                <a:latin typeface="Roboto"/>
              </a:rPr>
              <a:t> </a:t>
            </a:r>
            <a:r>
              <a:rPr lang="en-US" sz="2400" dirty="0" err="1">
                <a:solidFill>
                  <a:prstClr val="black"/>
                </a:solidFill>
                <a:latin typeface="Roboto"/>
              </a:rPr>
              <a:t>sản</a:t>
            </a:r>
            <a:r>
              <a:rPr lang="en-US" sz="2400" dirty="0">
                <a:solidFill>
                  <a:prstClr val="black"/>
                </a:solidFill>
                <a:latin typeface="Roboto"/>
              </a:rPr>
              <a:t> </a:t>
            </a:r>
            <a:r>
              <a:rPr lang="en-US" sz="2400" dirty="0" err="1">
                <a:solidFill>
                  <a:prstClr val="black"/>
                </a:solidFill>
                <a:latin typeface="Roboto"/>
              </a:rPr>
              <a:t>được</a:t>
            </a:r>
            <a:r>
              <a:rPr lang="en-US" sz="2400" dirty="0">
                <a:solidFill>
                  <a:prstClr val="black"/>
                </a:solidFill>
                <a:latin typeface="Roboto"/>
              </a:rPr>
              <a:t> </a:t>
            </a:r>
            <a:r>
              <a:rPr lang="en-US" sz="2400" dirty="0" err="1">
                <a:solidFill>
                  <a:prstClr val="black"/>
                </a:solidFill>
                <a:latin typeface="Roboto"/>
              </a:rPr>
              <a:t>đặt</a:t>
            </a:r>
            <a:r>
              <a:rPr lang="en-US" sz="2400" dirty="0">
                <a:solidFill>
                  <a:prstClr val="black"/>
                </a:solidFill>
                <a:latin typeface="Roboto"/>
              </a:rPr>
              <a:t> </a:t>
            </a:r>
            <a:r>
              <a:rPr lang="en-US" sz="2400" dirty="0" err="1">
                <a:solidFill>
                  <a:prstClr val="black"/>
                </a:solidFill>
                <a:latin typeface="Roboto"/>
              </a:rPr>
              <a:t>ra</a:t>
            </a:r>
            <a:r>
              <a:rPr lang="en-US" sz="2400" dirty="0">
                <a:solidFill>
                  <a:prstClr val="black"/>
                </a:solidFill>
                <a:latin typeface="Roboto"/>
              </a:rPr>
              <a:t> </a:t>
            </a:r>
            <a:r>
              <a:rPr lang="en-US" sz="2400" dirty="0" err="1">
                <a:solidFill>
                  <a:prstClr val="black"/>
                </a:solidFill>
                <a:latin typeface="Roboto"/>
              </a:rPr>
              <a:t>cấp</a:t>
            </a:r>
            <a:r>
              <a:rPr lang="en-US" sz="2400" dirty="0">
                <a:solidFill>
                  <a:prstClr val="black"/>
                </a:solidFill>
                <a:latin typeface="Roboto"/>
              </a:rPr>
              <a:t> </a:t>
            </a:r>
            <a:r>
              <a:rPr lang="en-US" sz="2400" dirty="0" err="1">
                <a:solidFill>
                  <a:prstClr val="black"/>
                </a:solidFill>
                <a:latin typeface="Roboto"/>
              </a:rPr>
              <a:t>thiết</a:t>
            </a:r>
            <a:r>
              <a:rPr lang="en-US" sz="2400" dirty="0">
                <a:solidFill>
                  <a:prstClr val="black"/>
                </a:solidFill>
                <a:latin typeface="Roboto"/>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10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Horizontal)">
                                      <p:cBhvr>
                                        <p:cTn id="27" dur="1000"/>
                                        <p:tgtEl>
                                          <p:spTgt spid="9"/>
                                        </p:tgtEl>
                                      </p:cBhvr>
                                    </p:animEffect>
                                  </p:childTnLst>
                                </p:cTn>
                              </p:par>
                            </p:childTnLst>
                          </p:cTn>
                        </p:par>
                        <p:par>
                          <p:cTn id="28" fill="hold" nodeType="afterGroup">
                            <p:stCondLst>
                              <p:cond delay="1000"/>
                            </p:stCondLst>
                            <p:childTnLst>
                              <p:par>
                                <p:cTn id="29" presetID="3" presetClass="entr" presetSubtype="1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194EAA-0F47-CC40-1810-FACF6C9C2478}"/>
              </a:ext>
            </a:extLst>
          </p:cNvPr>
          <p:cNvSpPr/>
          <p:nvPr/>
        </p:nvSpPr>
        <p:spPr>
          <a:xfrm>
            <a:off x="875506" y="2362200"/>
            <a:ext cx="1739900" cy="2362200"/>
          </a:xfrm>
          <a:prstGeom prst="rect">
            <a:avLst/>
          </a:prstGeom>
        </p:spPr>
        <p:style>
          <a:lnRef idx="3">
            <a:schemeClr val="lt1"/>
          </a:lnRef>
          <a:fillRef idx="1">
            <a:schemeClr val="dk1"/>
          </a:fillRef>
          <a:effectRef idx="1">
            <a:schemeClr val="dk1"/>
          </a:effectRef>
          <a:fontRef idx="minor">
            <a:schemeClr val="lt1"/>
          </a:fontRef>
        </p:style>
        <p:txBody>
          <a:bodyPr anchor="ctr"/>
          <a:lstStyle/>
          <a:p>
            <a:pPr algn="ctr" fontAlgn="base">
              <a:spcBef>
                <a:spcPct val="0"/>
              </a:spcBef>
              <a:spcAft>
                <a:spcPct val="0"/>
              </a:spcAft>
              <a:defRPr/>
            </a:pPr>
            <a:r>
              <a:rPr lang="en-US" sz="2400" b="1" dirty="0">
                <a:solidFill>
                  <a:srgbClr val="F9F0D3"/>
                </a:solidFill>
                <a:latin typeface="Times New Roman" pitchFamily="18" charset="0"/>
                <a:cs typeface="Times New Roman" pitchFamily="18" charset="0"/>
              </a:rPr>
              <a:t>3 </a:t>
            </a:r>
            <a:r>
              <a:rPr lang="en-US" sz="2400" b="1" dirty="0" err="1">
                <a:solidFill>
                  <a:srgbClr val="F9F0D3"/>
                </a:solidFill>
                <a:latin typeface="Times New Roman" pitchFamily="18" charset="0"/>
                <a:cs typeface="Times New Roman" pitchFamily="18" charset="0"/>
              </a:rPr>
              <a:t>tổ</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chức</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cộng</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sản</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ra</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đời</a:t>
            </a:r>
            <a:r>
              <a:rPr lang="en-US" sz="2400" b="1" dirty="0">
                <a:solidFill>
                  <a:srgbClr val="F9F0D3"/>
                </a:solidFill>
                <a:latin typeface="Times New Roman" pitchFamily="18" charset="0"/>
                <a:cs typeface="Times New Roman" pitchFamily="18" charset="0"/>
              </a:rPr>
              <a:t> </a:t>
            </a:r>
            <a:r>
              <a:rPr lang="en-US" sz="2400" b="1" dirty="0" err="1">
                <a:solidFill>
                  <a:srgbClr val="F9F0D3"/>
                </a:solidFill>
                <a:latin typeface="Times New Roman" pitchFamily="18" charset="0"/>
                <a:cs typeface="Times New Roman" pitchFamily="18" charset="0"/>
              </a:rPr>
              <a:t>năm</a:t>
            </a:r>
            <a:r>
              <a:rPr lang="en-US" sz="2400" b="1" dirty="0">
                <a:solidFill>
                  <a:srgbClr val="F9F0D3"/>
                </a:solidFill>
                <a:latin typeface="Times New Roman" pitchFamily="18" charset="0"/>
                <a:cs typeface="Times New Roman" pitchFamily="18" charset="0"/>
              </a:rPr>
              <a:t> 1929 </a:t>
            </a:r>
            <a:endParaRPr lang="vi-VN" sz="2400" b="1" dirty="0">
              <a:solidFill>
                <a:srgbClr val="F9F0D3"/>
              </a:solidFill>
              <a:latin typeface="Times New Roman" pitchFamily="18" charset="0"/>
              <a:cs typeface="Times New Roman" pitchFamily="18" charset="0"/>
            </a:endParaRPr>
          </a:p>
        </p:txBody>
      </p:sp>
      <p:sp>
        <p:nvSpPr>
          <p:cNvPr id="3" name="Right Arrow 2">
            <a:extLst>
              <a:ext uri="{FF2B5EF4-FFF2-40B4-BE49-F238E27FC236}">
                <a16:creationId xmlns:a16="http://schemas.microsoft.com/office/drawing/2014/main" id="{0BAFC5F2-3849-C814-154E-2BE5871437AE}"/>
              </a:ext>
            </a:extLst>
          </p:cNvPr>
          <p:cNvSpPr/>
          <p:nvPr/>
        </p:nvSpPr>
        <p:spPr>
          <a:xfrm rot="20169286">
            <a:off x="2609056" y="2254250"/>
            <a:ext cx="1136650" cy="7620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9F0D3"/>
              </a:solidFill>
              <a:latin typeface="Arial"/>
            </a:endParaRPr>
          </a:p>
        </p:txBody>
      </p:sp>
      <p:sp>
        <p:nvSpPr>
          <p:cNvPr id="4" name="Oval 3">
            <a:extLst>
              <a:ext uri="{FF2B5EF4-FFF2-40B4-BE49-F238E27FC236}">
                <a16:creationId xmlns:a16="http://schemas.microsoft.com/office/drawing/2014/main" id="{8FF112F7-FE9F-E8D2-B483-9EC92824F079}"/>
              </a:ext>
            </a:extLst>
          </p:cNvPr>
          <p:cNvSpPr/>
          <p:nvPr/>
        </p:nvSpPr>
        <p:spPr>
          <a:xfrm>
            <a:off x="2790031" y="533401"/>
            <a:ext cx="4002088" cy="204311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2400" b="1" dirty="0">
                <a:solidFill>
                  <a:srgbClr val="4B2500"/>
                </a:solidFill>
                <a:latin typeface="Times New Roman" pitchFamily="18" charset="0"/>
                <a:cs typeface="Times New Roman" pitchFamily="18" charset="0"/>
              </a:rPr>
              <a:t>Thúc đẩy phong trào cách mạng dân tộc dân chủ ở nước ta phát triển mạnh mẽ</a:t>
            </a:r>
            <a:endParaRPr lang="en-US" sz="2400" b="1" dirty="0">
              <a:solidFill>
                <a:srgbClr val="4B2500"/>
              </a:solidFill>
              <a:latin typeface="Times New Roman" pitchFamily="18" charset="0"/>
              <a:cs typeface="Times New Roman" pitchFamily="18" charset="0"/>
            </a:endParaRPr>
          </a:p>
        </p:txBody>
      </p:sp>
      <p:sp>
        <p:nvSpPr>
          <p:cNvPr id="7" name="Right Arrow 6">
            <a:extLst>
              <a:ext uri="{FF2B5EF4-FFF2-40B4-BE49-F238E27FC236}">
                <a16:creationId xmlns:a16="http://schemas.microsoft.com/office/drawing/2014/main" id="{3E5ED131-4DFB-BB3B-BB0F-5DEF3AABDC1B}"/>
              </a:ext>
            </a:extLst>
          </p:cNvPr>
          <p:cNvSpPr/>
          <p:nvPr/>
        </p:nvSpPr>
        <p:spPr>
          <a:xfrm rot="2010095">
            <a:off x="2512219" y="3835400"/>
            <a:ext cx="996950" cy="7620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9F0D3"/>
              </a:solidFill>
              <a:latin typeface="Arial"/>
            </a:endParaRPr>
          </a:p>
        </p:txBody>
      </p:sp>
      <p:sp>
        <p:nvSpPr>
          <p:cNvPr id="8" name="Oval 7">
            <a:extLst>
              <a:ext uri="{FF2B5EF4-FFF2-40B4-BE49-F238E27FC236}">
                <a16:creationId xmlns:a16="http://schemas.microsoft.com/office/drawing/2014/main" id="{DE82842B-BFF6-32DC-5AB8-2FB4291B28F3}"/>
              </a:ext>
            </a:extLst>
          </p:cNvPr>
          <p:cNvSpPr/>
          <p:nvPr/>
        </p:nvSpPr>
        <p:spPr>
          <a:xfrm>
            <a:off x="2790032" y="4267201"/>
            <a:ext cx="3914775" cy="204311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2400" b="1" dirty="0">
                <a:solidFill>
                  <a:srgbClr val="4B2500"/>
                </a:solidFill>
                <a:latin typeface="Times New Roman" pitchFamily="18" charset="0"/>
                <a:cs typeface="Times New Roman" pitchFamily="18" charset="0"/>
              </a:rPr>
              <a:t>Ba tổ chức hoạt động riêng rẽ tranh giành ảnh hưởng của nhau</a:t>
            </a:r>
            <a:endParaRPr lang="en-US" sz="2400" b="1" dirty="0">
              <a:solidFill>
                <a:srgbClr val="4B2500"/>
              </a:solidFill>
              <a:latin typeface="Times New Roman" pitchFamily="18" charset="0"/>
              <a:cs typeface="Times New Roman" pitchFamily="18" charset="0"/>
            </a:endParaRPr>
          </a:p>
        </p:txBody>
      </p:sp>
      <p:sp>
        <p:nvSpPr>
          <p:cNvPr id="9" name="Right Brace 8">
            <a:extLst>
              <a:ext uri="{FF2B5EF4-FFF2-40B4-BE49-F238E27FC236}">
                <a16:creationId xmlns:a16="http://schemas.microsoft.com/office/drawing/2014/main" id="{24383690-6E52-E546-A8FE-40FBFCA4AF81}"/>
              </a:ext>
            </a:extLst>
          </p:cNvPr>
          <p:cNvSpPr/>
          <p:nvPr/>
        </p:nvSpPr>
        <p:spPr>
          <a:xfrm>
            <a:off x="6531770" y="1676400"/>
            <a:ext cx="782637" cy="3962400"/>
          </a:xfrm>
          <a:prstGeom prst="rightBrac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vi-VN">
              <a:solidFill>
                <a:srgbClr val="4B2500"/>
              </a:solidFill>
              <a:latin typeface="Arial"/>
            </a:endParaRPr>
          </a:p>
        </p:txBody>
      </p:sp>
      <p:sp>
        <p:nvSpPr>
          <p:cNvPr id="10" name="Oval 9">
            <a:extLst>
              <a:ext uri="{FF2B5EF4-FFF2-40B4-BE49-F238E27FC236}">
                <a16:creationId xmlns:a16="http://schemas.microsoft.com/office/drawing/2014/main" id="{4E3BB2C5-BCD3-4858-E561-E5F89ED45730}"/>
              </a:ext>
            </a:extLst>
          </p:cNvPr>
          <p:cNvSpPr/>
          <p:nvPr/>
        </p:nvSpPr>
        <p:spPr>
          <a:xfrm>
            <a:off x="8009732" y="1066801"/>
            <a:ext cx="3306763" cy="37957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2400" b="1" spc="-100" dirty="0">
                <a:solidFill>
                  <a:srgbClr val="000000"/>
                </a:solidFill>
                <a:latin typeface="Times New Roman" pitchFamily="18" charset="0"/>
                <a:cs typeface="Times New Roman" pitchFamily="18" charset="0"/>
              </a:rPr>
              <a:t>Yêu cầu cấp bách lúc này của cách mạng Việt Nam </a:t>
            </a:r>
          </a:p>
          <a:p>
            <a:pPr algn="ctr" fontAlgn="base">
              <a:spcBef>
                <a:spcPct val="0"/>
              </a:spcBef>
              <a:spcAft>
                <a:spcPct val="0"/>
              </a:spcAft>
              <a:defRPr/>
            </a:pPr>
            <a:r>
              <a:rPr lang="vi-VN" sz="2400" b="1" spc="-100" dirty="0">
                <a:solidFill>
                  <a:srgbClr val="000000"/>
                </a:solidFill>
                <a:latin typeface="Times New Roman" pitchFamily="18" charset="0"/>
                <a:cs typeface="Times New Roman" pitchFamily="18" charset="0"/>
              </a:rPr>
              <a:t>là phải có 1 đảng thống nhất để lãnh đạo</a:t>
            </a:r>
            <a:endParaRPr lang="en-US" sz="2400" b="1" spc="-100" dirty="0">
              <a:solidFill>
                <a:srgbClr val="000000"/>
              </a:solidFill>
              <a:latin typeface="Times New Roman" pitchFamily="18" charset="0"/>
              <a:cs typeface="Times New Roman" pitchFamily="18" charset="0"/>
            </a:endParaRPr>
          </a:p>
          <a:p>
            <a:pPr algn="ctr" fontAlgn="base">
              <a:spcBef>
                <a:spcPct val="0"/>
              </a:spcBef>
              <a:spcAft>
                <a:spcPct val="0"/>
              </a:spcAft>
              <a:defRPr/>
            </a:pPr>
            <a:endParaRPr lang="en-US" sz="2400" dirty="0">
              <a:solidFill>
                <a:srgbClr val="000000"/>
              </a:solidFill>
              <a:latin typeface=".VnArial" pitchFamily="34" charset="0"/>
            </a:endParaRPr>
          </a:p>
        </p:txBody>
      </p:sp>
      <p:sp>
        <p:nvSpPr>
          <p:cNvPr id="11" name="Right Arrow 10">
            <a:extLst>
              <a:ext uri="{FF2B5EF4-FFF2-40B4-BE49-F238E27FC236}">
                <a16:creationId xmlns:a16="http://schemas.microsoft.com/office/drawing/2014/main" id="{6A7182FB-44A2-0548-7B37-1636CA08F237}"/>
              </a:ext>
            </a:extLst>
          </p:cNvPr>
          <p:cNvSpPr/>
          <p:nvPr/>
        </p:nvSpPr>
        <p:spPr>
          <a:xfrm>
            <a:off x="7401720" y="3352800"/>
            <a:ext cx="820737" cy="5969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9F0D3"/>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10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Horizontal)">
                                      <p:cBhvr>
                                        <p:cTn id="27" dur="1000"/>
                                        <p:tgtEl>
                                          <p:spTgt spid="9"/>
                                        </p:tgtEl>
                                      </p:cBhvr>
                                    </p:animEffect>
                                  </p:childTnLst>
                                </p:cTn>
                              </p:par>
                            </p:childTnLst>
                          </p:cTn>
                        </p:par>
                        <p:par>
                          <p:cTn id="28" fill="hold" nodeType="afterGroup">
                            <p:stCondLst>
                              <p:cond delay="1000"/>
                            </p:stCondLst>
                            <p:childTnLst>
                              <p:par>
                                <p:cTn id="29" presetID="3" presetClass="entr" presetSubtype="1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897F36-7840-9C60-A2E1-816CFEE6D124}"/>
              </a:ext>
            </a:extLst>
          </p:cNvPr>
          <p:cNvSpPr txBox="1">
            <a:spLocks noChangeArrowheads="1"/>
          </p:cNvSpPr>
          <p:nvPr/>
        </p:nvSpPr>
        <p:spPr bwMode="auto">
          <a:xfrm>
            <a:off x="599281" y="1235885"/>
            <a:ext cx="102663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a:solidFill>
                  <a:srgbClr val="000000"/>
                </a:solidFill>
                <a:latin typeface="Times New Roman" panose="02020603050405020304" pitchFamily="18" charset="0"/>
                <a:cs typeface="Times New Roman" panose="02020603050405020304" pitchFamily="18" charset="0"/>
              </a:rPr>
              <a:t>- Cuối năm 1929, ba tổ chức cộng sản nối tiếp nhau ra đời </a:t>
            </a:r>
            <a:r>
              <a:rPr lang="en-US" altLang="en-US"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thúc đẩy phong trào cách mạng nước ta phát triển.</a:t>
            </a:r>
          </a:p>
        </p:txBody>
      </p:sp>
      <p:sp>
        <p:nvSpPr>
          <p:cNvPr id="8" name="TextBox 7">
            <a:extLst>
              <a:ext uri="{FF2B5EF4-FFF2-40B4-BE49-F238E27FC236}">
                <a16:creationId xmlns:a16="http://schemas.microsoft.com/office/drawing/2014/main" id="{C45D1BD4-120F-A305-F8FB-DEFA6A66BACC}"/>
              </a:ext>
            </a:extLst>
          </p:cNvPr>
          <p:cNvSpPr txBox="1">
            <a:spLocks noChangeArrowheads="1"/>
          </p:cNvSpPr>
          <p:nvPr/>
        </p:nvSpPr>
        <p:spPr bwMode="auto">
          <a:xfrm>
            <a:off x="966162" y="2293144"/>
            <a:ext cx="98313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Tuy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tổ</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hoạt</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riêng</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rẽ</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giành</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hưởng</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lẫn</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fontAlgn="base">
              <a:spcBef>
                <a:spcPct val="0"/>
              </a:spcBef>
              <a:spcAft>
                <a:spcPct val="0"/>
              </a:spcAft>
              <a:buNone/>
            </a:pPr>
            <a:endParaRPr lang="vi-VN" altLang="en-US" sz="1800" dirty="0">
              <a:solidFill>
                <a:srgbClr val="4B2500"/>
              </a:solidFill>
              <a:cs typeface="Arial" panose="020B0604020202020204" pitchFamily="34" charset="0"/>
            </a:endParaRPr>
          </a:p>
        </p:txBody>
      </p:sp>
      <p:sp>
        <p:nvSpPr>
          <p:cNvPr id="9" name="Rectangle 8">
            <a:extLst>
              <a:ext uri="{FF2B5EF4-FFF2-40B4-BE49-F238E27FC236}">
                <a16:creationId xmlns:a16="http://schemas.microsoft.com/office/drawing/2014/main" id="{15A0C981-7E14-16BD-7911-7093813EDC71}"/>
              </a:ext>
            </a:extLst>
          </p:cNvPr>
          <p:cNvSpPr>
            <a:spLocks noChangeArrowheads="1"/>
          </p:cNvSpPr>
          <p:nvPr/>
        </p:nvSpPr>
        <p:spPr bwMode="auto">
          <a:xfrm>
            <a:off x="1050925" y="3053557"/>
            <a:ext cx="10090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=&gt;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cầu</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cấp</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bách</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CMVN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lúc</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này</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đảng</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thống</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nhất</a:t>
            </a:r>
            <a:r>
              <a:rPr lang="en-US" altLang="en-US" sz="2400" dirty="0">
                <a:solidFill>
                  <a:srgbClr val="4B25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rgbClr val="4B2500"/>
              </a:solidFill>
              <a:latin typeface="Times New Roman" panose="02020603050405020304" pitchFamily="18" charset="0"/>
              <a:cs typeface="Times New Roman" panose="02020603050405020304" pitchFamily="18" charset="0"/>
            </a:endParaRPr>
          </a:p>
        </p:txBody>
      </p:sp>
      <p:sp>
        <p:nvSpPr>
          <p:cNvPr id="10" name="AutoShape 10">
            <a:extLst>
              <a:ext uri="{FF2B5EF4-FFF2-40B4-BE49-F238E27FC236}">
                <a16:creationId xmlns:a16="http://schemas.microsoft.com/office/drawing/2014/main" id="{565FE6C9-0779-8DC0-0DCD-177731A5D2EE}"/>
              </a:ext>
            </a:extLst>
          </p:cNvPr>
          <p:cNvSpPr>
            <a:spLocks noChangeArrowheads="1"/>
          </p:cNvSpPr>
          <p:nvPr/>
        </p:nvSpPr>
        <p:spPr bwMode="auto">
          <a:xfrm>
            <a:off x="6828632" y="1276350"/>
            <a:ext cx="4221163" cy="3981450"/>
          </a:xfrm>
          <a:prstGeom prst="cloudCallout">
            <a:avLst>
              <a:gd name="adj1" fmla="val -79917"/>
              <a:gd name="adj2" fmla="val 85296"/>
            </a:avLst>
          </a:prstGeom>
          <a:solidFill>
            <a:srgbClr val="FFFFFF"/>
          </a:solidFill>
          <a:ln w="25560" cap="sq">
            <a:solidFill>
              <a:srgbClr val="89A4A7"/>
            </a:solidFill>
            <a:miter lim="800000"/>
            <a:headEnd/>
            <a:tailEnd/>
          </a:ln>
        </p:spPr>
        <p:txBody>
          <a:bodyPr lIns="90000" tIns="46800" rIns="90000" bIns="46800" anchor="ct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400">
                <a:solidFill>
                  <a:srgbClr val="0000FF"/>
                </a:solidFill>
                <a:cs typeface="Lucida Sans Unicode" panose="020B0602030504020204" pitchFamily="34" charset="0"/>
              </a:rPr>
              <a:t>Hội nghị thành lập ĐCS Việt Nam được tiến hành ở đâu, thời gian nào và do ai chủ trì?</a:t>
            </a:r>
          </a:p>
        </p:txBody>
      </p:sp>
      <p:pic>
        <p:nvPicPr>
          <p:cNvPr id="11" name="Picture 2">
            <a:extLst>
              <a:ext uri="{FF2B5EF4-FFF2-40B4-BE49-F238E27FC236}">
                <a16:creationId xmlns:a16="http://schemas.microsoft.com/office/drawing/2014/main" id="{3AB52623-280C-5443-EC9E-8E6BA0150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770" y="4038601"/>
            <a:ext cx="274002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11">
            <a:extLst>
              <a:ext uri="{FF2B5EF4-FFF2-40B4-BE49-F238E27FC236}">
                <a16:creationId xmlns:a16="http://schemas.microsoft.com/office/drawing/2014/main" id="{FF0659B9-5422-E50B-A29A-8BBFEDA1407F}"/>
              </a:ext>
            </a:extLst>
          </p:cNvPr>
          <p:cNvSpPr txBox="1">
            <a:spLocks noChangeArrowheads="1"/>
          </p:cNvSpPr>
          <p:nvPr/>
        </p:nvSpPr>
        <p:spPr bwMode="auto">
          <a:xfrm>
            <a:off x="495622" y="3602022"/>
            <a:ext cx="9920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thống</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nhất</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tổ</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chức</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cộng</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sản</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tiến</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ngày</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06/01/1930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Cửu</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Long–</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Cảng</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(Trung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do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Nguyễn</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Ái</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trì</a:t>
            </a:r>
            <a:endParaRPr lang="en-US" alt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xit" presetSubtype="4" fill="hold" nodeType="clickEffect">
                                  <p:stCondLst>
                                    <p:cond delay="0"/>
                                  </p:stCondLst>
                                  <p:childTnLst>
                                    <p:anim calcmode="lin" valueType="num">
                                      <p:cBhvr additive="base">
                                        <p:cTn id="29" dur="500"/>
                                        <p:tgtEl>
                                          <p:spTgt spid="10"/>
                                        </p:tgtEl>
                                        <p:attrNameLst>
                                          <p:attrName>ppt_x</p:attrName>
                                        </p:attrNameLst>
                                      </p:cBhvr>
                                      <p:tavLst>
                                        <p:tav tm="0">
                                          <p:val>
                                            <p:strVal val="ppt_x"/>
                                          </p:val>
                                        </p:tav>
                                        <p:tav tm="100000">
                                          <p:val>
                                            <p:strVal val="ppt_x"/>
                                          </p:val>
                                        </p:tav>
                                      </p:tavLst>
                                    </p:anim>
                                    <p:anim calcmode="lin" valueType="num">
                                      <p:cBhvr additive="base">
                                        <p:cTn id="30" dur="500"/>
                                        <p:tgtEl>
                                          <p:spTgt spid="10"/>
                                        </p:tgtEl>
                                        <p:attrNameLst>
                                          <p:attrName>ppt_y</p:attrName>
                                        </p:attrNameLst>
                                      </p:cBhvr>
                                      <p:tavLst>
                                        <p:tav tm="0">
                                          <p:val>
                                            <p:strVal val="ppt_y"/>
                                          </p:val>
                                        </p:tav>
                                        <p:tav tm="100000">
                                          <p:val>
                                            <p:strVal val="1+ppt_h/2"/>
                                          </p:val>
                                        </p:tav>
                                      </p:tavLst>
                                    </p:anim>
                                    <p:set>
                                      <p:cBhvr>
                                        <p:cTn id="31" dur="1" fill="hold">
                                          <p:stCondLst>
                                            <p:cond delay="499"/>
                                          </p:stCondLst>
                                        </p:cTn>
                                        <p:tgtEl>
                                          <p:spTgt spid="10"/>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11"/>
                                        </p:tgtEl>
                                        <p:attrNameLst>
                                          <p:attrName>ppt_x</p:attrName>
                                        </p:attrNameLst>
                                      </p:cBhvr>
                                      <p:tavLst>
                                        <p:tav tm="0">
                                          <p:val>
                                            <p:strVal val="ppt_x"/>
                                          </p:val>
                                        </p:tav>
                                        <p:tav tm="100000">
                                          <p:val>
                                            <p:strVal val="ppt_x"/>
                                          </p:val>
                                        </p:tav>
                                      </p:tavLst>
                                    </p:anim>
                                    <p:anim calcmode="lin" valueType="num">
                                      <p:cBhvr additive="base">
                                        <p:cTn id="34" dur="500"/>
                                        <p:tgtEl>
                                          <p:spTgt spid="11"/>
                                        </p:tgtEl>
                                        <p:attrNameLst>
                                          <p:attrName>ppt_y</p:attrName>
                                        </p:attrNameLst>
                                      </p:cBhvr>
                                      <p:tavLst>
                                        <p:tav tm="0">
                                          <p:val>
                                            <p:strVal val="ppt_y"/>
                                          </p:val>
                                        </p:tav>
                                        <p:tav tm="100000">
                                          <p:val>
                                            <p:strVal val="1+ppt_h/2"/>
                                          </p:val>
                                        </p:tav>
                                      </p:tavLst>
                                    </p:anim>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9467"/>
                                        </p:tgtEl>
                                        <p:attrNameLst>
                                          <p:attrName>style.visibility</p:attrName>
                                        </p:attrNameLst>
                                      </p:cBhvr>
                                      <p:to>
                                        <p:strVal val="visible"/>
                                      </p:to>
                                    </p:set>
                                    <p:animEffect transition="in" filter="fade">
                                      <p:cBhvr>
                                        <p:cTn id="40" dur="1000"/>
                                        <p:tgtEl>
                                          <p:spTgt spid="19467"/>
                                        </p:tgtEl>
                                      </p:cBhvr>
                                    </p:animEffect>
                                    <p:anim calcmode="lin" valueType="num">
                                      <p:cBhvr>
                                        <p:cTn id="41" dur="1000" fill="hold"/>
                                        <p:tgtEl>
                                          <p:spTgt spid="19467"/>
                                        </p:tgtEl>
                                        <p:attrNameLst>
                                          <p:attrName>ppt_x</p:attrName>
                                        </p:attrNameLst>
                                      </p:cBhvr>
                                      <p:tavLst>
                                        <p:tav tm="0">
                                          <p:val>
                                            <p:strVal val="#ppt_x"/>
                                          </p:val>
                                        </p:tav>
                                        <p:tav tm="100000">
                                          <p:val>
                                            <p:strVal val="#ppt_x"/>
                                          </p:val>
                                        </p:tav>
                                      </p:tavLst>
                                    </p:anim>
                                    <p:anim calcmode="lin" valueType="num">
                                      <p:cBhvr>
                                        <p:cTn id="42" dur="1000" fill="hold"/>
                                        <p:tgtEl>
                                          <p:spTgt spid="19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animBg="1"/>
      <p:bldP spid="10" grpId="1" animBg="1"/>
      <p:bldP spid="1946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a:extLst>
              <a:ext uri="{FF2B5EF4-FFF2-40B4-BE49-F238E27FC236}">
                <a16:creationId xmlns:a16="http://schemas.microsoft.com/office/drawing/2014/main" id="{137E0E66-3577-58FA-D7E9-CB369F3CF564}"/>
              </a:ext>
            </a:extLst>
          </p:cNvPr>
          <p:cNvSpPr>
            <a:spLocks noChangeShapeType="1"/>
          </p:cNvSpPr>
          <p:nvPr/>
        </p:nvSpPr>
        <p:spPr bwMode="auto">
          <a:xfrm>
            <a:off x="919163" y="3671989"/>
            <a:ext cx="10440988" cy="1588"/>
          </a:xfrm>
          <a:prstGeom prst="line">
            <a:avLst/>
          </a:prstGeom>
          <a:noFill/>
          <a:ln w="76320" cap="sq">
            <a:solidFill>
              <a:srgbClr val="0000FF"/>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4B2500"/>
              </a:solidFill>
              <a:latin typeface="Arial" panose="020B0604020202020204" pitchFamily="34" charset="0"/>
              <a:cs typeface="Arial" panose="020B0604020202020204" pitchFamily="34" charset="0"/>
            </a:endParaRPr>
          </a:p>
        </p:txBody>
      </p:sp>
      <p:sp>
        <p:nvSpPr>
          <p:cNvPr id="6147" name="Line 3">
            <a:extLst>
              <a:ext uri="{FF2B5EF4-FFF2-40B4-BE49-F238E27FC236}">
                <a16:creationId xmlns:a16="http://schemas.microsoft.com/office/drawing/2014/main" id="{737FDC46-B2B2-157C-149D-0B3E2CA8C405}"/>
              </a:ext>
            </a:extLst>
          </p:cNvPr>
          <p:cNvSpPr>
            <a:spLocks noChangeShapeType="1"/>
          </p:cNvSpPr>
          <p:nvPr/>
        </p:nvSpPr>
        <p:spPr bwMode="auto">
          <a:xfrm>
            <a:off x="5834856" y="1219200"/>
            <a:ext cx="1588" cy="2438400"/>
          </a:xfrm>
          <a:prstGeom prst="line">
            <a:avLst/>
          </a:prstGeom>
          <a:noFill/>
          <a:ln w="76320" cap="sq">
            <a:solidFill>
              <a:srgbClr val="0000FF"/>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4B2500"/>
              </a:solidFill>
              <a:latin typeface="Arial" panose="020B0604020202020204" pitchFamily="34" charset="0"/>
              <a:cs typeface="Arial" panose="020B0604020202020204" pitchFamily="34" charset="0"/>
            </a:endParaRPr>
          </a:p>
        </p:txBody>
      </p:sp>
      <p:sp>
        <p:nvSpPr>
          <p:cNvPr id="6148" name="Line 4">
            <a:extLst>
              <a:ext uri="{FF2B5EF4-FFF2-40B4-BE49-F238E27FC236}">
                <a16:creationId xmlns:a16="http://schemas.microsoft.com/office/drawing/2014/main" id="{9D80D724-B8D5-D84C-E43F-E87538800957}"/>
              </a:ext>
            </a:extLst>
          </p:cNvPr>
          <p:cNvSpPr>
            <a:spLocks noChangeShapeType="1"/>
          </p:cNvSpPr>
          <p:nvPr/>
        </p:nvSpPr>
        <p:spPr bwMode="auto">
          <a:xfrm>
            <a:off x="5834856" y="3657600"/>
            <a:ext cx="1588" cy="3200400"/>
          </a:xfrm>
          <a:prstGeom prst="line">
            <a:avLst/>
          </a:prstGeom>
          <a:noFill/>
          <a:ln w="76320" cap="sq">
            <a:solidFill>
              <a:srgbClr val="0000FF"/>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4B2500"/>
              </a:solidFill>
              <a:latin typeface="Arial" panose="020B0604020202020204" pitchFamily="34" charset="0"/>
              <a:cs typeface="Arial" panose="020B0604020202020204" pitchFamily="34" charset="0"/>
            </a:endParaRPr>
          </a:p>
        </p:txBody>
      </p:sp>
      <p:sp>
        <p:nvSpPr>
          <p:cNvPr id="6149" name="Rectangle 5">
            <a:extLst>
              <a:ext uri="{FF2B5EF4-FFF2-40B4-BE49-F238E27FC236}">
                <a16:creationId xmlns:a16="http://schemas.microsoft.com/office/drawing/2014/main" id="{554E01C8-8C80-22AF-AEB6-902335FB8312}"/>
              </a:ext>
            </a:extLst>
          </p:cNvPr>
          <p:cNvSpPr>
            <a:spLocks noChangeArrowheads="1"/>
          </p:cNvSpPr>
          <p:nvPr/>
        </p:nvSpPr>
        <p:spPr bwMode="auto">
          <a:xfrm>
            <a:off x="1027906" y="455613"/>
            <a:ext cx="40005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fontAlgn="base">
              <a:spcBef>
                <a:spcPct val="0"/>
              </a:spcBef>
              <a:spcAft>
                <a:spcPct val="0"/>
              </a:spcAft>
              <a:buClrTx/>
              <a:buSzTx/>
              <a:buNone/>
            </a:pPr>
            <a:r>
              <a:rPr lang="en-US" altLang="en-US" sz="2400" b="1" i="1">
                <a:solidFill>
                  <a:srgbClr val="0000CC"/>
                </a:solidFill>
                <a:latin typeface="Arial" panose="020B0604020202020204" pitchFamily="34" charset="0"/>
                <a:cs typeface="Arial" panose="020B0604020202020204" pitchFamily="34" charset="0"/>
              </a:rPr>
              <a:t>* Thành phần dự hội nghị:</a:t>
            </a:r>
          </a:p>
        </p:txBody>
      </p:sp>
      <p:pic>
        <p:nvPicPr>
          <p:cNvPr id="6150" name="Picture 6">
            <a:extLst>
              <a:ext uri="{FF2B5EF4-FFF2-40B4-BE49-F238E27FC236}">
                <a16:creationId xmlns:a16="http://schemas.microsoft.com/office/drawing/2014/main" id="{844ED0C4-09DE-CBB3-0278-F79D186E4E82}"/>
              </a:ext>
            </a:extLst>
          </p:cNvPr>
          <p:cNvPicPr>
            <a:picLocks noChangeAspect="1" noChangeArrowheads="1"/>
          </p:cNvPicPr>
          <p:nvPr/>
        </p:nvPicPr>
        <p:blipFill>
          <a:blip r:embed="rId3">
            <a:lum contrast="48000"/>
            <a:extLst>
              <a:ext uri="{28A0092B-C50C-407E-A947-70E740481C1C}">
                <a14:useLocalDpi xmlns:a14="http://schemas.microsoft.com/office/drawing/2010/main" val="0"/>
              </a:ext>
            </a:extLst>
          </a:blip>
          <a:srcRect/>
          <a:stretch>
            <a:fillRect/>
          </a:stretch>
        </p:blipFill>
        <p:spPr bwMode="auto">
          <a:xfrm>
            <a:off x="3051968" y="990600"/>
            <a:ext cx="2347912" cy="2133600"/>
          </a:xfrm>
          <a:prstGeom prst="rect">
            <a:avLst/>
          </a:prstGeom>
          <a:noFill/>
          <a:ln w="7632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51" name="Rectangle 7">
            <a:extLst>
              <a:ext uri="{FF2B5EF4-FFF2-40B4-BE49-F238E27FC236}">
                <a16:creationId xmlns:a16="http://schemas.microsoft.com/office/drawing/2014/main" id="{1B566F62-7D71-5335-C0C0-8C24783AC13F}"/>
              </a:ext>
            </a:extLst>
          </p:cNvPr>
          <p:cNvSpPr>
            <a:spLocks noChangeArrowheads="1"/>
          </p:cNvSpPr>
          <p:nvPr/>
        </p:nvSpPr>
        <p:spPr bwMode="auto">
          <a:xfrm>
            <a:off x="919163" y="1399381"/>
            <a:ext cx="22621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fontAlgn="base">
              <a:spcBef>
                <a:spcPct val="0"/>
              </a:spcBef>
              <a:spcAft>
                <a:spcPct val="0"/>
              </a:spcAft>
              <a:buClrTx/>
              <a:buSzTx/>
              <a:buNone/>
            </a:pPr>
            <a:r>
              <a:rPr lang="en-US" altLang="en-US" sz="2000" b="1" i="1" dirty="0" err="1">
                <a:solidFill>
                  <a:srgbClr val="000000"/>
                </a:solidFill>
                <a:latin typeface="Times New Roman" panose="02020603050405020304" pitchFamily="18" charset="0"/>
                <a:cs typeface="Arial" panose="020B0604020202020204" pitchFamily="34" charset="0"/>
              </a:rPr>
              <a:t>Nguyễn</a:t>
            </a: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Ái</a:t>
            </a: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Quốc</a:t>
            </a: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FF0000"/>
                </a:solidFill>
                <a:latin typeface="Times New Roman" panose="02020603050405020304" pitchFamily="18" charset="0"/>
                <a:cs typeface="Arial" panose="020B0604020202020204" pitchFamily="34" charset="0"/>
              </a:rPr>
              <a:t>chủ</a:t>
            </a:r>
            <a:r>
              <a:rPr lang="en-US" altLang="en-US" sz="2000" b="1" i="1" dirty="0">
                <a:solidFill>
                  <a:srgbClr val="FF0000"/>
                </a:solidFill>
                <a:latin typeface="Times New Roman" panose="02020603050405020304" pitchFamily="18" charset="0"/>
                <a:cs typeface="Arial" panose="020B0604020202020204" pitchFamily="34" charset="0"/>
              </a:rPr>
              <a:t> </a:t>
            </a:r>
            <a:r>
              <a:rPr lang="en-US" altLang="en-US" sz="2000" b="1" i="1" dirty="0" err="1">
                <a:solidFill>
                  <a:srgbClr val="FF0000"/>
                </a:solidFill>
                <a:latin typeface="Times New Roman" panose="02020603050405020304" pitchFamily="18" charset="0"/>
                <a:cs typeface="Arial" panose="020B0604020202020204" pitchFamily="34" charset="0"/>
              </a:rPr>
              <a:t>trì</a:t>
            </a:r>
            <a:r>
              <a:rPr lang="en-US" altLang="en-US" sz="2000" b="1" i="1" dirty="0">
                <a:solidFill>
                  <a:srgbClr val="FF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hội</a:t>
            </a: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nghị</a:t>
            </a: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thành</a:t>
            </a: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lập</a:t>
            </a: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Đảng</a:t>
            </a: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Cộng</a:t>
            </a: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sản</a:t>
            </a:r>
            <a:endParaRPr lang="en-US" altLang="en-US" sz="2000" b="1" i="1" dirty="0">
              <a:solidFill>
                <a:srgbClr val="000000"/>
              </a:solidFill>
              <a:latin typeface="Times New Roman" panose="02020603050405020304" pitchFamily="18" charset="0"/>
              <a:cs typeface="Arial" panose="020B0604020202020204" pitchFamily="34" charset="0"/>
            </a:endParaRPr>
          </a:p>
          <a:p>
            <a:pPr fontAlgn="base">
              <a:spcBef>
                <a:spcPct val="0"/>
              </a:spcBef>
              <a:spcAft>
                <a:spcPct val="0"/>
              </a:spcAft>
              <a:buClrTx/>
              <a:buSzTx/>
              <a:buNone/>
            </a:pPr>
            <a:r>
              <a:rPr lang="en-US" altLang="en-US" sz="2000" b="1" i="1" dirty="0">
                <a:solidFill>
                  <a:srgbClr val="000000"/>
                </a:solidFill>
                <a:latin typeface="Times New Roman" panose="02020603050405020304" pitchFamily="18" charset="0"/>
                <a:cs typeface="Arial" panose="020B0604020202020204" pitchFamily="34" charset="0"/>
              </a:rPr>
              <a:t> </a:t>
            </a:r>
            <a:r>
              <a:rPr lang="en-US" altLang="en-US" sz="2000" b="1" i="1" dirty="0" err="1">
                <a:solidFill>
                  <a:srgbClr val="000000"/>
                </a:solidFill>
                <a:latin typeface="Times New Roman" panose="02020603050405020304" pitchFamily="18" charset="0"/>
                <a:cs typeface="Arial" panose="020B0604020202020204" pitchFamily="34" charset="0"/>
              </a:rPr>
              <a:t>Việt</a:t>
            </a:r>
            <a:r>
              <a:rPr lang="en-US" altLang="en-US" sz="2000" b="1" i="1" dirty="0">
                <a:solidFill>
                  <a:srgbClr val="000000"/>
                </a:solidFill>
                <a:latin typeface="Times New Roman" panose="02020603050405020304" pitchFamily="18" charset="0"/>
                <a:cs typeface="Arial" panose="020B0604020202020204" pitchFamily="34" charset="0"/>
              </a:rPr>
              <a:t> Nam</a:t>
            </a:r>
          </a:p>
        </p:txBody>
      </p:sp>
      <p:pic>
        <p:nvPicPr>
          <p:cNvPr id="6152" name="Picture 8">
            <a:extLst>
              <a:ext uri="{FF2B5EF4-FFF2-40B4-BE49-F238E27FC236}">
                <a16:creationId xmlns:a16="http://schemas.microsoft.com/office/drawing/2014/main" id="{A21FA43B-BA2D-1CB6-36AD-0EA679BDA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108" y="991394"/>
            <a:ext cx="23479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53" name="Rectangle 9">
            <a:extLst>
              <a:ext uri="{FF2B5EF4-FFF2-40B4-BE49-F238E27FC236}">
                <a16:creationId xmlns:a16="http://schemas.microsoft.com/office/drawing/2014/main" id="{8EF42FF5-56F1-1C1B-F4BA-136F0723E546}"/>
              </a:ext>
            </a:extLst>
          </p:cNvPr>
          <p:cNvSpPr>
            <a:spLocks noChangeArrowheads="1"/>
          </p:cNvSpPr>
          <p:nvPr/>
        </p:nvSpPr>
        <p:spPr bwMode="auto">
          <a:xfrm>
            <a:off x="5747545" y="3098006"/>
            <a:ext cx="2871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algn="ctr" fontAlgn="base">
              <a:spcBef>
                <a:spcPct val="0"/>
              </a:spcBef>
              <a:spcAft>
                <a:spcPct val="0"/>
              </a:spcAft>
              <a:buClrTx/>
              <a:buSzTx/>
              <a:buNone/>
            </a:pPr>
            <a:r>
              <a:rPr lang="en-US" altLang="en-US" sz="1800" dirty="0" err="1">
                <a:solidFill>
                  <a:srgbClr val="000000"/>
                </a:solidFill>
                <a:latin typeface="Times New Roman" panose="02020603050405020304" pitchFamily="18" charset="0"/>
                <a:cs typeface="Arial" panose="020B0604020202020204" pitchFamily="34" charset="0"/>
              </a:rPr>
              <a:t>Đại</a:t>
            </a:r>
            <a:r>
              <a:rPr lang="en-US" altLang="en-US" sz="1800" dirty="0">
                <a:solidFill>
                  <a:srgbClr val="000000"/>
                </a:solidFill>
                <a:latin typeface="Times New Roman" panose="02020603050405020304" pitchFamily="18" charset="0"/>
                <a:cs typeface="Arial" panose="020B0604020202020204" pitchFamily="34" charset="0"/>
              </a:rPr>
              <a:t> </a:t>
            </a:r>
            <a:r>
              <a:rPr lang="en-US" altLang="en-US" sz="1800" dirty="0" err="1">
                <a:solidFill>
                  <a:srgbClr val="000000"/>
                </a:solidFill>
                <a:latin typeface="Times New Roman" panose="02020603050405020304" pitchFamily="18" charset="0"/>
                <a:cs typeface="Arial" panose="020B0604020202020204" pitchFamily="34" charset="0"/>
              </a:rPr>
              <a:t>biểu</a:t>
            </a:r>
            <a:r>
              <a:rPr lang="en-US" altLang="en-US" sz="1800" dirty="0">
                <a:solidFill>
                  <a:srgbClr val="000000"/>
                </a:solidFill>
                <a:latin typeface="Times New Roman" panose="02020603050405020304" pitchFamily="18" charset="0"/>
                <a:cs typeface="Arial" panose="020B0604020202020204" pitchFamily="34" charset="0"/>
              </a:rPr>
              <a:t>:</a:t>
            </a:r>
            <a:r>
              <a:rPr lang="en-US" altLang="en-US" sz="1800" b="1" dirty="0">
                <a:solidFill>
                  <a:srgbClr val="000000"/>
                </a:solidFill>
                <a:latin typeface="Times New Roman" panose="02020603050405020304" pitchFamily="18" charset="0"/>
                <a:cs typeface="Arial" panose="020B0604020202020204" pitchFamily="34" charset="0"/>
              </a:rPr>
              <a:t> Lê </a:t>
            </a:r>
            <a:r>
              <a:rPr lang="en-US" altLang="en-US" sz="1800" b="1" dirty="0" err="1">
                <a:solidFill>
                  <a:srgbClr val="000000"/>
                </a:solidFill>
                <a:latin typeface="Times New Roman" panose="02020603050405020304" pitchFamily="18" charset="0"/>
                <a:cs typeface="Arial" panose="020B0604020202020204" pitchFamily="34" charset="0"/>
              </a:rPr>
              <a:t>Hồng</a:t>
            </a:r>
            <a:r>
              <a:rPr lang="en-US" altLang="en-US" sz="1800" b="1" dirty="0">
                <a:solidFill>
                  <a:srgbClr val="000000"/>
                </a:solidFill>
                <a:latin typeface="Times New Roman" panose="02020603050405020304" pitchFamily="18" charset="0"/>
                <a:cs typeface="Arial" panose="020B0604020202020204" pitchFamily="34" charset="0"/>
              </a:rPr>
              <a:t> </a:t>
            </a:r>
            <a:r>
              <a:rPr lang="en-US" altLang="en-US" sz="1800" b="1" dirty="0" err="1">
                <a:solidFill>
                  <a:srgbClr val="000000"/>
                </a:solidFill>
                <a:latin typeface="Times New Roman" panose="02020603050405020304" pitchFamily="18" charset="0"/>
                <a:cs typeface="Arial" panose="020B0604020202020204" pitchFamily="34" charset="0"/>
              </a:rPr>
              <a:t>Sơn</a:t>
            </a:r>
            <a:endParaRPr lang="en-US" altLang="en-US" sz="1800" b="1" dirty="0">
              <a:solidFill>
                <a:srgbClr val="000000"/>
              </a:solidFill>
              <a:latin typeface="Times New Roman" panose="02020603050405020304" pitchFamily="18" charset="0"/>
              <a:cs typeface="Arial" panose="020B0604020202020204" pitchFamily="34" charset="0"/>
            </a:endParaRPr>
          </a:p>
        </p:txBody>
      </p:sp>
      <p:pic>
        <p:nvPicPr>
          <p:cNvPr id="6154" name="Picture 10">
            <a:extLst>
              <a:ext uri="{FF2B5EF4-FFF2-40B4-BE49-F238E27FC236}">
                <a16:creationId xmlns:a16="http://schemas.microsoft.com/office/drawing/2014/main" id="{A51FA868-74C8-92CA-4CAC-71C482EA4D02}"/>
              </a:ext>
            </a:extLst>
          </p:cNvPr>
          <p:cNvPicPr>
            <a:picLocks noChangeAspect="1" noChangeArrowheads="1"/>
          </p:cNvPicPr>
          <p:nvPr/>
        </p:nvPicPr>
        <p:blipFill>
          <a:blip r:embed="rId5">
            <a:lum contrast="38000"/>
            <a:extLst>
              <a:ext uri="{28A0092B-C50C-407E-A947-70E740481C1C}">
                <a14:useLocalDpi xmlns:a14="http://schemas.microsoft.com/office/drawing/2010/main" val="0"/>
              </a:ext>
            </a:extLst>
          </a:blip>
          <a:srcRect/>
          <a:stretch>
            <a:fillRect/>
          </a:stretch>
        </p:blipFill>
        <p:spPr bwMode="auto">
          <a:xfrm>
            <a:off x="8619331" y="965994"/>
            <a:ext cx="26971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55" name="Rectangle 11">
            <a:extLst>
              <a:ext uri="{FF2B5EF4-FFF2-40B4-BE49-F238E27FC236}">
                <a16:creationId xmlns:a16="http://schemas.microsoft.com/office/drawing/2014/main" id="{3B3A087B-17DC-D413-8AF3-1C41B70F78AC}"/>
              </a:ext>
            </a:extLst>
          </p:cNvPr>
          <p:cNvSpPr>
            <a:spLocks noChangeArrowheads="1"/>
          </p:cNvSpPr>
          <p:nvPr/>
        </p:nvSpPr>
        <p:spPr bwMode="auto">
          <a:xfrm>
            <a:off x="8619331" y="3158332"/>
            <a:ext cx="2871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algn="ctr" fontAlgn="base">
              <a:spcBef>
                <a:spcPct val="0"/>
              </a:spcBef>
              <a:spcAft>
                <a:spcPct val="0"/>
              </a:spcAft>
              <a:buClrTx/>
              <a:buSzTx/>
              <a:buNone/>
            </a:pPr>
            <a:r>
              <a:rPr lang="en-US" altLang="en-US" sz="1800" i="1" dirty="0" err="1">
                <a:solidFill>
                  <a:srgbClr val="000000"/>
                </a:solidFill>
                <a:latin typeface="Times New Roman" panose="02020603050405020304" pitchFamily="18" charset="0"/>
                <a:cs typeface="Arial" panose="020B0604020202020204" pitchFamily="34" charset="0"/>
              </a:rPr>
              <a:t>Đại</a:t>
            </a:r>
            <a:r>
              <a:rPr lang="en-US" altLang="en-US" sz="1800" i="1" dirty="0">
                <a:solidFill>
                  <a:srgbClr val="000000"/>
                </a:solidFill>
                <a:latin typeface="Times New Roman" panose="02020603050405020304" pitchFamily="18" charset="0"/>
                <a:cs typeface="Arial" panose="020B0604020202020204" pitchFamily="34" charset="0"/>
              </a:rPr>
              <a:t> </a:t>
            </a:r>
            <a:r>
              <a:rPr lang="en-US" altLang="en-US" sz="1800" i="1" dirty="0" err="1">
                <a:solidFill>
                  <a:srgbClr val="000000"/>
                </a:solidFill>
                <a:latin typeface="Times New Roman" panose="02020603050405020304" pitchFamily="18" charset="0"/>
                <a:cs typeface="Arial" panose="020B0604020202020204" pitchFamily="34" charset="0"/>
              </a:rPr>
              <a:t>biểu</a:t>
            </a:r>
            <a:r>
              <a:rPr lang="en-US" altLang="en-US" sz="1800" i="1" dirty="0">
                <a:solidFill>
                  <a:srgbClr val="000000"/>
                </a:solidFill>
                <a:latin typeface="Times New Roman" panose="02020603050405020304" pitchFamily="18" charset="0"/>
                <a:cs typeface="Arial" panose="020B0604020202020204" pitchFamily="34" charset="0"/>
              </a:rPr>
              <a:t> </a:t>
            </a:r>
            <a:r>
              <a:rPr lang="en-US" altLang="en-US" sz="1800" b="1" i="1" dirty="0" err="1">
                <a:solidFill>
                  <a:srgbClr val="000000"/>
                </a:solidFill>
                <a:latin typeface="Times New Roman" panose="02020603050405020304" pitchFamily="18" charset="0"/>
                <a:cs typeface="Arial" panose="020B0604020202020204" pitchFamily="34" charset="0"/>
              </a:rPr>
              <a:t>Hồ</a:t>
            </a:r>
            <a:r>
              <a:rPr lang="en-US" altLang="en-US" sz="1800" b="1" i="1" dirty="0">
                <a:solidFill>
                  <a:srgbClr val="000000"/>
                </a:solidFill>
                <a:latin typeface="Times New Roman" panose="02020603050405020304" pitchFamily="18" charset="0"/>
                <a:cs typeface="Arial" panose="020B0604020202020204" pitchFamily="34" charset="0"/>
              </a:rPr>
              <a:t> </a:t>
            </a:r>
            <a:r>
              <a:rPr lang="en-US" altLang="en-US" sz="1800" b="1" i="1" dirty="0" err="1">
                <a:solidFill>
                  <a:srgbClr val="000000"/>
                </a:solidFill>
                <a:latin typeface="Times New Roman" panose="02020603050405020304" pitchFamily="18" charset="0"/>
                <a:cs typeface="Arial" panose="020B0604020202020204" pitchFamily="34" charset="0"/>
              </a:rPr>
              <a:t>Tùng</a:t>
            </a:r>
            <a:r>
              <a:rPr lang="en-US" altLang="en-US" sz="1800" b="1" i="1" dirty="0">
                <a:solidFill>
                  <a:srgbClr val="000000"/>
                </a:solidFill>
                <a:latin typeface="Times New Roman" panose="02020603050405020304" pitchFamily="18" charset="0"/>
                <a:cs typeface="Arial" panose="020B0604020202020204" pitchFamily="34" charset="0"/>
              </a:rPr>
              <a:t> </a:t>
            </a:r>
            <a:r>
              <a:rPr lang="en-US" altLang="en-US" sz="1800" b="1" i="1" dirty="0" err="1">
                <a:solidFill>
                  <a:srgbClr val="000000"/>
                </a:solidFill>
                <a:latin typeface="Times New Roman" panose="02020603050405020304" pitchFamily="18" charset="0"/>
                <a:cs typeface="Arial" panose="020B0604020202020204" pitchFamily="34" charset="0"/>
              </a:rPr>
              <a:t>Mậu</a:t>
            </a:r>
            <a:endParaRPr lang="en-US" altLang="en-US" sz="1800" b="1" i="1" dirty="0">
              <a:solidFill>
                <a:srgbClr val="000000"/>
              </a:solidFill>
              <a:latin typeface="Times New Roman" panose="02020603050405020304" pitchFamily="18" charset="0"/>
              <a:cs typeface="Arial" panose="020B0604020202020204" pitchFamily="34" charset="0"/>
            </a:endParaRPr>
          </a:p>
        </p:txBody>
      </p:sp>
      <p:pic>
        <p:nvPicPr>
          <p:cNvPr id="6156" name="Picture 12">
            <a:extLst>
              <a:ext uri="{FF2B5EF4-FFF2-40B4-BE49-F238E27FC236}">
                <a16:creationId xmlns:a16="http://schemas.microsoft.com/office/drawing/2014/main" id="{BFB759B6-7180-5574-71D9-CB93E44BA240}"/>
              </a:ext>
            </a:extLst>
          </p:cNvPr>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962821" y="3777558"/>
            <a:ext cx="2174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57" name="Rectangle 13">
            <a:extLst>
              <a:ext uri="{FF2B5EF4-FFF2-40B4-BE49-F238E27FC236}">
                <a16:creationId xmlns:a16="http://schemas.microsoft.com/office/drawing/2014/main" id="{22717FBC-6F0C-7A04-87ED-16ABB7B13EA6}"/>
              </a:ext>
            </a:extLst>
          </p:cNvPr>
          <p:cNvSpPr>
            <a:spLocks noChangeArrowheads="1"/>
          </p:cNvSpPr>
          <p:nvPr/>
        </p:nvSpPr>
        <p:spPr bwMode="auto">
          <a:xfrm>
            <a:off x="788193" y="5661835"/>
            <a:ext cx="50466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algn="ctr" fontAlgn="base">
              <a:spcBef>
                <a:spcPct val="0"/>
              </a:spcBef>
              <a:spcAft>
                <a:spcPct val="0"/>
              </a:spcAft>
              <a:buClrTx/>
              <a:buSzTx/>
              <a:buNone/>
            </a:pPr>
            <a:r>
              <a:rPr lang="vi-VN" altLang="en-US" sz="2000" b="1" i="1" dirty="0">
                <a:solidFill>
                  <a:srgbClr val="000000"/>
                </a:solidFill>
                <a:latin typeface="Times New Roman" panose="02020603050405020304" pitchFamily="18" charset="0"/>
                <a:cs typeface="Arial" panose="020B0604020202020204" pitchFamily="34" charset="0"/>
              </a:rPr>
              <a:t>Nguyễn Đức Cảnh</a:t>
            </a:r>
            <a:r>
              <a:rPr lang="en-US" altLang="en-US" sz="2000" b="1" i="1" dirty="0">
                <a:solidFill>
                  <a:srgbClr val="000000"/>
                </a:solidFill>
                <a:latin typeface="Times New Roman" panose="02020603050405020304" pitchFamily="18" charset="0"/>
                <a:cs typeface="Arial" panose="020B0604020202020204" pitchFamily="34" charset="0"/>
              </a:rPr>
              <a:t>    </a:t>
            </a:r>
            <a:r>
              <a:rPr lang="vi-VN" altLang="en-US" sz="1800" b="1" dirty="0">
                <a:solidFill>
                  <a:srgbClr val="000000"/>
                </a:solidFill>
                <a:latin typeface="Arial" panose="020B0604020202020204" pitchFamily="34" charset="0"/>
                <a:cs typeface="Arial" panose="020B0604020202020204" pitchFamily="34" charset="0"/>
              </a:rPr>
              <a:t>Trịnh Đình Cửu</a:t>
            </a:r>
            <a:r>
              <a:rPr lang="en-US" altLang="en-US" sz="1800" b="1" dirty="0">
                <a:solidFill>
                  <a:srgbClr val="000000"/>
                </a:solidFill>
                <a:latin typeface="Arial" panose="020B0604020202020204" pitchFamily="34" charset="0"/>
                <a:cs typeface="Arial" panose="020B0604020202020204" pitchFamily="34" charset="0"/>
              </a:rPr>
              <a:t> </a:t>
            </a:r>
          </a:p>
          <a:p>
            <a:pPr algn="ctr" fontAlgn="base">
              <a:spcBef>
                <a:spcPct val="0"/>
              </a:spcBef>
              <a:spcAft>
                <a:spcPct val="0"/>
              </a:spcAft>
              <a:buClrTx/>
              <a:buSzTx/>
              <a:buNone/>
            </a:pPr>
            <a:r>
              <a:rPr lang="en-US" altLang="en-US" sz="2000" b="1" i="1" dirty="0">
                <a:solidFill>
                  <a:srgbClr val="000000"/>
                </a:solidFill>
                <a:latin typeface="Times New Roman" panose="02020603050405020304" pitchFamily="18" charset="0"/>
                <a:cs typeface="Arial" panose="020B0604020202020204" pitchFamily="34" charset="0"/>
              </a:rPr>
              <a:t> </a:t>
            </a:r>
            <a:r>
              <a:rPr lang="vi-VN" altLang="en-US" sz="2000" i="1" dirty="0">
                <a:solidFill>
                  <a:srgbClr val="000000"/>
                </a:solidFill>
                <a:latin typeface="Times New Roman" panose="02020603050405020304" pitchFamily="18" charset="0"/>
                <a:cs typeface="Arial" panose="020B0604020202020204" pitchFamily="34" charset="0"/>
              </a:rPr>
              <a:t>đại biểu</a:t>
            </a:r>
            <a:r>
              <a:rPr lang="en-US" altLang="en-US" sz="2000" i="1" dirty="0">
                <a:solidFill>
                  <a:srgbClr val="000000"/>
                </a:solidFill>
                <a:latin typeface="Times New Roman" panose="02020603050405020304" pitchFamily="18" charset="0"/>
                <a:cs typeface="Arial" panose="020B0604020202020204" pitchFamily="34" charset="0"/>
              </a:rPr>
              <a:t> </a:t>
            </a:r>
            <a:r>
              <a:rPr lang="vi-VN" altLang="en-US" sz="2000" b="1" i="1" dirty="0">
                <a:solidFill>
                  <a:srgbClr val="FF0000"/>
                </a:solidFill>
                <a:latin typeface="Times New Roman" panose="02020603050405020304" pitchFamily="18" charset="0"/>
                <a:cs typeface="Arial" panose="020B0604020202020204" pitchFamily="34" charset="0"/>
              </a:rPr>
              <a:t>Đông Dương</a:t>
            </a:r>
            <a:r>
              <a:rPr lang="en-US" altLang="en-US" sz="2000" b="1" i="1" dirty="0">
                <a:solidFill>
                  <a:srgbClr val="FF0000"/>
                </a:solidFill>
                <a:latin typeface="Times New Roman" panose="02020603050405020304" pitchFamily="18" charset="0"/>
                <a:cs typeface="Arial" panose="020B0604020202020204" pitchFamily="34" charset="0"/>
              </a:rPr>
              <a:t> </a:t>
            </a:r>
            <a:r>
              <a:rPr lang="vi-VN" altLang="en-US" sz="2000" b="1" i="1" dirty="0">
                <a:solidFill>
                  <a:srgbClr val="FF0000"/>
                </a:solidFill>
                <a:latin typeface="Times New Roman" panose="02020603050405020304" pitchFamily="18" charset="0"/>
                <a:cs typeface="Arial" panose="020B0604020202020204" pitchFamily="34" charset="0"/>
              </a:rPr>
              <a:t>Cộng sản Đảng</a:t>
            </a:r>
          </a:p>
        </p:txBody>
      </p:sp>
      <p:pic>
        <p:nvPicPr>
          <p:cNvPr id="6158" name="Picture 14">
            <a:extLst>
              <a:ext uri="{FF2B5EF4-FFF2-40B4-BE49-F238E27FC236}">
                <a16:creationId xmlns:a16="http://schemas.microsoft.com/office/drawing/2014/main" id="{0E3E367B-0D26-E085-85C4-315EADABDAB1}"/>
              </a:ext>
            </a:extLst>
          </p:cNvPr>
          <p:cNvPicPr>
            <a:picLocks noChangeAspect="1" noChangeArrowheads="1"/>
          </p:cNvPicPr>
          <p:nvPr/>
        </p:nvPicPr>
        <p:blipFill>
          <a:blip r:embed="rId7">
            <a:lum contrast="34000"/>
            <a:extLst>
              <a:ext uri="{28A0092B-C50C-407E-A947-70E740481C1C}">
                <a14:useLocalDpi xmlns:a14="http://schemas.microsoft.com/office/drawing/2010/main" val="0"/>
              </a:ext>
            </a:extLst>
          </a:blip>
          <a:srcRect/>
          <a:stretch>
            <a:fillRect/>
          </a:stretch>
        </p:blipFill>
        <p:spPr bwMode="auto">
          <a:xfrm>
            <a:off x="3312320" y="3777558"/>
            <a:ext cx="24352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9" name="Picture 15">
            <a:extLst>
              <a:ext uri="{FF2B5EF4-FFF2-40B4-BE49-F238E27FC236}">
                <a16:creationId xmlns:a16="http://schemas.microsoft.com/office/drawing/2014/main" id="{70CB6F82-3AA3-09BF-BF80-3E41C5675643}"/>
              </a:ext>
            </a:extLst>
          </p:cNvPr>
          <p:cNvPicPr>
            <a:picLocks noChangeAspect="1" noChangeArrowheads="1"/>
          </p:cNvPicPr>
          <p:nvPr/>
        </p:nvPicPr>
        <p:blipFill>
          <a:blip r:embed="rId8">
            <a:lum contrast="62000"/>
            <a:extLst>
              <a:ext uri="{28A0092B-C50C-407E-A947-70E740481C1C}">
                <a14:useLocalDpi xmlns:a14="http://schemas.microsoft.com/office/drawing/2010/main" val="0"/>
              </a:ext>
            </a:extLst>
          </a:blip>
          <a:srcRect/>
          <a:stretch>
            <a:fillRect/>
          </a:stretch>
        </p:blipFill>
        <p:spPr bwMode="auto">
          <a:xfrm>
            <a:off x="6357141" y="3818934"/>
            <a:ext cx="21748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60" name="Rectangle 16">
            <a:extLst>
              <a:ext uri="{FF2B5EF4-FFF2-40B4-BE49-F238E27FC236}">
                <a16:creationId xmlns:a16="http://schemas.microsoft.com/office/drawing/2014/main" id="{ECAB9B33-E0EC-DC37-BE06-D9C3AAE37E5B}"/>
              </a:ext>
            </a:extLst>
          </p:cNvPr>
          <p:cNvSpPr>
            <a:spLocks noChangeArrowheads="1"/>
          </p:cNvSpPr>
          <p:nvPr/>
        </p:nvSpPr>
        <p:spPr bwMode="auto">
          <a:xfrm>
            <a:off x="6355558" y="5722346"/>
            <a:ext cx="48720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algn="ctr" fontAlgn="base">
              <a:spcBef>
                <a:spcPct val="0"/>
              </a:spcBef>
              <a:spcAft>
                <a:spcPct val="0"/>
              </a:spcAft>
              <a:buClrTx/>
              <a:buSzTx/>
              <a:buNone/>
            </a:pPr>
            <a:r>
              <a:rPr lang="vi-VN" altLang="en-US" sz="2000" b="1" i="1" dirty="0">
                <a:solidFill>
                  <a:srgbClr val="000000"/>
                </a:solidFill>
                <a:latin typeface="Times New Roman" panose="02020603050405020304" pitchFamily="18" charset="0"/>
                <a:cs typeface="Arial" panose="020B0604020202020204" pitchFamily="34" charset="0"/>
              </a:rPr>
              <a:t>Châu Văn Liêm</a:t>
            </a:r>
            <a:r>
              <a:rPr lang="en-US" altLang="en-US" sz="2000" b="1" i="1" dirty="0">
                <a:solidFill>
                  <a:srgbClr val="000000"/>
                </a:solidFill>
                <a:latin typeface="Times New Roman" panose="02020603050405020304" pitchFamily="18" charset="0"/>
                <a:cs typeface="Arial" panose="020B0604020202020204" pitchFamily="34" charset="0"/>
              </a:rPr>
              <a:t>      </a:t>
            </a:r>
            <a:r>
              <a:rPr lang="vi-VN" altLang="en-US" sz="1800" b="1" i="1" dirty="0">
                <a:solidFill>
                  <a:srgbClr val="000000"/>
                </a:solidFill>
                <a:latin typeface="Arial" panose="020B0604020202020204" pitchFamily="34" charset="0"/>
                <a:cs typeface="Arial" panose="020B0604020202020204" pitchFamily="34" charset="0"/>
              </a:rPr>
              <a:t>Nguyễn Thiệ</a:t>
            </a:r>
            <a:r>
              <a:rPr lang="en-US" altLang="en-US" sz="1800" b="1" i="1" dirty="0">
                <a:solidFill>
                  <a:srgbClr val="000000"/>
                </a:solidFill>
                <a:latin typeface="Arial" panose="020B0604020202020204" pitchFamily="34" charset="0"/>
                <a:cs typeface="Arial" panose="020B0604020202020204" pitchFamily="34" charset="0"/>
              </a:rPr>
              <a:t>n</a:t>
            </a:r>
          </a:p>
          <a:p>
            <a:pPr algn="ctr" fontAlgn="base">
              <a:spcBef>
                <a:spcPct val="0"/>
              </a:spcBef>
              <a:spcAft>
                <a:spcPct val="0"/>
              </a:spcAft>
              <a:buClrTx/>
              <a:buSzTx/>
              <a:buNone/>
            </a:pPr>
            <a:r>
              <a:rPr lang="vi-VN" altLang="en-US" sz="2000" b="1" i="1" dirty="0">
                <a:solidFill>
                  <a:srgbClr val="000000"/>
                </a:solidFill>
                <a:latin typeface="Times New Roman" panose="02020603050405020304" pitchFamily="18" charset="0"/>
                <a:cs typeface="Arial" panose="020B0604020202020204" pitchFamily="34" charset="0"/>
              </a:rPr>
              <a:t>đại biểu </a:t>
            </a:r>
            <a:r>
              <a:rPr lang="vi-VN" altLang="en-US" sz="2000" b="1" i="1" dirty="0">
                <a:solidFill>
                  <a:srgbClr val="FF0000"/>
                </a:solidFill>
                <a:latin typeface="Times New Roman" panose="02020603050405020304" pitchFamily="18" charset="0"/>
                <a:cs typeface="Arial" panose="020B0604020202020204" pitchFamily="34" charset="0"/>
              </a:rPr>
              <a:t>An Nam</a:t>
            </a:r>
            <a:r>
              <a:rPr lang="en-US" altLang="en-US" sz="2000" b="1" i="1" dirty="0">
                <a:solidFill>
                  <a:srgbClr val="FF0000"/>
                </a:solidFill>
                <a:latin typeface="Times New Roman" panose="02020603050405020304" pitchFamily="18" charset="0"/>
                <a:cs typeface="Arial" panose="020B0604020202020204" pitchFamily="34" charset="0"/>
              </a:rPr>
              <a:t> </a:t>
            </a:r>
            <a:r>
              <a:rPr lang="vi-VN" altLang="en-US" sz="2000" b="1" i="1" dirty="0">
                <a:solidFill>
                  <a:srgbClr val="FF0000"/>
                </a:solidFill>
                <a:latin typeface="Times New Roman" panose="02020603050405020304" pitchFamily="18" charset="0"/>
                <a:cs typeface="Arial" panose="020B0604020202020204" pitchFamily="34" charset="0"/>
              </a:rPr>
              <a:t>Cộng sản Đảng</a:t>
            </a:r>
          </a:p>
        </p:txBody>
      </p:sp>
      <p:pic>
        <p:nvPicPr>
          <p:cNvPr id="6161" name="Picture 17">
            <a:extLst>
              <a:ext uri="{FF2B5EF4-FFF2-40B4-BE49-F238E27FC236}">
                <a16:creationId xmlns:a16="http://schemas.microsoft.com/office/drawing/2014/main" id="{BDD32E5A-A6EF-735D-64AF-58CE885F7F55}"/>
              </a:ext>
            </a:extLst>
          </p:cNvPr>
          <p:cNvPicPr>
            <a:picLocks noChangeAspect="1" noChangeArrowheads="1"/>
          </p:cNvPicPr>
          <p:nvPr/>
        </p:nvPicPr>
        <p:blipFill>
          <a:blip r:embed="rId9">
            <a:lum contrast="40000"/>
            <a:extLst>
              <a:ext uri="{28A0092B-C50C-407E-A947-70E740481C1C}">
                <a14:useLocalDpi xmlns:a14="http://schemas.microsoft.com/office/drawing/2010/main" val="0"/>
              </a:ext>
            </a:extLst>
          </a:blip>
          <a:srcRect/>
          <a:stretch>
            <a:fillRect/>
          </a:stretch>
        </p:blipFill>
        <p:spPr bwMode="auto">
          <a:xfrm>
            <a:off x="8836818" y="3795545"/>
            <a:ext cx="2262188"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6149"/>
                                        </p:tgtEl>
                                        <p:attrNameLst>
                                          <p:attrName>style.visibility</p:attrName>
                                        </p:attrNameLst>
                                      </p:cBhvr>
                                      <p:to>
                                        <p:strVal val="visible"/>
                                      </p:to>
                                    </p:set>
                                    <p:animEffect transition="in" filter="slide(fromBottom)">
                                      <p:cBhvr additive="repl">
                                        <p:cTn id="7" dur="500"/>
                                        <p:tgtEl>
                                          <p:spTgt spid="6149"/>
                                        </p:tgtEl>
                                      </p:cBhvr>
                                    </p:animEffect>
                                  </p:childTnLst>
                                </p:cTn>
                              </p:par>
                              <p:par>
                                <p:cTn id="8" presetID="12" presetClass="entr" presetSubtype="4" fill="hold" nodeType="withEffect">
                                  <p:stCondLst>
                                    <p:cond delay="0"/>
                                  </p:stCondLst>
                                  <p:childTnLst>
                                    <p:set>
                                      <p:cBhvr additive="repl">
                                        <p:cTn id="9" dur="1" fill="hold">
                                          <p:stCondLst>
                                            <p:cond delay="0"/>
                                          </p:stCondLst>
                                        </p:cTn>
                                        <p:tgtEl>
                                          <p:spTgt spid="6146"/>
                                        </p:tgtEl>
                                        <p:attrNameLst>
                                          <p:attrName>style.visibility</p:attrName>
                                        </p:attrNameLst>
                                      </p:cBhvr>
                                      <p:to>
                                        <p:strVal val="visible"/>
                                      </p:to>
                                    </p:set>
                                    <p:animEffect transition="in" filter="slide(fromBottom)">
                                      <p:cBhvr additive="repl">
                                        <p:cTn id="10" dur="500"/>
                                        <p:tgtEl>
                                          <p:spTgt spid="6146"/>
                                        </p:tgtEl>
                                      </p:cBhvr>
                                    </p:animEffect>
                                  </p:childTnLst>
                                </p:cTn>
                              </p:par>
                              <p:par>
                                <p:cTn id="11" presetID="12" presetClass="entr" presetSubtype="4" fill="hold" nodeType="withEffect">
                                  <p:stCondLst>
                                    <p:cond delay="0"/>
                                  </p:stCondLst>
                                  <p:childTnLst>
                                    <p:set>
                                      <p:cBhvr additive="repl">
                                        <p:cTn id="12" dur="1" fill="hold">
                                          <p:stCondLst>
                                            <p:cond delay="0"/>
                                          </p:stCondLst>
                                        </p:cTn>
                                        <p:tgtEl>
                                          <p:spTgt spid="6147"/>
                                        </p:tgtEl>
                                        <p:attrNameLst>
                                          <p:attrName>style.visibility</p:attrName>
                                        </p:attrNameLst>
                                      </p:cBhvr>
                                      <p:to>
                                        <p:strVal val="visible"/>
                                      </p:to>
                                    </p:set>
                                    <p:animEffect transition="in" filter="slide(fromBottom)">
                                      <p:cBhvr additive="repl">
                                        <p:cTn id="13" dur="500"/>
                                        <p:tgtEl>
                                          <p:spTgt spid="6147"/>
                                        </p:tgtEl>
                                      </p:cBhvr>
                                    </p:animEffect>
                                  </p:childTnLst>
                                </p:cTn>
                              </p:par>
                              <p:par>
                                <p:cTn id="14" presetID="12" presetClass="entr" presetSubtype="4" fill="hold" nodeType="withEffect">
                                  <p:stCondLst>
                                    <p:cond delay="0"/>
                                  </p:stCondLst>
                                  <p:childTnLst>
                                    <p:set>
                                      <p:cBhvr additive="repl">
                                        <p:cTn id="15" dur="1" fill="hold">
                                          <p:stCondLst>
                                            <p:cond delay="0"/>
                                          </p:stCondLst>
                                        </p:cTn>
                                        <p:tgtEl>
                                          <p:spTgt spid="6148"/>
                                        </p:tgtEl>
                                        <p:attrNameLst>
                                          <p:attrName>style.visibility</p:attrName>
                                        </p:attrNameLst>
                                      </p:cBhvr>
                                      <p:to>
                                        <p:strVal val="visible"/>
                                      </p:to>
                                    </p:set>
                                    <p:animEffect transition="in" filter="slide(fromBottom)">
                                      <p:cBhvr additive="repl">
                                        <p:cTn id="16" dur="500"/>
                                        <p:tgtEl>
                                          <p:spTgt spid="6148"/>
                                        </p:tgtEl>
                                      </p:cBhvr>
                                    </p:animEffect>
                                  </p:childTnLst>
                                </p:cTn>
                              </p:par>
                              <p:par>
                                <p:cTn id="17" presetID="12" presetClass="entr" presetSubtype="4" fill="hold" nodeType="withEffect">
                                  <p:stCondLst>
                                    <p:cond delay="0"/>
                                  </p:stCondLst>
                                  <p:childTnLst>
                                    <p:set>
                                      <p:cBhvr additive="repl">
                                        <p:cTn id="18" dur="1" fill="hold">
                                          <p:stCondLst>
                                            <p:cond delay="0"/>
                                          </p:stCondLst>
                                        </p:cTn>
                                        <p:tgtEl>
                                          <p:spTgt spid="6150"/>
                                        </p:tgtEl>
                                        <p:attrNameLst>
                                          <p:attrName>style.visibility</p:attrName>
                                        </p:attrNameLst>
                                      </p:cBhvr>
                                      <p:to>
                                        <p:strVal val="visible"/>
                                      </p:to>
                                    </p:set>
                                    <p:animEffect transition="in" filter="slide(fromBottom)">
                                      <p:cBhvr additive="repl">
                                        <p:cTn id="19" dur="500"/>
                                        <p:tgtEl>
                                          <p:spTgt spid="6150"/>
                                        </p:tgtEl>
                                      </p:cBhvr>
                                    </p:animEffect>
                                  </p:childTnLst>
                                </p:cTn>
                              </p:par>
                              <p:par>
                                <p:cTn id="20" presetID="12" presetClass="entr" presetSubtype="4" fill="hold" nodeType="withEffect">
                                  <p:stCondLst>
                                    <p:cond delay="0"/>
                                  </p:stCondLst>
                                  <p:childTnLst>
                                    <p:set>
                                      <p:cBhvr additive="repl">
                                        <p:cTn id="21" dur="1" fill="hold">
                                          <p:stCondLst>
                                            <p:cond delay="0"/>
                                          </p:stCondLst>
                                        </p:cTn>
                                        <p:tgtEl>
                                          <p:spTgt spid="6151"/>
                                        </p:tgtEl>
                                        <p:attrNameLst>
                                          <p:attrName>style.visibility</p:attrName>
                                        </p:attrNameLst>
                                      </p:cBhvr>
                                      <p:to>
                                        <p:strVal val="visible"/>
                                      </p:to>
                                    </p:set>
                                    <p:animEffect transition="in" filter="slide(fromBottom)">
                                      <p:cBhvr additive="repl">
                                        <p:cTn id="22" dur="500"/>
                                        <p:tgtEl>
                                          <p:spTgt spid="6151"/>
                                        </p:tgtEl>
                                      </p:cBhvr>
                                    </p:animEffect>
                                  </p:childTnLst>
                                </p:cTn>
                              </p:par>
                              <p:par>
                                <p:cTn id="23" presetID="12" presetClass="entr" presetSubtype="4" fill="hold" nodeType="withEffect">
                                  <p:stCondLst>
                                    <p:cond delay="0"/>
                                  </p:stCondLst>
                                  <p:childTnLst>
                                    <p:set>
                                      <p:cBhvr additive="repl">
                                        <p:cTn id="24" dur="1" fill="hold">
                                          <p:stCondLst>
                                            <p:cond delay="0"/>
                                          </p:stCondLst>
                                        </p:cTn>
                                        <p:tgtEl>
                                          <p:spTgt spid="6152"/>
                                        </p:tgtEl>
                                        <p:attrNameLst>
                                          <p:attrName>style.visibility</p:attrName>
                                        </p:attrNameLst>
                                      </p:cBhvr>
                                      <p:to>
                                        <p:strVal val="visible"/>
                                      </p:to>
                                    </p:set>
                                    <p:animEffect transition="in" filter="slide(fromBottom)">
                                      <p:cBhvr additive="repl">
                                        <p:cTn id="25" dur="500"/>
                                        <p:tgtEl>
                                          <p:spTgt spid="6152"/>
                                        </p:tgtEl>
                                      </p:cBhvr>
                                    </p:animEffect>
                                  </p:childTnLst>
                                </p:cTn>
                              </p:par>
                              <p:par>
                                <p:cTn id="26" presetID="12" presetClass="entr" presetSubtype="4" fill="hold" nodeType="withEffect">
                                  <p:stCondLst>
                                    <p:cond delay="0"/>
                                  </p:stCondLst>
                                  <p:childTnLst>
                                    <p:set>
                                      <p:cBhvr additive="repl">
                                        <p:cTn id="27" dur="1" fill="hold">
                                          <p:stCondLst>
                                            <p:cond delay="0"/>
                                          </p:stCondLst>
                                        </p:cTn>
                                        <p:tgtEl>
                                          <p:spTgt spid="6153"/>
                                        </p:tgtEl>
                                        <p:attrNameLst>
                                          <p:attrName>style.visibility</p:attrName>
                                        </p:attrNameLst>
                                      </p:cBhvr>
                                      <p:to>
                                        <p:strVal val="visible"/>
                                      </p:to>
                                    </p:set>
                                    <p:animEffect transition="in" filter="slide(fromBottom)">
                                      <p:cBhvr additive="repl">
                                        <p:cTn id="28" dur="500"/>
                                        <p:tgtEl>
                                          <p:spTgt spid="6153"/>
                                        </p:tgtEl>
                                      </p:cBhvr>
                                    </p:animEffect>
                                  </p:childTnLst>
                                </p:cTn>
                              </p:par>
                              <p:par>
                                <p:cTn id="29" presetID="12" presetClass="entr" presetSubtype="4" fill="hold" nodeType="withEffect">
                                  <p:stCondLst>
                                    <p:cond delay="0"/>
                                  </p:stCondLst>
                                  <p:childTnLst>
                                    <p:set>
                                      <p:cBhvr additive="repl">
                                        <p:cTn id="30" dur="1" fill="hold">
                                          <p:stCondLst>
                                            <p:cond delay="0"/>
                                          </p:stCondLst>
                                        </p:cTn>
                                        <p:tgtEl>
                                          <p:spTgt spid="6154"/>
                                        </p:tgtEl>
                                        <p:attrNameLst>
                                          <p:attrName>style.visibility</p:attrName>
                                        </p:attrNameLst>
                                      </p:cBhvr>
                                      <p:to>
                                        <p:strVal val="visible"/>
                                      </p:to>
                                    </p:set>
                                    <p:animEffect transition="in" filter="slide(fromBottom)">
                                      <p:cBhvr additive="repl">
                                        <p:cTn id="31" dur="500"/>
                                        <p:tgtEl>
                                          <p:spTgt spid="6154"/>
                                        </p:tgtEl>
                                      </p:cBhvr>
                                    </p:animEffect>
                                  </p:childTnLst>
                                </p:cTn>
                              </p:par>
                              <p:par>
                                <p:cTn id="32" presetID="12" presetClass="entr" presetSubtype="4" fill="hold" nodeType="withEffect">
                                  <p:stCondLst>
                                    <p:cond delay="0"/>
                                  </p:stCondLst>
                                  <p:childTnLst>
                                    <p:set>
                                      <p:cBhvr additive="repl">
                                        <p:cTn id="33" dur="1" fill="hold">
                                          <p:stCondLst>
                                            <p:cond delay="0"/>
                                          </p:stCondLst>
                                        </p:cTn>
                                        <p:tgtEl>
                                          <p:spTgt spid="6155"/>
                                        </p:tgtEl>
                                        <p:attrNameLst>
                                          <p:attrName>style.visibility</p:attrName>
                                        </p:attrNameLst>
                                      </p:cBhvr>
                                      <p:to>
                                        <p:strVal val="visible"/>
                                      </p:to>
                                    </p:set>
                                    <p:animEffect transition="in" filter="slide(fromBottom)">
                                      <p:cBhvr additive="repl">
                                        <p:cTn id="34" dur="500"/>
                                        <p:tgtEl>
                                          <p:spTgt spid="6155"/>
                                        </p:tgtEl>
                                      </p:cBhvr>
                                    </p:animEffect>
                                  </p:childTnLst>
                                </p:cTn>
                              </p:par>
                              <p:par>
                                <p:cTn id="35" presetID="12" presetClass="entr" presetSubtype="4" fill="hold" nodeType="withEffect">
                                  <p:stCondLst>
                                    <p:cond delay="0"/>
                                  </p:stCondLst>
                                  <p:childTnLst>
                                    <p:set>
                                      <p:cBhvr additive="repl">
                                        <p:cTn id="36" dur="1" fill="hold">
                                          <p:stCondLst>
                                            <p:cond delay="0"/>
                                          </p:stCondLst>
                                        </p:cTn>
                                        <p:tgtEl>
                                          <p:spTgt spid="6156"/>
                                        </p:tgtEl>
                                        <p:attrNameLst>
                                          <p:attrName>style.visibility</p:attrName>
                                        </p:attrNameLst>
                                      </p:cBhvr>
                                      <p:to>
                                        <p:strVal val="visible"/>
                                      </p:to>
                                    </p:set>
                                    <p:animEffect transition="in" filter="slide(fromBottom)">
                                      <p:cBhvr additive="repl">
                                        <p:cTn id="37" dur="500"/>
                                        <p:tgtEl>
                                          <p:spTgt spid="6156"/>
                                        </p:tgtEl>
                                      </p:cBhvr>
                                    </p:animEffect>
                                  </p:childTnLst>
                                </p:cTn>
                              </p:par>
                              <p:par>
                                <p:cTn id="38" presetID="12" presetClass="entr" presetSubtype="4" fill="hold" nodeType="withEffect">
                                  <p:stCondLst>
                                    <p:cond delay="0"/>
                                  </p:stCondLst>
                                  <p:childTnLst>
                                    <p:set>
                                      <p:cBhvr additive="repl">
                                        <p:cTn id="39" dur="1" fill="hold">
                                          <p:stCondLst>
                                            <p:cond delay="0"/>
                                          </p:stCondLst>
                                        </p:cTn>
                                        <p:tgtEl>
                                          <p:spTgt spid="6157"/>
                                        </p:tgtEl>
                                        <p:attrNameLst>
                                          <p:attrName>style.visibility</p:attrName>
                                        </p:attrNameLst>
                                      </p:cBhvr>
                                      <p:to>
                                        <p:strVal val="visible"/>
                                      </p:to>
                                    </p:set>
                                    <p:animEffect transition="in" filter="slide(fromBottom)">
                                      <p:cBhvr additive="repl">
                                        <p:cTn id="40" dur="500"/>
                                        <p:tgtEl>
                                          <p:spTgt spid="6157"/>
                                        </p:tgtEl>
                                      </p:cBhvr>
                                    </p:animEffect>
                                  </p:childTnLst>
                                </p:cTn>
                              </p:par>
                              <p:par>
                                <p:cTn id="41" presetID="12" presetClass="entr" presetSubtype="4" fill="hold" nodeType="withEffect">
                                  <p:stCondLst>
                                    <p:cond delay="0"/>
                                  </p:stCondLst>
                                  <p:childTnLst>
                                    <p:set>
                                      <p:cBhvr additive="repl">
                                        <p:cTn id="42" dur="1" fill="hold">
                                          <p:stCondLst>
                                            <p:cond delay="0"/>
                                          </p:stCondLst>
                                        </p:cTn>
                                        <p:tgtEl>
                                          <p:spTgt spid="6158"/>
                                        </p:tgtEl>
                                        <p:attrNameLst>
                                          <p:attrName>style.visibility</p:attrName>
                                        </p:attrNameLst>
                                      </p:cBhvr>
                                      <p:to>
                                        <p:strVal val="visible"/>
                                      </p:to>
                                    </p:set>
                                    <p:animEffect transition="in" filter="slide(fromBottom)">
                                      <p:cBhvr additive="repl">
                                        <p:cTn id="43" dur="500"/>
                                        <p:tgtEl>
                                          <p:spTgt spid="6158"/>
                                        </p:tgtEl>
                                      </p:cBhvr>
                                    </p:animEffect>
                                  </p:childTnLst>
                                </p:cTn>
                              </p:par>
                              <p:par>
                                <p:cTn id="44" presetID="12" presetClass="entr" presetSubtype="4" fill="hold" nodeType="withEffect">
                                  <p:stCondLst>
                                    <p:cond delay="0"/>
                                  </p:stCondLst>
                                  <p:childTnLst>
                                    <p:set>
                                      <p:cBhvr additive="repl">
                                        <p:cTn id="45" dur="1" fill="hold">
                                          <p:stCondLst>
                                            <p:cond delay="0"/>
                                          </p:stCondLst>
                                        </p:cTn>
                                        <p:tgtEl>
                                          <p:spTgt spid="6159"/>
                                        </p:tgtEl>
                                        <p:attrNameLst>
                                          <p:attrName>style.visibility</p:attrName>
                                        </p:attrNameLst>
                                      </p:cBhvr>
                                      <p:to>
                                        <p:strVal val="visible"/>
                                      </p:to>
                                    </p:set>
                                    <p:animEffect transition="in" filter="slide(fromBottom)">
                                      <p:cBhvr additive="repl">
                                        <p:cTn id="46" dur="500"/>
                                        <p:tgtEl>
                                          <p:spTgt spid="6159"/>
                                        </p:tgtEl>
                                      </p:cBhvr>
                                    </p:animEffect>
                                  </p:childTnLst>
                                </p:cTn>
                              </p:par>
                              <p:par>
                                <p:cTn id="47" presetID="12" presetClass="entr" presetSubtype="4" fill="hold" nodeType="withEffect">
                                  <p:stCondLst>
                                    <p:cond delay="0"/>
                                  </p:stCondLst>
                                  <p:childTnLst>
                                    <p:set>
                                      <p:cBhvr additive="repl">
                                        <p:cTn id="48" dur="1" fill="hold">
                                          <p:stCondLst>
                                            <p:cond delay="0"/>
                                          </p:stCondLst>
                                        </p:cTn>
                                        <p:tgtEl>
                                          <p:spTgt spid="6160"/>
                                        </p:tgtEl>
                                        <p:attrNameLst>
                                          <p:attrName>style.visibility</p:attrName>
                                        </p:attrNameLst>
                                      </p:cBhvr>
                                      <p:to>
                                        <p:strVal val="visible"/>
                                      </p:to>
                                    </p:set>
                                    <p:animEffect transition="in" filter="slide(fromBottom)">
                                      <p:cBhvr additive="repl">
                                        <p:cTn id="49" dur="500"/>
                                        <p:tgtEl>
                                          <p:spTgt spid="6160"/>
                                        </p:tgtEl>
                                      </p:cBhvr>
                                    </p:animEffect>
                                  </p:childTnLst>
                                </p:cTn>
                              </p:par>
                              <p:par>
                                <p:cTn id="50" presetID="12" presetClass="entr" presetSubtype="4" fill="hold" nodeType="withEffect">
                                  <p:stCondLst>
                                    <p:cond delay="0"/>
                                  </p:stCondLst>
                                  <p:childTnLst>
                                    <p:set>
                                      <p:cBhvr additive="repl">
                                        <p:cTn id="51" dur="1" fill="hold">
                                          <p:stCondLst>
                                            <p:cond delay="0"/>
                                          </p:stCondLst>
                                        </p:cTn>
                                        <p:tgtEl>
                                          <p:spTgt spid="6161"/>
                                        </p:tgtEl>
                                        <p:attrNameLst>
                                          <p:attrName>style.visibility</p:attrName>
                                        </p:attrNameLst>
                                      </p:cBhvr>
                                      <p:to>
                                        <p:strVal val="visible"/>
                                      </p:to>
                                    </p:set>
                                    <p:animEffect transition="in" filter="slide(fromBottom)">
                                      <p:cBhvr additive="repl">
                                        <p:cTn id="52" dur="5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54D9D-4A87-0AA9-B10F-FC0158E93FD8}"/>
              </a:ext>
            </a:extLst>
          </p:cNvPr>
          <p:cNvSpPr txBox="1"/>
          <p:nvPr/>
        </p:nvSpPr>
        <p:spPr>
          <a:xfrm>
            <a:off x="5599551" y="1079771"/>
            <a:ext cx="4828500" cy="3170099"/>
          </a:xfrm>
          <a:prstGeom prst="rect">
            <a:avLst/>
          </a:prstGeom>
          <a:noFill/>
        </p:spPr>
        <p:txBody>
          <a:bodyPr wrap="square" rtlCol="0">
            <a:spAutoFit/>
          </a:bodyPr>
          <a:lstStyle/>
          <a:p>
            <a:pPr algn="just"/>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E4D2EAC8-F09B-4B15-5D1D-D881C0C8E951}"/>
              </a:ext>
            </a:extLst>
          </p:cNvPr>
          <p:cNvPicPr>
            <a:picLocks noChangeAspect="1"/>
          </p:cNvPicPr>
          <p:nvPr/>
        </p:nvPicPr>
        <p:blipFill>
          <a:blip r:embed="rId2"/>
          <a:stretch>
            <a:fillRect/>
          </a:stretch>
        </p:blipFill>
        <p:spPr>
          <a:xfrm>
            <a:off x="418289" y="645880"/>
            <a:ext cx="4267540" cy="4889403"/>
          </a:xfrm>
          <a:prstGeom prst="rect">
            <a:avLst/>
          </a:prstGeom>
        </p:spPr>
      </p:pic>
    </p:spTree>
    <p:extLst>
      <p:ext uri="{BB962C8B-B14F-4D97-AF65-F5344CB8AC3E}">
        <p14:creationId xmlns:p14="http://schemas.microsoft.com/office/powerpoint/2010/main" val="1293467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389633" y="544066"/>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Lãnh tụ Nguyễn Ái Quốc</a:t>
            </a:r>
          </a:p>
        </p:txBody>
      </p:sp>
      <p:sp>
        <p:nvSpPr>
          <p:cNvPr id="9" name="TextBox 8"/>
          <p:cNvSpPr txBox="1"/>
          <p:nvPr/>
        </p:nvSpPr>
        <p:spPr>
          <a:xfrm>
            <a:off x="919338" y="2944724"/>
            <a:ext cx="7827118" cy="1569660"/>
          </a:xfrm>
          <a:prstGeom prst="rect">
            <a:avLst/>
          </a:prstGeom>
          <a:solidFill>
            <a:srgbClr val="ECFAF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Vì sao chỉ có lãnh tụ Nguyễn Ái Quốc mới có thể thống nhất các tổ chức cộng sản ở Việt Nam?</a:t>
            </a:r>
          </a:p>
        </p:txBody>
      </p:sp>
      <p:sp>
        <p:nvSpPr>
          <p:cNvPr id="11" name="Text Box 21"/>
          <p:cNvSpPr txBox="1">
            <a:spLocks noChangeArrowheads="1"/>
          </p:cNvSpPr>
          <p:nvPr/>
        </p:nvSpPr>
        <p:spPr bwMode="auto">
          <a:xfrm>
            <a:off x="224684" y="1863303"/>
            <a:ext cx="8054612" cy="3416320"/>
          </a:xfrm>
          <a:prstGeom prst="rect">
            <a:avLst/>
          </a:prstGeom>
          <a:solidFill>
            <a:srgbClr val="F3F3F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Vì</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Người</a:t>
            </a:r>
            <a:r>
              <a:rPr kumimoji="0" lang="en-US" altLang="en-US" sz="3600" b="1" i="0" u="none" strike="noStrike" kern="1200" cap="none" spc="0" normalizeH="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đã</a:t>
            </a:r>
            <a:r>
              <a:rPr kumimoji="0" lang="en-US" altLang="en-US" sz="3600" b="1" i="0" u="none" strike="noStrike" kern="1200" cap="none" spc="0" normalizeH="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tìm</a:t>
            </a:r>
            <a:r>
              <a:rPr kumimoji="0" lang="en-US" altLang="en-US" sz="3600" b="1" i="0" u="none" strike="noStrike" kern="1200" cap="none" spc="0" normalizeH="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thấy</a:t>
            </a:r>
            <a:r>
              <a:rPr kumimoji="0" lang="en-US" altLang="en-US" sz="3600" b="1" i="0" u="none" strike="noStrike" kern="1200" cap="none" spc="0" normalizeH="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con </a:t>
            </a:r>
            <a:r>
              <a:rPr lang="en-US" altLang="en-US" sz="3600" b="1" noProof="0" dirty="0" err="1">
                <a:solidFill>
                  <a:sysClr val="windowText" lastClr="000000"/>
                </a:solidFill>
                <a:latin typeface="Times New Roman" panose="02020603050405020304" pitchFamily="18" charset="0"/>
                <a:sym typeface="Times New Roman" panose="02020603050405020304" pitchFamily="18" charset="0"/>
              </a:rPr>
              <a:t>đường</a:t>
            </a:r>
            <a:r>
              <a:rPr lang="en-US" altLang="en-US" sz="3600" b="1" noProof="0" dirty="0">
                <a:solidFill>
                  <a:sysClr val="windowText" lastClr="000000"/>
                </a:solidFill>
                <a:latin typeface="Times New Roman" panose="02020603050405020304" pitchFamily="18" charset="0"/>
                <a:sym typeface="Times New Roman" panose="02020603050405020304" pitchFamily="18" charset="0"/>
              </a:rPr>
              <a:t> </a:t>
            </a:r>
            <a:r>
              <a:rPr lang="en-US" altLang="en-US" sz="3600" b="1" noProof="0" dirty="0" err="1">
                <a:solidFill>
                  <a:sysClr val="windowText" lastClr="000000"/>
                </a:solidFill>
                <a:latin typeface="Times New Roman" panose="02020603050405020304" pitchFamily="18" charset="0"/>
                <a:sym typeface="Times New Roman" panose="02020603050405020304" pitchFamily="18" charset="0"/>
              </a:rPr>
              <a:t>cứu</a:t>
            </a:r>
            <a:r>
              <a:rPr lang="en-US" altLang="en-US" sz="3600" b="1" noProof="0" dirty="0">
                <a:solidFill>
                  <a:sysClr val="windowText" lastClr="000000"/>
                </a:solidFill>
                <a:latin typeface="Times New Roman" panose="02020603050405020304" pitchFamily="18" charset="0"/>
                <a:sym typeface="Times New Roman" panose="02020603050405020304" pitchFamily="18" charset="0"/>
              </a:rPr>
              <a:t> </a:t>
            </a:r>
            <a:r>
              <a:rPr lang="en-US" altLang="en-US" sz="3600" b="1" noProof="0" dirty="0" err="1">
                <a:solidFill>
                  <a:sysClr val="windowText" lastClr="000000"/>
                </a:solidFill>
                <a:latin typeface="Times New Roman" panose="02020603050405020304" pitchFamily="18" charset="0"/>
                <a:sym typeface="Times New Roman" panose="02020603050405020304" pitchFamily="18" charset="0"/>
              </a:rPr>
              <a:t>nước</a:t>
            </a:r>
            <a:r>
              <a:rPr lang="en-US" altLang="en-US" sz="3600" b="1" noProof="0" dirty="0">
                <a:solidFill>
                  <a:sysClr val="windowText" lastClr="000000"/>
                </a:solidFill>
                <a:latin typeface="Times New Roman" panose="02020603050405020304" pitchFamily="18" charset="0"/>
                <a:sym typeface="Times New Roman" panose="02020603050405020304" pitchFamily="18" charset="0"/>
              </a:rPr>
              <a:t> </a:t>
            </a:r>
            <a:r>
              <a:rPr lang="en-US" altLang="en-US" sz="3600" b="1" noProof="0" dirty="0" err="1">
                <a:solidFill>
                  <a:sysClr val="windowText" lastClr="000000"/>
                </a:solidFill>
                <a:latin typeface="Times New Roman" panose="02020603050405020304" pitchFamily="18" charset="0"/>
                <a:sym typeface="Times New Roman" panose="02020603050405020304" pitchFamily="18" charset="0"/>
              </a:rPr>
              <a:t>đúng</a:t>
            </a:r>
            <a:r>
              <a:rPr lang="en-US" altLang="en-US" sz="3600" b="1" noProof="0" dirty="0">
                <a:solidFill>
                  <a:sysClr val="windowText" lastClr="000000"/>
                </a:solidFill>
                <a:latin typeface="Times New Roman" panose="02020603050405020304" pitchFamily="18" charset="0"/>
                <a:sym typeface="Times New Roman" panose="02020603050405020304" pitchFamily="18" charset="0"/>
              </a:rPr>
              <a:t> </a:t>
            </a:r>
            <a:r>
              <a:rPr lang="en-US" altLang="en-US" sz="3600" b="1" noProof="0" dirty="0" err="1">
                <a:solidFill>
                  <a:sysClr val="windowText" lastClr="000000"/>
                </a:solidFill>
                <a:latin typeface="Times New Roman" panose="02020603050405020304" pitchFamily="18" charset="0"/>
                <a:sym typeface="Times New Roman" panose="02020603050405020304" pitchFamily="18" charset="0"/>
              </a:rPr>
              <a:t>đắn</a:t>
            </a:r>
            <a:r>
              <a:rPr lang="en-US" altLang="en-US" sz="3600" b="1" noProof="0" dirty="0">
                <a:solidFill>
                  <a:sysClr val="windowText" lastClr="000000"/>
                </a:solidFill>
                <a:latin typeface="Times New Roman" panose="02020603050405020304" pitchFamily="18" charset="0"/>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được</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bạn</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bè</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thế</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giới</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khâm</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phục</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Nguyễn</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Ái</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Quốc</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l</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à</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người</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hiểu</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biết</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sâu</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sắc</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về</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lí</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luận</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v</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à</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thực</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tiễn</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cách</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mạng</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có</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uy</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tín</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trong</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phong</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tr</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à</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o</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cách</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mạng</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Quốc</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tế</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6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a:t>
            </a:r>
            <a:endParaRPr kumimoji="0" lang="en-US" altLang="en-US" sz="36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S PGothic" panose="020B0600070205080204" pitchFamily="34" charset="-128"/>
            </a:endParaRPr>
          </a:p>
        </p:txBody>
      </p:sp>
      <p:pic>
        <p:nvPicPr>
          <p:cNvPr id="12" name="Picture 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8688" y="519413"/>
            <a:ext cx="3654364" cy="477814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574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F136A2-5363-563D-4EC5-C33403CC7DB4}"/>
              </a:ext>
            </a:extLst>
          </p:cNvPr>
          <p:cNvPicPr>
            <a:picLocks noChangeAspect="1"/>
          </p:cNvPicPr>
          <p:nvPr/>
        </p:nvPicPr>
        <p:blipFill>
          <a:blip r:embed="rId2"/>
          <a:stretch>
            <a:fillRect/>
          </a:stretch>
        </p:blipFill>
        <p:spPr>
          <a:xfrm>
            <a:off x="6436468" y="700790"/>
            <a:ext cx="5343728" cy="4834255"/>
          </a:xfrm>
          <a:prstGeom prst="rect">
            <a:avLst/>
          </a:prstGeom>
        </p:spPr>
      </p:pic>
      <p:sp>
        <p:nvSpPr>
          <p:cNvPr id="2" name="AutoShape 10">
            <a:extLst>
              <a:ext uri="{FF2B5EF4-FFF2-40B4-BE49-F238E27FC236}">
                <a16:creationId xmlns:a16="http://schemas.microsoft.com/office/drawing/2014/main" id="{FF3B5AD8-D9F5-8CAC-CB07-13AB9CEBBA45}"/>
              </a:ext>
            </a:extLst>
          </p:cNvPr>
          <p:cNvSpPr>
            <a:spLocks noChangeArrowheads="1"/>
          </p:cNvSpPr>
          <p:nvPr/>
        </p:nvSpPr>
        <p:spPr bwMode="auto">
          <a:xfrm>
            <a:off x="1874837" y="147941"/>
            <a:ext cx="4221163" cy="3981450"/>
          </a:xfrm>
          <a:prstGeom prst="cloudCallout">
            <a:avLst>
              <a:gd name="adj1" fmla="val -79918"/>
              <a:gd name="adj2" fmla="val 85295"/>
            </a:avLst>
          </a:prstGeom>
          <a:solidFill>
            <a:srgbClr val="3F1E00">
              <a:lumMod val="25000"/>
              <a:lumOff val="75000"/>
            </a:srgbClr>
          </a:solidFill>
          <a:ln w="25560" cap="sq">
            <a:solidFill>
              <a:srgbClr val="89A4A7"/>
            </a:solidFill>
            <a:miter lim="800000"/>
            <a:headEnd/>
            <a:tailEnd/>
          </a:ln>
          <a:effec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Lucida Sans Unicode" panose="020B0602030504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Lucida Sans Unicode" panose="020B0602030504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Lucida Sans Unicode" panose="020B0602030504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Lucida Sans Unicode" panose="020B0602030504020204" pitchFamily="34" charset="0"/>
              </a:defRPr>
            </a:lvl9pPr>
          </a:lstStyle>
          <a:p>
            <a:pPr marL="0" marR="0" lvl="0" indent="0" algn="ctr" defTabSz="914400" eaLnBrk="1" fontAlgn="base" latinLnBrk="0" hangingPunct="1">
              <a:lnSpc>
                <a:spcPct val="100000"/>
              </a:lnSpc>
              <a:spcBef>
                <a:spcPts val="80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Hội</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nghị</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đã</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thông</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qua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những</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nội</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dung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quan</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trọng</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nào</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Ý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nghĩa</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của</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hội</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nghị</a:t>
            </a:r>
            <a:r>
              <a:rPr kumimoji="0" lang="en-US"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rPr>
              <a:t>?</a:t>
            </a:r>
            <a:endParaRPr kumimoji="0" lang="vi-VN" sz="2800" b="0"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3909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8DC428-389A-CB17-9C09-8DCB5D402296}"/>
              </a:ext>
            </a:extLst>
          </p:cNvPr>
          <p:cNvSpPr/>
          <p:nvPr/>
        </p:nvSpPr>
        <p:spPr>
          <a:xfrm>
            <a:off x="642025" y="280051"/>
            <a:ext cx="5453974" cy="177043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just"/>
            <a:r>
              <a:rPr lang="en-US" sz="2800" dirty="0" err="1">
                <a:solidFill>
                  <a:schemeClr val="tx1"/>
                </a:solidFill>
                <a:latin typeface="#9Slide03 AllRoundGothic" panose="020B0703020202020104" pitchFamily="34" charset="0"/>
              </a:rPr>
              <a:t>Thống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nhất</a:t>
            </a:r>
            <a:r>
              <a:rPr lang="en-US" sz="2800" dirty="0">
                <a:solidFill>
                  <a:schemeClr val="tx1"/>
                </a:solidFill>
                <a:latin typeface="#9Slide03 AllRoundGothic" panose="020B0703020202020104" pitchFamily="34" charset="0"/>
              </a:rPr>
              <a:t> 3 </a:t>
            </a:r>
            <a:r>
              <a:rPr lang="en-US" sz="2800" dirty="0" err="1">
                <a:solidFill>
                  <a:schemeClr val="tx1"/>
                </a:solidFill>
                <a:latin typeface="#9Slide03 AllRoundGothic" panose="020B0703020202020104" pitchFamily="34" charset="0"/>
              </a:rPr>
              <a:t>tổ</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chức</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cộng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sản</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thành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một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đảng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duy</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nhất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Đảng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Cộng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sản</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Việt</a:t>
            </a:r>
            <a:r>
              <a:rPr lang="en-US" sz="2800" dirty="0">
                <a:solidFill>
                  <a:schemeClr val="tx1"/>
                </a:solidFill>
                <a:latin typeface="#9Slide03 AllRoundGothic" panose="020B0703020202020104" pitchFamily="34" charset="0"/>
              </a:rPr>
              <a:t> Nam.</a:t>
            </a:r>
          </a:p>
        </p:txBody>
      </p:sp>
      <p:sp>
        <p:nvSpPr>
          <p:cNvPr id="5" name="Rectangle 4">
            <a:extLst>
              <a:ext uri="{FF2B5EF4-FFF2-40B4-BE49-F238E27FC236}">
                <a16:creationId xmlns:a16="http://schemas.microsoft.com/office/drawing/2014/main" id="{8B1A0669-D67D-4CAA-5730-3105B0440FA2}"/>
              </a:ext>
            </a:extLst>
          </p:cNvPr>
          <p:cNvSpPr/>
          <p:nvPr/>
        </p:nvSpPr>
        <p:spPr>
          <a:xfrm>
            <a:off x="6738026" y="241140"/>
            <a:ext cx="4811949" cy="184825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just"/>
            <a:r>
              <a:rPr lang="vi-VN" sz="2800" dirty="0">
                <a:solidFill>
                  <a:schemeClr val="tx1"/>
                </a:solidFill>
                <a:latin typeface="#9Slide03 AllRoundGothic" panose="020B0703020202020104" pitchFamily="34" charset="0"/>
              </a:rPr>
              <a:t>Thông qua chính cương, sách lược vắn tắt, điều lệ tóm tắt do Nguyễn Ái Quốc soạn thảo. </a:t>
            </a:r>
          </a:p>
        </p:txBody>
      </p:sp>
      <p:sp>
        <p:nvSpPr>
          <p:cNvPr id="6" name="Oval 5">
            <a:extLst>
              <a:ext uri="{FF2B5EF4-FFF2-40B4-BE49-F238E27FC236}">
                <a16:creationId xmlns:a16="http://schemas.microsoft.com/office/drawing/2014/main" id="{B6EA7327-8253-AB81-9757-BBF5349259F9}"/>
              </a:ext>
            </a:extLst>
          </p:cNvPr>
          <p:cNvSpPr/>
          <p:nvPr/>
        </p:nvSpPr>
        <p:spPr>
          <a:xfrm>
            <a:off x="3805945" y="2609826"/>
            <a:ext cx="4092915" cy="2071991"/>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000" dirty="0" err="1">
                <a:solidFill>
                  <a:schemeClr val="bg1"/>
                </a:solidFill>
                <a:latin typeface="#9Slide03 Ample" panose="02000000000000000000" pitchFamily="2" charset="0"/>
              </a:rPr>
              <a:t>Đây</a:t>
            </a:r>
            <a:r>
              <a:rPr lang="en-US" sz="3000" dirty="0">
                <a:solidFill>
                  <a:schemeClr val="bg1"/>
                </a:solidFill>
                <a:latin typeface="#9Slide03 Ample" panose="02000000000000000000" pitchFamily="2" charset="0"/>
              </a:rPr>
              <a:t> </a:t>
            </a:r>
            <a:r>
              <a:rPr lang="en-US" sz="3000" dirty="0" err="1">
                <a:solidFill>
                  <a:schemeClr val="bg1"/>
                </a:solidFill>
                <a:latin typeface="#9Slide03 Ample" panose="02000000000000000000" pitchFamily="2" charset="0"/>
              </a:rPr>
              <a:t>là</a:t>
            </a:r>
            <a:r>
              <a:rPr lang="en-US" sz="3000" dirty="0">
                <a:solidFill>
                  <a:schemeClr val="bg1"/>
                </a:solidFill>
                <a:latin typeface="#9Slide03 Ample" panose="02000000000000000000" pitchFamily="2" charset="0"/>
              </a:rPr>
              <a:t> </a:t>
            </a:r>
            <a:r>
              <a:rPr lang="en-US" sz="3000" dirty="0" err="1">
                <a:solidFill>
                  <a:schemeClr val="bg1"/>
                </a:solidFill>
                <a:latin typeface="#9Slide03 Ample" panose="02000000000000000000" pitchFamily="2" charset="0"/>
              </a:rPr>
              <a:t>Cương</a:t>
            </a:r>
            <a:r>
              <a:rPr lang="en-US" sz="3000" dirty="0">
                <a:solidFill>
                  <a:schemeClr val="bg1"/>
                </a:solidFill>
                <a:latin typeface="#9Slide03 Ample" panose="02000000000000000000" pitchFamily="2" charset="0"/>
              </a:rPr>
              <a:t> </a:t>
            </a:r>
            <a:r>
              <a:rPr lang="en-US" sz="3000" dirty="0" err="1">
                <a:solidFill>
                  <a:schemeClr val="bg1"/>
                </a:solidFill>
                <a:latin typeface="#9Slide03 Ample" panose="02000000000000000000" pitchFamily="2" charset="0"/>
              </a:rPr>
              <a:t>lĩnh</a:t>
            </a:r>
            <a:r>
              <a:rPr lang="en-US" sz="3000" dirty="0">
                <a:solidFill>
                  <a:schemeClr val="bg1"/>
                </a:solidFill>
                <a:latin typeface="#9Slide03 Ample" panose="02000000000000000000" pitchFamily="2" charset="0"/>
              </a:rPr>
              <a:t> </a:t>
            </a:r>
            <a:r>
              <a:rPr lang="en-US" sz="3000" dirty="0" err="1">
                <a:solidFill>
                  <a:schemeClr val="bg1"/>
                </a:solidFill>
                <a:latin typeface="#9Slide03 Ample" panose="02000000000000000000" pitchFamily="2" charset="0"/>
              </a:rPr>
              <a:t>chính</a:t>
            </a:r>
            <a:r>
              <a:rPr lang="en-US" sz="3000" dirty="0">
                <a:solidFill>
                  <a:schemeClr val="bg1"/>
                </a:solidFill>
                <a:latin typeface="#9Slide03 Ample" panose="02000000000000000000" pitchFamily="2" charset="0"/>
              </a:rPr>
              <a:t> </a:t>
            </a:r>
            <a:r>
              <a:rPr lang="en-US" sz="3000" dirty="0" err="1">
                <a:solidFill>
                  <a:schemeClr val="bg1"/>
                </a:solidFill>
                <a:latin typeface="#9Slide03 Ample" panose="02000000000000000000" pitchFamily="2" charset="0"/>
              </a:rPr>
              <a:t>trị</a:t>
            </a:r>
            <a:r>
              <a:rPr lang="en-US" sz="3000" dirty="0">
                <a:solidFill>
                  <a:schemeClr val="bg1"/>
                </a:solidFill>
                <a:latin typeface="#9Slide03 Ample" panose="02000000000000000000" pitchFamily="2" charset="0"/>
              </a:rPr>
              <a:t> </a:t>
            </a:r>
            <a:r>
              <a:rPr lang="en-US" sz="3000" dirty="0" err="1">
                <a:solidFill>
                  <a:schemeClr val="bg1"/>
                </a:solidFill>
                <a:latin typeface="#9Slide03 Ample" panose="02000000000000000000" pitchFamily="2" charset="0"/>
              </a:rPr>
              <a:t>đầu</a:t>
            </a:r>
            <a:r>
              <a:rPr lang="en-US" sz="3000" dirty="0">
                <a:solidFill>
                  <a:schemeClr val="bg1"/>
                </a:solidFill>
                <a:latin typeface="#9Slide03 Ample" panose="02000000000000000000" pitchFamily="2" charset="0"/>
              </a:rPr>
              <a:t> </a:t>
            </a:r>
            <a:r>
              <a:rPr lang="en-US" sz="3000" dirty="0" err="1">
                <a:solidFill>
                  <a:schemeClr val="bg1"/>
                </a:solidFill>
                <a:latin typeface="#9Slide03 Ample" panose="02000000000000000000" pitchFamily="2" charset="0"/>
              </a:rPr>
              <a:t>tiên</a:t>
            </a:r>
            <a:r>
              <a:rPr lang="en-US" sz="3000" dirty="0">
                <a:solidFill>
                  <a:schemeClr val="bg1"/>
                </a:solidFill>
                <a:latin typeface="#9Slide03 Ample" panose="02000000000000000000" pitchFamily="2" charset="0"/>
              </a:rPr>
              <a:t> </a:t>
            </a:r>
            <a:r>
              <a:rPr lang="en-US" sz="3000" dirty="0" err="1">
                <a:solidFill>
                  <a:schemeClr val="bg1"/>
                </a:solidFill>
                <a:latin typeface="#9Slide03 Ample" panose="02000000000000000000" pitchFamily="2" charset="0"/>
              </a:rPr>
              <a:t>của</a:t>
            </a:r>
            <a:r>
              <a:rPr lang="en-US" sz="3000" dirty="0">
                <a:solidFill>
                  <a:schemeClr val="bg1"/>
                </a:solidFill>
                <a:latin typeface="#9Slide03 Ample" panose="02000000000000000000" pitchFamily="2" charset="0"/>
              </a:rPr>
              <a:t> </a:t>
            </a:r>
            <a:r>
              <a:rPr lang="en-US" sz="3000" dirty="0" err="1">
                <a:solidFill>
                  <a:schemeClr val="bg1"/>
                </a:solidFill>
                <a:latin typeface="#9Slide03 Ample" panose="02000000000000000000" pitchFamily="2" charset="0"/>
              </a:rPr>
              <a:t>Đảng</a:t>
            </a:r>
            <a:endParaRPr lang="en-US" sz="3000" dirty="0">
              <a:solidFill>
                <a:schemeClr val="bg1"/>
              </a:solidFill>
              <a:latin typeface="#9Slide03 Ample" panose="02000000000000000000" pitchFamily="2" charset="0"/>
            </a:endParaRPr>
          </a:p>
        </p:txBody>
      </p:sp>
      <p:sp>
        <p:nvSpPr>
          <p:cNvPr id="7" name="Arrow: Right 6">
            <a:extLst>
              <a:ext uri="{FF2B5EF4-FFF2-40B4-BE49-F238E27FC236}">
                <a16:creationId xmlns:a16="http://schemas.microsoft.com/office/drawing/2014/main" id="{211F20A5-3854-3733-65DA-02D8F5474E00}"/>
              </a:ext>
            </a:extLst>
          </p:cNvPr>
          <p:cNvSpPr/>
          <p:nvPr/>
        </p:nvSpPr>
        <p:spPr>
          <a:xfrm rot="2525348">
            <a:off x="3949429" y="2052536"/>
            <a:ext cx="856034" cy="10019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EFBA1178-065B-B981-EE17-4B3CA372AF0D}"/>
              </a:ext>
            </a:extLst>
          </p:cNvPr>
          <p:cNvSpPr/>
          <p:nvPr/>
        </p:nvSpPr>
        <p:spPr>
          <a:xfrm rot="9026898">
            <a:off x="7195130" y="2136264"/>
            <a:ext cx="856034" cy="10019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33EB0DE-03D6-5D8C-1269-06647122D764}"/>
              </a:ext>
            </a:extLst>
          </p:cNvPr>
          <p:cNvPicPr>
            <a:picLocks noChangeAspect="1"/>
          </p:cNvPicPr>
          <p:nvPr/>
        </p:nvPicPr>
        <p:blipFill rotWithShape="1">
          <a:blip r:embed="rId2"/>
          <a:srcRect l="6648" t="11832" r="2589" b="2765"/>
          <a:stretch/>
        </p:blipFill>
        <p:spPr>
          <a:xfrm>
            <a:off x="7809542" y="3573857"/>
            <a:ext cx="4382458" cy="2703295"/>
          </a:xfrm>
          <a:prstGeom prst="rect">
            <a:avLst/>
          </a:prstGeom>
        </p:spPr>
      </p:pic>
    </p:spTree>
    <p:extLst>
      <p:ext uri="{BB962C8B-B14F-4D97-AF65-F5344CB8AC3E}">
        <p14:creationId xmlns:p14="http://schemas.microsoft.com/office/powerpoint/2010/main" val="240567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id="{214A1B83-AEC9-6F7E-4989-844C71392311}"/>
              </a:ext>
            </a:extLst>
          </p:cNvPr>
          <p:cNvSpPr txBox="1">
            <a:spLocks noChangeArrowheads="1"/>
          </p:cNvSpPr>
          <p:nvPr/>
        </p:nvSpPr>
        <p:spPr bwMode="auto">
          <a:xfrm>
            <a:off x="1397794" y="76201"/>
            <a:ext cx="9396412" cy="639763"/>
          </a:xfrm>
          <a:prstGeom prst="rect">
            <a:avLst/>
          </a:prstGeom>
          <a:noFill/>
          <a:ln>
            <a:noFill/>
          </a:ln>
          <a:effectLst/>
        </p:spPr>
        <p:txBody>
          <a:bodyPr anchor="ctr"/>
          <a:lstStyle/>
          <a:p>
            <a:pPr algn="ctr"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3600" dirty="0" err="1">
                <a:solidFill>
                  <a:srgbClr val="FF0000"/>
                </a:solidFill>
                <a:effectLst>
                  <a:outerShdw blurRad="38100" dist="38100" dir="2700000" algn="tl">
                    <a:srgbClr val="000000"/>
                  </a:outerShdw>
                </a:effectLst>
                <a:latin typeface="Arial" charset="0"/>
                <a:cs typeface="Arial" charset="0"/>
              </a:rPr>
              <a:t>Văn</a:t>
            </a:r>
            <a:r>
              <a:rPr lang="en-US" sz="3600" dirty="0">
                <a:solidFill>
                  <a:srgbClr val="FF0000"/>
                </a:solidFill>
                <a:effectLst>
                  <a:outerShdw blurRad="38100" dist="38100" dir="2700000" algn="tl">
                    <a:srgbClr val="000000"/>
                  </a:outerShdw>
                </a:effectLst>
                <a:latin typeface="Arial" charset="0"/>
                <a:cs typeface="Arial" charset="0"/>
              </a:rPr>
              <a:t> </a:t>
            </a:r>
            <a:r>
              <a:rPr lang="en-US" sz="3600" dirty="0" err="1">
                <a:solidFill>
                  <a:srgbClr val="FF0000"/>
                </a:solidFill>
                <a:effectLst>
                  <a:outerShdw blurRad="38100" dist="38100" dir="2700000" algn="tl">
                    <a:srgbClr val="000000"/>
                  </a:outerShdw>
                </a:effectLst>
                <a:latin typeface="Arial" charset="0"/>
                <a:cs typeface="Arial" charset="0"/>
              </a:rPr>
              <a:t>kiện</a:t>
            </a:r>
            <a:r>
              <a:rPr lang="en-US" sz="3600" dirty="0">
                <a:solidFill>
                  <a:srgbClr val="FF0000"/>
                </a:solidFill>
                <a:effectLst>
                  <a:outerShdw blurRad="38100" dist="38100" dir="2700000" algn="tl">
                    <a:srgbClr val="000000"/>
                  </a:outerShdw>
                </a:effectLst>
                <a:latin typeface="Arial" charset="0"/>
                <a:cs typeface="Arial" charset="0"/>
              </a:rPr>
              <a:t> </a:t>
            </a:r>
            <a:r>
              <a:rPr lang="en-US" sz="3600" dirty="0" err="1">
                <a:solidFill>
                  <a:srgbClr val="FF0000"/>
                </a:solidFill>
                <a:effectLst>
                  <a:outerShdw blurRad="38100" dist="38100" dir="2700000" algn="tl">
                    <a:srgbClr val="000000"/>
                  </a:outerShdw>
                </a:effectLst>
                <a:latin typeface="Arial" charset="0"/>
                <a:cs typeface="Arial" charset="0"/>
              </a:rPr>
              <a:t>Hội</a:t>
            </a:r>
            <a:r>
              <a:rPr lang="en-US" sz="3600" dirty="0">
                <a:solidFill>
                  <a:srgbClr val="FF0000"/>
                </a:solidFill>
                <a:effectLst>
                  <a:outerShdw blurRad="38100" dist="38100" dir="2700000" algn="tl">
                    <a:srgbClr val="000000"/>
                  </a:outerShdw>
                </a:effectLst>
                <a:latin typeface="Arial" charset="0"/>
                <a:cs typeface="Arial" charset="0"/>
              </a:rPr>
              <a:t> </a:t>
            </a:r>
            <a:r>
              <a:rPr lang="en-US" sz="3600" dirty="0" err="1">
                <a:solidFill>
                  <a:srgbClr val="FF0000"/>
                </a:solidFill>
                <a:effectLst>
                  <a:outerShdw blurRad="38100" dist="38100" dir="2700000" algn="tl">
                    <a:srgbClr val="000000"/>
                  </a:outerShdw>
                </a:effectLst>
                <a:latin typeface="Arial" charset="0"/>
                <a:cs typeface="Arial" charset="0"/>
              </a:rPr>
              <a:t>nghị</a:t>
            </a:r>
            <a:r>
              <a:rPr lang="en-US" sz="3600" dirty="0">
                <a:solidFill>
                  <a:srgbClr val="FF0000"/>
                </a:solidFill>
                <a:effectLst>
                  <a:outerShdw blurRad="38100" dist="38100" dir="2700000" algn="tl">
                    <a:srgbClr val="000000"/>
                  </a:outerShdw>
                </a:effectLst>
                <a:latin typeface="Arial" charset="0"/>
                <a:cs typeface="Arial" charset="0"/>
              </a:rPr>
              <a:t> </a:t>
            </a:r>
            <a:r>
              <a:rPr lang="en-US" sz="3600" dirty="0" err="1">
                <a:solidFill>
                  <a:srgbClr val="FF0000"/>
                </a:solidFill>
                <a:effectLst>
                  <a:outerShdw blurRad="38100" dist="38100" dir="2700000" algn="tl">
                    <a:srgbClr val="000000"/>
                  </a:outerShdw>
                </a:effectLst>
                <a:latin typeface="Arial" charset="0"/>
                <a:cs typeface="Arial" charset="0"/>
              </a:rPr>
              <a:t>thành</a:t>
            </a:r>
            <a:r>
              <a:rPr lang="en-US" sz="3600" dirty="0">
                <a:solidFill>
                  <a:srgbClr val="FF0000"/>
                </a:solidFill>
                <a:effectLst>
                  <a:outerShdw blurRad="38100" dist="38100" dir="2700000" algn="tl">
                    <a:srgbClr val="000000"/>
                  </a:outerShdw>
                </a:effectLst>
                <a:latin typeface="Arial" charset="0"/>
                <a:cs typeface="Arial" charset="0"/>
              </a:rPr>
              <a:t> </a:t>
            </a:r>
            <a:r>
              <a:rPr lang="en-US" sz="3600" dirty="0" err="1">
                <a:solidFill>
                  <a:srgbClr val="FF0000"/>
                </a:solidFill>
                <a:effectLst>
                  <a:outerShdw blurRad="38100" dist="38100" dir="2700000" algn="tl">
                    <a:srgbClr val="000000"/>
                  </a:outerShdw>
                </a:effectLst>
                <a:latin typeface="Arial" charset="0"/>
                <a:cs typeface="Arial" charset="0"/>
              </a:rPr>
              <a:t>lập</a:t>
            </a:r>
            <a:r>
              <a:rPr lang="en-US" sz="3600" dirty="0">
                <a:solidFill>
                  <a:srgbClr val="FF0000"/>
                </a:solidFill>
                <a:effectLst>
                  <a:outerShdw blurRad="38100" dist="38100" dir="2700000" algn="tl">
                    <a:srgbClr val="000000"/>
                  </a:outerShdw>
                </a:effectLst>
                <a:latin typeface="Arial" charset="0"/>
                <a:cs typeface="Arial" charset="0"/>
              </a:rPr>
              <a:t> </a:t>
            </a:r>
            <a:r>
              <a:rPr lang="en-US" sz="3600" dirty="0" err="1">
                <a:solidFill>
                  <a:srgbClr val="FF0000"/>
                </a:solidFill>
                <a:effectLst>
                  <a:outerShdw blurRad="38100" dist="38100" dir="2700000" algn="tl">
                    <a:srgbClr val="000000"/>
                  </a:outerShdw>
                </a:effectLst>
                <a:latin typeface="Arial" charset="0"/>
                <a:cs typeface="Arial" charset="0"/>
              </a:rPr>
              <a:t>Đảng</a:t>
            </a:r>
            <a:endParaRPr lang="en-US" sz="3600" dirty="0">
              <a:solidFill>
                <a:srgbClr val="FF0000"/>
              </a:solidFill>
              <a:effectLst>
                <a:outerShdw blurRad="38100" dist="38100" dir="2700000" algn="tl">
                  <a:srgbClr val="000000"/>
                </a:outerShdw>
              </a:effectLst>
              <a:latin typeface="Arial" charset="0"/>
              <a:cs typeface="Arial" charset="0"/>
            </a:endParaRPr>
          </a:p>
        </p:txBody>
      </p:sp>
      <p:pic>
        <p:nvPicPr>
          <p:cNvPr id="7" name="Picture 2">
            <a:extLst>
              <a:ext uri="{FF2B5EF4-FFF2-40B4-BE49-F238E27FC236}">
                <a16:creationId xmlns:a16="http://schemas.microsoft.com/office/drawing/2014/main" id="{55CE5F0D-CC91-2A52-3FBB-07256868A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70" y="1524000"/>
            <a:ext cx="4264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3">
            <a:extLst>
              <a:ext uri="{FF2B5EF4-FFF2-40B4-BE49-F238E27FC236}">
                <a16:creationId xmlns:a16="http://schemas.microsoft.com/office/drawing/2014/main" id="{6E2D4F4A-B705-277E-B244-1B5D21100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494" y="1524000"/>
            <a:ext cx="4089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iterate type="lt">
                                    <p:tmPct val="10000"/>
                                  </p:iterate>
                                  <p:childTnLst>
                                    <p:set>
                                      <p:cBhvr additive="repl">
                                        <p:cTn id="6" dur="1" fill="hold">
                                          <p:stCondLst>
                                            <p:cond delay="0"/>
                                          </p:stCondLst>
                                        </p:cTn>
                                        <p:tgtEl>
                                          <p:spTgt spid="6"/>
                                        </p:tgtEl>
                                        <p:attrNameLst>
                                          <p:attrName>style.visibility</p:attrName>
                                        </p:attrNameLst>
                                      </p:cBhvr>
                                      <p:to>
                                        <p:strVal val="visible"/>
                                      </p:to>
                                    </p:set>
                                    <p:animEffect transition="in" filter="fade">
                                      <p:cBhvr additive="repl">
                                        <p:cTn id="7" dur="500">
                                          <p:stCondLst>
                                            <p:cond delay="0"/>
                                          </p:stCondLst>
                                        </p:cTn>
                                        <p:tgtEl>
                                          <p:spTgt spid="6"/>
                                        </p:tgtEl>
                                      </p:cBhvr>
                                    </p:animEffect>
                                  </p:childTnLst>
                                </p:cTn>
                              </p:par>
                              <p:par>
                                <p:cTn id="8" presetID="29" presetClass="entr" fill="hold" nodeType="withEffect">
                                  <p:stCondLst>
                                    <p:cond delay="0"/>
                                  </p:stCondLst>
                                  <p:childTnLst>
                                    <p:set>
                                      <p:cBhvr additive="repl">
                                        <p:cTn id="9" dur="1" fill="hold">
                                          <p:stCondLst>
                                            <p:cond delay="0"/>
                                          </p:stCondLst>
                                        </p:cTn>
                                        <p:tgtEl>
                                          <p:spTgt spid="7"/>
                                        </p:tgtEl>
                                        <p:attrNameLst>
                                          <p:attrName>style.visibility</p:attrName>
                                        </p:attrNameLst>
                                      </p:cBhvr>
                                      <p:to>
                                        <p:strVal val="visible"/>
                                      </p:to>
                                    </p:set>
                                    <p:anim calcmode="lin" valueType="num">
                                      <p:cBhvr additive="repl">
                                        <p:cTn id="10" dur="1000" fill="hold"/>
                                        <p:tgtEl>
                                          <p:spTgt spid="7"/>
                                        </p:tgtEl>
                                        <p:attrNameLst>
                                          <p:attrName>ppt_x</p:attrName>
                                        </p:attrNameLst>
                                      </p:cBhvr>
                                      <p:tavLst>
                                        <p:tav tm="100000">
                                          <p:val>
                                            <p:strVal val="#ppt_x-.2"/>
                                          </p:val>
                                        </p:tav>
                                        <p:tav tm="100000">
                                          <p:val>
                                            <p:strVal val="#ppt_x"/>
                                          </p:val>
                                        </p:tav>
                                      </p:tavLst>
                                    </p:anim>
                                    <p:anim calcmode="lin" valueType="num">
                                      <p:cBhvr additive="repl">
                                        <p:cTn id="11" dur="1000" fill="hold"/>
                                        <p:tgtEl>
                                          <p:spTgt spid="7"/>
                                        </p:tgtEl>
                                        <p:attrNameLst>
                                          <p:attrName>ppt_y</p:attrName>
                                        </p:attrNameLst>
                                      </p:cBhvr>
                                      <p:tavLst>
                                        <p:tav tm="100000">
                                          <p:val>
                                            <p:strVal val="#ppt_y"/>
                                          </p:val>
                                        </p:tav>
                                        <p:tav tm="100000">
                                          <p:val>
                                            <p:strVal val="#ppt_y"/>
                                          </p:val>
                                        </p:tav>
                                      </p:tavLst>
                                    </p:anim>
                                    <p:animEffect transition="in" filter="wipe(right)">
                                      <p:cBhvr additive="repl">
                                        <p:cTn id="12" dur="1000"/>
                                        <p:tgtEl>
                                          <p:spTgt spid="7"/>
                                        </p:tgtEl>
                                      </p:cBhvr>
                                    </p:animEffect>
                                  </p:childTnLst>
                                </p:cTn>
                              </p:par>
                              <p:par>
                                <p:cTn id="13" presetID="29" presetClass="entr" fill="hold" nodeType="withEffect">
                                  <p:stCondLst>
                                    <p:cond delay="0"/>
                                  </p:stCondLst>
                                  <p:childTnLst>
                                    <p:set>
                                      <p:cBhvr additive="repl">
                                        <p:cTn id="14" dur="1" fill="hold">
                                          <p:stCondLst>
                                            <p:cond delay="0"/>
                                          </p:stCondLst>
                                        </p:cTn>
                                        <p:tgtEl>
                                          <p:spTgt spid="8"/>
                                        </p:tgtEl>
                                        <p:attrNameLst>
                                          <p:attrName>style.visibility</p:attrName>
                                        </p:attrNameLst>
                                      </p:cBhvr>
                                      <p:to>
                                        <p:strVal val="visible"/>
                                      </p:to>
                                    </p:set>
                                    <p:anim calcmode="lin" valueType="num">
                                      <p:cBhvr additive="repl">
                                        <p:cTn id="15" dur="1000" fill="hold"/>
                                        <p:tgtEl>
                                          <p:spTgt spid="8"/>
                                        </p:tgtEl>
                                        <p:attrNameLst>
                                          <p:attrName>ppt_x</p:attrName>
                                        </p:attrNameLst>
                                      </p:cBhvr>
                                      <p:tavLst>
                                        <p:tav tm="100000">
                                          <p:val>
                                            <p:strVal val="#ppt_x-.2"/>
                                          </p:val>
                                        </p:tav>
                                        <p:tav tm="100000">
                                          <p:val>
                                            <p:strVal val="#ppt_x"/>
                                          </p:val>
                                        </p:tav>
                                      </p:tavLst>
                                    </p:anim>
                                    <p:anim calcmode="lin" valueType="num">
                                      <p:cBhvr additive="repl">
                                        <p:cTn id="16" dur="1000" fill="hold"/>
                                        <p:tgtEl>
                                          <p:spTgt spid="8"/>
                                        </p:tgtEl>
                                        <p:attrNameLst>
                                          <p:attrName>ppt_y</p:attrName>
                                        </p:attrNameLst>
                                      </p:cBhvr>
                                      <p:tavLst>
                                        <p:tav tm="100000">
                                          <p:val>
                                            <p:strVal val="#ppt_y"/>
                                          </p:val>
                                        </p:tav>
                                        <p:tav tm="100000">
                                          <p:val>
                                            <p:strVal val="#ppt_y"/>
                                          </p:val>
                                        </p:tav>
                                      </p:tavLst>
                                    </p:anim>
                                    <p:animEffect transition="in" filter="wipe(right)">
                                      <p:cBhvr additive="repl">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F8FE2F-5DCA-5CC1-079B-74AEBAC95FC1}"/>
              </a:ext>
            </a:extLst>
          </p:cNvPr>
          <p:cNvSpPr txBox="1"/>
          <p:nvPr/>
        </p:nvSpPr>
        <p:spPr>
          <a:xfrm>
            <a:off x="1157591" y="276359"/>
            <a:ext cx="10418324" cy="646331"/>
          </a:xfrm>
          <a:prstGeom prst="rect">
            <a:avLst/>
          </a:prstGeom>
          <a:noFill/>
        </p:spPr>
        <p:txBody>
          <a:bodyPr wrap="square" rtlCol="0">
            <a:spAutoFit/>
          </a:bodyPr>
          <a:lstStyle/>
          <a:p>
            <a:r>
              <a:rPr lang="en-US" sz="3600" dirty="0">
                <a:solidFill>
                  <a:srgbClr val="7030A0"/>
                </a:solidFill>
                <a:latin typeface="#9Slide03 AllRoundGothic" panose="020B0703020202020104" pitchFamily="34" charset="0"/>
              </a:rPr>
              <a:t>CƯƠNG LĨNH CHÍNH TRỊ ĐẦU TIÊN CỦA ĐẢNG</a:t>
            </a:r>
          </a:p>
        </p:txBody>
      </p:sp>
      <p:sp>
        <p:nvSpPr>
          <p:cNvPr id="7" name="Rectangle: Rounded Corners 6">
            <a:extLst>
              <a:ext uri="{FF2B5EF4-FFF2-40B4-BE49-F238E27FC236}">
                <a16:creationId xmlns:a16="http://schemas.microsoft.com/office/drawing/2014/main" id="{F774B765-B5C2-E904-6C7F-7A1EA7615B2C}"/>
              </a:ext>
            </a:extLst>
          </p:cNvPr>
          <p:cNvSpPr/>
          <p:nvPr/>
        </p:nvSpPr>
        <p:spPr>
          <a:xfrm>
            <a:off x="350196" y="1206230"/>
            <a:ext cx="3998068" cy="15953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tx1"/>
                </a:solidFill>
                <a:latin typeface="Arial" panose="020B0604020202020204" pitchFamily="34" charset="0"/>
                <a:cs typeface="Arial" panose="020B0604020202020204" pitchFamily="34" charset="0"/>
              </a:rPr>
              <a:t>- Đường lối chiến lược: tiến hành “tư sản dân quyền cách mạng và thổ địa cách mạng để đi tới xã hội cộng sản”</a:t>
            </a:r>
          </a:p>
        </p:txBody>
      </p:sp>
      <p:sp>
        <p:nvSpPr>
          <p:cNvPr id="8" name="Rectangle: Rounded Corners 7">
            <a:extLst>
              <a:ext uri="{FF2B5EF4-FFF2-40B4-BE49-F238E27FC236}">
                <a16:creationId xmlns:a16="http://schemas.microsoft.com/office/drawing/2014/main" id="{8836BC30-FE19-B099-D315-FBC01BA33C10}"/>
              </a:ext>
            </a:extLst>
          </p:cNvPr>
          <p:cNvSpPr/>
          <p:nvPr/>
        </p:nvSpPr>
        <p:spPr>
          <a:xfrm>
            <a:off x="6293797" y="1206230"/>
            <a:ext cx="4844374" cy="21518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tx1"/>
                </a:solidFill>
                <a:latin typeface="Arial" panose="020B0604020202020204" pitchFamily="34" charset="0"/>
                <a:cs typeface="Arial" panose="020B0604020202020204" pitchFamily="34" charset="0"/>
              </a:rPr>
              <a:t>.- Nhiệm vụ cách mạng: đánh đổ đế quốc Pháp, phong kiến, tư sản phản cách mạng, làm cho nuớc Việt Nam độc lập tự do, lập chính phủ công, nông, binh</a:t>
            </a:r>
            <a:r>
              <a:rPr lang="en-US" sz="2000" dirty="0">
                <a:solidFill>
                  <a:schemeClr val="tx1"/>
                </a:solidFill>
                <a:latin typeface="Arial" panose="020B0604020202020204" pitchFamily="34" charset="0"/>
                <a:cs typeface="Arial" panose="020B0604020202020204" pitchFamily="34" charset="0"/>
              </a:rPr>
              <a:t>; </a:t>
            </a:r>
            <a:r>
              <a:rPr lang="vi-VN" sz="2000" dirty="0">
                <a:solidFill>
                  <a:schemeClr val="tx1"/>
                </a:solidFill>
                <a:latin typeface="Arial" panose="020B0604020202020204" pitchFamily="34" charset="0"/>
                <a:cs typeface="Arial" panose="020B0604020202020204" pitchFamily="34" charset="0"/>
              </a:rPr>
              <a:t>tịch thu </a:t>
            </a:r>
            <a:r>
              <a:rPr lang="en-US" sz="2000" dirty="0" err="1">
                <a:solidFill>
                  <a:schemeClr val="tx1"/>
                </a:solidFill>
                <a:latin typeface="Arial" panose="020B0604020202020204" pitchFamily="34" charset="0"/>
                <a:cs typeface="Arial" panose="020B0604020202020204" pitchFamily="34" charset="0"/>
              </a:rPr>
              <a:t>ruộng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đất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quốc</a:t>
            </a:r>
            <a:r>
              <a:rPr lang="en-US" sz="2000" dirty="0">
                <a:solidFill>
                  <a:schemeClr val="tx1"/>
                </a:solidFill>
                <a:latin typeface="Arial" panose="020B0604020202020204" pitchFamily="34" charset="0"/>
                <a:cs typeface="Arial" panose="020B0604020202020204" pitchFamily="34" charset="0"/>
              </a:rPr>
              <a:t> chia </a:t>
            </a:r>
            <a:r>
              <a:rPr lang="en-US" sz="2000" dirty="0" err="1">
                <a:solidFill>
                  <a:schemeClr val="tx1"/>
                </a:solidFill>
                <a:latin typeface="Arial" panose="020B0604020202020204" pitchFamily="34" charset="0"/>
                <a:cs typeface="Arial" panose="020B0604020202020204" pitchFamily="34" charset="0"/>
              </a:rPr>
              <a:t>cho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cày</a:t>
            </a:r>
            <a:endParaRPr lang="vi-VN" sz="20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B0295382-4A67-E2F6-500B-4365EEA052ED}"/>
              </a:ext>
            </a:extLst>
          </p:cNvPr>
          <p:cNvSpPr/>
          <p:nvPr/>
        </p:nvSpPr>
        <p:spPr>
          <a:xfrm>
            <a:off x="350195" y="3430276"/>
            <a:ext cx="4066162" cy="22214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tx1"/>
                </a:solidFill>
                <a:latin typeface="Arial" panose="020B0604020202020204" pitchFamily="34" charset="0"/>
                <a:cs typeface="Arial" panose="020B0604020202020204" pitchFamily="34" charset="0"/>
              </a:rPr>
              <a:t>- Lực lượng cách mạng: công nông, tiểu tư sản, trí thức, lợi dụng hoặc trung lập phú nông, địa chủ, tư sản. Cách mạng phải liên lạc với các dân tộc bị áp bức và vô sản thế giới</a:t>
            </a:r>
          </a:p>
        </p:txBody>
      </p:sp>
      <p:sp>
        <p:nvSpPr>
          <p:cNvPr id="10" name="Rectangle: Rounded Corners 9">
            <a:extLst>
              <a:ext uri="{FF2B5EF4-FFF2-40B4-BE49-F238E27FC236}">
                <a16:creationId xmlns:a16="http://schemas.microsoft.com/office/drawing/2014/main" id="{4042016E-45BF-804C-42B6-347541C027B1}"/>
              </a:ext>
            </a:extLst>
          </p:cNvPr>
          <p:cNvSpPr/>
          <p:nvPr/>
        </p:nvSpPr>
        <p:spPr>
          <a:xfrm>
            <a:off x="6692630" y="3712541"/>
            <a:ext cx="4445540" cy="18419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Arial" panose="020B0604020202020204" pitchFamily="34" charset="0"/>
                <a:cs typeface="Arial" panose="020B0604020202020204" pitchFamily="34" charset="0"/>
              </a:rPr>
              <a:t>- Lãnh đạo cách mạng: Đảng cộng sản Việt Nam - đội tiên phong của giai cấp vô sản.</a:t>
            </a:r>
          </a:p>
        </p:txBody>
      </p:sp>
    </p:spTree>
    <p:extLst>
      <p:ext uri="{BB962C8B-B14F-4D97-AF65-F5344CB8AC3E}">
        <p14:creationId xmlns:p14="http://schemas.microsoft.com/office/powerpoint/2010/main" val="246224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5D7CC-4F95-3B57-0566-47CD0577150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1DDB40A-B490-C3B7-B1A0-4D09889E913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4DACB06C-E56B-CA4A-F675-A51E623D92B6}"/>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35DF2B1-E422-6A5A-0243-B3A9C41A82D4}"/>
              </a:ext>
            </a:extLst>
          </p:cNvPr>
          <p:cNvSpPr txBox="1"/>
          <p:nvPr/>
        </p:nvSpPr>
        <p:spPr>
          <a:xfrm>
            <a:off x="0" y="2457033"/>
            <a:ext cx="856034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BÀI 6. HOẠT ĐỘNG CỦA NGUYỄN ÁI QUỐC VÀ SỰ THÀNH LẬP ĐẢNG CỘNG SẢN VIỆT NAM</a:t>
            </a:r>
          </a:p>
        </p:txBody>
      </p:sp>
    </p:spTree>
    <p:extLst>
      <p:ext uri="{BB962C8B-B14F-4D97-AF65-F5344CB8AC3E}">
        <p14:creationId xmlns:p14="http://schemas.microsoft.com/office/powerpoint/2010/main" val="505118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0px-Co_bua_liem_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575" y="1684880"/>
            <a:ext cx="6170715" cy="3767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a:spLocks noChangeArrowheads="1"/>
          </p:cNvSpPr>
          <p:nvPr/>
        </p:nvSpPr>
        <p:spPr bwMode="auto">
          <a:xfrm>
            <a:off x="946541" y="1032226"/>
            <a:ext cx="5313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Ý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nghĩa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về</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lá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cờ</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Đảng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sym typeface="Times New Roman" panose="02020603050405020304" pitchFamily="18" charset="0"/>
              </a:rPr>
              <a:t>: </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sym typeface="MS PGothic" panose="020B0600070205080204" pitchFamily="34" charset="-128"/>
            </a:endParaRPr>
          </a:p>
        </p:txBody>
      </p:sp>
      <p:sp>
        <p:nvSpPr>
          <p:cNvPr id="8" name="Rectangle 7"/>
          <p:cNvSpPr/>
          <p:nvPr/>
        </p:nvSpPr>
        <p:spPr>
          <a:xfrm>
            <a:off x="510612" y="1876393"/>
            <a:ext cx="4919345" cy="3416320"/>
          </a:xfrm>
          <a:prstGeom prst="rect">
            <a:avLst/>
          </a:prstGeom>
          <a:solidFill>
            <a:schemeClr val="bg1">
              <a:lumMod val="9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202122"/>
                </a:solidFill>
                <a:effectLst/>
                <a:uLnTx/>
                <a:uFillTx/>
                <a:latin typeface="Times New Roman" panose="02020603050405020304" pitchFamily="18" charset="0"/>
                <a:ea typeface="+mn-ea"/>
                <a:cs typeface="+mn-cs"/>
              </a:rPr>
              <a:t>Biểu tượng này được thể hiện bằng một cái búa và một cái liềm đặt chéo nhau. Hai công cụ này tượng trưng tương ứng cho </a:t>
            </a:r>
            <a:r>
              <a:rPr kumimoji="0" lang="en-US" sz="2400" b="1" i="0" u="none" strike="noStrike" kern="1200" cap="none" spc="0" normalizeH="0" baseline="0" noProof="0">
                <a:ln>
                  <a:noFill/>
                </a:ln>
                <a:solidFill>
                  <a:srgbClr val="202122"/>
                </a:solidFill>
                <a:effectLst/>
                <a:uLnTx/>
                <a:uFillTx/>
                <a:latin typeface="Times New Roman" panose="02020603050405020304" pitchFamily="18" charset="0"/>
                <a:ea typeface="+mn-ea"/>
                <a:cs typeface="Times New Roman" panose="02020603050405020304" pitchFamily="18" charset="0"/>
              </a:rPr>
              <a:t>công nhân </a:t>
            </a: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và nông dân</a:t>
            </a:r>
            <a:r>
              <a:rPr kumimoji="0" lang="en-US" sz="2400" b="1" i="0" u="none" strike="noStrike" kern="1200" cap="none" spc="0" normalizeH="0" baseline="0" noProof="0">
                <a:ln>
                  <a:noFill/>
                </a:ln>
                <a:solidFill>
                  <a:srgbClr val="202122"/>
                </a:solidFill>
                <a:effectLst/>
                <a:uLnTx/>
                <a:uFillTx/>
                <a:latin typeface="等线 Light" panose="020F0302020204030204"/>
                <a:ea typeface="+mn-ea"/>
                <a:cs typeface="+mn-cs"/>
              </a:rPr>
              <a:t>. </a:t>
            </a:r>
            <a:r>
              <a:rPr kumimoji="0" lang="en-US" sz="2400" b="1" i="0" u="none" strike="noStrike" kern="1200" cap="none" spc="0" normalizeH="0" baseline="0" noProof="0">
                <a:ln>
                  <a:noFill/>
                </a:ln>
                <a:solidFill>
                  <a:srgbClr val="202122"/>
                </a:solidFill>
                <a:effectLst/>
                <a:uLnTx/>
                <a:uFillTx/>
                <a:latin typeface="Times New Roman" panose="02020603050405020304" pitchFamily="18" charset="0"/>
                <a:ea typeface="+mn-ea"/>
                <a:cs typeface="Times New Roman" panose="02020603050405020304" pitchFamily="18" charset="0"/>
              </a:rPr>
              <a:t>S</a:t>
            </a:r>
            <a:r>
              <a:rPr kumimoji="0" lang="vi-VN" sz="2400" b="1" i="0" u="none" strike="noStrike" kern="1200" cap="none" spc="0" normalizeH="0" baseline="0" noProof="0">
                <a:ln>
                  <a:noFill/>
                </a:ln>
                <a:solidFill>
                  <a:srgbClr val="202122"/>
                </a:solidFill>
                <a:effectLst/>
                <a:uLnTx/>
                <a:uFillTx/>
                <a:latin typeface="Times New Roman" panose="02020603050405020304" pitchFamily="18" charset="0"/>
                <a:ea typeface="+mn-ea"/>
                <a:cs typeface="+mn-cs"/>
              </a:rPr>
              <a:t>ự đặt chồng lên nhau tượng trưng cho sự thống nhất của hai giai cấp lao động. Biểu tượng này được hình thành trong cuộc Cách mạng Nga.</a:t>
            </a:r>
            <a:endParaRPr kumimoji="0" lang="en-US" sz="2400" b="1" i="0" u="none" strike="noStrike" kern="1200" cap="none" spc="0" normalizeH="0" baseline="0" noProof="0">
              <a:ln>
                <a:noFill/>
              </a:ln>
              <a:solidFill>
                <a:prstClr val="black"/>
              </a:solidFill>
              <a:effectLst/>
              <a:uLnTx/>
              <a:uFillTx/>
              <a:latin typeface="等线 Light" panose="020F0302020204030204"/>
              <a:ea typeface="+mn-ea"/>
              <a:cs typeface="+mn-cs"/>
            </a:endParaRPr>
          </a:p>
        </p:txBody>
      </p:sp>
    </p:spTree>
    <p:extLst>
      <p:ext uri="{BB962C8B-B14F-4D97-AF65-F5344CB8AC3E}">
        <p14:creationId xmlns:p14="http://schemas.microsoft.com/office/powerpoint/2010/main" val="384169364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8CEE1-B1E4-B8CE-EC79-15AF95069A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90C984-357B-AACA-F7C9-1AC76A7E2D3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858AA6A-DA9B-BA53-20E8-80AA5EC9FAA6}"/>
              </a:ext>
            </a:extLst>
          </p:cNvPr>
          <p:cNvPicPr>
            <a:picLocks noChangeAspect="1"/>
          </p:cNvPicPr>
          <p:nvPr/>
        </p:nvPicPr>
        <p:blipFill>
          <a:blip r:embed="rId2"/>
          <a:stretch>
            <a:fillRect/>
          </a:stretch>
        </p:blipFill>
        <p:spPr>
          <a:xfrm>
            <a:off x="0" y="-68094"/>
            <a:ext cx="12266579" cy="6651456"/>
          </a:xfrm>
          <a:prstGeom prst="rect">
            <a:avLst/>
          </a:prstGeom>
        </p:spPr>
      </p:pic>
    </p:spTree>
    <p:extLst>
      <p:ext uri="{BB962C8B-B14F-4D97-AF65-F5344CB8AC3E}">
        <p14:creationId xmlns:p14="http://schemas.microsoft.com/office/powerpoint/2010/main" val="651689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3E115-B173-247A-49BF-435A23F33605}"/>
              </a:ext>
            </a:extLst>
          </p:cNvPr>
          <p:cNvPicPr>
            <a:picLocks noChangeAspect="1"/>
          </p:cNvPicPr>
          <p:nvPr/>
        </p:nvPicPr>
        <p:blipFill>
          <a:blip r:embed="rId2"/>
          <a:stretch>
            <a:fillRect/>
          </a:stretch>
        </p:blipFill>
        <p:spPr>
          <a:xfrm>
            <a:off x="4260715" y="573931"/>
            <a:ext cx="7429469" cy="3735421"/>
          </a:xfrm>
          <a:prstGeom prst="rect">
            <a:avLst/>
          </a:prstGeom>
        </p:spPr>
      </p:pic>
      <p:sp>
        <p:nvSpPr>
          <p:cNvPr id="4" name="TextBox 3">
            <a:extLst>
              <a:ext uri="{FF2B5EF4-FFF2-40B4-BE49-F238E27FC236}">
                <a16:creationId xmlns:a16="http://schemas.microsoft.com/office/drawing/2014/main" id="{0D49F147-4EBD-A716-B717-874CE610A9CE}"/>
              </a:ext>
            </a:extLst>
          </p:cNvPr>
          <p:cNvSpPr txBox="1"/>
          <p:nvPr/>
        </p:nvSpPr>
        <p:spPr>
          <a:xfrm>
            <a:off x="330740" y="573931"/>
            <a:ext cx="3511686" cy="4524315"/>
          </a:xfrm>
          <a:prstGeom prst="rect">
            <a:avLst/>
          </a:prstGeom>
          <a:noFill/>
        </p:spPr>
        <p:txBody>
          <a:bodyPr wrap="square" rtlCol="0">
            <a:spAutoFit/>
          </a:bodyPr>
          <a:lstStyle/>
          <a:p>
            <a:pPr algn="just"/>
            <a:r>
              <a:rPr lang="en-US" sz="3600" dirty="0" err="1">
                <a:solidFill>
                  <a:srgbClr val="FF0000"/>
                </a:solidFill>
                <a:latin typeface="Arial" panose="020B0604020202020204" pitchFamily="34" charset="0"/>
                <a:cs typeface="Arial" panose="020B0604020202020204" pitchFamily="34" charset="0"/>
              </a:rPr>
              <a:t>Khai</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thác</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đoạn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tư</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liệu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đọc</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 </a:t>
            </a:r>
            <a:r>
              <a:rPr lang="en-US" sz="3600" dirty="0" err="1">
                <a:solidFill>
                  <a:srgbClr val="FF0000"/>
                </a:solidFill>
                <a:latin typeface="Arial" panose="020B0604020202020204" pitchFamily="34" charset="0"/>
                <a:cs typeface="Arial" panose="020B0604020202020204" pitchFamily="34" charset="0"/>
              </a:rPr>
              <a:t>mục</a:t>
            </a:r>
            <a:r>
              <a:rPr lang="en-US" sz="3600" dirty="0">
                <a:solidFill>
                  <a:srgbClr val="FF0000"/>
                </a:solidFill>
                <a:latin typeface="Arial" panose="020B0604020202020204" pitchFamily="34" charset="0"/>
                <a:cs typeface="Arial" panose="020B0604020202020204" pitchFamily="34" charset="0"/>
              </a:rPr>
              <a:t> 2b SGK tr29, </a:t>
            </a:r>
            <a:r>
              <a:rPr lang="en-US" sz="3600" dirty="0" err="1">
                <a:solidFill>
                  <a:srgbClr val="FF0000"/>
                </a:solidFill>
                <a:latin typeface="Arial" panose="020B0604020202020204" pitchFamily="34" charset="0"/>
                <a:cs typeface="Arial" panose="020B0604020202020204" pitchFamily="34" charset="0"/>
              </a:rPr>
              <a:t>hãy</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bày</a:t>
            </a:r>
            <a:r>
              <a:rPr lang="en-US" sz="3600" dirty="0">
                <a:solidFill>
                  <a:srgbClr val="FF0000"/>
                </a:solidFill>
                <a:latin typeface="Arial" panose="020B0604020202020204" pitchFamily="34" charset="0"/>
                <a:cs typeface="Arial" panose="020B0604020202020204" pitchFamily="34" charset="0"/>
              </a:rPr>
              <a:t> ý </a:t>
            </a:r>
            <a:r>
              <a:rPr lang="en-US" sz="3600" dirty="0" err="1">
                <a:solidFill>
                  <a:srgbClr val="FF0000"/>
                </a:solidFill>
                <a:latin typeface="Arial" panose="020B0604020202020204" pitchFamily="34" charset="0"/>
                <a:cs typeface="Arial" panose="020B0604020202020204" pitchFamily="34" charset="0"/>
              </a:rPr>
              <a:t>nghĩa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sự</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ra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đời</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của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Đảng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Sản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Việt</a:t>
            </a:r>
            <a:r>
              <a:rPr lang="en-US" sz="3600" dirty="0">
                <a:solidFill>
                  <a:srgbClr val="FF0000"/>
                </a:solidFill>
                <a:latin typeface="Arial" panose="020B0604020202020204" pitchFamily="34" charset="0"/>
                <a:cs typeface="Arial" panose="020B0604020202020204" pitchFamily="34" charset="0"/>
              </a:rPr>
              <a:t> Nam?</a:t>
            </a:r>
          </a:p>
        </p:txBody>
      </p:sp>
    </p:spTree>
    <p:extLst>
      <p:ext uri="{BB962C8B-B14F-4D97-AF65-F5344CB8AC3E}">
        <p14:creationId xmlns:p14="http://schemas.microsoft.com/office/powerpoint/2010/main" val="3136051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5EBDA7-FE74-EFA5-584B-5C0BF8F3A679}"/>
              </a:ext>
            </a:extLst>
          </p:cNvPr>
          <p:cNvPicPr>
            <a:picLocks noChangeAspect="1"/>
          </p:cNvPicPr>
          <p:nvPr/>
        </p:nvPicPr>
        <p:blipFill>
          <a:blip r:embed="rId2"/>
          <a:stretch>
            <a:fillRect/>
          </a:stretch>
        </p:blipFill>
        <p:spPr>
          <a:xfrm>
            <a:off x="4281873" y="188236"/>
            <a:ext cx="7567199" cy="6306430"/>
          </a:xfrm>
          <a:prstGeom prst="rect">
            <a:avLst/>
          </a:prstGeom>
        </p:spPr>
      </p:pic>
      <p:pic>
        <p:nvPicPr>
          <p:cNvPr id="8" name="Picture 7">
            <a:extLst>
              <a:ext uri="{FF2B5EF4-FFF2-40B4-BE49-F238E27FC236}">
                <a16:creationId xmlns:a16="http://schemas.microsoft.com/office/drawing/2014/main" id="{43CB2CE3-AFB1-FC3B-8418-AFAEDA89A93C}"/>
              </a:ext>
            </a:extLst>
          </p:cNvPr>
          <p:cNvPicPr>
            <a:picLocks noChangeAspect="1"/>
          </p:cNvPicPr>
          <p:nvPr/>
        </p:nvPicPr>
        <p:blipFill>
          <a:blip r:embed="rId3"/>
          <a:stretch>
            <a:fillRect/>
          </a:stretch>
        </p:blipFill>
        <p:spPr>
          <a:xfrm>
            <a:off x="137237" y="1984443"/>
            <a:ext cx="4144636" cy="3385397"/>
          </a:xfrm>
          <a:prstGeom prst="rect">
            <a:avLst/>
          </a:prstGeom>
        </p:spPr>
      </p:pic>
      <p:pic>
        <p:nvPicPr>
          <p:cNvPr id="10" name="Picture 9">
            <a:extLst>
              <a:ext uri="{FF2B5EF4-FFF2-40B4-BE49-F238E27FC236}">
                <a16:creationId xmlns:a16="http://schemas.microsoft.com/office/drawing/2014/main" id="{1D630B43-3559-1403-F89B-1007739D219F}"/>
              </a:ext>
            </a:extLst>
          </p:cNvPr>
          <p:cNvPicPr>
            <a:picLocks noChangeAspect="1"/>
          </p:cNvPicPr>
          <p:nvPr/>
        </p:nvPicPr>
        <p:blipFill>
          <a:blip r:embed="rId4"/>
          <a:stretch>
            <a:fillRect/>
          </a:stretch>
        </p:blipFill>
        <p:spPr>
          <a:xfrm>
            <a:off x="137237" y="188236"/>
            <a:ext cx="4084567" cy="1719004"/>
          </a:xfrm>
          <a:prstGeom prst="rect">
            <a:avLst/>
          </a:prstGeom>
        </p:spPr>
      </p:pic>
    </p:spTree>
    <p:extLst>
      <p:ext uri="{BB962C8B-B14F-4D97-AF65-F5344CB8AC3E}">
        <p14:creationId xmlns:p14="http://schemas.microsoft.com/office/powerpoint/2010/main" val="3726093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69"/>
          <p:cNvSpPr>
            <a:spLocks noChangeArrowheads="1"/>
          </p:cNvSpPr>
          <p:nvPr/>
        </p:nvSpPr>
        <p:spPr bwMode="auto">
          <a:xfrm>
            <a:off x="4138246" y="1769012"/>
            <a:ext cx="3810000" cy="3352800"/>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Sự thống nhất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ba tổ chức cộng sản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thành Đảng Cộng sản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Việt Nam đã đáp ứng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được yêu cầu 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cách mạng Việt Nam</a:t>
            </a:r>
          </a:p>
        </p:txBody>
      </p:sp>
      <p:sp>
        <p:nvSpPr>
          <p:cNvPr id="16" name="Text Box 78"/>
          <p:cNvSpPr txBox="1">
            <a:spLocks noChangeArrowheads="1"/>
          </p:cNvSpPr>
          <p:nvPr/>
        </p:nvSpPr>
        <p:spPr bwMode="auto">
          <a:xfrm>
            <a:off x="4171557" y="5720628"/>
            <a:ext cx="3944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Cuộc</a:t>
            </a:r>
            <a:r>
              <a:rPr kumimoji="0" lang="en-US" sz="24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đấu</a:t>
            </a:r>
            <a:r>
              <a:rPr kumimoji="0" lang="en-US" sz="24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tranh</a:t>
            </a:r>
            <a:r>
              <a:rPr kumimoji="0" lang="en-US" sz="24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cách</a:t>
            </a:r>
            <a:r>
              <a:rPr kumimoji="0" lang="en-US" sz="24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mạng</a:t>
            </a:r>
            <a:r>
              <a:rPr kumimoji="0" lang="en-US" sz="24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đúng</a:t>
            </a:r>
            <a:r>
              <a:rPr kumimoji="0" lang="en-US" sz="24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hướng</a:t>
            </a:r>
            <a:r>
              <a:rPr kumimoji="0" lang="en-US" sz="24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p:txBody>
      </p:sp>
      <p:sp>
        <p:nvSpPr>
          <p:cNvPr id="17" name="Rectangle 79"/>
          <p:cNvSpPr>
            <a:spLocks noChangeArrowheads="1"/>
          </p:cNvSpPr>
          <p:nvPr/>
        </p:nvSpPr>
        <p:spPr bwMode="auto">
          <a:xfrm>
            <a:off x="8024446" y="4671815"/>
            <a:ext cx="28191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Thống nhất được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lực lượng.</a:t>
            </a:r>
          </a:p>
        </p:txBody>
      </p:sp>
      <p:sp>
        <p:nvSpPr>
          <p:cNvPr id="18" name="Rectangle 80"/>
          <p:cNvSpPr>
            <a:spLocks noChangeArrowheads="1"/>
          </p:cNvSpPr>
          <p:nvPr/>
        </p:nvSpPr>
        <p:spPr bwMode="auto">
          <a:xfrm>
            <a:off x="4796077" y="321212"/>
            <a:ext cx="26949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Có người lãnh đạo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đầy uy tín.</a:t>
            </a:r>
          </a:p>
        </p:txBody>
      </p:sp>
      <p:sp>
        <p:nvSpPr>
          <p:cNvPr id="19" name="Rectangle 81"/>
          <p:cNvSpPr>
            <a:spLocks noChangeArrowheads="1"/>
          </p:cNvSpPr>
          <p:nvPr/>
        </p:nvSpPr>
        <p:spPr bwMode="auto">
          <a:xfrm>
            <a:off x="7795846" y="1439025"/>
            <a:ext cx="30755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Cách mạng Việt Nam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tăng thêm sức mạnh.</a:t>
            </a:r>
          </a:p>
        </p:txBody>
      </p:sp>
      <p:sp>
        <p:nvSpPr>
          <p:cNvPr id="20" name="Rectangle 82"/>
          <p:cNvSpPr>
            <a:spLocks noChangeArrowheads="1"/>
          </p:cNvSpPr>
          <p:nvPr/>
        </p:nvSpPr>
        <p:spPr bwMode="auto">
          <a:xfrm>
            <a:off x="1837763" y="1448337"/>
            <a:ext cx="26340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Giành được nhiều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thắng lợi.</a:t>
            </a:r>
          </a:p>
        </p:txBody>
      </p:sp>
      <p:sp>
        <p:nvSpPr>
          <p:cNvPr id="21" name="Rectangle 83"/>
          <p:cNvSpPr>
            <a:spLocks noChangeArrowheads="1"/>
          </p:cNvSpPr>
          <p:nvPr/>
        </p:nvSpPr>
        <p:spPr bwMode="auto">
          <a:xfrm>
            <a:off x="1684301" y="4748015"/>
            <a:ext cx="3215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Tạo điều kiện liên lạc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với cách mạng thế giới.</a:t>
            </a:r>
          </a:p>
        </p:txBody>
      </p:sp>
      <p:cxnSp>
        <p:nvCxnSpPr>
          <p:cNvPr id="22" name="Straight Arrow Connector 21"/>
          <p:cNvCxnSpPr/>
          <p:nvPr/>
        </p:nvCxnSpPr>
        <p:spPr bwMode="auto">
          <a:xfrm flipH="1">
            <a:off x="6040618" y="5121812"/>
            <a:ext cx="2628" cy="74612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7795846" y="4207412"/>
            <a:ext cx="685800" cy="4644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7795846" y="2270022"/>
            <a:ext cx="685800" cy="49757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6040618" y="1083212"/>
            <a:ext cx="2628" cy="71162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a:off x="3681046" y="4207412"/>
            <a:ext cx="612228" cy="5406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3681046" y="2337374"/>
            <a:ext cx="612228" cy="4651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99401747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750"/>
                                        <p:tgtEl>
                                          <p:spTgt spid="18"/>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750"/>
                                        <p:tgtEl>
                                          <p:spTgt spid="19"/>
                                        </p:tgtEl>
                                      </p:cBhvr>
                                    </p:animEffect>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750"/>
                                        <p:tgtEl>
                                          <p:spTgt spid="17"/>
                                        </p:tgtEl>
                                      </p:cBhvr>
                                    </p:animEffect>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edge">
                                      <p:cBhvr>
                                        <p:cTn id="39" dur="750"/>
                                        <p:tgtEl>
                                          <p:spTgt spid="16"/>
                                        </p:tgtEl>
                                      </p:cBhvr>
                                    </p:animEffect>
                                  </p:childTnLst>
                                </p:cTn>
                              </p:par>
                              <p:par>
                                <p:cTn id="40" presetID="3"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2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edge">
                                      <p:cBhvr>
                                        <p:cTn id="47" dur="750"/>
                                        <p:tgtEl>
                                          <p:spTgt spid="21"/>
                                        </p:tgtEl>
                                      </p:cBhvr>
                                    </p:animEffect>
                                  </p:childTnLst>
                                </p:cTn>
                              </p:par>
                              <p:par>
                                <p:cTn id="48" presetID="3" presetClass="entr" presetSubtype="1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edge">
                                      <p:cBhvr>
                                        <p:cTn id="55" dur="750"/>
                                        <p:tgtEl>
                                          <p:spTgt spid="20"/>
                                        </p:tgtEl>
                                      </p:cBhvr>
                                    </p:animEffect>
                                  </p:childTnLst>
                                </p:cTn>
                              </p:par>
                              <p:par>
                                <p:cTn id="56" presetID="3" presetClass="entr" presetSubtype="1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E522958-155A-C27D-5622-855DB1358490}"/>
              </a:ext>
            </a:extLst>
          </p:cNvPr>
          <p:cNvSpPr>
            <a:spLocks noChangeArrowheads="1"/>
          </p:cNvSpPr>
          <p:nvPr/>
        </p:nvSpPr>
        <p:spPr bwMode="auto">
          <a:xfrm>
            <a:off x="1621632" y="0"/>
            <a:ext cx="91360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342900" marR="0" lvl="0" indent="-342900" algn="l" defTabSz="914400" rtl="0" eaLnBrk="1" fontAlgn="base" latinLnBrk="0" hangingPunct="1">
              <a:lnSpc>
                <a:spcPct val="80000"/>
              </a:lnSpc>
              <a:spcBef>
                <a:spcPct val="20000"/>
              </a:spcBef>
              <a:spcAft>
                <a:spcPct val="0"/>
              </a:spcAft>
              <a:buClrTx/>
              <a:buSzTx/>
              <a:buFont typeface="Wingdings" panose="05000000000000000000" pitchFamily="2" charset="2"/>
              <a:buNone/>
              <a:tabLst/>
              <a:defRPr/>
            </a:pPr>
            <a:endParaRPr kumimoji="0" lang="en-US" altLang="en-US" sz="2400" b="1" i="0" u="none" strike="noStrike" kern="1200" cap="none" spc="0" normalizeH="0" baseline="0" noProof="0">
              <a:ln>
                <a:noFill/>
              </a:ln>
              <a:solidFill>
                <a:srgbClr val="CC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ctr" defTabSz="914400" rtl="0" eaLnBrk="1" fontAlgn="base" latinLnBrk="0" hangingPunct="1">
              <a:lnSpc>
                <a:spcPct val="80000"/>
              </a:lnSpc>
              <a:spcBef>
                <a:spcPct val="2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QUY LUẬT RA ĐỜI CỦA ĐẢNG CỘNG SẢN </a:t>
            </a:r>
          </a:p>
        </p:txBody>
      </p:sp>
      <p:sp>
        <p:nvSpPr>
          <p:cNvPr id="3" name="Rectangle 3">
            <a:extLst>
              <a:ext uri="{FF2B5EF4-FFF2-40B4-BE49-F238E27FC236}">
                <a16:creationId xmlns:a16="http://schemas.microsoft.com/office/drawing/2014/main" id="{29F7CCE7-FCC1-464C-395B-44293C9A83A8}"/>
              </a:ext>
            </a:extLst>
          </p:cNvPr>
          <p:cNvSpPr>
            <a:spLocks noChangeArrowheads="1"/>
          </p:cNvSpPr>
          <p:nvPr/>
        </p:nvSpPr>
        <p:spPr bwMode="auto">
          <a:xfrm>
            <a:off x="1310482" y="990600"/>
            <a:ext cx="3306763" cy="381000"/>
          </a:xfrm>
          <a:prstGeom prst="rect">
            <a:avLst/>
          </a:prstGeom>
          <a:noFill/>
          <a:ln w="28575">
            <a:solidFill>
              <a:srgbClr val="660066"/>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0066"/>
                </a:solidFill>
                <a:effectLst>
                  <a:outerShdw blurRad="38100" dist="38100" dir="2700000" algn="tl">
                    <a:srgbClr val="C0C0C0"/>
                  </a:outerShdw>
                </a:effectLst>
                <a:uLnTx/>
                <a:uFillTx/>
                <a:latin typeface="Times New Roman" pitchFamily="18" charset="0"/>
                <a:ea typeface="+mn-ea"/>
                <a:cs typeface="Times New Roman" pitchFamily="18" charset="0"/>
              </a:rPr>
              <a:t>QUY LUẬT CHUNG</a:t>
            </a:r>
          </a:p>
        </p:txBody>
      </p:sp>
      <p:sp>
        <p:nvSpPr>
          <p:cNvPr id="4" name="Oval 4" descr="Picture1">
            <a:extLst>
              <a:ext uri="{FF2B5EF4-FFF2-40B4-BE49-F238E27FC236}">
                <a16:creationId xmlns:a16="http://schemas.microsoft.com/office/drawing/2014/main" id="{173B4BAF-1D31-33FB-9286-556534A7D448}"/>
              </a:ext>
            </a:extLst>
          </p:cNvPr>
          <p:cNvSpPr>
            <a:spLocks noChangeArrowheads="1"/>
          </p:cNvSpPr>
          <p:nvPr/>
        </p:nvSpPr>
        <p:spPr bwMode="auto">
          <a:xfrm>
            <a:off x="3050382" y="2362200"/>
            <a:ext cx="2017713" cy="1862138"/>
          </a:xfrm>
          <a:prstGeom prst="ellipse">
            <a:avLst/>
          </a:prstGeom>
          <a:solidFill>
            <a:srgbClr val="FFFF00"/>
          </a:solidFill>
          <a:ln w="38100">
            <a:solidFill>
              <a:srgbClr val="FF0000"/>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CHỦ NGHĨA </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MÁC LÊNIN</a:t>
            </a:r>
          </a:p>
        </p:txBody>
      </p:sp>
      <p:sp>
        <p:nvSpPr>
          <p:cNvPr id="5" name="Oval 5" descr="Picture2">
            <a:extLst>
              <a:ext uri="{FF2B5EF4-FFF2-40B4-BE49-F238E27FC236}">
                <a16:creationId xmlns:a16="http://schemas.microsoft.com/office/drawing/2014/main" id="{72FDEE35-CF95-9DD2-743B-61E42AF9D8F6}"/>
              </a:ext>
            </a:extLst>
          </p:cNvPr>
          <p:cNvSpPr>
            <a:spLocks noChangeArrowheads="1"/>
          </p:cNvSpPr>
          <p:nvPr/>
        </p:nvSpPr>
        <p:spPr bwMode="auto">
          <a:xfrm>
            <a:off x="6009482" y="2438401"/>
            <a:ext cx="2009775" cy="1812925"/>
          </a:xfrm>
          <a:prstGeom prst="ellipse">
            <a:avLst/>
          </a:prstGeom>
          <a:solidFill>
            <a:srgbClr val="FFFF00"/>
          </a:solidFill>
          <a:ln w="38100">
            <a:solidFill>
              <a:srgbClr val="FF0000"/>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TRÀO</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CÔNG NHÂN</a:t>
            </a:r>
          </a:p>
        </p:txBody>
      </p:sp>
      <p:sp>
        <p:nvSpPr>
          <p:cNvPr id="8" name="Rectangle 12">
            <a:extLst>
              <a:ext uri="{FF2B5EF4-FFF2-40B4-BE49-F238E27FC236}">
                <a16:creationId xmlns:a16="http://schemas.microsoft.com/office/drawing/2014/main" id="{CD24D075-209A-3511-A73D-C854F57B5786}"/>
              </a:ext>
            </a:extLst>
          </p:cNvPr>
          <p:cNvSpPr>
            <a:spLocks noChangeArrowheads="1"/>
          </p:cNvSpPr>
          <p:nvPr/>
        </p:nvSpPr>
        <p:spPr bwMode="auto">
          <a:xfrm>
            <a:off x="4269582" y="1600201"/>
            <a:ext cx="2697163" cy="61277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ĐẢNG CỘNG SẢN</a:t>
            </a:r>
          </a:p>
        </p:txBody>
      </p:sp>
      <p:sp>
        <p:nvSpPr>
          <p:cNvPr id="13" name="Rectangle 17">
            <a:extLst>
              <a:ext uri="{FF2B5EF4-FFF2-40B4-BE49-F238E27FC236}">
                <a16:creationId xmlns:a16="http://schemas.microsoft.com/office/drawing/2014/main" id="{08646BC1-A85C-32E1-2CA4-8170EB6133DD}"/>
              </a:ext>
            </a:extLst>
          </p:cNvPr>
          <p:cNvSpPr>
            <a:spLocks noChangeArrowheads="1"/>
          </p:cNvSpPr>
          <p:nvPr/>
        </p:nvSpPr>
        <p:spPr bwMode="auto">
          <a:xfrm>
            <a:off x="1397795" y="5562600"/>
            <a:ext cx="2852737" cy="596900"/>
          </a:xfrm>
          <a:prstGeom prst="rect">
            <a:avLst/>
          </a:prstGeom>
          <a:solidFill>
            <a:schemeClr val="bg1"/>
          </a:solidFill>
          <a:ln w="38100">
            <a:solidFill>
              <a:srgbClr val="C000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VIỆT NAM</a:t>
            </a:r>
          </a:p>
        </p:txBody>
      </p:sp>
      <p:sp>
        <p:nvSpPr>
          <p:cNvPr id="15" name="Oval 19" descr="Picture3">
            <a:extLst>
              <a:ext uri="{FF2B5EF4-FFF2-40B4-BE49-F238E27FC236}">
                <a16:creationId xmlns:a16="http://schemas.microsoft.com/office/drawing/2014/main" id="{F5C16F2F-31A2-3423-7D66-E854F52AEADE}"/>
              </a:ext>
            </a:extLst>
          </p:cNvPr>
          <p:cNvSpPr>
            <a:spLocks noChangeArrowheads="1"/>
          </p:cNvSpPr>
          <p:nvPr/>
        </p:nvSpPr>
        <p:spPr bwMode="auto">
          <a:xfrm>
            <a:off x="8879681" y="2514600"/>
            <a:ext cx="2089150" cy="1708150"/>
          </a:xfrm>
          <a:prstGeom prst="ellipse">
            <a:avLst/>
          </a:prstGeom>
          <a:solidFill>
            <a:srgbClr val="FFFF00"/>
          </a:solidFill>
          <a:ln w="38100">
            <a:solidFill>
              <a:srgbClr val="FF0000"/>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PHONG </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TRÀO</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YÊU NƯỚC</a:t>
            </a:r>
          </a:p>
        </p:txBody>
      </p:sp>
      <p:sp>
        <p:nvSpPr>
          <p:cNvPr id="18" name="Rectangle 22" descr="Picture5">
            <a:extLst>
              <a:ext uri="{FF2B5EF4-FFF2-40B4-BE49-F238E27FC236}">
                <a16:creationId xmlns:a16="http://schemas.microsoft.com/office/drawing/2014/main" id="{FD32192A-5373-B64F-3F15-685E5457DD62}"/>
              </a:ext>
            </a:extLst>
          </p:cNvPr>
          <p:cNvSpPr>
            <a:spLocks noChangeArrowheads="1"/>
          </p:cNvSpPr>
          <p:nvPr/>
        </p:nvSpPr>
        <p:spPr bwMode="auto">
          <a:xfrm>
            <a:off x="5460206" y="5105400"/>
            <a:ext cx="3124200" cy="1441450"/>
          </a:xfrm>
          <a:prstGeom prst="rect">
            <a:avLst/>
          </a:prstGeom>
          <a:blipFill dpi="0" rotWithShape="1">
            <a:blip r:embed="rId2"/>
            <a:srcRect/>
            <a:stretch>
              <a:fillRect/>
            </a:stretch>
          </a:blipFill>
          <a:ln w="38100">
            <a:solidFill>
              <a:srgbClr val="FF3300"/>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US" altLang="en-US" sz="2400" b="1" i="0" u="none" strike="noStrike" kern="1200" cap="none" spc="0" normalizeH="0" baseline="0" noProof="0">
              <a:ln>
                <a:noFill/>
              </a:ln>
              <a:solidFill>
                <a:srgbClr val="4B25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ĐẢNG CỘNG SẢN </a:t>
            </a:r>
          </a:p>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VIỆT NAM</a:t>
            </a:r>
          </a:p>
        </p:txBody>
      </p:sp>
      <p:sp>
        <p:nvSpPr>
          <p:cNvPr id="19" name="Line 6">
            <a:extLst>
              <a:ext uri="{FF2B5EF4-FFF2-40B4-BE49-F238E27FC236}">
                <a16:creationId xmlns:a16="http://schemas.microsoft.com/office/drawing/2014/main" id="{75C71DAB-30B9-A8E8-EB5F-BD1BDFFC8927}"/>
              </a:ext>
            </a:extLst>
          </p:cNvPr>
          <p:cNvSpPr>
            <a:spLocks noChangeShapeType="1"/>
          </p:cNvSpPr>
          <p:nvPr/>
        </p:nvSpPr>
        <p:spPr bwMode="auto">
          <a:xfrm flipH="1">
            <a:off x="2615406" y="3352800"/>
            <a:ext cx="395288"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B2500"/>
              </a:solidFill>
              <a:effectLst/>
              <a:uLnTx/>
              <a:uFillTx/>
              <a:latin typeface="Arial" panose="020B0604020202020204" pitchFamily="34" charset="0"/>
              <a:ea typeface="+mn-ea"/>
              <a:cs typeface="Arial" panose="020B0604020202020204" pitchFamily="34" charset="0"/>
            </a:endParaRPr>
          </a:p>
        </p:txBody>
      </p:sp>
      <p:sp>
        <p:nvSpPr>
          <p:cNvPr id="21" name="Line 9">
            <a:extLst>
              <a:ext uri="{FF2B5EF4-FFF2-40B4-BE49-F238E27FC236}">
                <a16:creationId xmlns:a16="http://schemas.microsoft.com/office/drawing/2014/main" id="{E21C9E5F-E259-BB3C-5071-512BF8992BF8}"/>
              </a:ext>
            </a:extLst>
          </p:cNvPr>
          <p:cNvSpPr>
            <a:spLocks noChangeShapeType="1"/>
          </p:cNvSpPr>
          <p:nvPr/>
        </p:nvSpPr>
        <p:spPr bwMode="auto">
          <a:xfrm flipH="1">
            <a:off x="8009731" y="3414713"/>
            <a:ext cx="395288"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B2500"/>
              </a:solidFill>
              <a:effectLst/>
              <a:uLnTx/>
              <a:uFillTx/>
              <a:latin typeface="Arial" panose="020B0604020202020204" pitchFamily="34" charset="0"/>
              <a:ea typeface="+mn-ea"/>
              <a:cs typeface="Arial" panose="020B0604020202020204" pitchFamily="34" charset="0"/>
            </a:endParaRPr>
          </a:p>
        </p:txBody>
      </p:sp>
      <p:cxnSp>
        <p:nvCxnSpPr>
          <p:cNvPr id="24" name="Straight Arrow Connector 23">
            <a:extLst>
              <a:ext uri="{FF2B5EF4-FFF2-40B4-BE49-F238E27FC236}">
                <a16:creationId xmlns:a16="http://schemas.microsoft.com/office/drawing/2014/main" id="{E76B2613-1DAD-67FD-0AD7-29D96F2BDA89}"/>
              </a:ext>
            </a:extLst>
          </p:cNvPr>
          <p:cNvCxnSpPr/>
          <p:nvPr/>
        </p:nvCxnSpPr>
        <p:spPr>
          <a:xfrm>
            <a:off x="2615407" y="2133600"/>
            <a:ext cx="1654175" cy="1588"/>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04A9D2-347A-DFD9-5B8C-657B5F4B96E6}"/>
              </a:ext>
            </a:extLst>
          </p:cNvPr>
          <p:cNvCxnSpPr/>
          <p:nvPr/>
        </p:nvCxnSpPr>
        <p:spPr>
          <a:xfrm rot="5400000" flipH="1" flipV="1">
            <a:off x="1981201" y="2737645"/>
            <a:ext cx="1252537" cy="1587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65E91B4-4CC2-FD1E-9BF2-3389509872C6}"/>
              </a:ext>
            </a:extLst>
          </p:cNvPr>
          <p:cNvCxnSpPr/>
          <p:nvPr/>
        </p:nvCxnSpPr>
        <p:spPr>
          <a:xfrm rot="5400000" flipH="1" flipV="1">
            <a:off x="7762875" y="2782094"/>
            <a:ext cx="1296988"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BD14779-CEF9-0830-5EA3-2FF87F8A87A3}"/>
              </a:ext>
            </a:extLst>
          </p:cNvPr>
          <p:cNvCxnSpPr/>
          <p:nvPr/>
        </p:nvCxnSpPr>
        <p:spPr>
          <a:xfrm rot="10800000">
            <a:off x="7000081" y="2133600"/>
            <a:ext cx="1392238" cy="1588"/>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C1B8DC2-2416-CA13-EF18-E0455B687166}"/>
              </a:ext>
            </a:extLst>
          </p:cNvPr>
          <p:cNvCxnSpPr>
            <a:stCxn id="4" idx="4"/>
            <a:endCxn id="18" idx="0"/>
          </p:cNvCxnSpPr>
          <p:nvPr/>
        </p:nvCxnSpPr>
        <p:spPr>
          <a:xfrm rot="16200000" flipH="1">
            <a:off x="5100638" y="3183732"/>
            <a:ext cx="881062" cy="296227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82706A5-21CE-A58A-E72F-48A6C8116ACA}"/>
              </a:ext>
            </a:extLst>
          </p:cNvPr>
          <p:cNvCxnSpPr>
            <a:stCxn id="15" idx="4"/>
            <a:endCxn id="18" idx="0"/>
          </p:cNvCxnSpPr>
          <p:nvPr/>
        </p:nvCxnSpPr>
        <p:spPr>
          <a:xfrm rot="5400000">
            <a:off x="8031956" y="3213100"/>
            <a:ext cx="882650" cy="290195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A238DE8-85A4-5811-52C9-EAD28BCC95CE}"/>
              </a:ext>
            </a:extLst>
          </p:cNvPr>
          <p:cNvCxnSpPr>
            <a:stCxn id="5" idx="4"/>
            <a:endCxn id="18" idx="0"/>
          </p:cNvCxnSpPr>
          <p:nvPr/>
        </p:nvCxnSpPr>
        <p:spPr>
          <a:xfrm rot="16200000" flipH="1">
            <a:off x="6591301" y="4674395"/>
            <a:ext cx="854075" cy="793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013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par>
                                <p:cTn id="27" presetID="2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nodeType="afterGroup">
                            <p:stCondLst>
                              <p:cond delay="500"/>
                            </p:stCondLst>
                            <p:childTnLst>
                              <p:par>
                                <p:cTn id="31" presetID="22" presetClass="entr" presetSubtype="4"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2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par>
                          <p:cTn id="37" fill="hold" nodeType="afterGroup">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2"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right)">
                                      <p:cBhvr>
                                        <p:cTn id="43" dur="500"/>
                                        <p:tgtEl>
                                          <p:spTgt spid="42"/>
                                        </p:tgtEl>
                                      </p:cBhvr>
                                    </p:animEffect>
                                  </p:childTnLst>
                                </p:cTn>
                              </p:par>
                            </p:childTnLst>
                          </p:cTn>
                        </p:par>
                        <p:par>
                          <p:cTn id="44" fill="hold" nodeType="afterGroup">
                            <p:stCondLst>
                              <p:cond delay="1500"/>
                            </p:stCondLst>
                            <p:childTnLst>
                              <p:par>
                                <p:cTn id="45" presetID="53"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Effect transition="in" filter="fade">
                                      <p:cBhvr>
                                        <p:cTn id="63" dur="500"/>
                                        <p:tgtEl>
                                          <p:spTgt spid="1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up)">
                                      <p:cBhvr>
                                        <p:cTn id="68" dur="500"/>
                                        <p:tgtEl>
                                          <p:spTgt spid="44"/>
                                        </p:tgtEl>
                                      </p:cBhvr>
                                    </p:animEffect>
                                  </p:childTnLst>
                                </p:cTn>
                              </p:par>
                              <p:par>
                                <p:cTn id="69" presetID="22" presetClass="entr" presetSubtype="1"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up)">
                                      <p:cBhvr>
                                        <p:cTn id="71" dur="500"/>
                                        <p:tgtEl>
                                          <p:spTgt spid="48"/>
                                        </p:tgtEl>
                                      </p:cBhvr>
                                    </p:animEffect>
                                  </p:childTnLst>
                                </p:cTn>
                              </p:par>
                              <p:par>
                                <p:cTn id="72" presetID="22" presetClass="entr" presetSubtype="1" fill="hold"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wipe(up)">
                                      <p:cBhvr>
                                        <p:cTn id="74" dur="500"/>
                                        <p:tgtEl>
                                          <p:spTgt spid="46"/>
                                        </p:tgtEl>
                                      </p:cBhvr>
                                    </p:animEffect>
                                  </p:childTnLst>
                                </p:cTn>
                              </p:par>
                            </p:childTnLst>
                          </p:cTn>
                        </p:par>
                        <p:par>
                          <p:cTn id="75" fill="hold" nodeType="afterGroup">
                            <p:stCondLst>
                              <p:cond delay="500"/>
                            </p:stCondLst>
                            <p:childTnLst>
                              <p:par>
                                <p:cTn id="76" presetID="22" presetClass="entr" presetSubtype="1" fill="hold"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up)">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13" grpId="0" animBg="1"/>
      <p:bldP spid="15"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a:extLst>
              <a:ext uri="{FF2B5EF4-FFF2-40B4-BE49-F238E27FC236}">
                <a16:creationId xmlns:a16="http://schemas.microsoft.com/office/drawing/2014/main" id="{D8770864-C302-332C-56EB-681BDA6655D6}"/>
              </a:ext>
            </a:extLst>
          </p:cNvPr>
          <p:cNvSpPr>
            <a:spLocks noChangeShapeType="1"/>
          </p:cNvSpPr>
          <p:nvPr/>
        </p:nvSpPr>
        <p:spPr bwMode="auto">
          <a:xfrm flipV="1">
            <a:off x="1223170" y="304800"/>
            <a:ext cx="9571037" cy="58674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4B2500"/>
              </a:solidFill>
              <a:latin typeface="Arial" panose="020B0604020202020204" pitchFamily="34" charset="0"/>
              <a:cs typeface="Arial" panose="020B0604020202020204" pitchFamily="34" charset="0"/>
            </a:endParaRPr>
          </a:p>
        </p:txBody>
      </p:sp>
      <p:sp>
        <p:nvSpPr>
          <p:cNvPr id="30723" name="Rectangle 22">
            <a:extLst>
              <a:ext uri="{FF2B5EF4-FFF2-40B4-BE49-F238E27FC236}">
                <a16:creationId xmlns:a16="http://schemas.microsoft.com/office/drawing/2014/main" id="{6066BB91-C0DC-3487-5E54-461BF2C9394B}"/>
              </a:ext>
            </a:extLst>
          </p:cNvPr>
          <p:cNvSpPr>
            <a:spLocks noChangeArrowheads="1"/>
          </p:cNvSpPr>
          <p:nvPr/>
        </p:nvSpPr>
        <p:spPr bwMode="auto">
          <a:xfrm>
            <a:off x="4007644" y="4343400"/>
            <a:ext cx="12176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fontAlgn="base">
              <a:spcBef>
                <a:spcPct val="0"/>
              </a:spcBef>
              <a:spcAft>
                <a:spcPct val="0"/>
              </a:spcAft>
              <a:buClrTx/>
              <a:buSzTx/>
              <a:buNone/>
            </a:pPr>
            <a:r>
              <a:rPr lang="en-US" altLang="en-US" sz="2400" b="1">
                <a:solidFill>
                  <a:srgbClr val="FF0066"/>
                </a:solidFill>
                <a:latin typeface="Times New Roman" panose="02020603050405020304" pitchFamily="18" charset="0"/>
                <a:cs typeface="Times New Roman" panose="02020603050405020304" pitchFamily="18" charset="0"/>
              </a:rPr>
              <a:t>1954</a:t>
            </a:r>
          </a:p>
        </p:txBody>
      </p:sp>
      <p:sp>
        <p:nvSpPr>
          <p:cNvPr id="30724" name="Rectangle 23">
            <a:extLst>
              <a:ext uri="{FF2B5EF4-FFF2-40B4-BE49-F238E27FC236}">
                <a16:creationId xmlns:a16="http://schemas.microsoft.com/office/drawing/2014/main" id="{D57DF7EA-26BB-6589-0A1C-3C80C23B14D4}"/>
              </a:ext>
            </a:extLst>
          </p:cNvPr>
          <p:cNvSpPr>
            <a:spLocks noChangeArrowheads="1"/>
          </p:cNvSpPr>
          <p:nvPr/>
        </p:nvSpPr>
        <p:spPr bwMode="auto">
          <a:xfrm>
            <a:off x="6444457" y="2743200"/>
            <a:ext cx="12176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fontAlgn="base">
              <a:spcBef>
                <a:spcPct val="0"/>
              </a:spcBef>
              <a:spcAft>
                <a:spcPct val="0"/>
              </a:spcAft>
              <a:buClrTx/>
              <a:buSzTx/>
              <a:buNone/>
            </a:pPr>
            <a:r>
              <a:rPr lang="en-US" altLang="en-US" sz="2400" b="1">
                <a:solidFill>
                  <a:srgbClr val="FF0066"/>
                </a:solidFill>
                <a:latin typeface="Times New Roman" panose="02020603050405020304" pitchFamily="18" charset="0"/>
                <a:cs typeface="Times New Roman" panose="02020603050405020304" pitchFamily="18" charset="0"/>
              </a:rPr>
              <a:t>1975</a:t>
            </a:r>
          </a:p>
        </p:txBody>
      </p:sp>
      <p:sp>
        <p:nvSpPr>
          <p:cNvPr id="30725" name="Rectangle 24">
            <a:extLst>
              <a:ext uri="{FF2B5EF4-FFF2-40B4-BE49-F238E27FC236}">
                <a16:creationId xmlns:a16="http://schemas.microsoft.com/office/drawing/2014/main" id="{F86DDBF0-D045-616E-D4C2-42A791F34292}"/>
              </a:ext>
            </a:extLst>
          </p:cNvPr>
          <p:cNvSpPr>
            <a:spLocks noChangeArrowheads="1"/>
          </p:cNvSpPr>
          <p:nvPr/>
        </p:nvSpPr>
        <p:spPr bwMode="auto">
          <a:xfrm>
            <a:off x="8358982" y="1600200"/>
            <a:ext cx="12176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fontAlgn="base">
              <a:spcBef>
                <a:spcPct val="0"/>
              </a:spcBef>
              <a:spcAft>
                <a:spcPct val="0"/>
              </a:spcAft>
              <a:buClrTx/>
              <a:buSzTx/>
              <a:buNone/>
            </a:pPr>
            <a:r>
              <a:rPr lang="en-US" altLang="en-US" sz="2400" b="1">
                <a:solidFill>
                  <a:srgbClr val="FF0066"/>
                </a:solidFill>
                <a:latin typeface="Times New Roman" panose="02020603050405020304" pitchFamily="18" charset="0"/>
                <a:cs typeface="Times New Roman" panose="02020603050405020304" pitchFamily="18" charset="0"/>
              </a:rPr>
              <a:t>1986</a:t>
            </a:r>
          </a:p>
        </p:txBody>
      </p:sp>
      <p:sp>
        <p:nvSpPr>
          <p:cNvPr id="30726" name="Text Box 29">
            <a:extLst>
              <a:ext uri="{FF2B5EF4-FFF2-40B4-BE49-F238E27FC236}">
                <a16:creationId xmlns:a16="http://schemas.microsoft.com/office/drawing/2014/main" id="{EE04A949-1F37-DA7C-E814-CC6D6629E30F}"/>
              </a:ext>
            </a:extLst>
          </p:cNvPr>
          <p:cNvSpPr txBox="1">
            <a:spLocks noChangeArrowheads="1"/>
          </p:cNvSpPr>
          <p:nvPr/>
        </p:nvSpPr>
        <p:spPr bwMode="auto">
          <a:xfrm>
            <a:off x="3398045" y="3038476"/>
            <a:ext cx="1914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fontAlgn="base">
              <a:spcBef>
                <a:spcPct val="50000"/>
              </a:spcBef>
              <a:spcAft>
                <a:spcPct val="0"/>
              </a:spcAft>
              <a:buClrTx/>
              <a:buSzTx/>
              <a:buNone/>
            </a:pPr>
            <a:r>
              <a:rPr lang="en-US" altLang="en-US" sz="1800" b="1">
                <a:solidFill>
                  <a:srgbClr val="0000CC"/>
                </a:solidFill>
                <a:latin typeface="Times New Roman" panose="02020603050405020304" pitchFamily="18" charset="0"/>
                <a:cs typeface="Times New Roman" panose="02020603050405020304" pitchFamily="18" charset="0"/>
              </a:rPr>
              <a:t>Kháng chiến chống Pháp thắng lợi.</a:t>
            </a:r>
          </a:p>
        </p:txBody>
      </p:sp>
      <p:pic>
        <p:nvPicPr>
          <p:cNvPr id="17" name="Picture 30" descr="CamcoDienBienPhu">
            <a:extLst>
              <a:ext uri="{FF2B5EF4-FFF2-40B4-BE49-F238E27FC236}">
                <a16:creationId xmlns:a16="http://schemas.microsoft.com/office/drawing/2014/main" id="{BCFC774F-F1A7-5454-02FA-97EA51BF4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532" y="3886201"/>
            <a:ext cx="1827213" cy="1408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8" name="Text Box 32">
            <a:extLst>
              <a:ext uri="{FF2B5EF4-FFF2-40B4-BE49-F238E27FC236}">
                <a16:creationId xmlns:a16="http://schemas.microsoft.com/office/drawing/2014/main" id="{5FC9C8D1-EF05-C3CF-5263-98B48D0F1A1A}"/>
              </a:ext>
            </a:extLst>
          </p:cNvPr>
          <p:cNvSpPr txBox="1">
            <a:spLocks noChangeArrowheads="1"/>
          </p:cNvSpPr>
          <p:nvPr/>
        </p:nvSpPr>
        <p:spPr bwMode="auto">
          <a:xfrm>
            <a:off x="1050131" y="4419601"/>
            <a:ext cx="1652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fontAlgn="base">
              <a:spcBef>
                <a:spcPct val="50000"/>
              </a:spcBef>
              <a:spcAft>
                <a:spcPct val="0"/>
              </a:spcAft>
              <a:buClrTx/>
              <a:buSzTx/>
              <a:buNone/>
            </a:pPr>
            <a:r>
              <a:rPr lang="en-US" altLang="en-US" sz="1800" b="1">
                <a:solidFill>
                  <a:srgbClr val="0000CC"/>
                </a:solidFill>
                <a:latin typeface="Times New Roman" panose="02020603050405020304" pitchFamily="18" charset="0"/>
                <a:cs typeface="Times New Roman" panose="02020603050405020304" pitchFamily="18" charset="0"/>
              </a:rPr>
              <a:t>Cách mạng tháng Tám thành công.</a:t>
            </a:r>
          </a:p>
        </p:txBody>
      </p:sp>
      <p:pic>
        <p:nvPicPr>
          <p:cNvPr id="19" name="Picture 33" descr="hanoi194500ae2">
            <a:extLst>
              <a:ext uri="{FF2B5EF4-FFF2-40B4-BE49-F238E27FC236}">
                <a16:creationId xmlns:a16="http://schemas.microsoft.com/office/drawing/2014/main" id="{E6F1C9F1-C21A-B232-9A6C-C81344D26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031" y="5334001"/>
            <a:ext cx="1739900" cy="1158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30" name="Text Box 34">
            <a:extLst>
              <a:ext uri="{FF2B5EF4-FFF2-40B4-BE49-F238E27FC236}">
                <a16:creationId xmlns:a16="http://schemas.microsoft.com/office/drawing/2014/main" id="{8B26D520-86FD-7F3C-130D-42E6201E2DB2}"/>
              </a:ext>
            </a:extLst>
          </p:cNvPr>
          <p:cNvSpPr txBox="1">
            <a:spLocks noChangeArrowheads="1"/>
          </p:cNvSpPr>
          <p:nvPr/>
        </p:nvSpPr>
        <p:spPr bwMode="auto">
          <a:xfrm>
            <a:off x="5487195" y="1447801"/>
            <a:ext cx="1914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fontAlgn="base">
              <a:spcBef>
                <a:spcPct val="50000"/>
              </a:spcBef>
              <a:spcAft>
                <a:spcPct val="0"/>
              </a:spcAft>
              <a:buClrTx/>
              <a:buSzTx/>
              <a:buNone/>
            </a:pPr>
            <a:r>
              <a:rPr lang="en-US" altLang="en-US" sz="1800" b="1">
                <a:solidFill>
                  <a:srgbClr val="0000CC"/>
                </a:solidFill>
                <a:latin typeface="Times New Roman" panose="02020603050405020304" pitchFamily="18" charset="0"/>
                <a:cs typeface="Times New Roman" panose="02020603050405020304" pitchFamily="18" charset="0"/>
              </a:rPr>
              <a:t>Giải phóng miền Nam. Thống nhất đất nước.</a:t>
            </a:r>
          </a:p>
        </p:txBody>
      </p:sp>
      <p:pic>
        <p:nvPicPr>
          <p:cNvPr id="21" name="Picture 35" descr="Saigon_T-54">
            <a:extLst>
              <a:ext uri="{FF2B5EF4-FFF2-40B4-BE49-F238E27FC236}">
                <a16:creationId xmlns:a16="http://schemas.microsoft.com/office/drawing/2014/main" id="{E279C294-9F56-E023-4026-F4F1F67E4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719" y="2438400"/>
            <a:ext cx="1739900" cy="1341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32" name="Text Box 36">
            <a:extLst>
              <a:ext uri="{FF2B5EF4-FFF2-40B4-BE49-F238E27FC236}">
                <a16:creationId xmlns:a16="http://schemas.microsoft.com/office/drawing/2014/main" id="{E204D6EB-C673-439C-6FDE-794B582F07C2}"/>
              </a:ext>
            </a:extLst>
          </p:cNvPr>
          <p:cNvSpPr txBox="1">
            <a:spLocks noChangeArrowheads="1"/>
          </p:cNvSpPr>
          <p:nvPr/>
        </p:nvSpPr>
        <p:spPr bwMode="auto">
          <a:xfrm>
            <a:off x="7487445" y="533401"/>
            <a:ext cx="1741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fontAlgn="base">
              <a:spcBef>
                <a:spcPct val="50000"/>
              </a:spcBef>
              <a:spcAft>
                <a:spcPct val="0"/>
              </a:spcAft>
              <a:buClrTx/>
              <a:buSzTx/>
              <a:buNone/>
            </a:pPr>
            <a:r>
              <a:rPr lang="en-US" altLang="en-US" sz="1800" b="1">
                <a:solidFill>
                  <a:srgbClr val="0000CC"/>
                </a:solidFill>
                <a:latin typeface="Times New Roman" panose="02020603050405020304" pitchFamily="18" charset="0"/>
                <a:cs typeface="Times New Roman" panose="02020603050405020304" pitchFamily="18" charset="0"/>
              </a:rPr>
              <a:t>Đổi mới toàn diện đất nước.</a:t>
            </a:r>
          </a:p>
        </p:txBody>
      </p:sp>
      <p:pic>
        <p:nvPicPr>
          <p:cNvPr id="23" name="Picture 37" descr="Dai%20hoi%20Dang%206">
            <a:extLst>
              <a:ext uri="{FF2B5EF4-FFF2-40B4-BE49-F238E27FC236}">
                <a16:creationId xmlns:a16="http://schemas.microsoft.com/office/drawing/2014/main" id="{AEA29245-FA19-C789-7CB2-DE384FB22A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4657" y="1219201"/>
            <a:ext cx="1654175" cy="1266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34" name="Rectangle 40">
            <a:extLst>
              <a:ext uri="{FF2B5EF4-FFF2-40B4-BE49-F238E27FC236}">
                <a16:creationId xmlns:a16="http://schemas.microsoft.com/office/drawing/2014/main" id="{28B0EF21-7586-6B2C-676D-3F30D8DCD9A6}"/>
              </a:ext>
            </a:extLst>
          </p:cNvPr>
          <p:cNvSpPr>
            <a:spLocks noChangeArrowheads="1"/>
          </p:cNvSpPr>
          <p:nvPr/>
        </p:nvSpPr>
        <p:spPr bwMode="auto">
          <a:xfrm>
            <a:off x="1745457" y="5715000"/>
            <a:ext cx="12176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fontAlgn="base">
              <a:spcBef>
                <a:spcPct val="0"/>
              </a:spcBef>
              <a:spcAft>
                <a:spcPct val="0"/>
              </a:spcAft>
              <a:buClrTx/>
              <a:buSzTx/>
              <a:buNone/>
            </a:pPr>
            <a:r>
              <a:rPr lang="en-US" altLang="en-US" sz="2400" b="1">
                <a:solidFill>
                  <a:srgbClr val="FF0066"/>
                </a:solidFill>
                <a:latin typeface="Times New Roman" panose="02020603050405020304" pitchFamily="18" charset="0"/>
                <a:cs typeface="Times New Roman" panose="02020603050405020304" pitchFamily="18" charset="0"/>
              </a:rPr>
              <a:t>1945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34"/>
                                        </p:tgtEl>
                                        <p:attrNameLst>
                                          <p:attrName>style.visibility</p:attrName>
                                        </p:attrNameLst>
                                      </p:cBhvr>
                                      <p:to>
                                        <p:strVal val="visible"/>
                                      </p:to>
                                    </p:set>
                                    <p:animEffect transition="in" filter="checkerboard(across)">
                                      <p:cBhvr>
                                        <p:cTn id="7" dur="500"/>
                                        <p:tgtEl>
                                          <p:spTgt spid="307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par>
                                <p:cTn id="13" presetID="5"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30723"/>
                                        </p:tgtEl>
                                        <p:attrNameLst>
                                          <p:attrName>style.visibility</p:attrName>
                                        </p:attrNameLst>
                                      </p:cBhvr>
                                      <p:to>
                                        <p:strVal val="visible"/>
                                      </p:to>
                                    </p:set>
                                    <p:animEffect transition="in" filter="checkerboard(across)">
                                      <p:cBhvr>
                                        <p:cTn id="20" dur="500"/>
                                        <p:tgtEl>
                                          <p:spTgt spid="307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0726"/>
                                        </p:tgtEl>
                                        <p:attrNameLst>
                                          <p:attrName>style.visibility</p:attrName>
                                        </p:attrNameLst>
                                      </p:cBhvr>
                                      <p:to>
                                        <p:strVal val="visible"/>
                                      </p:to>
                                    </p:set>
                                    <p:animEffect transition="in" filter="checkerboard(across)">
                                      <p:cBhvr>
                                        <p:cTn id="25" dur="500"/>
                                        <p:tgtEl>
                                          <p:spTgt spid="3072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30724"/>
                                        </p:tgtEl>
                                        <p:attrNameLst>
                                          <p:attrName>style.visibility</p:attrName>
                                        </p:attrNameLst>
                                      </p:cBhvr>
                                      <p:to>
                                        <p:strVal val="visible"/>
                                      </p:to>
                                    </p:set>
                                    <p:animEffect transition="in" filter="checkerboard(across)">
                                      <p:cBhvr>
                                        <p:cTn id="33" dur="500"/>
                                        <p:tgtEl>
                                          <p:spTgt spid="3072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30730"/>
                                        </p:tgtEl>
                                        <p:attrNameLst>
                                          <p:attrName>style.visibility</p:attrName>
                                        </p:attrNameLst>
                                      </p:cBhvr>
                                      <p:to>
                                        <p:strVal val="visible"/>
                                      </p:to>
                                    </p:set>
                                    <p:animEffect transition="in" filter="checkerboard(across)">
                                      <p:cBhvr>
                                        <p:cTn id="38" dur="500"/>
                                        <p:tgtEl>
                                          <p:spTgt spid="30730"/>
                                        </p:tgtEl>
                                      </p:cBhvr>
                                    </p:animEffect>
                                  </p:childTnLst>
                                </p:cTn>
                              </p:par>
                              <p:par>
                                <p:cTn id="39" presetID="5" presetClass="entr" presetSubtype="1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nodeType="clickEffect">
                                  <p:stCondLst>
                                    <p:cond delay="0"/>
                                  </p:stCondLst>
                                  <p:childTnLst>
                                    <p:set>
                                      <p:cBhvr>
                                        <p:cTn id="45" dur="1" fill="hold">
                                          <p:stCondLst>
                                            <p:cond delay="0"/>
                                          </p:stCondLst>
                                        </p:cTn>
                                        <p:tgtEl>
                                          <p:spTgt spid="30725"/>
                                        </p:tgtEl>
                                        <p:attrNameLst>
                                          <p:attrName>style.visibility</p:attrName>
                                        </p:attrNameLst>
                                      </p:cBhvr>
                                      <p:to>
                                        <p:strVal val="visible"/>
                                      </p:to>
                                    </p:set>
                                    <p:animEffect transition="in" filter="checkerboard(across)">
                                      <p:cBhvr>
                                        <p:cTn id="46" dur="500"/>
                                        <p:tgtEl>
                                          <p:spTgt spid="3072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nodeType="clickEffect">
                                  <p:stCondLst>
                                    <p:cond delay="0"/>
                                  </p:stCondLst>
                                  <p:childTnLst>
                                    <p:set>
                                      <p:cBhvr>
                                        <p:cTn id="50" dur="1" fill="hold">
                                          <p:stCondLst>
                                            <p:cond delay="0"/>
                                          </p:stCondLst>
                                        </p:cTn>
                                        <p:tgtEl>
                                          <p:spTgt spid="30732"/>
                                        </p:tgtEl>
                                        <p:attrNameLst>
                                          <p:attrName>style.visibility</p:attrName>
                                        </p:attrNameLst>
                                      </p:cBhvr>
                                      <p:to>
                                        <p:strVal val="visible"/>
                                      </p:to>
                                    </p:set>
                                    <p:animEffect transition="in" filter="checkerboard(across)">
                                      <p:cBhvr>
                                        <p:cTn id="51" dur="500"/>
                                        <p:tgtEl>
                                          <p:spTgt spid="30732"/>
                                        </p:tgtEl>
                                      </p:cBhvr>
                                    </p:animEffect>
                                  </p:childTnLst>
                                </p:cTn>
                              </p:par>
                              <p:par>
                                <p:cTn id="52" presetID="5" presetClass="entr" presetSubtype="1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checkerboard(across)">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p:bldP spid="30725" grpId="0"/>
      <p:bldP spid="30726" grpId="0"/>
      <p:bldP spid="30728" grpId="0"/>
      <p:bldP spid="30730" grpId="0"/>
      <p:bldP spid="30732" grpId="0"/>
      <p:bldP spid="307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A93B59-B05A-C420-DC0F-8588FCFFA457}"/>
              </a:ext>
            </a:extLst>
          </p:cNvPr>
          <p:cNvPicPr>
            <a:picLocks noChangeAspect="1"/>
          </p:cNvPicPr>
          <p:nvPr/>
        </p:nvPicPr>
        <p:blipFill>
          <a:blip r:embed="rId2"/>
          <a:stretch>
            <a:fillRect/>
          </a:stretch>
        </p:blipFill>
        <p:spPr>
          <a:xfrm>
            <a:off x="0" y="-26751"/>
            <a:ext cx="12192000" cy="6884751"/>
          </a:xfrm>
          <a:prstGeom prst="rect">
            <a:avLst/>
          </a:prstGeom>
        </p:spPr>
      </p:pic>
      <p:sp>
        <p:nvSpPr>
          <p:cNvPr id="2" name="Title 1">
            <a:extLst>
              <a:ext uri="{FF2B5EF4-FFF2-40B4-BE49-F238E27FC236}">
                <a16:creationId xmlns:a16="http://schemas.microsoft.com/office/drawing/2014/main" id="{AD24712E-B6FB-C19B-A232-23D18E43EABE}"/>
              </a:ext>
            </a:extLst>
          </p:cNvPr>
          <p:cNvSpPr>
            <a:spLocks noGrp="1"/>
          </p:cNvSpPr>
          <p:nvPr>
            <p:ph type="title"/>
          </p:nvPr>
        </p:nvSpPr>
        <p:spPr>
          <a:xfrm>
            <a:off x="386143" y="2473089"/>
            <a:ext cx="10972243" cy="1143000"/>
          </a:xfrm>
        </p:spPr>
        <p:txBody>
          <a:bodyPr/>
          <a:lstStyle/>
          <a:p>
            <a:r>
              <a:rPr lang="en-US" sz="9600" dirty="0"/>
              <a:t>LUYỆN TẬP</a:t>
            </a:r>
          </a:p>
        </p:txBody>
      </p:sp>
    </p:spTree>
    <p:extLst>
      <p:ext uri="{BB962C8B-B14F-4D97-AF65-F5344CB8AC3E}">
        <p14:creationId xmlns:p14="http://schemas.microsoft.com/office/powerpoint/2010/main" val="3753103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836F8D-5F01-EA1A-7E05-7B16F0F1294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5A4ECAB-579F-CEC3-1682-4E55633028CD}"/>
              </a:ext>
            </a:extLst>
          </p:cNvPr>
          <p:cNvSpPr txBox="1"/>
          <p:nvPr/>
        </p:nvSpPr>
        <p:spPr>
          <a:xfrm>
            <a:off x="2198450" y="184825"/>
            <a:ext cx="9844393" cy="1077218"/>
          </a:xfrm>
          <a:prstGeom prst="rect">
            <a:avLst/>
          </a:prstGeom>
          <a:noFill/>
        </p:spPr>
        <p:txBody>
          <a:bodyPr wrap="square" rtlCol="0">
            <a:spAutoFit/>
          </a:bodyPr>
          <a:lstStyle/>
          <a:p>
            <a:pPr algn="just"/>
            <a:r>
              <a:rPr lang="en-US" sz="3200" dirty="0" err="1">
                <a:solidFill>
                  <a:srgbClr val="7030A0"/>
                </a:solidFill>
                <a:latin typeface="Arial" panose="020B0604020202020204" pitchFamily="34" charset="0"/>
                <a:cs typeface="Arial" panose="020B0604020202020204" pitchFamily="34" charset="0"/>
              </a:rPr>
              <a:t>Câu</a:t>
            </a:r>
            <a:r>
              <a:rPr lang="en-US" sz="3200" dirty="0">
                <a:solidFill>
                  <a:srgbClr val="7030A0"/>
                </a:solidFill>
                <a:latin typeface="Arial" panose="020B0604020202020204" pitchFamily="34" charset="0"/>
                <a:cs typeface="Arial" panose="020B0604020202020204" pitchFamily="34" charset="0"/>
              </a:rPr>
              <a:t> 1. </a:t>
            </a:r>
            <a:r>
              <a:rPr lang="en-US" sz="3200" dirty="0" err="1">
                <a:solidFill>
                  <a:srgbClr val="7030A0"/>
                </a:solidFill>
                <a:latin typeface="Arial" panose="020B0604020202020204" pitchFamily="34" charset="0"/>
                <a:cs typeface="Arial" panose="020B0604020202020204" pitchFamily="34" charset="0"/>
              </a:rPr>
              <a:t>Đánh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giá</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vai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trò</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của</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Nguyễn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Ái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Quốc</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đối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với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quá</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trình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thành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lập</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Đảng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Cộng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sản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Việt</a:t>
            </a:r>
            <a:r>
              <a:rPr lang="en-US" sz="3200" dirty="0">
                <a:solidFill>
                  <a:srgbClr val="7030A0"/>
                </a:solidFill>
                <a:latin typeface="Arial" panose="020B0604020202020204" pitchFamily="34" charset="0"/>
                <a:cs typeface="Arial" panose="020B0604020202020204" pitchFamily="34" charset="0"/>
              </a:rPr>
              <a:t> Nam?</a:t>
            </a:r>
          </a:p>
        </p:txBody>
      </p:sp>
      <p:sp>
        <p:nvSpPr>
          <p:cNvPr id="6" name="TextBox 5">
            <a:extLst>
              <a:ext uri="{FF2B5EF4-FFF2-40B4-BE49-F238E27FC236}">
                <a16:creationId xmlns:a16="http://schemas.microsoft.com/office/drawing/2014/main" id="{902720A7-3AA5-1EA0-885E-2023D0EEEC90}"/>
              </a:ext>
            </a:extLst>
          </p:cNvPr>
          <p:cNvSpPr txBox="1"/>
          <p:nvPr/>
        </p:nvSpPr>
        <p:spPr>
          <a:xfrm>
            <a:off x="1018161" y="1446868"/>
            <a:ext cx="10155678" cy="4708981"/>
          </a:xfrm>
          <a:prstGeom prst="rect">
            <a:avLst/>
          </a:prstGeom>
          <a:noFill/>
        </p:spPr>
        <p:txBody>
          <a:bodyPr wrap="square">
            <a:spAutoFit/>
          </a:bodyPr>
          <a:lstStyle/>
          <a:p>
            <a:pPr algn="just"/>
            <a:r>
              <a:rPr lang="vi-VN" sz="2000" dirty="0">
                <a:latin typeface="Arial" panose="020B0604020202020204" pitchFamily="34" charset="0"/>
                <a:cs typeface="Arial" panose="020B0604020202020204" pitchFamily="34" charset="0"/>
              </a:rPr>
              <a:t>- Tìm ra con đường cứu nước đúng đắn cho dân tộc: Từ năm 1911 đến năm 1920, Nguyễn Ái Quốc đi từ chủ nghĩa yêu nước đến chủ nghĩa Mác – Lênin và tìm ra con đường cứu nước cho dân tộc Việt Nam: con đường cách mạng vô sản.</a:t>
            </a:r>
            <a:endParaRPr lang="en-US" sz="2000" dirty="0">
              <a:latin typeface="Arial" panose="020B0604020202020204" pitchFamily="34" charset="0"/>
              <a:cs typeface="Arial" panose="020B0604020202020204" pitchFamily="34" charset="0"/>
            </a:endParaRPr>
          </a:p>
          <a:p>
            <a:pPr algn="just"/>
            <a:r>
              <a:rPr lang="vi-VN" sz="2000" dirty="0">
                <a:latin typeface="Arial" panose="020B0604020202020204" pitchFamily="34" charset="0"/>
                <a:cs typeface="Arial" panose="020B0604020202020204" pitchFamily="34" charset="0"/>
              </a:rPr>
              <a:t>- Chuẩn bị về tư tưởng chính trị và tổ chức cho sự thành lập Đảng:</a:t>
            </a:r>
            <a:endParaRPr lang="en-US" sz="2000" dirty="0">
              <a:latin typeface="Arial" panose="020B0604020202020204" pitchFamily="34" charset="0"/>
              <a:cs typeface="Arial" panose="020B0604020202020204" pitchFamily="34" charset="0"/>
            </a:endParaRPr>
          </a:p>
          <a:p>
            <a:pPr algn="just"/>
            <a:r>
              <a:rPr lang="vi-VN" sz="2000" dirty="0">
                <a:latin typeface="Arial" panose="020B0604020202020204" pitchFamily="34" charset="0"/>
                <a:cs typeface="Arial" panose="020B0604020202020204" pitchFamily="34" charset="0"/>
              </a:rPr>
              <a:t>+ Năm 1921, Nguyễn Ái Quốc lập ra Hội liên hiệp thuộc địa ở Pari.</a:t>
            </a:r>
            <a:endParaRPr lang="en-US" sz="2000" dirty="0">
              <a:latin typeface="Arial" panose="020B0604020202020204" pitchFamily="34" charset="0"/>
              <a:cs typeface="Arial" panose="020B0604020202020204" pitchFamily="34" charset="0"/>
            </a:endParaRPr>
          </a:p>
          <a:p>
            <a:pPr algn="just"/>
            <a:r>
              <a:rPr lang="vi-VN" sz="2000" dirty="0">
                <a:latin typeface="Arial" panose="020B0604020202020204" pitchFamily="34" charset="0"/>
                <a:cs typeface="Arial" panose="020B0604020202020204" pitchFamily="34" charset="0"/>
              </a:rPr>
              <a:t>+ Tháng 6/1923, Người sang Liên Xô dự Hội nghị Quốc tế Nông dân.</a:t>
            </a:r>
            <a:endParaRPr lang="en-US" sz="2000" dirty="0">
              <a:latin typeface="Arial" panose="020B0604020202020204" pitchFamily="34" charset="0"/>
              <a:cs typeface="Arial" panose="020B0604020202020204" pitchFamily="34" charset="0"/>
            </a:endParaRPr>
          </a:p>
          <a:p>
            <a:pPr algn="just"/>
            <a:r>
              <a:rPr lang="vi-VN" sz="2000" dirty="0">
                <a:latin typeface="Arial" panose="020B0604020202020204" pitchFamily="34" charset="0"/>
                <a:cs typeface="Arial" panose="020B0604020202020204" pitchFamily="34" charset="0"/>
              </a:rPr>
              <a:t>+ Tháng 7/1924, Người dự Đại hội Quốc tế Cộng sản lần thứ V.</a:t>
            </a:r>
            <a:endParaRPr lang="en-US" sz="2000" dirty="0">
              <a:latin typeface="Arial" panose="020B0604020202020204" pitchFamily="34" charset="0"/>
              <a:cs typeface="Arial" panose="020B0604020202020204" pitchFamily="34" charset="0"/>
            </a:endParaRPr>
          </a:p>
          <a:p>
            <a:pPr algn="just"/>
            <a:r>
              <a:rPr lang="vi-VN" sz="2000" dirty="0">
                <a:latin typeface="Arial" panose="020B0604020202020204" pitchFamily="34" charset="0"/>
                <a:cs typeface="Arial" panose="020B0604020202020204" pitchFamily="34" charset="0"/>
              </a:rPr>
              <a:t>+ Ngày 11/11/1924, Nguyễn Ái Quốc đến Quảng Châu trực tiếp đào tạo cán bộ, xây dựng tổ chức cách mạng, truyền bá lí luận cách mạng giải phóng dân tộc vào Việt Nam.</a:t>
            </a:r>
            <a:endParaRPr lang="en-US" sz="2000" dirty="0">
              <a:latin typeface="Arial" panose="020B0604020202020204" pitchFamily="34" charset="0"/>
              <a:cs typeface="Arial" panose="020B0604020202020204" pitchFamily="34" charset="0"/>
            </a:endParaRPr>
          </a:p>
          <a:p>
            <a:pPr algn="just"/>
            <a:r>
              <a:rPr lang="vi-VN" sz="2000" dirty="0">
                <a:latin typeface="Arial" panose="020B0604020202020204" pitchFamily="34" charset="0"/>
                <a:cs typeface="Arial" panose="020B0604020202020204" pitchFamily="34" charset="0"/>
              </a:rPr>
              <a:t>+ Tháng 6/1925, thành lập Hội Việt Nam cách mạng thanh niên ở Quảng Châu.</a:t>
            </a:r>
            <a:endParaRPr lang="en-US" sz="2000" dirty="0">
              <a:latin typeface="Arial" panose="020B0604020202020204" pitchFamily="34" charset="0"/>
              <a:cs typeface="Arial" panose="020B0604020202020204" pitchFamily="34" charset="0"/>
            </a:endParaRPr>
          </a:p>
          <a:p>
            <a:pPr algn="just"/>
            <a:r>
              <a:rPr lang="vi-VN" sz="2000" dirty="0">
                <a:latin typeface="Arial" panose="020B0604020202020204" pitchFamily="34" charset="0"/>
                <a:cs typeface="Arial" panose="020B0604020202020204" pitchFamily="34" charset="0"/>
              </a:rPr>
              <a:t>- Triệu tập và chủ trì hội nghị thành lập Đảng:</a:t>
            </a:r>
            <a:endParaRPr lang="en-US" sz="2000" dirty="0">
              <a:latin typeface="Arial" panose="020B0604020202020204" pitchFamily="34" charset="0"/>
              <a:cs typeface="Arial" panose="020B0604020202020204" pitchFamily="34" charset="0"/>
            </a:endParaRPr>
          </a:p>
          <a:p>
            <a:pPr algn="just"/>
            <a:r>
              <a:rPr lang="vi-VN" sz="2000" dirty="0">
                <a:latin typeface="Arial" panose="020B0604020202020204" pitchFamily="34" charset="0"/>
                <a:cs typeface="Arial" panose="020B0604020202020204" pitchFamily="34" charset="0"/>
              </a:rPr>
              <a:t>+ Năm 1929, ba tổ chức cộng sản lần lượt ra đời ở Việt Nam, sự hoạt động riêng rẽ của cả ba tổ chức này gây ảnh hưởng rất lớn tới cách mạng.</a:t>
            </a:r>
            <a:endParaRPr lang="en-US" sz="2000" dirty="0">
              <a:latin typeface="Arial" panose="020B0604020202020204" pitchFamily="34" charset="0"/>
              <a:cs typeface="Arial" panose="020B0604020202020204" pitchFamily="34" charset="0"/>
            </a:endParaRPr>
          </a:p>
          <a:p>
            <a:pPr algn="just"/>
            <a:r>
              <a:rPr lang="vi-VN" sz="2000" dirty="0">
                <a:latin typeface="Arial" panose="020B0604020202020204" pitchFamily="34" charset="0"/>
                <a:cs typeface="Arial" panose="020B0604020202020204" pitchFamily="34" charset="0"/>
              </a:rPr>
              <a:t>+ Nguyễn Ái Quốc đã triệu tập và chủ trì Hội nghị thành lập Đảng: thống nhất ba tổ chức cộng sản thành một đảng duy nhất - Đảng Cộng sản Việt Nam.</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97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arn(inVertical)">
                                      <p:cBhvr>
                                        <p:cTn id="24" dur="500"/>
                                        <p:tgtEl>
                                          <p:spTgt spid="6">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arn(inVertical)">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arn(inVertical)">
                                      <p:cBhvr>
                                        <p:cTn id="32" dur="500"/>
                                        <p:tgtEl>
                                          <p:spTgt spid="6">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arn(inVertical)">
                                      <p:cBhvr>
                                        <p:cTn id="35" dur="500"/>
                                        <p:tgtEl>
                                          <p:spTgt spid="6">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barn(inVertical)">
                                      <p:cBhvr>
                                        <p:cTn id="3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70A9B-8AC5-8A99-282A-8070B63F4F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75FE8B-A1AF-1929-904D-F2558237E91F}"/>
              </a:ext>
            </a:extLst>
          </p:cNvPr>
          <p:cNvSpPr>
            <a:spLocks noGrp="1"/>
          </p:cNvSpPr>
          <p:nvPr>
            <p:ph type="title"/>
          </p:nvPr>
        </p:nvSpPr>
        <p:spPr>
          <a:xfrm>
            <a:off x="2130357" y="0"/>
            <a:ext cx="9480948" cy="1143000"/>
          </a:xfrm>
        </p:spPr>
        <p:txBody>
          <a:bodyPr/>
          <a:lstStyle/>
          <a:p>
            <a:pPr algn="just"/>
            <a:r>
              <a:rPr lang="en-US" sz="3200" dirty="0" err="1">
                <a:solidFill>
                  <a:srgbClr val="7030A0"/>
                </a:solidFill>
                <a:effectLst/>
                <a:latin typeface="Arial" panose="020B0604020202020204" pitchFamily="34" charset="0"/>
                <a:cs typeface="Arial" panose="020B0604020202020204" pitchFamily="34" charset="0"/>
              </a:rPr>
              <a:t>Câu</a:t>
            </a:r>
            <a:r>
              <a:rPr lang="en-US" sz="3200" dirty="0">
                <a:solidFill>
                  <a:srgbClr val="7030A0"/>
                </a:solidFill>
                <a:effectLst/>
                <a:latin typeface="Arial" panose="020B0604020202020204" pitchFamily="34" charset="0"/>
                <a:cs typeface="Arial" panose="020B0604020202020204" pitchFamily="34" charset="0"/>
              </a:rPr>
              <a:t> 2. </a:t>
            </a:r>
            <a:r>
              <a:rPr lang="vi-VN" sz="3200" dirty="0">
                <a:solidFill>
                  <a:srgbClr val="7030A0"/>
                </a:solidFill>
                <a:effectLst/>
                <a:latin typeface="Arial" panose="020B0604020202020204" pitchFamily="34" charset="0"/>
                <a:cs typeface="Arial" panose="020B0604020202020204" pitchFamily="34" charset="0"/>
              </a:rPr>
              <a:t>Tại sao nói Đảng Cộng sản Việt Nam ra đời là bước ngoặt lịch sử vĩ đại</a:t>
            </a:r>
            <a:endParaRPr lang="en-US" sz="3200" dirty="0">
              <a:solidFill>
                <a:srgbClr val="7030A0"/>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DD57201-704A-04D7-6116-3D9C8A719775}"/>
              </a:ext>
            </a:extLst>
          </p:cNvPr>
          <p:cNvSpPr txBox="1"/>
          <p:nvPr/>
        </p:nvSpPr>
        <p:spPr>
          <a:xfrm>
            <a:off x="904672" y="1459909"/>
            <a:ext cx="11066023" cy="4401205"/>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Đảng Cộng sản Việt Nam ra đời là bước ngoặt vĩ đại của cách mạng Việt Nam:</a:t>
            </a: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Đảng ra đời đã chấm dứt thời kì khủng hoảng về đường lối và giai cấp lãnh đạo của cách mạng Việt Nam.</a:t>
            </a: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Đảng ra đời đã vạch ra được phương pháp cách mạng đúng đắn.</a:t>
            </a: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Kể từ khi Đảng ra đời, cách mạng Việt Nam thực sự trở thành một bộ phận khăng khít của cách mạng thế giới.</a:t>
            </a: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Đảng Cộng sản Việt Nam ra đời là sự chuẩn bị tất yếu đầu tiên có tính quyết định cho những bước phát triển nhảy vọt về sau của cách mạng Việt Nam.</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25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Bullseye with solid fill">
            <a:extLst>
              <a:ext uri="{FF2B5EF4-FFF2-40B4-BE49-F238E27FC236}">
                <a16:creationId xmlns:a16="http://schemas.microsoft.com/office/drawing/2014/main" id="{1FC7FEE6-0F23-8848-1CC8-BFD6DE7166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9369" y="1574535"/>
            <a:ext cx="1499679" cy="1499679"/>
          </a:xfrm>
          <a:prstGeom prst="rect">
            <a:avLst/>
          </a:prstGeom>
        </p:spPr>
      </p:pic>
      <p:sp>
        <p:nvSpPr>
          <p:cNvPr id="6" name="TextBox 5">
            <a:extLst>
              <a:ext uri="{FF2B5EF4-FFF2-40B4-BE49-F238E27FC236}">
                <a16:creationId xmlns:a16="http://schemas.microsoft.com/office/drawing/2014/main" id="{3019212C-F4CB-4891-4E5E-93EBC0412192}"/>
              </a:ext>
            </a:extLst>
          </p:cNvPr>
          <p:cNvSpPr txBox="1"/>
          <p:nvPr/>
        </p:nvSpPr>
        <p:spPr>
          <a:xfrm>
            <a:off x="2616741" y="282102"/>
            <a:ext cx="8005863" cy="1107996"/>
          </a:xfrm>
          <a:prstGeom prst="rect">
            <a:avLst/>
          </a:prstGeom>
          <a:noFill/>
        </p:spPr>
        <p:txBody>
          <a:bodyPr wrap="square" rtlCol="0">
            <a:spAutoFit/>
          </a:bodyPr>
          <a:lstStyle/>
          <a:p>
            <a:r>
              <a:rPr lang="en-US" sz="6600" dirty="0">
                <a:solidFill>
                  <a:srgbClr val="FF0000"/>
                </a:solidFill>
                <a:latin typeface="#9Slide03 AllRoundGothic" panose="020B0703020202020104" pitchFamily="34" charset="0"/>
              </a:rPr>
              <a:t>MỤC TIÊU BÀI HỌC</a:t>
            </a:r>
          </a:p>
        </p:txBody>
      </p:sp>
      <p:pic>
        <p:nvPicPr>
          <p:cNvPr id="7" name="Graphic 6" descr="Bullseye with solid fill">
            <a:extLst>
              <a:ext uri="{FF2B5EF4-FFF2-40B4-BE49-F238E27FC236}">
                <a16:creationId xmlns:a16="http://schemas.microsoft.com/office/drawing/2014/main" id="{6A667517-CDAF-61C0-5175-FB320DA4ED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9369" y="3564129"/>
            <a:ext cx="1499679" cy="1499679"/>
          </a:xfrm>
          <a:prstGeom prst="rect">
            <a:avLst/>
          </a:prstGeom>
        </p:spPr>
      </p:pic>
      <p:sp>
        <p:nvSpPr>
          <p:cNvPr id="9" name="TextBox 8">
            <a:extLst>
              <a:ext uri="{FF2B5EF4-FFF2-40B4-BE49-F238E27FC236}">
                <a16:creationId xmlns:a16="http://schemas.microsoft.com/office/drawing/2014/main" id="{8E35CDA3-631D-551E-9BEB-A39FC7CEDA59}"/>
              </a:ext>
            </a:extLst>
          </p:cNvPr>
          <p:cNvSpPr txBox="1"/>
          <p:nvPr/>
        </p:nvSpPr>
        <p:spPr>
          <a:xfrm>
            <a:off x="2315183" y="1574535"/>
            <a:ext cx="8978630" cy="1200329"/>
          </a:xfrm>
          <a:prstGeom prst="rect">
            <a:avLst/>
          </a:prstGeom>
          <a:noFill/>
        </p:spPr>
        <p:txBody>
          <a:bodyPr wrap="square" rtlCol="0">
            <a:spAutoFit/>
          </a:bodyPr>
          <a:lstStyle/>
          <a:p>
            <a:pPr algn="just"/>
            <a:r>
              <a:rPr lang="en-US" sz="3600" dirty="0" err="1"/>
              <a:t>Nêu</a:t>
            </a:r>
            <a:r>
              <a:rPr lang="en-US" sz="3600" dirty="0"/>
              <a:t> </a:t>
            </a:r>
            <a:r>
              <a:rPr lang="en-US" sz="3600" dirty="0" err="1"/>
              <a:t>được</a:t>
            </a:r>
            <a:r>
              <a:rPr lang="en-US" sz="3600" dirty="0"/>
              <a:t> </a:t>
            </a:r>
            <a:r>
              <a:rPr lang="en-US" sz="3600" dirty="0" err="1"/>
              <a:t>những</a:t>
            </a:r>
            <a:r>
              <a:rPr lang="en-US" sz="3600" dirty="0"/>
              <a:t> </a:t>
            </a:r>
            <a:r>
              <a:rPr lang="en-US" sz="3600" dirty="0" err="1"/>
              <a:t>nét</a:t>
            </a:r>
            <a:r>
              <a:rPr lang="en-US" sz="3600" dirty="0"/>
              <a:t> </a:t>
            </a:r>
            <a:r>
              <a:rPr lang="en-US" sz="3600" dirty="0" err="1"/>
              <a:t>chính</a:t>
            </a:r>
            <a:r>
              <a:rPr lang="en-US" sz="3600" dirty="0"/>
              <a:t> </a:t>
            </a:r>
            <a:r>
              <a:rPr lang="en-US" sz="3600" dirty="0" err="1"/>
              <a:t>về</a:t>
            </a:r>
            <a:r>
              <a:rPr lang="en-US" sz="3600" dirty="0"/>
              <a:t> </a:t>
            </a:r>
            <a:r>
              <a:rPr lang="en-US" sz="3600" dirty="0" err="1"/>
              <a:t>hoạt</a:t>
            </a:r>
            <a:r>
              <a:rPr lang="en-US" sz="3600" dirty="0"/>
              <a:t> </a:t>
            </a:r>
            <a:r>
              <a:rPr lang="en-US" sz="3600" dirty="0" err="1"/>
              <a:t>động</a:t>
            </a:r>
            <a:r>
              <a:rPr lang="en-US" sz="3600" dirty="0"/>
              <a:t> </a:t>
            </a:r>
            <a:r>
              <a:rPr lang="en-US" sz="3600" dirty="0" err="1"/>
              <a:t>của</a:t>
            </a:r>
            <a:r>
              <a:rPr lang="en-US" sz="3600" dirty="0"/>
              <a:t> </a:t>
            </a:r>
            <a:r>
              <a:rPr lang="en-US" sz="3600" dirty="0" err="1"/>
              <a:t>Nguyễn</a:t>
            </a:r>
            <a:r>
              <a:rPr lang="en-US" sz="3600" dirty="0"/>
              <a:t> </a:t>
            </a:r>
            <a:r>
              <a:rPr lang="en-US" sz="3600" dirty="0" err="1"/>
              <a:t>Ái</a:t>
            </a:r>
            <a:r>
              <a:rPr lang="en-US" sz="3600" dirty="0"/>
              <a:t> </a:t>
            </a:r>
            <a:r>
              <a:rPr lang="en-US" sz="3600" dirty="0" err="1"/>
              <a:t>Quốc</a:t>
            </a:r>
            <a:r>
              <a:rPr lang="en-US" sz="3600" dirty="0"/>
              <a:t> </a:t>
            </a:r>
            <a:r>
              <a:rPr lang="en-US" sz="3600" dirty="0" err="1"/>
              <a:t>trong</a:t>
            </a:r>
            <a:r>
              <a:rPr lang="en-US" sz="3600" dirty="0"/>
              <a:t> </a:t>
            </a:r>
            <a:r>
              <a:rPr lang="en-US" sz="3600" dirty="0" err="1"/>
              <a:t>những</a:t>
            </a:r>
            <a:r>
              <a:rPr lang="en-US" sz="3600" dirty="0"/>
              <a:t> </a:t>
            </a:r>
            <a:r>
              <a:rPr lang="en-US" sz="3600" dirty="0" err="1"/>
              <a:t>năm</a:t>
            </a:r>
            <a:r>
              <a:rPr lang="en-US" sz="3600" dirty="0"/>
              <a:t> 1918 - 1930</a:t>
            </a:r>
          </a:p>
        </p:txBody>
      </p:sp>
      <p:sp>
        <p:nvSpPr>
          <p:cNvPr id="10" name="TextBox 9">
            <a:extLst>
              <a:ext uri="{FF2B5EF4-FFF2-40B4-BE49-F238E27FC236}">
                <a16:creationId xmlns:a16="http://schemas.microsoft.com/office/drawing/2014/main" id="{2DCACA1D-7DAD-F0D4-2361-AFF877858944}"/>
              </a:ext>
            </a:extLst>
          </p:cNvPr>
          <p:cNvSpPr txBox="1"/>
          <p:nvPr/>
        </p:nvSpPr>
        <p:spPr>
          <a:xfrm>
            <a:off x="2315183" y="3159807"/>
            <a:ext cx="9212094" cy="2308324"/>
          </a:xfrm>
          <a:prstGeom prst="rect">
            <a:avLst/>
          </a:prstGeom>
          <a:noFill/>
        </p:spPr>
        <p:txBody>
          <a:bodyPr wrap="square" rtlCol="0">
            <a:spAutoFit/>
          </a:bodyPr>
          <a:lstStyle/>
          <a:p>
            <a:pPr algn="just"/>
            <a:r>
              <a:rPr lang="en-US" sz="3600" dirty="0" err="1"/>
              <a:t>Nhận</a:t>
            </a:r>
            <a:r>
              <a:rPr lang="en-US" sz="3600" dirty="0"/>
              <a:t> </a:t>
            </a:r>
            <a:r>
              <a:rPr lang="en-US" sz="3600" dirty="0" err="1"/>
              <a:t>biết</a:t>
            </a:r>
            <a:r>
              <a:rPr lang="en-US" sz="3600" dirty="0"/>
              <a:t> </a:t>
            </a:r>
            <a:r>
              <a:rPr lang="en-US" sz="3600" dirty="0" err="1"/>
              <a:t>được</a:t>
            </a:r>
            <a:r>
              <a:rPr lang="en-US" sz="3600" dirty="0"/>
              <a:t> </a:t>
            </a:r>
            <a:r>
              <a:rPr lang="en-US" sz="3600" dirty="0" err="1"/>
              <a:t>quá</a:t>
            </a:r>
            <a:r>
              <a:rPr lang="en-US" sz="3600" dirty="0"/>
              <a:t> </a:t>
            </a:r>
            <a:r>
              <a:rPr lang="en-US" sz="3600" dirty="0" err="1"/>
              <a:t>trình</a:t>
            </a:r>
            <a:r>
              <a:rPr lang="en-US" sz="3600" dirty="0"/>
              <a:t> </a:t>
            </a:r>
            <a:r>
              <a:rPr lang="en-US" sz="3600" dirty="0" err="1"/>
              <a:t>và</a:t>
            </a:r>
            <a:r>
              <a:rPr lang="en-US" sz="3600" dirty="0"/>
              <a:t> ý </a:t>
            </a:r>
            <a:r>
              <a:rPr lang="en-US" sz="3600" dirty="0" err="1"/>
              <a:t>nghĩa</a:t>
            </a:r>
            <a:r>
              <a:rPr lang="en-US" sz="3600" dirty="0"/>
              <a:t> </a:t>
            </a:r>
            <a:r>
              <a:rPr lang="en-US" sz="3600" dirty="0" err="1"/>
              <a:t>của</a:t>
            </a:r>
            <a:r>
              <a:rPr lang="en-US" sz="3600" dirty="0"/>
              <a:t> </a:t>
            </a:r>
            <a:r>
              <a:rPr lang="en-US" sz="3600" dirty="0" err="1"/>
              <a:t>việc</a:t>
            </a:r>
            <a:r>
              <a:rPr lang="en-US" sz="3600" dirty="0"/>
              <a:t> </a:t>
            </a:r>
            <a:r>
              <a:rPr lang="en-US" sz="3600" dirty="0" err="1"/>
              <a:t>thành</a:t>
            </a:r>
            <a:r>
              <a:rPr lang="en-US" sz="3600" dirty="0"/>
              <a:t> </a:t>
            </a:r>
            <a:r>
              <a:rPr lang="en-US" sz="3600" dirty="0" err="1"/>
              <a:t>lập</a:t>
            </a:r>
            <a:r>
              <a:rPr lang="en-US" sz="3600" dirty="0"/>
              <a:t> </a:t>
            </a:r>
            <a:r>
              <a:rPr lang="en-US" sz="3600" dirty="0" err="1"/>
              <a:t>Đảng</a:t>
            </a:r>
            <a:r>
              <a:rPr lang="en-US" sz="3600" dirty="0"/>
              <a:t> </a:t>
            </a:r>
            <a:r>
              <a:rPr lang="en-US" sz="3600" dirty="0" err="1"/>
              <a:t>Cộng</a:t>
            </a:r>
            <a:r>
              <a:rPr lang="en-US" sz="3600" dirty="0"/>
              <a:t> </a:t>
            </a:r>
            <a:r>
              <a:rPr lang="en-US" sz="3600" dirty="0" err="1"/>
              <a:t>sản</a:t>
            </a:r>
            <a:r>
              <a:rPr lang="en-US" sz="3600" dirty="0"/>
              <a:t> </a:t>
            </a:r>
            <a:r>
              <a:rPr lang="en-US" sz="3600" dirty="0" err="1"/>
              <a:t>Việt</a:t>
            </a:r>
            <a:r>
              <a:rPr lang="en-US" sz="3600" dirty="0"/>
              <a:t> Nam; </a:t>
            </a:r>
            <a:r>
              <a:rPr lang="en-US" sz="3600" dirty="0" err="1"/>
              <a:t>đánh</a:t>
            </a:r>
            <a:r>
              <a:rPr lang="en-US" sz="3600" dirty="0"/>
              <a:t> </a:t>
            </a:r>
            <a:r>
              <a:rPr lang="en-US" sz="3600" dirty="0" err="1"/>
              <a:t>giá</a:t>
            </a:r>
            <a:r>
              <a:rPr lang="en-US" sz="3600" dirty="0"/>
              <a:t> </a:t>
            </a:r>
            <a:r>
              <a:rPr lang="en-US" sz="3600" dirty="0" err="1"/>
              <a:t>được</a:t>
            </a:r>
            <a:r>
              <a:rPr lang="en-US" sz="3600" dirty="0"/>
              <a:t> </a:t>
            </a:r>
            <a:r>
              <a:rPr lang="en-US" sz="3600" dirty="0" err="1"/>
              <a:t>vai</a:t>
            </a:r>
            <a:r>
              <a:rPr lang="en-US" sz="3600" dirty="0"/>
              <a:t> </a:t>
            </a:r>
            <a:r>
              <a:rPr lang="en-US" sz="3600" dirty="0" err="1"/>
              <a:t>trò</a:t>
            </a:r>
            <a:r>
              <a:rPr lang="en-US" sz="3600" dirty="0"/>
              <a:t> </a:t>
            </a:r>
            <a:r>
              <a:rPr lang="en-US" sz="3600" dirty="0" err="1"/>
              <a:t>của</a:t>
            </a:r>
            <a:r>
              <a:rPr lang="en-US" sz="3600" dirty="0"/>
              <a:t> </a:t>
            </a:r>
            <a:r>
              <a:rPr lang="en-US" sz="3600" dirty="0" err="1"/>
              <a:t>Nguyễn</a:t>
            </a:r>
            <a:r>
              <a:rPr lang="en-US" sz="3600" dirty="0"/>
              <a:t> </a:t>
            </a:r>
            <a:r>
              <a:rPr lang="en-US" sz="3600" dirty="0" err="1"/>
              <a:t>Ái</a:t>
            </a:r>
            <a:r>
              <a:rPr lang="en-US" sz="3600" dirty="0"/>
              <a:t> </a:t>
            </a:r>
            <a:r>
              <a:rPr lang="en-US" sz="3600" dirty="0" err="1"/>
              <a:t>Quốc</a:t>
            </a:r>
            <a:r>
              <a:rPr lang="en-US" sz="3600" dirty="0"/>
              <a:t> </a:t>
            </a:r>
            <a:r>
              <a:rPr lang="en-US" sz="3600" dirty="0" err="1"/>
              <a:t>trong</a:t>
            </a:r>
            <a:r>
              <a:rPr lang="en-US" sz="3600" dirty="0"/>
              <a:t> </a:t>
            </a:r>
            <a:r>
              <a:rPr lang="en-US" sz="3600" dirty="0" err="1"/>
              <a:t>quá</a:t>
            </a:r>
            <a:r>
              <a:rPr lang="en-US" sz="3600" dirty="0"/>
              <a:t> </a:t>
            </a:r>
            <a:r>
              <a:rPr lang="en-US" sz="3600" dirty="0" err="1"/>
              <a:t>trình</a:t>
            </a:r>
            <a:r>
              <a:rPr lang="en-US" sz="3600" dirty="0"/>
              <a:t> </a:t>
            </a:r>
            <a:r>
              <a:rPr lang="en-US" sz="3600" dirty="0" err="1"/>
              <a:t>thành</a:t>
            </a:r>
            <a:r>
              <a:rPr lang="en-US" sz="3600" dirty="0"/>
              <a:t> </a:t>
            </a:r>
            <a:r>
              <a:rPr lang="en-US" sz="3600" dirty="0" err="1"/>
              <a:t>lập</a:t>
            </a:r>
            <a:r>
              <a:rPr lang="en-US" sz="3600" dirty="0"/>
              <a:t> </a:t>
            </a:r>
            <a:r>
              <a:rPr lang="en-US" sz="3600" dirty="0" err="1"/>
              <a:t>Đảng</a:t>
            </a:r>
            <a:r>
              <a:rPr lang="en-US" sz="3600" dirty="0"/>
              <a:t> </a:t>
            </a:r>
            <a:r>
              <a:rPr lang="en-US" sz="3600" dirty="0" err="1"/>
              <a:t>Cộng</a:t>
            </a:r>
            <a:r>
              <a:rPr lang="en-US" sz="3600" dirty="0"/>
              <a:t> </a:t>
            </a:r>
            <a:r>
              <a:rPr lang="en-US" sz="3600" dirty="0" err="1"/>
              <a:t>sản</a:t>
            </a:r>
            <a:r>
              <a:rPr lang="en-US" sz="3600" dirty="0"/>
              <a:t> </a:t>
            </a:r>
            <a:r>
              <a:rPr lang="en-US" sz="3600" dirty="0" err="1"/>
              <a:t>Việt</a:t>
            </a:r>
            <a:r>
              <a:rPr lang="en-US" sz="3600" dirty="0"/>
              <a:t> Nam</a:t>
            </a:r>
          </a:p>
        </p:txBody>
      </p:sp>
    </p:spTree>
    <p:extLst>
      <p:ext uri="{BB962C8B-B14F-4D97-AF65-F5344CB8AC3E}">
        <p14:creationId xmlns:p14="http://schemas.microsoft.com/office/powerpoint/2010/main" val="1693716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3496659-D1A2-4B73-BFA7-6464F4AA9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4"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5791200" y="-664783"/>
            <a:ext cx="609600" cy="609600"/>
          </a:xfrm>
          <a:prstGeom prst="rect">
            <a:avLst/>
          </a:prstGeom>
        </p:spPr>
      </p:pic>
      <p:grpSp>
        <p:nvGrpSpPr>
          <p:cNvPr id="5" name="Group 4"/>
          <p:cNvGrpSpPr/>
          <p:nvPr/>
        </p:nvGrpSpPr>
        <p:grpSpPr>
          <a:xfrm>
            <a:off x="0" y="0"/>
            <a:ext cx="6955280" cy="4604401"/>
            <a:chOff x="17570" y="0"/>
            <a:chExt cx="8004877" cy="5465370"/>
          </a:xfrm>
        </p:grpSpPr>
        <p:pic>
          <p:nvPicPr>
            <p:cNvPr id="6" name="图片 4">
              <a:extLst>
                <a:ext uri="{FF2B5EF4-FFF2-40B4-BE49-F238E27FC236}">
                  <a16:creationId xmlns:a16="http://schemas.microsoft.com/office/drawing/2014/main" id="{41E1BFFD-3EC3-4EE1-B37F-932B3B9FAC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8" name="文本框 13">
            <a:extLst>
              <a:ext uri="{FF2B5EF4-FFF2-40B4-BE49-F238E27FC236}">
                <a16:creationId xmlns:a16="http://schemas.microsoft.com/office/drawing/2014/main" id="{3BFBA031-EC80-4D62-987A-B8FEA7AE11A9}"/>
              </a:ext>
            </a:extLst>
          </p:cNvPr>
          <p:cNvSpPr txBox="1"/>
          <p:nvPr/>
        </p:nvSpPr>
        <p:spPr>
          <a:xfrm>
            <a:off x="4706627" y="2526243"/>
            <a:ext cx="4842992"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70AD47">
                    <a:lumMod val="50000"/>
                  </a:srgb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Tạm biệt</a:t>
            </a:r>
            <a:endParaRPr kumimoji="0" lang="zh-CN" altLang="en-US" sz="8800" b="1" i="0" u="none" strike="noStrike" kern="1200" cap="none" spc="0" normalizeH="0" baseline="0" noProof="0" dirty="0">
              <a:ln>
                <a:noFill/>
              </a:ln>
              <a:solidFill>
                <a:srgbClr val="70AD47">
                  <a:lumMod val="50000"/>
                </a:srgb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4957293" y="3972793"/>
            <a:ext cx="2163477" cy="3271140"/>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7120770" y="4182136"/>
            <a:ext cx="2247771" cy="2989535"/>
          </a:xfrm>
          <a:prstGeom prst="rect">
            <a:avLst/>
          </a:prstGeom>
        </p:spPr>
      </p:pic>
    </p:spTree>
    <p:extLst>
      <p:ext uri="{BB962C8B-B14F-4D97-AF65-F5344CB8AC3E}">
        <p14:creationId xmlns:p14="http://schemas.microsoft.com/office/powerpoint/2010/main" val="3938489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13">
            <a:extLst>
              <a:ext uri="{FF2B5EF4-FFF2-40B4-BE49-F238E27FC236}">
                <a16:creationId xmlns:a16="http://schemas.microsoft.com/office/drawing/2014/main" id="{D450FDE4-DEE0-4220-920B-DF08F067FA81}"/>
              </a:ext>
            </a:extLst>
          </p:cNvPr>
          <p:cNvSpPr/>
          <p:nvPr/>
        </p:nvSpPr>
        <p:spPr>
          <a:xfrm flipV="1">
            <a:off x="0" y="0"/>
            <a:ext cx="2705100" cy="1181106"/>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rgbClr val="152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35DA1"/>
              </a:solidFill>
              <a:effectLst/>
              <a:uLnTx/>
              <a:uFillTx/>
              <a:latin typeface="Roboto"/>
              <a:ea typeface="+mn-ea"/>
              <a:cs typeface="+mn-cs"/>
            </a:endParaRPr>
          </a:p>
        </p:txBody>
      </p:sp>
      <p:sp>
        <p:nvSpPr>
          <p:cNvPr id="4" name="!!5">
            <a:extLst>
              <a:ext uri="{FF2B5EF4-FFF2-40B4-BE49-F238E27FC236}">
                <a16:creationId xmlns:a16="http://schemas.microsoft.com/office/drawing/2014/main" id="{96FBA49E-AD72-3ACC-4628-35EA098873AA}"/>
              </a:ext>
            </a:extLst>
          </p:cNvPr>
          <p:cNvSpPr/>
          <p:nvPr/>
        </p:nvSpPr>
        <p:spPr>
          <a:xfrm rot="2700000">
            <a:off x="2268439" y="3078363"/>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6">
            <a:extLst>
              <a:ext uri="{FF2B5EF4-FFF2-40B4-BE49-F238E27FC236}">
                <a16:creationId xmlns:a16="http://schemas.microsoft.com/office/drawing/2014/main" id="{4E1B6011-595B-1950-E01B-9DCC255E6970}"/>
              </a:ext>
            </a:extLst>
          </p:cNvPr>
          <p:cNvSpPr txBox="1"/>
          <p:nvPr/>
        </p:nvSpPr>
        <p:spPr>
          <a:xfrm>
            <a:off x="2128126" y="3836654"/>
            <a:ext cx="318797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B35DA1"/>
                </a:solidFill>
                <a:effectLst/>
                <a:uLnTx/>
                <a:uFillTx/>
                <a:latin typeface="Roboto" panose="02000000000000000000" pitchFamily="2" charset="0"/>
                <a:ea typeface="Roboto" panose="02000000000000000000" pitchFamily="2" charset="0"/>
                <a:cs typeface="+mn-cs"/>
              </a:rPr>
              <a:t>Hoạt</a:t>
            </a:r>
            <a:r>
              <a:rPr kumimoji="0" lang="en-US" sz="2800" b="1" i="0" u="none" strike="noStrike" kern="1200" cap="none" spc="0" normalizeH="0" baseline="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baseline="0" noProof="0" dirty="0" err="1">
                <a:ln>
                  <a:noFill/>
                </a:ln>
                <a:solidFill>
                  <a:srgbClr val="B35DA1"/>
                </a:solidFill>
                <a:effectLst/>
                <a:uLnTx/>
                <a:uFillTx/>
                <a:latin typeface="Roboto" panose="02000000000000000000" pitchFamily="2" charset="0"/>
                <a:ea typeface="Roboto" panose="02000000000000000000" pitchFamily="2" charset="0"/>
                <a:cs typeface="+mn-cs"/>
              </a:rPr>
              <a:t>động</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của</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Nguyễn</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Ái</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Quốc</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từ</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năm</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1918 - 1930</a:t>
            </a:r>
            <a:endParaRPr kumimoji="0" lang="en-US" sz="2800" b="1" i="0" u="none" strike="noStrike" kern="1200" cap="none" spc="0" normalizeH="0" baseline="0" noProof="0" dirty="0">
              <a:ln>
                <a:noFill/>
              </a:ln>
              <a:solidFill>
                <a:srgbClr val="B35DA1"/>
              </a:solidFill>
              <a:effectLst/>
              <a:uLnTx/>
              <a:uFillTx/>
              <a:latin typeface="Roboto" panose="02000000000000000000" pitchFamily="2" charset="0"/>
              <a:ea typeface="Roboto" panose="02000000000000000000" pitchFamily="2" charset="0"/>
              <a:cs typeface="+mn-cs"/>
            </a:endParaRPr>
          </a:p>
        </p:txBody>
      </p:sp>
      <p:sp>
        <p:nvSpPr>
          <p:cNvPr id="28" name="Freeform: Shape 27">
            <a:extLst>
              <a:ext uri="{FF2B5EF4-FFF2-40B4-BE49-F238E27FC236}">
                <a16:creationId xmlns:a16="http://schemas.microsoft.com/office/drawing/2014/main" id="{14280341-E36F-9215-E6A7-5C04DBD1CC09}"/>
              </a:ext>
            </a:extLst>
          </p:cNvPr>
          <p:cNvSpPr/>
          <p:nvPr/>
        </p:nvSpPr>
        <p:spPr>
          <a:xfrm rot="2700000">
            <a:off x="2832417" y="4467892"/>
            <a:ext cx="1840072" cy="1840072"/>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B35DA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Freeform: Shape 28">
            <a:extLst>
              <a:ext uri="{FF2B5EF4-FFF2-40B4-BE49-F238E27FC236}">
                <a16:creationId xmlns:a16="http://schemas.microsoft.com/office/drawing/2014/main" id="{63D91039-0BD2-8DE7-135E-23938F2498A6}"/>
              </a:ext>
            </a:extLst>
          </p:cNvPr>
          <p:cNvSpPr/>
          <p:nvPr/>
        </p:nvSpPr>
        <p:spPr>
          <a:xfrm rot="18900000" flipV="1">
            <a:off x="2866307" y="2801559"/>
            <a:ext cx="1772293" cy="181719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B35DA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14" name="!!4">
            <a:extLst>
              <a:ext uri="{FF2B5EF4-FFF2-40B4-BE49-F238E27FC236}">
                <a16:creationId xmlns:a16="http://schemas.microsoft.com/office/drawing/2014/main" id="{40F71B04-7AA3-CD92-8C39-0EF43869B7BC}"/>
              </a:ext>
            </a:extLst>
          </p:cNvPr>
          <p:cNvGrpSpPr/>
          <p:nvPr/>
        </p:nvGrpSpPr>
        <p:grpSpPr>
          <a:xfrm>
            <a:off x="3399349" y="2781187"/>
            <a:ext cx="706208" cy="706208"/>
            <a:chOff x="1365649" y="3199383"/>
            <a:chExt cx="604784" cy="604784"/>
          </a:xfrm>
          <a:solidFill>
            <a:srgbClr val="B35DA1"/>
          </a:solidFill>
        </p:grpSpPr>
        <p:sp>
          <p:nvSpPr>
            <p:cNvPr id="15" name="Oval 14">
              <a:extLst>
                <a:ext uri="{FF2B5EF4-FFF2-40B4-BE49-F238E27FC236}">
                  <a16:creationId xmlns:a16="http://schemas.microsoft.com/office/drawing/2014/main" id="{5CED927D-0E95-009D-E36A-D3DDE9710A3C}"/>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16" name="TextBox 15">
              <a:extLst>
                <a:ext uri="{FF2B5EF4-FFF2-40B4-BE49-F238E27FC236}">
                  <a16:creationId xmlns:a16="http://schemas.microsoft.com/office/drawing/2014/main" id="{904E8C88-8BCB-66C8-2CD4-438CB686B0DC}"/>
                </a:ext>
              </a:extLst>
            </p:cNvPr>
            <p:cNvSpPr txBox="1"/>
            <p:nvPr/>
          </p:nvSpPr>
          <p:spPr>
            <a:xfrm>
              <a:off x="1488068" y="3271329"/>
              <a:ext cx="359944"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Roboto"/>
                  <a:ea typeface="+mn-ea"/>
                  <a:cs typeface="+mn-cs"/>
                </a:rPr>
                <a:t>1</a:t>
              </a:r>
              <a:endParaRPr kumimoji="0" lang="en-US" sz="3200" b="1" i="0" u="none" strike="noStrike" kern="1200" cap="none" spc="0" normalizeH="0" baseline="0" noProof="0" dirty="0">
                <a:ln>
                  <a:noFill/>
                </a:ln>
                <a:solidFill>
                  <a:srgbClr val="B35DA1"/>
                </a:solidFill>
                <a:effectLst/>
                <a:uLnTx/>
                <a:uFillTx/>
                <a:latin typeface="Roboto"/>
                <a:ea typeface="+mn-ea"/>
                <a:cs typeface="+mn-cs"/>
              </a:endParaRPr>
            </a:p>
          </p:txBody>
        </p:sp>
      </p:grpSp>
      <p:sp>
        <p:nvSpPr>
          <p:cNvPr id="30" name="!!5">
            <a:extLst>
              <a:ext uri="{FF2B5EF4-FFF2-40B4-BE49-F238E27FC236}">
                <a16:creationId xmlns:a16="http://schemas.microsoft.com/office/drawing/2014/main" id="{20584B60-D3A9-B8CE-E161-CB52B2F56FE5}"/>
              </a:ext>
            </a:extLst>
          </p:cNvPr>
          <p:cNvSpPr/>
          <p:nvPr/>
        </p:nvSpPr>
        <p:spPr>
          <a:xfrm rot="2700000">
            <a:off x="6973832" y="3055779"/>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1" name="!!67">
            <a:extLst>
              <a:ext uri="{FF2B5EF4-FFF2-40B4-BE49-F238E27FC236}">
                <a16:creationId xmlns:a16="http://schemas.microsoft.com/office/drawing/2014/main" id="{EDEB035C-7778-CAB5-9873-E77941E40F53}"/>
              </a:ext>
            </a:extLst>
          </p:cNvPr>
          <p:cNvSpPr txBox="1"/>
          <p:nvPr/>
        </p:nvSpPr>
        <p:spPr>
          <a:xfrm>
            <a:off x="6686351" y="3836654"/>
            <a:ext cx="35429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B35DA1"/>
                </a:solidFill>
                <a:effectLst/>
                <a:uLnTx/>
                <a:uFillTx/>
                <a:latin typeface="Roboto" panose="02000000000000000000" pitchFamily="2" charset="0"/>
                <a:ea typeface="Roboto" panose="02000000000000000000" pitchFamily="2" charset="0"/>
                <a:cs typeface="+mn-cs"/>
              </a:rPr>
              <a:t>Sự</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thành</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lập</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Đảng</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Cộng</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sản</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Việt</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Nam</a:t>
            </a:r>
            <a:endParaRPr kumimoji="0" lang="en-US" sz="2800" b="1" i="0" u="none" strike="noStrike" kern="1200" cap="none" spc="0" normalizeH="0" baseline="0" noProof="0" dirty="0">
              <a:ln>
                <a:noFill/>
              </a:ln>
              <a:solidFill>
                <a:srgbClr val="B35DA1"/>
              </a:solidFill>
              <a:effectLst/>
              <a:uLnTx/>
              <a:uFillTx/>
              <a:latin typeface="Roboto" panose="02000000000000000000" pitchFamily="2" charset="0"/>
              <a:ea typeface="Roboto" panose="02000000000000000000" pitchFamily="2" charset="0"/>
              <a:cs typeface="+mn-cs"/>
            </a:endParaRPr>
          </a:p>
        </p:txBody>
      </p:sp>
      <p:sp>
        <p:nvSpPr>
          <p:cNvPr id="32" name="Freeform: Shape 31">
            <a:extLst>
              <a:ext uri="{FF2B5EF4-FFF2-40B4-BE49-F238E27FC236}">
                <a16:creationId xmlns:a16="http://schemas.microsoft.com/office/drawing/2014/main" id="{8B3E4616-0CA5-EA3D-1E44-C11601B09960}"/>
              </a:ext>
            </a:extLst>
          </p:cNvPr>
          <p:cNvSpPr/>
          <p:nvPr/>
        </p:nvSpPr>
        <p:spPr>
          <a:xfrm rot="2700000">
            <a:off x="7558754" y="4476094"/>
            <a:ext cx="1798185" cy="1786653"/>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B35DA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4" name="Freeform: Shape 33">
            <a:extLst>
              <a:ext uri="{FF2B5EF4-FFF2-40B4-BE49-F238E27FC236}">
                <a16:creationId xmlns:a16="http://schemas.microsoft.com/office/drawing/2014/main" id="{3FC87A83-3CEE-A167-9480-AAD812537F07}"/>
              </a:ext>
            </a:extLst>
          </p:cNvPr>
          <p:cNvSpPr/>
          <p:nvPr/>
        </p:nvSpPr>
        <p:spPr>
          <a:xfrm rot="18900000" flipV="1">
            <a:off x="7571620" y="2798911"/>
            <a:ext cx="1772452" cy="180134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B35DA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35" name="!!4">
            <a:extLst>
              <a:ext uri="{FF2B5EF4-FFF2-40B4-BE49-F238E27FC236}">
                <a16:creationId xmlns:a16="http://schemas.microsoft.com/office/drawing/2014/main" id="{25310A88-8EE3-63C2-67F5-E5241914858B}"/>
              </a:ext>
            </a:extLst>
          </p:cNvPr>
          <p:cNvGrpSpPr/>
          <p:nvPr/>
        </p:nvGrpSpPr>
        <p:grpSpPr>
          <a:xfrm>
            <a:off x="8104742" y="2781412"/>
            <a:ext cx="706208" cy="706208"/>
            <a:chOff x="1365649" y="3199383"/>
            <a:chExt cx="604784" cy="604784"/>
          </a:xfrm>
          <a:solidFill>
            <a:srgbClr val="B35DA1"/>
          </a:solidFill>
        </p:grpSpPr>
        <p:sp>
          <p:nvSpPr>
            <p:cNvPr id="36" name="Oval 35">
              <a:extLst>
                <a:ext uri="{FF2B5EF4-FFF2-40B4-BE49-F238E27FC236}">
                  <a16:creationId xmlns:a16="http://schemas.microsoft.com/office/drawing/2014/main" id="{4B05A483-FE26-7EE9-A81B-C51B54D01480}"/>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boto"/>
                <a:ea typeface="+mn-ea"/>
                <a:cs typeface="+mn-cs"/>
              </a:endParaRPr>
            </a:p>
          </p:txBody>
        </p:sp>
        <p:sp>
          <p:nvSpPr>
            <p:cNvPr id="37" name="TextBox 36">
              <a:extLst>
                <a:ext uri="{FF2B5EF4-FFF2-40B4-BE49-F238E27FC236}">
                  <a16:creationId xmlns:a16="http://schemas.microsoft.com/office/drawing/2014/main" id="{A38F13C2-2ACD-865F-4E13-53D3D157810A}"/>
                </a:ext>
              </a:extLst>
            </p:cNvPr>
            <p:cNvSpPr txBox="1"/>
            <p:nvPr/>
          </p:nvSpPr>
          <p:spPr>
            <a:xfrm>
              <a:off x="1488065" y="3271329"/>
              <a:ext cx="359944"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Roboto"/>
                  <a:ea typeface="+mn-ea"/>
                  <a:cs typeface="+mn-cs"/>
                </a:rPr>
                <a:t>2</a:t>
              </a:r>
              <a:endParaRPr kumimoji="0" lang="en-US" sz="3200" b="1" i="0" u="none" strike="noStrike" kern="1200" cap="none" spc="0" normalizeH="0" baseline="0" noProof="0" dirty="0">
                <a:ln>
                  <a:noFill/>
                </a:ln>
                <a:solidFill>
                  <a:srgbClr val="B35DA1"/>
                </a:solidFill>
                <a:effectLst/>
                <a:uLnTx/>
                <a:uFillTx/>
                <a:latin typeface="Roboto"/>
                <a:ea typeface="+mn-ea"/>
                <a:cs typeface="+mn-cs"/>
              </a:endParaRPr>
            </a:p>
          </p:txBody>
        </p:sp>
      </p:grpSp>
      <p:sp>
        <p:nvSpPr>
          <p:cNvPr id="2" name="!!5">
            <a:extLst>
              <a:ext uri="{FF2B5EF4-FFF2-40B4-BE49-F238E27FC236}">
                <a16:creationId xmlns:a16="http://schemas.microsoft.com/office/drawing/2014/main" id="{AC18F16E-3E2E-76D7-BAAF-DE99AA885DF6}"/>
              </a:ext>
            </a:extLst>
          </p:cNvPr>
          <p:cNvSpPr/>
          <p:nvPr/>
        </p:nvSpPr>
        <p:spPr>
          <a:xfrm rot="2700000">
            <a:off x="4611986" y="825980"/>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6">
            <a:extLst>
              <a:ext uri="{FF2B5EF4-FFF2-40B4-BE49-F238E27FC236}">
                <a16:creationId xmlns:a16="http://schemas.microsoft.com/office/drawing/2014/main" id="{AC41D424-56CF-6E7A-317A-C41F820F0578}"/>
              </a:ext>
            </a:extLst>
          </p:cNvPr>
          <p:cNvSpPr txBox="1"/>
          <p:nvPr/>
        </p:nvSpPr>
        <p:spPr>
          <a:xfrm>
            <a:off x="4324505" y="1908253"/>
            <a:ext cx="35429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NỘI DUNG CHÍNH</a:t>
            </a:r>
          </a:p>
        </p:txBody>
      </p:sp>
      <p:sp>
        <p:nvSpPr>
          <p:cNvPr id="17" name="Freeform: Shape 16">
            <a:extLst>
              <a:ext uri="{FF2B5EF4-FFF2-40B4-BE49-F238E27FC236}">
                <a16:creationId xmlns:a16="http://schemas.microsoft.com/office/drawing/2014/main" id="{10BB5D12-26CA-59BA-435B-2EC2E21CFE00}"/>
              </a:ext>
            </a:extLst>
          </p:cNvPr>
          <p:cNvSpPr/>
          <p:nvPr/>
        </p:nvSpPr>
        <p:spPr>
          <a:xfrm rot="18900000" flipV="1">
            <a:off x="5306218" y="532477"/>
            <a:ext cx="1617664" cy="1669111"/>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15234D"/>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1" name="Isosceles Triangle 13">
            <a:extLst>
              <a:ext uri="{FF2B5EF4-FFF2-40B4-BE49-F238E27FC236}">
                <a16:creationId xmlns:a16="http://schemas.microsoft.com/office/drawing/2014/main" id="{97ADACF8-7D9B-1159-F0E3-3863C90ADF4D}"/>
              </a:ext>
            </a:extLst>
          </p:cNvPr>
          <p:cNvSpPr/>
          <p:nvPr/>
        </p:nvSpPr>
        <p:spPr>
          <a:xfrm>
            <a:off x="9486900" y="5676894"/>
            <a:ext cx="2705100" cy="1181106"/>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rgbClr val="B35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35DA1"/>
              </a:solidFill>
              <a:effectLst/>
              <a:uLnTx/>
              <a:uFillTx/>
              <a:latin typeface="Roboto"/>
              <a:ea typeface="+mn-ea"/>
              <a:cs typeface="+mn-cs"/>
            </a:endParaRPr>
          </a:p>
        </p:txBody>
      </p:sp>
    </p:spTree>
    <p:extLst>
      <p:ext uri="{BB962C8B-B14F-4D97-AF65-F5344CB8AC3E}">
        <p14:creationId xmlns:p14="http://schemas.microsoft.com/office/powerpoint/2010/main" val="1814302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2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667">
                                          <p:cBhvr additive="base">
                                            <p:cTn id="7" dur="1250" fill="hold"/>
                                            <p:tgtEl>
                                              <p:spTgt spid="4"/>
                                            </p:tgtEl>
                                            <p:attrNameLst>
                                              <p:attrName>ppt_x</p:attrName>
                                            </p:attrNameLst>
                                          </p:cBhvr>
                                          <p:tavLst>
                                            <p:tav tm="0">
                                              <p:val>
                                                <p:strVal val="0-#ppt_w/2"/>
                                              </p:val>
                                            </p:tav>
                                            <p:tav tm="100000">
                                              <p:val>
                                                <p:strVal val="#ppt_x"/>
                                              </p:val>
                                            </p:tav>
                                          </p:tavLst>
                                        </p:anim>
                                        <p:anim calcmode="lin" valueType="num" p14:bounceEnd="42667">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2667">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2667">
                                          <p:cBhvr additive="base">
                                            <p:cTn id="11" dur="1250" fill="hold"/>
                                            <p:tgtEl>
                                              <p:spTgt spid="6"/>
                                            </p:tgtEl>
                                            <p:attrNameLst>
                                              <p:attrName>ppt_x</p:attrName>
                                            </p:attrNameLst>
                                          </p:cBhvr>
                                          <p:tavLst>
                                            <p:tav tm="0">
                                              <p:val>
                                                <p:strVal val="0-#ppt_w/2"/>
                                              </p:val>
                                            </p:tav>
                                            <p:tav tm="100000">
                                              <p:val>
                                                <p:strVal val="#ppt_x"/>
                                              </p:val>
                                            </p:tav>
                                          </p:tavLst>
                                        </p:anim>
                                        <p:anim calcmode="lin" valueType="num" p14:bounceEnd="42667">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2667">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42667">
                                          <p:cBhvr additive="base">
                                            <p:cTn id="15" dur="1250" fill="hold"/>
                                            <p:tgtEl>
                                              <p:spTgt spid="14"/>
                                            </p:tgtEl>
                                            <p:attrNameLst>
                                              <p:attrName>ppt_x</p:attrName>
                                            </p:attrNameLst>
                                          </p:cBhvr>
                                          <p:tavLst>
                                            <p:tav tm="0">
                                              <p:val>
                                                <p:strVal val="0-#ppt_w/2"/>
                                              </p:val>
                                            </p:tav>
                                            <p:tav tm="100000">
                                              <p:val>
                                                <p:strVal val="#ppt_x"/>
                                              </p:val>
                                            </p:tav>
                                          </p:tavLst>
                                        </p:anim>
                                        <p:anim calcmode="lin" valueType="num" p14:bounceEnd="42667">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42667">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14:bounceEnd="42667">
                                          <p:cBhvr additive="base">
                                            <p:cTn id="21" dur="1250" fill="hold"/>
                                            <p:tgtEl>
                                              <p:spTgt spid="30"/>
                                            </p:tgtEl>
                                            <p:attrNameLst>
                                              <p:attrName>ppt_x</p:attrName>
                                            </p:attrNameLst>
                                          </p:cBhvr>
                                          <p:tavLst>
                                            <p:tav tm="0">
                                              <p:val>
                                                <p:strVal val="1+#ppt_w/2"/>
                                              </p:val>
                                            </p:tav>
                                            <p:tav tm="100000">
                                              <p:val>
                                                <p:strVal val="#ppt_x"/>
                                              </p:val>
                                            </p:tav>
                                          </p:tavLst>
                                        </p:anim>
                                        <p:anim calcmode="lin" valueType="num" p14:bounceEnd="42667">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42667">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42667">
                                          <p:cBhvr additive="base">
                                            <p:cTn id="25" dur="1250" fill="hold"/>
                                            <p:tgtEl>
                                              <p:spTgt spid="31"/>
                                            </p:tgtEl>
                                            <p:attrNameLst>
                                              <p:attrName>ppt_x</p:attrName>
                                            </p:attrNameLst>
                                          </p:cBhvr>
                                          <p:tavLst>
                                            <p:tav tm="0">
                                              <p:val>
                                                <p:strVal val="1+#ppt_w/2"/>
                                              </p:val>
                                            </p:tav>
                                            <p:tav tm="100000">
                                              <p:val>
                                                <p:strVal val="#ppt_x"/>
                                              </p:val>
                                            </p:tav>
                                          </p:tavLst>
                                        </p:anim>
                                        <p:anim calcmode="lin" valueType="num" p14:bounceEnd="42667">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42667">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14:bounceEnd="42667">
                                          <p:cBhvr additive="base">
                                            <p:cTn id="29" dur="1250" fill="hold"/>
                                            <p:tgtEl>
                                              <p:spTgt spid="35"/>
                                            </p:tgtEl>
                                            <p:attrNameLst>
                                              <p:attrName>ppt_x</p:attrName>
                                            </p:attrNameLst>
                                          </p:cBhvr>
                                          <p:tavLst>
                                            <p:tav tm="0">
                                              <p:val>
                                                <p:strVal val="1+#ppt_w/2"/>
                                              </p:val>
                                            </p:tav>
                                            <p:tav tm="100000">
                                              <p:val>
                                                <p:strVal val="#ppt_x"/>
                                              </p:val>
                                            </p:tav>
                                          </p:tavLst>
                                        </p:anim>
                                        <p:anim calcmode="lin" valueType="num" p14:bounceEnd="42667">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0-#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0-#ppt_w/2"/>
                                              </p:val>
                                            </p:tav>
                                            <p:tav tm="100000">
                                              <p:val>
                                                <p:strVal val="#ppt_x"/>
                                              </p:val>
                                            </p:tav>
                                          </p:tavLst>
                                        </p:anim>
                                        <p:anim calcmode="lin" valueType="num">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250" fill="hold"/>
                                            <p:tgtEl>
                                              <p:spTgt spid="30"/>
                                            </p:tgtEl>
                                            <p:attrNameLst>
                                              <p:attrName>ppt_x</p:attrName>
                                            </p:attrNameLst>
                                          </p:cBhvr>
                                          <p:tavLst>
                                            <p:tav tm="0">
                                              <p:val>
                                                <p:strVal val="1+#ppt_w/2"/>
                                              </p:val>
                                            </p:tav>
                                            <p:tav tm="100000">
                                              <p:val>
                                                <p:strVal val="#ppt_x"/>
                                              </p:val>
                                            </p:tav>
                                          </p:tavLst>
                                        </p:anim>
                                        <p:anim calcmode="lin" valueType="num">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250" fill="hold"/>
                                            <p:tgtEl>
                                              <p:spTgt spid="31"/>
                                            </p:tgtEl>
                                            <p:attrNameLst>
                                              <p:attrName>ppt_x</p:attrName>
                                            </p:attrNameLst>
                                          </p:cBhvr>
                                          <p:tavLst>
                                            <p:tav tm="0">
                                              <p:val>
                                                <p:strVal val="1+#ppt_w/2"/>
                                              </p:val>
                                            </p:tav>
                                            <p:tav tm="100000">
                                              <p:val>
                                                <p:strVal val="#ppt_x"/>
                                              </p:val>
                                            </p:tav>
                                          </p:tavLst>
                                        </p:anim>
                                        <p:anim calcmode="lin" valueType="num">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250" fill="hold"/>
                                            <p:tgtEl>
                                              <p:spTgt spid="35"/>
                                            </p:tgtEl>
                                            <p:attrNameLst>
                                              <p:attrName>ppt_x</p:attrName>
                                            </p:attrNameLst>
                                          </p:cBhvr>
                                          <p:tavLst>
                                            <p:tav tm="0">
                                              <p:val>
                                                <p:strVal val="1+#ppt_w/2"/>
                                              </p:val>
                                            </p:tav>
                                            <p:tav tm="100000">
                                              <p:val>
                                                <p:strVal val="#ppt_x"/>
                                              </p:val>
                                            </p:tav>
                                          </p:tavLst>
                                        </p:anim>
                                        <p:anim calcmode="lin" valueType="num">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AA507E-763B-E900-9935-CAC954994DB1}"/>
              </a:ext>
            </a:extLst>
          </p:cNvPr>
          <p:cNvPicPr>
            <a:picLocks noChangeAspect="1"/>
          </p:cNvPicPr>
          <p:nvPr/>
        </p:nvPicPr>
        <p:blipFill>
          <a:blip r:embed="rId2"/>
          <a:stretch>
            <a:fillRect/>
          </a:stretch>
        </p:blipFill>
        <p:spPr>
          <a:xfrm>
            <a:off x="0" y="175098"/>
            <a:ext cx="12192000" cy="5915822"/>
          </a:xfrm>
          <a:prstGeom prst="rect">
            <a:avLst/>
          </a:prstGeom>
        </p:spPr>
      </p:pic>
      <p:sp>
        <p:nvSpPr>
          <p:cNvPr id="4" name="!!6">
            <a:extLst>
              <a:ext uri="{FF2B5EF4-FFF2-40B4-BE49-F238E27FC236}">
                <a16:creationId xmlns:a16="http://schemas.microsoft.com/office/drawing/2014/main" id="{5763463F-3EAA-D94C-FD5C-ABD1C17ECEFA}"/>
              </a:ext>
            </a:extLst>
          </p:cNvPr>
          <p:cNvSpPr txBox="1"/>
          <p:nvPr/>
        </p:nvSpPr>
        <p:spPr>
          <a:xfrm>
            <a:off x="95044" y="665438"/>
            <a:ext cx="91365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35DA1"/>
                </a:solidFill>
                <a:effectLst/>
                <a:uLnTx/>
                <a:uFillTx/>
                <a:latin typeface="Roboto" panose="02000000000000000000" pitchFamily="2" charset="0"/>
                <a:ea typeface="Roboto" panose="02000000000000000000" pitchFamily="2" charset="0"/>
                <a:cs typeface="+mn-cs"/>
              </a:rPr>
              <a:t>1. </a:t>
            </a:r>
            <a:r>
              <a:rPr kumimoji="0" lang="en-US" sz="2800" b="1" i="0" u="none" strike="noStrike" kern="1200" cap="none" spc="0" normalizeH="0" baseline="0" noProof="0" dirty="0" err="1">
                <a:ln>
                  <a:noFill/>
                </a:ln>
                <a:solidFill>
                  <a:srgbClr val="B35DA1"/>
                </a:solidFill>
                <a:effectLst/>
                <a:uLnTx/>
                <a:uFillTx/>
                <a:latin typeface="Roboto" panose="02000000000000000000" pitchFamily="2" charset="0"/>
                <a:ea typeface="Roboto" panose="02000000000000000000" pitchFamily="2" charset="0"/>
                <a:cs typeface="+mn-cs"/>
              </a:rPr>
              <a:t>Hoạt</a:t>
            </a:r>
            <a:r>
              <a:rPr kumimoji="0" lang="en-US" sz="2800" b="1" i="0" u="none" strike="noStrike" kern="1200" cap="none" spc="0" normalizeH="0" baseline="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baseline="0" noProof="0" dirty="0" err="1">
                <a:ln>
                  <a:noFill/>
                </a:ln>
                <a:solidFill>
                  <a:srgbClr val="B35DA1"/>
                </a:solidFill>
                <a:effectLst/>
                <a:uLnTx/>
                <a:uFillTx/>
                <a:latin typeface="Roboto" panose="02000000000000000000" pitchFamily="2" charset="0"/>
                <a:ea typeface="Roboto" panose="02000000000000000000" pitchFamily="2" charset="0"/>
                <a:cs typeface="+mn-cs"/>
              </a:rPr>
              <a:t>động</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của</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Nguyễn</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Ái</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Quốc</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từ</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a:t>
            </a:r>
            <a:r>
              <a:rPr kumimoji="0" lang="en-US" sz="2800" b="1" i="0" u="none" strike="noStrike" kern="1200" cap="none" spc="0" normalizeH="0" noProof="0" dirty="0" err="1">
                <a:ln>
                  <a:noFill/>
                </a:ln>
                <a:solidFill>
                  <a:srgbClr val="B35DA1"/>
                </a:solidFill>
                <a:effectLst/>
                <a:uLnTx/>
                <a:uFillTx/>
                <a:latin typeface="Roboto" panose="02000000000000000000" pitchFamily="2" charset="0"/>
                <a:ea typeface="Roboto" panose="02000000000000000000" pitchFamily="2" charset="0"/>
                <a:cs typeface="+mn-cs"/>
              </a:rPr>
              <a:t>năm</a:t>
            </a:r>
            <a:r>
              <a:rPr kumimoji="0" lang="en-US" sz="2800" b="1" i="0" u="none" strike="noStrike" kern="1200" cap="none" spc="0" normalizeH="0" noProof="0" dirty="0">
                <a:ln>
                  <a:noFill/>
                </a:ln>
                <a:solidFill>
                  <a:srgbClr val="B35DA1"/>
                </a:solidFill>
                <a:effectLst/>
                <a:uLnTx/>
                <a:uFillTx/>
                <a:latin typeface="Roboto" panose="02000000000000000000" pitchFamily="2" charset="0"/>
                <a:ea typeface="Roboto" panose="02000000000000000000" pitchFamily="2" charset="0"/>
                <a:cs typeface="+mn-cs"/>
              </a:rPr>
              <a:t> 1918 - 1930</a:t>
            </a:r>
            <a:endParaRPr kumimoji="0" lang="en-US" sz="2800" b="1" i="0" u="none" strike="noStrike" kern="1200" cap="none" spc="0" normalizeH="0" baseline="0" noProof="0" dirty="0">
              <a:ln>
                <a:noFill/>
              </a:ln>
              <a:solidFill>
                <a:srgbClr val="B35DA1"/>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36232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2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667">
                                          <p:cBhvr additive="base">
                                            <p:cTn id="7" dur="1250" fill="hold"/>
                                            <p:tgtEl>
                                              <p:spTgt spid="4"/>
                                            </p:tgtEl>
                                            <p:attrNameLst>
                                              <p:attrName>ppt_x</p:attrName>
                                            </p:attrNameLst>
                                          </p:cBhvr>
                                          <p:tavLst>
                                            <p:tav tm="0">
                                              <p:val>
                                                <p:strVal val="0-#ppt_w/2"/>
                                              </p:val>
                                            </p:tav>
                                            <p:tav tm="100000">
                                              <p:val>
                                                <p:strVal val="#ppt_x"/>
                                              </p:val>
                                            </p:tav>
                                          </p:tavLst>
                                        </p:anim>
                                        <p:anim calcmode="lin" valueType="num" p14:bounceEnd="42667">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0-#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E86E75-87A4-4DE6-EAB3-924B17D104AD}"/>
              </a:ext>
            </a:extLst>
          </p:cNvPr>
          <p:cNvPicPr>
            <a:picLocks noChangeAspect="1"/>
          </p:cNvPicPr>
          <p:nvPr/>
        </p:nvPicPr>
        <p:blipFill>
          <a:blip r:embed="rId2"/>
          <a:stretch>
            <a:fillRect/>
          </a:stretch>
        </p:blipFill>
        <p:spPr>
          <a:xfrm>
            <a:off x="594726" y="287515"/>
            <a:ext cx="6739929" cy="4187208"/>
          </a:xfrm>
          <a:prstGeom prst="rect">
            <a:avLst/>
          </a:prstGeom>
        </p:spPr>
      </p:pic>
      <p:pic>
        <p:nvPicPr>
          <p:cNvPr id="7" name="Picture 6">
            <a:extLst>
              <a:ext uri="{FF2B5EF4-FFF2-40B4-BE49-F238E27FC236}">
                <a16:creationId xmlns:a16="http://schemas.microsoft.com/office/drawing/2014/main" id="{72D23067-FB63-B5B6-1648-CDED81511AAA}"/>
              </a:ext>
            </a:extLst>
          </p:cNvPr>
          <p:cNvPicPr>
            <a:picLocks noChangeAspect="1"/>
          </p:cNvPicPr>
          <p:nvPr/>
        </p:nvPicPr>
        <p:blipFill>
          <a:blip r:embed="rId3"/>
          <a:stretch>
            <a:fillRect/>
          </a:stretch>
        </p:blipFill>
        <p:spPr>
          <a:xfrm>
            <a:off x="7665397" y="180510"/>
            <a:ext cx="3647872" cy="4187208"/>
          </a:xfrm>
          <a:prstGeom prst="rect">
            <a:avLst/>
          </a:prstGeom>
        </p:spPr>
      </p:pic>
      <p:sp>
        <p:nvSpPr>
          <p:cNvPr id="8" name="TextBox 7">
            <a:extLst>
              <a:ext uri="{FF2B5EF4-FFF2-40B4-BE49-F238E27FC236}">
                <a16:creationId xmlns:a16="http://schemas.microsoft.com/office/drawing/2014/main" id="{173AB13A-AA5E-B14A-5BFD-65A4B3C964FE}"/>
              </a:ext>
            </a:extLst>
          </p:cNvPr>
          <p:cNvSpPr txBox="1"/>
          <p:nvPr/>
        </p:nvSpPr>
        <p:spPr>
          <a:xfrm>
            <a:off x="836579" y="4513633"/>
            <a:ext cx="10632332" cy="1569660"/>
          </a:xfrm>
          <a:prstGeom prst="rect">
            <a:avLst/>
          </a:prstGeom>
          <a:noFill/>
        </p:spPr>
        <p:txBody>
          <a:bodyPr wrap="square" rtlCol="0">
            <a:spAutoFit/>
          </a:bodyPr>
          <a:lstStyle/>
          <a:p>
            <a:pPr algn="just"/>
            <a:r>
              <a:rPr lang="en-US" sz="3200" dirty="0" err="1">
                <a:solidFill>
                  <a:srgbClr val="7030A0"/>
                </a:solidFill>
                <a:latin typeface="Arial" panose="020B0604020202020204" pitchFamily="34" charset="0"/>
                <a:cs typeface="Arial" panose="020B0604020202020204" pitchFamily="34" charset="0"/>
              </a:rPr>
              <a:t>Khai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thác</a:t>
            </a:r>
            <a:r>
              <a:rPr lang="en-US" sz="3200" dirty="0">
                <a:solidFill>
                  <a:srgbClr val="7030A0"/>
                </a:solidFill>
                <a:latin typeface="Arial" panose="020B0604020202020204" pitchFamily="34" charset="0"/>
                <a:cs typeface="Arial" panose="020B0604020202020204" pitchFamily="34" charset="0"/>
              </a:rPr>
              <a:t> 6.1, 6.2 </a:t>
            </a:r>
            <a:r>
              <a:rPr lang="en-US" sz="3200" dirty="0" err="1">
                <a:solidFill>
                  <a:srgbClr val="7030A0"/>
                </a:solidFill>
                <a:latin typeface="Arial" panose="020B0604020202020204" pitchFamily="34" charset="0"/>
                <a:cs typeface="Arial" panose="020B0604020202020204" pitchFamily="34" charset="0"/>
              </a:rPr>
              <a:t>và</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thông</a:t>
            </a:r>
            <a:r>
              <a:rPr lang="en-US" sz="3200" dirty="0">
                <a:solidFill>
                  <a:srgbClr val="7030A0"/>
                </a:solidFill>
                <a:latin typeface="Arial" panose="020B0604020202020204" pitchFamily="34" charset="0"/>
                <a:cs typeface="Arial" panose="020B0604020202020204" pitchFamily="34" charset="0"/>
              </a:rPr>
              <a:t> tin </a:t>
            </a:r>
            <a:r>
              <a:rPr lang="en-US" sz="3200" dirty="0" err="1">
                <a:solidFill>
                  <a:srgbClr val="7030A0"/>
                </a:solidFill>
                <a:latin typeface="Arial" panose="020B0604020202020204" pitchFamily="34" charset="0"/>
                <a:cs typeface="Arial" panose="020B0604020202020204" pitchFamily="34" charset="0"/>
              </a:rPr>
              <a:t>mục</a:t>
            </a:r>
            <a:r>
              <a:rPr lang="en-US" sz="3200" dirty="0">
                <a:solidFill>
                  <a:srgbClr val="7030A0"/>
                </a:solidFill>
                <a:latin typeface="Arial" panose="020B0604020202020204" pitchFamily="34" charset="0"/>
                <a:cs typeface="Arial" panose="020B0604020202020204" pitchFamily="34" charset="0"/>
              </a:rPr>
              <a:t> 1 SGK </a:t>
            </a:r>
            <a:r>
              <a:rPr lang="en-US" sz="3200" dirty="0" err="1">
                <a:solidFill>
                  <a:srgbClr val="7030A0"/>
                </a:solidFill>
                <a:latin typeface="Arial" panose="020B0604020202020204" pitchFamily="34" charset="0"/>
                <a:cs typeface="Arial" panose="020B0604020202020204" pitchFamily="34" charset="0"/>
              </a:rPr>
              <a:t>trang</a:t>
            </a:r>
            <a:r>
              <a:rPr lang="en-US" sz="3200" dirty="0">
                <a:solidFill>
                  <a:srgbClr val="7030A0"/>
                </a:solidFill>
                <a:latin typeface="Arial" panose="020B0604020202020204" pitchFamily="34" charset="0"/>
                <a:cs typeface="Arial" panose="020B0604020202020204" pitchFamily="34" charset="0"/>
              </a:rPr>
              <a:t> 26, 27, </a:t>
            </a:r>
            <a:r>
              <a:rPr lang="en-US" sz="3200" dirty="0" err="1">
                <a:solidFill>
                  <a:srgbClr val="7030A0"/>
                </a:solidFill>
                <a:latin typeface="Arial" panose="020B0604020202020204" pitchFamily="34" charset="0"/>
                <a:cs typeface="Arial" panose="020B0604020202020204" pitchFamily="34" charset="0"/>
              </a:rPr>
              <a:t>hãy</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nêu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những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nét</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chính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về</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quá</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trình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hoạt</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động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của</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Nguyễn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Ái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Quốc</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trong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những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năm</a:t>
            </a:r>
            <a:r>
              <a:rPr lang="en-US" sz="3200" dirty="0">
                <a:solidFill>
                  <a:srgbClr val="7030A0"/>
                </a:solidFill>
                <a:latin typeface="Arial" panose="020B0604020202020204" pitchFamily="34" charset="0"/>
                <a:cs typeface="Arial" panose="020B0604020202020204" pitchFamily="34" charset="0"/>
              </a:rPr>
              <a:t> 1918 – 1930?</a:t>
            </a:r>
          </a:p>
        </p:txBody>
      </p:sp>
    </p:spTree>
    <p:extLst>
      <p:ext uri="{BB962C8B-B14F-4D97-AF65-F5344CB8AC3E}">
        <p14:creationId xmlns:p14="http://schemas.microsoft.com/office/powerpoint/2010/main" val="2268617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FFC47-CF76-0B31-1D9E-3B689931293A}"/>
              </a:ext>
            </a:extLst>
          </p:cNvPr>
          <p:cNvPicPr>
            <a:picLocks noChangeAspect="1"/>
          </p:cNvPicPr>
          <p:nvPr/>
        </p:nvPicPr>
        <p:blipFill>
          <a:blip r:embed="rId2"/>
          <a:stretch>
            <a:fillRect/>
          </a:stretch>
        </p:blipFill>
        <p:spPr>
          <a:xfrm>
            <a:off x="159566" y="0"/>
            <a:ext cx="5936434" cy="3509533"/>
          </a:xfrm>
          <a:prstGeom prst="rect">
            <a:avLst/>
          </a:prstGeom>
        </p:spPr>
      </p:pic>
      <p:sp>
        <p:nvSpPr>
          <p:cNvPr id="5" name="TextBox 4">
            <a:extLst>
              <a:ext uri="{FF2B5EF4-FFF2-40B4-BE49-F238E27FC236}">
                <a16:creationId xmlns:a16="http://schemas.microsoft.com/office/drawing/2014/main" id="{C904F1F7-FB6C-561A-0782-6DE63EC82C88}"/>
              </a:ext>
            </a:extLst>
          </p:cNvPr>
          <p:cNvSpPr txBox="1"/>
          <p:nvPr/>
        </p:nvSpPr>
        <p:spPr>
          <a:xfrm>
            <a:off x="6096000" y="175098"/>
            <a:ext cx="5486400" cy="2308324"/>
          </a:xfrm>
          <a:prstGeom prst="rect">
            <a:avLst/>
          </a:prstGeom>
          <a:noFill/>
        </p:spPr>
        <p:txBody>
          <a:bodyPr wrap="square" rtlCol="0">
            <a:spAutoFit/>
          </a:bodyPr>
          <a:lstStyle/>
          <a:p>
            <a:pPr algn="just"/>
            <a:r>
              <a:rPr lang="en-US" sz="2400" dirty="0" err="1">
                <a:solidFill>
                  <a:srgbClr val="00B050"/>
                </a:solidFill>
              </a:rPr>
              <a:t>Lần</a:t>
            </a:r>
            <a:r>
              <a:rPr lang="en-US" sz="2400" dirty="0">
                <a:solidFill>
                  <a:srgbClr val="00B050"/>
                </a:solidFill>
              </a:rPr>
              <a:t> </a:t>
            </a:r>
            <a:r>
              <a:rPr lang="en-US" sz="2400" dirty="0" err="1">
                <a:solidFill>
                  <a:srgbClr val="00B050"/>
                </a:solidFill>
              </a:rPr>
              <a:t>đầu</a:t>
            </a:r>
            <a:r>
              <a:rPr lang="en-US" sz="2400" dirty="0">
                <a:solidFill>
                  <a:srgbClr val="00B050"/>
                </a:solidFill>
              </a:rPr>
              <a:t> </a:t>
            </a:r>
            <a:r>
              <a:rPr lang="en-US" sz="2400" dirty="0" err="1">
                <a:solidFill>
                  <a:srgbClr val="00B050"/>
                </a:solidFill>
              </a:rPr>
              <a:t>tiên</a:t>
            </a:r>
            <a:r>
              <a:rPr lang="en-US" sz="2400" dirty="0">
                <a:solidFill>
                  <a:srgbClr val="00B050"/>
                </a:solidFill>
              </a:rPr>
              <a:t> </a:t>
            </a:r>
            <a:r>
              <a:rPr lang="en-US" sz="2400" dirty="0" err="1">
                <a:solidFill>
                  <a:srgbClr val="00B050"/>
                </a:solidFill>
              </a:rPr>
              <a:t>có</a:t>
            </a:r>
            <a:r>
              <a:rPr lang="en-US" sz="2400" dirty="0">
                <a:solidFill>
                  <a:srgbClr val="00B050"/>
                </a:solidFill>
              </a:rPr>
              <a:t> </a:t>
            </a:r>
            <a:r>
              <a:rPr lang="en-US" sz="2400" dirty="0" err="1">
                <a:solidFill>
                  <a:srgbClr val="00B050"/>
                </a:solidFill>
              </a:rPr>
              <a:t>một</a:t>
            </a:r>
            <a:r>
              <a:rPr lang="en-US" sz="2400" dirty="0">
                <a:solidFill>
                  <a:srgbClr val="00B050"/>
                </a:solidFill>
              </a:rPr>
              <a:t> </a:t>
            </a:r>
            <a:r>
              <a:rPr lang="en-US" sz="2400" dirty="0" err="1">
                <a:solidFill>
                  <a:srgbClr val="00B050"/>
                </a:solidFill>
              </a:rPr>
              <a:t>người</a:t>
            </a:r>
            <a:r>
              <a:rPr lang="en-US" sz="2400" dirty="0">
                <a:solidFill>
                  <a:srgbClr val="00B050"/>
                </a:solidFill>
              </a:rPr>
              <a:t> </a:t>
            </a:r>
            <a:r>
              <a:rPr lang="en-US" sz="2400" dirty="0" err="1">
                <a:solidFill>
                  <a:srgbClr val="00B050"/>
                </a:solidFill>
              </a:rPr>
              <a:t>Việt</a:t>
            </a:r>
            <a:r>
              <a:rPr lang="en-US" sz="2400" dirty="0">
                <a:solidFill>
                  <a:srgbClr val="00B050"/>
                </a:solidFill>
              </a:rPr>
              <a:t> Nam </a:t>
            </a:r>
            <a:r>
              <a:rPr lang="en-US" sz="2400" dirty="0" err="1">
                <a:solidFill>
                  <a:srgbClr val="00B050"/>
                </a:solidFill>
              </a:rPr>
              <a:t>với</a:t>
            </a:r>
            <a:r>
              <a:rPr lang="en-US" sz="2400" dirty="0">
                <a:solidFill>
                  <a:srgbClr val="00B050"/>
                </a:solidFill>
              </a:rPr>
              <a:t> </a:t>
            </a:r>
            <a:r>
              <a:rPr lang="en-US" sz="2400" dirty="0" err="1">
                <a:solidFill>
                  <a:srgbClr val="00B050"/>
                </a:solidFill>
              </a:rPr>
              <a:t>tư</a:t>
            </a:r>
            <a:r>
              <a:rPr lang="en-US" sz="2400" dirty="0">
                <a:solidFill>
                  <a:srgbClr val="00B050"/>
                </a:solidFill>
              </a:rPr>
              <a:t> </a:t>
            </a:r>
            <a:r>
              <a:rPr lang="en-US" sz="2400" dirty="0" err="1">
                <a:solidFill>
                  <a:srgbClr val="00B050"/>
                </a:solidFill>
              </a:rPr>
              <a:t>cách</a:t>
            </a:r>
            <a:r>
              <a:rPr lang="en-US" sz="2400" dirty="0">
                <a:solidFill>
                  <a:srgbClr val="00B050"/>
                </a:solidFill>
              </a:rPr>
              <a:t> </a:t>
            </a:r>
            <a:r>
              <a:rPr lang="en-US" sz="2400" dirty="0" err="1">
                <a:solidFill>
                  <a:srgbClr val="00B050"/>
                </a:solidFill>
              </a:rPr>
              <a:t>là</a:t>
            </a:r>
            <a:r>
              <a:rPr lang="en-US" sz="2400" dirty="0">
                <a:solidFill>
                  <a:srgbClr val="00B050"/>
                </a:solidFill>
              </a:rPr>
              <a:t> </a:t>
            </a:r>
            <a:r>
              <a:rPr lang="en-US" sz="2400" dirty="0" err="1">
                <a:solidFill>
                  <a:srgbClr val="00B050"/>
                </a:solidFill>
              </a:rPr>
              <a:t>đại</a:t>
            </a:r>
            <a:r>
              <a:rPr lang="en-US" sz="2400" dirty="0">
                <a:solidFill>
                  <a:srgbClr val="00B050"/>
                </a:solidFill>
              </a:rPr>
              <a:t> </a:t>
            </a:r>
            <a:r>
              <a:rPr lang="en-US" sz="2400" dirty="0" err="1">
                <a:solidFill>
                  <a:srgbClr val="00B050"/>
                </a:solidFill>
              </a:rPr>
              <a:t>biểu</a:t>
            </a:r>
            <a:r>
              <a:rPr lang="en-US" sz="2400" dirty="0">
                <a:solidFill>
                  <a:srgbClr val="00B050"/>
                </a:solidFill>
              </a:rPr>
              <a:t> </a:t>
            </a:r>
            <a:r>
              <a:rPr lang="en-US" sz="2400" dirty="0" err="1">
                <a:solidFill>
                  <a:srgbClr val="00B050"/>
                </a:solidFill>
              </a:rPr>
              <a:t>Đông</a:t>
            </a:r>
            <a:r>
              <a:rPr lang="en-US" sz="2400" dirty="0">
                <a:solidFill>
                  <a:srgbClr val="00B050"/>
                </a:solidFill>
              </a:rPr>
              <a:t> </a:t>
            </a:r>
            <a:r>
              <a:rPr lang="en-US" sz="2400" dirty="0" err="1">
                <a:solidFill>
                  <a:srgbClr val="00B050"/>
                </a:solidFill>
              </a:rPr>
              <a:t>Dương</a:t>
            </a:r>
            <a:r>
              <a:rPr lang="en-US" sz="2400" dirty="0">
                <a:solidFill>
                  <a:srgbClr val="00B050"/>
                </a:solidFill>
              </a:rPr>
              <a:t> </a:t>
            </a:r>
            <a:r>
              <a:rPr lang="en-US" sz="2400" dirty="0" err="1">
                <a:solidFill>
                  <a:srgbClr val="00B050"/>
                </a:solidFill>
              </a:rPr>
              <a:t>tham</a:t>
            </a:r>
            <a:r>
              <a:rPr lang="en-US" sz="2400" dirty="0">
                <a:solidFill>
                  <a:srgbClr val="00B050"/>
                </a:solidFill>
              </a:rPr>
              <a:t> </a:t>
            </a:r>
            <a:r>
              <a:rPr lang="en-US" sz="2400" dirty="0" err="1">
                <a:solidFill>
                  <a:srgbClr val="00B050"/>
                </a:solidFill>
              </a:rPr>
              <a:t>gia</a:t>
            </a:r>
            <a:r>
              <a:rPr lang="en-US" sz="2400" dirty="0">
                <a:solidFill>
                  <a:srgbClr val="00B050"/>
                </a:solidFill>
              </a:rPr>
              <a:t> </a:t>
            </a:r>
            <a:r>
              <a:rPr lang="en-US" sz="2400" dirty="0" err="1">
                <a:solidFill>
                  <a:srgbClr val="00B050"/>
                </a:solidFill>
              </a:rPr>
              <a:t>đại</a:t>
            </a:r>
            <a:r>
              <a:rPr lang="en-US" sz="2400" dirty="0">
                <a:solidFill>
                  <a:srgbClr val="00B050"/>
                </a:solidFill>
              </a:rPr>
              <a:t> </a:t>
            </a:r>
            <a:r>
              <a:rPr lang="en-US" sz="2400" dirty="0" err="1">
                <a:solidFill>
                  <a:srgbClr val="00B050"/>
                </a:solidFill>
              </a:rPr>
              <a:t>hội</a:t>
            </a:r>
            <a:r>
              <a:rPr lang="en-US" sz="2400" dirty="0">
                <a:solidFill>
                  <a:srgbClr val="00B050"/>
                </a:solidFill>
              </a:rPr>
              <a:t> </a:t>
            </a:r>
            <a:r>
              <a:rPr lang="en-US" sz="2400" dirty="0" err="1">
                <a:solidFill>
                  <a:srgbClr val="00B050"/>
                </a:solidFill>
              </a:rPr>
              <a:t>đại</a:t>
            </a:r>
            <a:r>
              <a:rPr lang="en-US" sz="2400" dirty="0">
                <a:solidFill>
                  <a:srgbClr val="00B050"/>
                </a:solidFill>
              </a:rPr>
              <a:t> </a:t>
            </a:r>
            <a:r>
              <a:rPr lang="en-US" sz="2400" dirty="0" err="1">
                <a:solidFill>
                  <a:srgbClr val="00B050"/>
                </a:solidFill>
              </a:rPr>
              <a:t>biểu</a:t>
            </a:r>
            <a:r>
              <a:rPr lang="en-US" sz="2400" dirty="0">
                <a:solidFill>
                  <a:srgbClr val="00B050"/>
                </a:solidFill>
              </a:rPr>
              <a:t> </a:t>
            </a:r>
            <a:r>
              <a:rPr lang="en-US" sz="2400" dirty="0" err="1">
                <a:solidFill>
                  <a:srgbClr val="00B050"/>
                </a:solidFill>
              </a:rPr>
              <a:t>của</a:t>
            </a:r>
            <a:r>
              <a:rPr lang="en-US" sz="2400" dirty="0">
                <a:solidFill>
                  <a:srgbClr val="00B050"/>
                </a:solidFill>
              </a:rPr>
              <a:t> </a:t>
            </a:r>
            <a:r>
              <a:rPr lang="en-US" sz="2400" dirty="0" err="1">
                <a:solidFill>
                  <a:srgbClr val="00B050"/>
                </a:solidFill>
              </a:rPr>
              <a:t>một</a:t>
            </a:r>
            <a:r>
              <a:rPr lang="en-US" sz="2400" dirty="0">
                <a:solidFill>
                  <a:srgbClr val="00B050"/>
                </a:solidFill>
              </a:rPr>
              <a:t> </a:t>
            </a:r>
            <a:r>
              <a:rPr lang="en-US" sz="2400" dirty="0" err="1">
                <a:solidFill>
                  <a:srgbClr val="00B050"/>
                </a:solidFill>
              </a:rPr>
              <a:t>chính</a:t>
            </a:r>
            <a:r>
              <a:rPr lang="en-US" sz="2400" dirty="0">
                <a:solidFill>
                  <a:srgbClr val="00B050"/>
                </a:solidFill>
              </a:rPr>
              <a:t> </a:t>
            </a:r>
            <a:r>
              <a:rPr lang="en-US" sz="2400" dirty="0" err="1">
                <a:solidFill>
                  <a:srgbClr val="00B050"/>
                </a:solidFill>
              </a:rPr>
              <a:t>đảng</a:t>
            </a:r>
            <a:r>
              <a:rPr lang="en-US" sz="2400" dirty="0">
                <a:solidFill>
                  <a:srgbClr val="00B050"/>
                </a:solidFill>
              </a:rPr>
              <a:t> </a:t>
            </a:r>
            <a:r>
              <a:rPr lang="en-US" sz="2400" dirty="0" err="1">
                <a:solidFill>
                  <a:srgbClr val="00B050"/>
                </a:solidFill>
              </a:rPr>
              <a:t>Pháp</a:t>
            </a:r>
            <a:r>
              <a:rPr lang="en-US" sz="2400" dirty="0">
                <a:solidFill>
                  <a:srgbClr val="00B050"/>
                </a:solidFill>
              </a:rPr>
              <a:t> </a:t>
            </a:r>
            <a:r>
              <a:rPr lang="en-US" sz="2400" dirty="0" err="1">
                <a:solidFill>
                  <a:srgbClr val="00B050"/>
                </a:solidFill>
              </a:rPr>
              <a:t>và</a:t>
            </a:r>
            <a:r>
              <a:rPr lang="en-US" sz="2400" dirty="0">
                <a:solidFill>
                  <a:srgbClr val="00B050"/>
                </a:solidFill>
              </a:rPr>
              <a:t> </a:t>
            </a:r>
            <a:r>
              <a:rPr lang="en-US" sz="2400" dirty="0" err="1">
                <a:solidFill>
                  <a:srgbClr val="00B050"/>
                </a:solidFill>
              </a:rPr>
              <a:t>là</a:t>
            </a:r>
            <a:r>
              <a:rPr lang="en-US" sz="2400" dirty="0">
                <a:solidFill>
                  <a:srgbClr val="00B050"/>
                </a:solidFill>
              </a:rPr>
              <a:t> </a:t>
            </a:r>
            <a:r>
              <a:rPr lang="en-US" sz="2400" dirty="0" err="1">
                <a:solidFill>
                  <a:srgbClr val="00B050"/>
                </a:solidFill>
              </a:rPr>
              <a:t>người</a:t>
            </a:r>
            <a:r>
              <a:rPr lang="en-US" sz="2400" dirty="0">
                <a:solidFill>
                  <a:srgbClr val="00B050"/>
                </a:solidFill>
              </a:rPr>
              <a:t> </a:t>
            </a:r>
            <a:r>
              <a:rPr lang="en-US" sz="2400" dirty="0" err="1">
                <a:solidFill>
                  <a:srgbClr val="00B050"/>
                </a:solidFill>
              </a:rPr>
              <a:t>bản</a:t>
            </a:r>
            <a:r>
              <a:rPr lang="en-US" sz="2400" dirty="0">
                <a:solidFill>
                  <a:srgbClr val="00B050"/>
                </a:solidFill>
              </a:rPr>
              <a:t> </a:t>
            </a:r>
            <a:r>
              <a:rPr lang="en-US" sz="2400" dirty="0" err="1">
                <a:solidFill>
                  <a:srgbClr val="00B050"/>
                </a:solidFill>
              </a:rPr>
              <a:t>xứ</a:t>
            </a:r>
            <a:r>
              <a:rPr lang="en-US" sz="2400" dirty="0">
                <a:solidFill>
                  <a:srgbClr val="00B050"/>
                </a:solidFill>
              </a:rPr>
              <a:t> </a:t>
            </a:r>
            <a:r>
              <a:rPr lang="en-US" sz="2400" dirty="0" err="1">
                <a:solidFill>
                  <a:srgbClr val="00B050"/>
                </a:solidFill>
              </a:rPr>
              <a:t>duy</a:t>
            </a:r>
            <a:r>
              <a:rPr lang="en-US" sz="2400" dirty="0">
                <a:solidFill>
                  <a:srgbClr val="00B050"/>
                </a:solidFill>
              </a:rPr>
              <a:t> </a:t>
            </a:r>
            <a:r>
              <a:rPr lang="en-US" sz="2400" dirty="0" err="1">
                <a:solidFill>
                  <a:srgbClr val="00B050"/>
                </a:solidFill>
              </a:rPr>
              <a:t>nhất</a:t>
            </a:r>
            <a:r>
              <a:rPr lang="en-US" sz="2400" dirty="0">
                <a:solidFill>
                  <a:srgbClr val="00B050"/>
                </a:solidFill>
              </a:rPr>
              <a:t> </a:t>
            </a:r>
            <a:r>
              <a:rPr lang="en-US" sz="2400" dirty="0" err="1">
                <a:solidFill>
                  <a:srgbClr val="00B050"/>
                </a:solidFill>
              </a:rPr>
              <a:t>trong</a:t>
            </a:r>
            <a:r>
              <a:rPr lang="en-US" sz="2400" dirty="0">
                <a:solidFill>
                  <a:srgbClr val="00B050"/>
                </a:solidFill>
              </a:rPr>
              <a:t> </a:t>
            </a:r>
            <a:r>
              <a:rPr lang="en-US" sz="2400" dirty="0" err="1">
                <a:solidFill>
                  <a:srgbClr val="00B050"/>
                </a:solidFill>
              </a:rPr>
              <a:t>số</a:t>
            </a:r>
            <a:r>
              <a:rPr lang="en-US" sz="2400" dirty="0">
                <a:solidFill>
                  <a:srgbClr val="00B050"/>
                </a:solidFill>
              </a:rPr>
              <a:t> </a:t>
            </a:r>
            <a:r>
              <a:rPr lang="en-US" sz="2400" dirty="0" err="1">
                <a:solidFill>
                  <a:srgbClr val="00B050"/>
                </a:solidFill>
              </a:rPr>
              <a:t>đại</a:t>
            </a:r>
            <a:r>
              <a:rPr lang="en-US" sz="2400" dirty="0">
                <a:solidFill>
                  <a:srgbClr val="00B050"/>
                </a:solidFill>
              </a:rPr>
              <a:t> </a:t>
            </a:r>
            <a:r>
              <a:rPr lang="en-US" sz="2400" dirty="0" err="1">
                <a:solidFill>
                  <a:srgbClr val="00B050"/>
                </a:solidFill>
              </a:rPr>
              <a:t>biểu</a:t>
            </a:r>
            <a:r>
              <a:rPr lang="en-US" sz="2400" dirty="0">
                <a:solidFill>
                  <a:srgbClr val="00B050"/>
                </a:solidFill>
              </a:rPr>
              <a:t> </a:t>
            </a:r>
            <a:r>
              <a:rPr lang="en-US" sz="2400" dirty="0" err="1">
                <a:solidFill>
                  <a:srgbClr val="00B050"/>
                </a:solidFill>
              </a:rPr>
              <a:t>các</a:t>
            </a:r>
            <a:r>
              <a:rPr lang="en-US" sz="2400" dirty="0">
                <a:solidFill>
                  <a:srgbClr val="00B050"/>
                </a:solidFill>
              </a:rPr>
              <a:t> </a:t>
            </a:r>
            <a:r>
              <a:rPr lang="en-US" sz="2400" dirty="0" err="1">
                <a:solidFill>
                  <a:srgbClr val="00B050"/>
                </a:solidFill>
              </a:rPr>
              <a:t>thuộc</a:t>
            </a:r>
            <a:r>
              <a:rPr lang="en-US" sz="2400" dirty="0">
                <a:solidFill>
                  <a:srgbClr val="00B050"/>
                </a:solidFill>
              </a:rPr>
              <a:t> </a:t>
            </a:r>
            <a:r>
              <a:rPr lang="en-US" sz="2400" dirty="0" err="1">
                <a:solidFill>
                  <a:srgbClr val="00B050"/>
                </a:solidFill>
              </a:rPr>
              <a:t>địa</a:t>
            </a:r>
            <a:r>
              <a:rPr lang="en-US" sz="2400" dirty="0">
                <a:solidFill>
                  <a:srgbClr val="00B050"/>
                </a:solidFill>
              </a:rPr>
              <a:t> </a:t>
            </a:r>
            <a:r>
              <a:rPr lang="en-US" sz="2400" dirty="0" err="1">
                <a:solidFill>
                  <a:srgbClr val="00B050"/>
                </a:solidFill>
              </a:rPr>
              <a:t>có</a:t>
            </a:r>
            <a:r>
              <a:rPr lang="en-US" sz="2400" dirty="0">
                <a:solidFill>
                  <a:srgbClr val="00B050"/>
                </a:solidFill>
              </a:rPr>
              <a:t> </a:t>
            </a:r>
            <a:r>
              <a:rPr lang="en-US" sz="2400" dirty="0" err="1">
                <a:solidFill>
                  <a:srgbClr val="00B050"/>
                </a:solidFill>
              </a:rPr>
              <a:t>mặt</a:t>
            </a:r>
            <a:r>
              <a:rPr lang="en-US" sz="2400" dirty="0">
                <a:solidFill>
                  <a:srgbClr val="00B050"/>
                </a:solidFill>
              </a:rPr>
              <a:t> </a:t>
            </a:r>
            <a:r>
              <a:rPr lang="en-US" sz="2400" dirty="0" err="1">
                <a:solidFill>
                  <a:srgbClr val="00B050"/>
                </a:solidFill>
              </a:rPr>
              <a:t>trong</a:t>
            </a:r>
            <a:r>
              <a:rPr lang="en-US" sz="2400" dirty="0">
                <a:solidFill>
                  <a:srgbClr val="00B050"/>
                </a:solidFill>
              </a:rPr>
              <a:t> </a:t>
            </a:r>
            <a:r>
              <a:rPr lang="en-US" sz="2400" dirty="0" err="1">
                <a:solidFill>
                  <a:srgbClr val="00B050"/>
                </a:solidFill>
              </a:rPr>
              <a:t>đại</a:t>
            </a:r>
            <a:r>
              <a:rPr lang="en-US" sz="2400" dirty="0">
                <a:solidFill>
                  <a:srgbClr val="00B050"/>
                </a:solidFill>
              </a:rPr>
              <a:t> </a:t>
            </a:r>
            <a:r>
              <a:rPr lang="en-US" sz="2400" dirty="0" err="1">
                <a:solidFill>
                  <a:srgbClr val="00B050"/>
                </a:solidFill>
              </a:rPr>
              <a:t>hội</a:t>
            </a:r>
            <a:r>
              <a:rPr lang="en-US" sz="2400" dirty="0">
                <a:solidFill>
                  <a:srgbClr val="00B050"/>
                </a:solidFill>
              </a:rPr>
              <a:t>. </a:t>
            </a:r>
          </a:p>
        </p:txBody>
      </p:sp>
      <p:pic>
        <p:nvPicPr>
          <p:cNvPr id="6" name="Picture 5">
            <a:extLst>
              <a:ext uri="{FF2B5EF4-FFF2-40B4-BE49-F238E27FC236}">
                <a16:creationId xmlns:a16="http://schemas.microsoft.com/office/drawing/2014/main" id="{649478DC-FDB0-44B1-7275-270AA17C949B}"/>
              </a:ext>
            </a:extLst>
          </p:cNvPr>
          <p:cNvPicPr>
            <a:picLocks noChangeAspect="1"/>
          </p:cNvPicPr>
          <p:nvPr/>
        </p:nvPicPr>
        <p:blipFill>
          <a:blip r:embed="rId3"/>
          <a:stretch>
            <a:fillRect/>
          </a:stretch>
        </p:blipFill>
        <p:spPr>
          <a:xfrm>
            <a:off x="8492247" y="2882256"/>
            <a:ext cx="3090153" cy="3547030"/>
          </a:xfrm>
          <a:prstGeom prst="rect">
            <a:avLst/>
          </a:prstGeom>
        </p:spPr>
      </p:pic>
      <p:sp>
        <p:nvSpPr>
          <p:cNvPr id="7" name="TextBox 6">
            <a:extLst>
              <a:ext uri="{FF2B5EF4-FFF2-40B4-BE49-F238E27FC236}">
                <a16:creationId xmlns:a16="http://schemas.microsoft.com/office/drawing/2014/main" id="{700C28A3-16D6-472F-CA29-7EF769290CDF}"/>
              </a:ext>
            </a:extLst>
          </p:cNvPr>
          <p:cNvSpPr txBox="1"/>
          <p:nvPr/>
        </p:nvSpPr>
        <p:spPr>
          <a:xfrm>
            <a:off x="836580" y="3822970"/>
            <a:ext cx="6391072" cy="1938992"/>
          </a:xfrm>
          <a:prstGeom prst="rect">
            <a:avLst/>
          </a:prstGeom>
          <a:noFill/>
        </p:spPr>
        <p:txBody>
          <a:bodyPr wrap="square" rtlCol="0">
            <a:spAutoFit/>
          </a:bodyPr>
          <a:lstStyle/>
          <a:p>
            <a:pPr algn="just"/>
            <a:r>
              <a:rPr lang="en-US" sz="2400" dirty="0" err="1">
                <a:solidFill>
                  <a:srgbClr val="7030A0"/>
                </a:solidFill>
                <a:latin typeface="Arial" panose="020B0604020202020204" pitchFamily="34" charset="0"/>
                <a:cs typeface="Arial" panose="020B0604020202020204" pitchFamily="34" charset="0"/>
              </a:rPr>
              <a:t>Đây</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là</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tờ</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báo</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của</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Hội</a:t>
            </a:r>
            <a:r>
              <a:rPr lang="en-US" sz="2400" dirty="0">
                <a:solidFill>
                  <a:srgbClr val="7030A0"/>
                </a:solidFill>
                <a:latin typeface="Arial" panose="020B0604020202020204" pitchFamily="34" charset="0"/>
                <a:cs typeface="Arial" panose="020B0604020202020204" pitchFamily="34" charset="0"/>
              </a:rPr>
              <a:t> Liên </a:t>
            </a:r>
            <a:r>
              <a:rPr lang="en-US" sz="2400" dirty="0" err="1">
                <a:solidFill>
                  <a:srgbClr val="7030A0"/>
                </a:solidFill>
                <a:latin typeface="Arial" panose="020B0604020202020204" pitchFamily="34" charset="0"/>
                <a:cs typeface="Arial" panose="020B0604020202020204" pitchFamily="34" charset="0"/>
              </a:rPr>
              <a:t>hiệp</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thuộc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địa</a:t>
            </a:r>
            <a:r>
              <a:rPr lang="en-US" sz="2400" dirty="0">
                <a:solidFill>
                  <a:srgbClr val="7030A0"/>
                </a:solidFill>
                <a:latin typeface="Arial" panose="020B0604020202020204" pitchFamily="34" charset="0"/>
                <a:cs typeface="Arial" panose="020B0604020202020204" pitchFamily="34" charset="0"/>
              </a:rPr>
              <a:t> – </a:t>
            </a:r>
            <a:r>
              <a:rPr lang="en-US" sz="2400" dirty="0" err="1">
                <a:solidFill>
                  <a:srgbClr val="7030A0"/>
                </a:solidFill>
                <a:latin typeface="Arial" panose="020B0604020202020204" pitchFamily="34" charset="0"/>
                <a:cs typeface="Arial" panose="020B0604020202020204" pitchFamily="34" charset="0"/>
              </a:rPr>
              <a:t>một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tổ</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chức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đại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diện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cho</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người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dân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bản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xứ</a:t>
            </a:r>
            <a:r>
              <a:rPr lang="en-US" sz="2400" dirty="0">
                <a:solidFill>
                  <a:srgbClr val="7030A0"/>
                </a:solidFill>
                <a:latin typeface="Arial" panose="020B0604020202020204" pitchFamily="34" charset="0"/>
                <a:cs typeface="Arial" panose="020B0604020202020204" pitchFamily="34" charset="0"/>
              </a:rPr>
              <a:t> ở </a:t>
            </a:r>
            <a:r>
              <a:rPr lang="en-US" sz="2400" dirty="0" err="1">
                <a:solidFill>
                  <a:srgbClr val="7030A0"/>
                </a:solidFill>
                <a:latin typeface="Arial" panose="020B0604020202020204" pitchFamily="34" charset="0"/>
                <a:cs typeface="Arial" panose="020B0604020202020204" pitchFamily="34" charset="0"/>
              </a:rPr>
              <a:t>tất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cả</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các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thuộc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địa</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của</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Pháp</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Nguyễn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Ái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Quốc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cùng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một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số</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nhà</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hoạt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động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cách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mạng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các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nước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thuộc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địa</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sáng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lập</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tại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Pháp</a:t>
            </a:r>
            <a:r>
              <a:rPr lang="en-US" sz="2400"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3627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TableIndex row=&quot;1&quot; col=&quot;2&quot;&gt;&lt;linesCount val=&quot;1&quot;/&gt;&lt;lineCharCount val=&quot;16&quot;/&gt;&lt;/TableIndex&gt;&lt;TableIndex row=&quot;1&quot; col=&quot;3&quot;&gt;&lt;linesCount val=&quot;1&quot;/&gt;&lt;lineCharCount val=&quot;14&quot;/&gt;&lt;/TableIndex&gt;&lt;TableIndex row=&quot;2&quot; col=&quot;1&quot;&gt;&lt;linesCount val=&quot;1&quot;/&gt;&lt;lineCharCount val=&quot;8&quot;/&gt;&lt;/TableIndex&gt;&lt;TableIndex row=&quot;2&quot; col=&quot;2&quot;&gt;&lt;linesCount val=&quot;0&quot;/&gt;&lt;/TableIndex&gt;&lt;TableIndex row=&quot;2&quot; col=&quot;3&quot;&gt;&lt;linesCount val=&quot;1&quot;/&gt;&lt;lineCharCount val=&quot;1&quot;/&gt;&lt;/TableIndex&gt;&lt;TableIndex row=&quot;3&quot; col=&quot;1&quot;&gt;&lt;linesCount val=&quot;1&quot;/&gt;&lt;lineCharCount val=&quot;9&quot;/&gt;&lt;/TableIndex&gt;&lt;TableIndex row=&quot;3&quot; col=&quot;2&quot;&gt;&lt;linesCount val=&quot;0&quot;/&gt;&lt;/TableIndex&gt;&lt;TableIndex row=&quot;3&quot; col=&quot;3&quot;&gt;&lt;linesCount val=&quot;0&quot;/&gt;&lt;/TableIndex&gt;&lt;TableIndex row=&quot;4&quot; col=&quot;1&quot;&gt;&lt;linesCount val=&quot;2&quot;/&gt;&lt;lineCharCount val=&quot;10&quot;/&gt;&lt;lineCharCount val=&quot;9&quot;/&gt;&lt;/TableIndex&gt;&lt;TableIndex row=&quot;4&quot; col=&quot;2&quot;&gt;&lt;linesCount val=&quot;0&quot;/&gt;&lt;/TableIndex&gt;&lt;TableIndex row=&quot;4&quot; col=&quot;3&quot;&gt;&lt;linesCount val=&quot;0&quot;/&gt;&lt;/TableIndex&gt;&lt;/ShapeTextInfo&gt;"/>
  <p:tag name="HTML_SHAPEINFO" val="&lt;ThreeDShapeInfo&gt;&lt;uuid val=&quot;&quot;/&gt;&lt;isInvalidForFieldText val=&quot;0&quot;/&gt;&lt;Image&gt;&lt;filename val=&quot;C:\Users\Admin\Documents\My Adobe Presentations\bai16 hoat dong cua Nguyen Ai Quoc\data\asimages\{F0690938-6CBA-4E7D-AA53-A39E295541B5}_16.png&quot;/&gt;&lt;left val=&quot;-7&quot;/&gt;&lt;top val=&quot;104&quot;/&gt;&lt;width val=&quot;710&quot;/&gt;&lt;height val=&quot;436&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1C3D9800-FC6D-449A-BCDA-F83DB38F02A3}&quot;/&gt;&lt;isInvalidForFieldText val=&quot;0&quot;/&gt;&lt;Image&gt;&lt;filename val=&quot;C:\Users\Admin\Documents\My Adobe Presentations\bai16 hoat dong cua Nguyen Ai Quoc\data\asimages\{1C3D9800-FC6D-449A-BCDA-F83DB38F02A3}_16.png&quot;/&gt;&lt;left val=&quot;142&quot;/&gt;&lt;top val=&quot;176&quot;/&gt;&lt;width val=&quot;242&quot;/&gt;&lt;height val=&quot;51&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Admin\Documents\My Adobe Presentations\bai16 hoat dong cua Nguyen Ai Quoc\data\asimages\{6BEBE9C0-F81D-488D-A7A6-9ABF4A086B5B}_16.png&quot;/&gt;&lt;left val=&quot;382&quot;/&gt;&lt;top val=&quot;176&quot;/&gt;&lt;width val=&quot;320&quot;/&gt;&lt;height val=&quot;51&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18&quot;/&gt;&lt;/TableIndex&gt;&lt;/ShapeTextInfo&gt;"/>
  <p:tag name="PRESENTER_SHAPEINFO" val="&lt;ThreeDShapeInfo&gt;&lt;uuid val=&quot;{0E9AF2C8-2D2E-4630-B460-4573360F0D79}&quot;/&gt;&lt;isInvalidForFieldText val=&quot;0&quot;/&gt;&lt;Image&gt;&lt;filename val=&quot;C:\Users\Admin\Documents\My Adobe Presentations\bai16 hoat dong cua Nguyen Ai Quoc\data\asimages\{0E9AF2C8-2D2E-4630-B460-4573360F0D79}_16.png&quot;/&gt;&lt;left val=&quot;136&quot;/&gt;&lt;top val=&quot;230&quot;/&gt;&lt;width val=&quot;262&quot;/&gt;&lt;height val=&quot;79&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9&quot;/&gt;&lt;lineCharCount val=&quot;29&quot;/&gt;&lt;lineCharCount val=&quot;30&quot;/&gt;&lt;lineCharCount val=&quot;6&quot;/&gt;&lt;/TableIndex&gt;&lt;/ShapeTextInfo&gt;"/>
  <p:tag name="HTML_SHAPEINFO" val="&lt;ThreeDShapeInfo&gt;&lt;uuid val=&quot;&quot;/&gt;&lt;isInvalidForFieldText val=&quot;0&quot;/&gt;&lt;Image&gt;&lt;filename val=&quot;C:\Users\Admin\Documents\My Adobe Presentations\bai16 hoat dong cua Nguyen Ai Quoc\data\asimages\{91C8D549-63D9-4149-9DA7-F1A51EE92003}_16.png&quot;/&gt;&lt;left val=&quot;400&quot;/&gt;&lt;top val=&quot;230&quot;/&gt;&lt;width val=&quot;320&quot;/&gt;&lt;height val=&quot;137&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20&quot;/&gt;&lt;lineCharCount val=&quot;22&quot;/&gt;&lt;lineCharCount val=&quot;10&quot;/&gt;&lt;/TableIndex&gt;&lt;/ShapeTextInfo&gt;"/>
  <p:tag name="PRESENTER_SHAPEINFO" val="&lt;ThreeDShapeInfo&gt;&lt;uuid val=&quot;{383AF2D1-329C-4E25-A673-436A426C43CD}&quot;/&gt;&lt;isInvalidForFieldText val=&quot;0&quot;/&gt;&lt;Image&gt;&lt;filename val=&quot;C:\Users\Admin\Documents\My Adobe Presentations\bai16 hoat dong cua Nguyen Ai Quoc\data\asimages\{383AF2D1-329C-4E25-A673-436A426C43CD}_16.png&quot;/&gt;&lt;left val=&quot;130&quot;/&gt;&lt;top val=&quot;368&quot;/&gt;&lt;width val=&quot;262&quot;/&gt;&lt;height val=&quot;137&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8&quot;/&gt;&lt;lineCharCount val=&quot;26&quot;/&gt;&lt;lineCharCount val=&quot;29&quot;/&gt;&lt;lineCharCount val=&quot;9&quot;/&gt;&lt;/TableIndex&gt;&lt;/ShapeTextInfo&gt;"/>
  <p:tag name="PRESENTER_SHAPEINFO" val="&lt;ThreeDShapeInfo&gt;&lt;uuid val=&quot;{6BC9221F-0DAB-4A4E-9CAA-7470FE3A172F}&quot;/&gt;&lt;isInvalidForFieldText val=&quot;0&quot;/&gt;&lt;Image&gt;&lt;filename val=&quot;C:\Users\Admin\Documents\My Adobe Presentations\bai16 hoat dong cua Nguyen Ai Quoc\data\asimages\{6BC9221F-0DAB-4A4E-9CAA-7470FE3A172F}_16.png&quot;/&gt;&lt;left val=&quot;376&quot;/&gt;&lt;top val=&quot;368&quot;/&gt;&lt;width val=&quot;334&quot;/&gt;&lt;height val=&quot;13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tream">
  <a:themeElements>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rgbClr val="FF99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rgbClr val="FF99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99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99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252</TotalTime>
  <Words>2659</Words>
  <Application>Microsoft Office PowerPoint</Application>
  <PresentationFormat>Widescreen</PresentationFormat>
  <Paragraphs>228</Paragraphs>
  <Slides>50</Slides>
  <Notes>4</Notes>
  <HiddenSlides>0</HiddenSlides>
  <MMClips>2</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50</vt:i4>
      </vt:variant>
    </vt:vector>
  </HeadingPairs>
  <TitlesOfParts>
    <vt:vector size="76" baseType="lpstr">
      <vt:lpstr>等线</vt:lpstr>
      <vt:lpstr>等线 Light</vt:lpstr>
      <vt:lpstr>#9Slide03 AllRoundGothic</vt:lpstr>
      <vt:lpstr>#9Slide03 Ample</vt:lpstr>
      <vt:lpstr>.VnArial</vt:lpstr>
      <vt:lpstr>Arial</vt:lpstr>
      <vt:lpstr>Calibri</vt:lpstr>
      <vt:lpstr>Calibri Light</vt:lpstr>
      <vt:lpstr>Garamond</vt:lpstr>
      <vt:lpstr>Lucida Sans Unicode</vt:lpstr>
      <vt:lpstr>Roboto</vt:lpstr>
      <vt:lpstr>Times New Roman</vt:lpstr>
      <vt:lpstr>UTM Cookies</vt:lpstr>
      <vt:lpstr>UTM Facebook K&amp;T</vt:lpstr>
      <vt:lpstr>Wingdings</vt:lpstr>
      <vt:lpstr>Office Theme</vt:lpstr>
      <vt:lpstr>1_Office Theme</vt:lpstr>
      <vt:lpstr>Default Design</vt:lpstr>
      <vt:lpstr>3_Office Theme</vt:lpstr>
      <vt:lpstr>Mountain Top</vt:lpstr>
      <vt:lpstr>5_Default Design</vt:lpstr>
      <vt:lpstr>Office 主题​​</vt:lpstr>
      <vt:lpstr>1_Default Design</vt:lpstr>
      <vt:lpstr>2_Default Design</vt:lpstr>
      <vt:lpstr>Stream</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6/1923 Nguyễn Ái Quốc từ Pháp sang Liên Xô dự Hội nghị Quốc tế nông dân. Trong thời gian này, Người làm nhiều việc: nghiên cứu, học tập, viết bài cho báo Sự thật và Tạp chí thư tín Quốc tế. </vt:lpstr>
      <vt:lpstr>PowerPoint Presentation</vt:lpstr>
      <vt:lpstr>    - Cuối năm 1924, Nguyễn Ái Quốc từ Liên Xô sang Trung Quốc.</vt:lpstr>
      <vt:lpstr>PowerPoint Presentation</vt:lpstr>
      <vt:lpstr>PowerPoint Presentation</vt:lpstr>
      <vt:lpstr>PowerPoint Presentation</vt:lpstr>
      <vt:lpstr>      Vậy là sau bao năm bôn ba Nguyễn Ái Quốc đã tìm ra và tích lũy chuẩn bị cho mình trong con đường cứu nước không thể thiếu sót : chính trị, tư tưởng, tổ chức và Người đã tìm thấy tại …</vt:lpstr>
      <vt:lpstr>PowerPoint Presentation</vt:lpstr>
      <vt:lpstr>PowerPoint Presentation</vt:lpstr>
      <vt:lpstr>PowerPoint Presentation</vt:lpstr>
      <vt:lpstr>PowerPoint Presentation</vt:lpstr>
      <vt:lpstr>PowerPoint Presentation</vt:lpstr>
      <vt:lpstr>b. Hội nghị thành lập Đảng Cộng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Câu 2. Tại sao nói Đảng Cộng sản Việt Nam ra đời là bước ngoặt lịch sử vĩ đại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34</cp:revision>
  <dcterms:created xsi:type="dcterms:W3CDTF">2024-06-15T15:54:06Z</dcterms:created>
  <dcterms:modified xsi:type="dcterms:W3CDTF">2024-06-17T00:53:47Z</dcterms:modified>
</cp:coreProperties>
</file>