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7" r:id="rId2"/>
    <p:sldId id="537" r:id="rId3"/>
    <p:sldId id="324" r:id="rId4"/>
    <p:sldId id="469" r:id="rId5"/>
    <p:sldId id="475" r:id="rId6"/>
    <p:sldId id="496" r:id="rId7"/>
    <p:sldId id="522" r:id="rId8"/>
    <p:sldId id="507" r:id="rId9"/>
    <p:sldId id="534" r:id="rId10"/>
    <p:sldId id="538" r:id="rId11"/>
    <p:sldId id="539" r:id="rId12"/>
    <p:sldId id="501" r:id="rId13"/>
    <p:sldId id="533" r:id="rId14"/>
    <p:sldId id="476" r:id="rId15"/>
    <p:sldId id="312" r:id="rId16"/>
    <p:sldId id="477" r:id="rId17"/>
    <p:sldId id="478" r:id="rId18"/>
    <p:sldId id="530" r:id="rId19"/>
    <p:sldId id="535" r:id="rId20"/>
    <p:sldId id="5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9FD"/>
    <a:srgbClr val="CCFFFF"/>
    <a:srgbClr val="F5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EFF9-0222-4FE7-9158-A5CFBC2E5CC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6912D3-A78E-46FC-A89F-204213B19F89}">
      <dgm:prSet phldrT="[Text]" custT="1"/>
      <dgm:spPr/>
      <dgm:t>
        <a:bodyPr/>
        <a:lstStyle/>
        <a:p>
          <a:pPr algn="ctr"/>
          <a:r>
            <a: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BƯỚC</a:t>
          </a:r>
        </a:p>
      </dgm:t>
    </dgm:pt>
    <dgm:pt modelId="{88D1FDB5-D02A-4868-B573-CDEF03D76509}" type="parTrans" cxnId="{CBD9A5D3-54FB-4089-9C4A-03D5846A5386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0BC555-86AF-463E-AFB6-B38305DA16F7}" type="sibTrans" cxnId="{CBD9A5D3-54FB-4089-9C4A-03D5846A5386}">
      <dgm:prSet/>
      <dgm:spPr/>
      <dgm:t>
        <a:bodyPr/>
        <a:lstStyle/>
        <a:p>
          <a:pPr algn="l"/>
          <a:endParaRPr lang="en-US" sz="3200" b="1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67EA4-7D84-4CB3-8A8D-F18D3A0AE2FD}">
      <dgm:prSet/>
      <dgm:spPr/>
      <dgm:t>
        <a:bodyPr/>
        <a:lstStyle/>
        <a:p>
          <a:pPr algn="l"/>
          <a:r>
            <a:rPr lang="en-US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1. </a:t>
          </a:r>
          <a:r>
            <a:rPr lang="en-US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TRƯỚC KHI VIẾT </a:t>
          </a:r>
          <a:endParaRPr lang="en-US" b="1" dirty="0">
            <a:solidFill>
              <a:srgbClr val="C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77772CB-2C9C-45D2-BCBF-F8912348FBE2}" type="parTrans" cxnId="{2E4A0BEF-699F-4216-BCB1-8249F0F83BD6}">
      <dgm:prSet/>
      <dgm:spPr/>
      <dgm:t>
        <a:bodyPr/>
        <a:lstStyle/>
        <a:p>
          <a:endParaRPr lang="en-US"/>
        </a:p>
      </dgm:t>
    </dgm:pt>
    <dgm:pt modelId="{21C7DEBB-B361-4643-916E-A5CDFE375D33}" type="sibTrans" cxnId="{2E4A0BEF-699F-4216-BCB1-8249F0F83BD6}">
      <dgm:prSet/>
      <dgm:spPr/>
      <dgm:t>
        <a:bodyPr/>
        <a:lstStyle/>
        <a:p>
          <a:endParaRPr lang="en-US"/>
        </a:p>
      </dgm:t>
    </dgm:pt>
    <dgm:pt modelId="{AAFAB99F-2585-4150-A483-645B30984DE4}">
      <dgm:prSet/>
      <dgm:spPr/>
      <dgm:t>
        <a:bodyPr/>
        <a:lstStyle/>
        <a:p>
          <a:pPr algn="l"/>
          <a:r>
            <a:rPr lang="en-US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2. VIẾT BÀI</a:t>
          </a:r>
          <a:endParaRPr lang="en-US" dirty="0">
            <a:solidFill>
              <a:srgbClr val="C00000"/>
            </a:solidFill>
          </a:endParaRPr>
        </a:p>
      </dgm:t>
    </dgm:pt>
    <dgm:pt modelId="{21A3C0BB-6370-404C-B0CE-14D2E21264DE}" type="parTrans" cxnId="{A2CC2272-5C0F-49A0-849A-C9D2D3247A78}">
      <dgm:prSet/>
      <dgm:spPr/>
      <dgm:t>
        <a:bodyPr/>
        <a:lstStyle/>
        <a:p>
          <a:endParaRPr lang="en-US"/>
        </a:p>
      </dgm:t>
    </dgm:pt>
    <dgm:pt modelId="{AA290234-BFA6-4B4E-BEA4-E1386FB33F96}" type="sibTrans" cxnId="{A2CC2272-5C0F-49A0-849A-C9D2D3247A78}">
      <dgm:prSet/>
      <dgm:spPr/>
      <dgm:t>
        <a:bodyPr/>
        <a:lstStyle/>
        <a:p>
          <a:endParaRPr lang="en-US"/>
        </a:p>
      </dgm:t>
    </dgm:pt>
    <dgm:pt modelId="{3B43031D-2398-4D60-A302-860A6533A196}">
      <dgm:prSet/>
      <dgm:spPr/>
      <dgm:t>
        <a:bodyPr/>
        <a:lstStyle/>
        <a:p>
          <a:pPr algn="l"/>
          <a:r>
            <a:rPr lang="en-US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3. CHỈNH SỬA BÀI VIẾT</a:t>
          </a:r>
          <a:endParaRPr lang="en-US" dirty="0">
            <a:solidFill>
              <a:srgbClr val="C00000"/>
            </a:solidFill>
          </a:endParaRPr>
        </a:p>
      </dgm:t>
    </dgm:pt>
    <dgm:pt modelId="{934C7769-7CF3-4A14-9FEE-C94750000DF1}" type="parTrans" cxnId="{75A0B644-E06F-4497-86A4-11AE1C86FE10}">
      <dgm:prSet/>
      <dgm:spPr/>
      <dgm:t>
        <a:bodyPr/>
        <a:lstStyle/>
        <a:p>
          <a:endParaRPr lang="en-US"/>
        </a:p>
      </dgm:t>
    </dgm:pt>
    <dgm:pt modelId="{6EFD945D-0AF5-453F-B26C-6B40300D7F49}" type="sibTrans" cxnId="{75A0B644-E06F-4497-86A4-11AE1C86FE10}">
      <dgm:prSet/>
      <dgm:spPr/>
      <dgm:t>
        <a:bodyPr/>
        <a:lstStyle/>
        <a:p>
          <a:endParaRPr lang="en-US"/>
        </a:p>
      </dgm:t>
    </dgm:pt>
    <dgm:pt modelId="{C7F42CB4-75CC-46B5-996E-8A5C3C796E00}" type="pres">
      <dgm:prSet presAssocID="{1182EFF9-0222-4FE7-9158-A5CFBC2E5CC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4898B-61AC-4597-943D-BB0B7692F77D}" type="pres">
      <dgm:prSet presAssocID="{F66912D3-A78E-46FC-A89F-204213B19F89}" presName="root1" presStyleCnt="0"/>
      <dgm:spPr/>
    </dgm:pt>
    <dgm:pt modelId="{C3E760E7-F336-4B82-8803-F27B80B67767}" type="pres">
      <dgm:prSet presAssocID="{F66912D3-A78E-46FC-A89F-204213B19F89}" presName="LevelOneTextNode" presStyleLbl="node0" presStyleIdx="0" presStyleCnt="1" custScaleX="16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154E6-C460-4510-86D5-C20D98E13073}" type="pres">
      <dgm:prSet presAssocID="{F66912D3-A78E-46FC-A89F-204213B19F89}" presName="level2hierChild" presStyleCnt="0"/>
      <dgm:spPr/>
    </dgm:pt>
    <dgm:pt modelId="{D1C65C2C-2663-4351-BE08-B7CAB1D43598}" type="pres">
      <dgm:prSet presAssocID="{777772CB-2C9C-45D2-BCBF-F8912348FBE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C0ED4E8-7975-4DAB-8A3D-8FA1791FF3EC}" type="pres">
      <dgm:prSet presAssocID="{777772CB-2C9C-45D2-BCBF-F8912348FBE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234AF8F-D228-45A5-9452-6204D09AF764}" type="pres">
      <dgm:prSet presAssocID="{01167EA4-7D84-4CB3-8A8D-F18D3A0AE2FD}" presName="root2" presStyleCnt="0"/>
      <dgm:spPr/>
    </dgm:pt>
    <dgm:pt modelId="{EF416DF5-1CC9-465C-B8A1-0EF5873D26C3}" type="pres">
      <dgm:prSet presAssocID="{01167EA4-7D84-4CB3-8A8D-F18D3A0AE2FD}" presName="LevelTwoTextNode" presStyleLbl="node2" presStyleIdx="0" presStyleCnt="3" custScaleX="234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0274D-3882-4FDC-A55E-8557E4F80849}" type="pres">
      <dgm:prSet presAssocID="{01167EA4-7D84-4CB3-8A8D-F18D3A0AE2FD}" presName="level3hierChild" presStyleCnt="0"/>
      <dgm:spPr/>
    </dgm:pt>
    <dgm:pt modelId="{11635359-2656-49D2-97F5-BF3296062933}" type="pres">
      <dgm:prSet presAssocID="{21A3C0BB-6370-404C-B0CE-14D2E21264D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F2CD5C0-0B77-44DE-858A-6A8642DB3B4C}" type="pres">
      <dgm:prSet presAssocID="{21A3C0BB-6370-404C-B0CE-14D2E21264D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73E6404-2ED8-4675-A917-8E8345BB53CE}" type="pres">
      <dgm:prSet presAssocID="{AAFAB99F-2585-4150-A483-645B30984DE4}" presName="root2" presStyleCnt="0"/>
      <dgm:spPr/>
    </dgm:pt>
    <dgm:pt modelId="{06467728-CDF4-4C21-8590-613D006AAD35}" type="pres">
      <dgm:prSet presAssocID="{AAFAB99F-2585-4150-A483-645B30984DE4}" presName="LevelTwoTextNode" presStyleLbl="node2" presStyleIdx="1" presStyleCnt="3" custScaleX="234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5999C-25C2-401D-A297-B7D0027AF404}" type="pres">
      <dgm:prSet presAssocID="{AAFAB99F-2585-4150-A483-645B30984DE4}" presName="level3hierChild" presStyleCnt="0"/>
      <dgm:spPr/>
    </dgm:pt>
    <dgm:pt modelId="{B67F9881-9D56-4C39-AB87-CB223A5CCA50}" type="pres">
      <dgm:prSet presAssocID="{934C7769-7CF3-4A14-9FEE-C94750000DF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0E4F248-74D4-4371-BB19-0AE885F63364}" type="pres">
      <dgm:prSet presAssocID="{934C7769-7CF3-4A14-9FEE-C94750000DF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B23957F-5514-4F6E-B9FC-CBEE09E73DCC}" type="pres">
      <dgm:prSet presAssocID="{3B43031D-2398-4D60-A302-860A6533A196}" presName="root2" presStyleCnt="0"/>
      <dgm:spPr/>
    </dgm:pt>
    <dgm:pt modelId="{D7776B26-E5F7-4BAA-A73C-0108E0681FD6}" type="pres">
      <dgm:prSet presAssocID="{3B43031D-2398-4D60-A302-860A6533A196}" presName="LevelTwoTextNode" presStyleLbl="node2" presStyleIdx="2" presStyleCnt="3" custScaleX="234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9F448-EC42-462D-8C92-7C3D92F33DE6}" type="pres">
      <dgm:prSet presAssocID="{3B43031D-2398-4D60-A302-860A6533A196}" presName="level3hierChild" presStyleCnt="0"/>
      <dgm:spPr/>
    </dgm:pt>
  </dgm:ptLst>
  <dgm:cxnLst>
    <dgm:cxn modelId="{57302E57-2909-43E6-A079-3A5C1FCFB36C}" type="presOf" srcId="{934C7769-7CF3-4A14-9FEE-C94750000DF1}" destId="{B67F9881-9D56-4C39-AB87-CB223A5CCA50}" srcOrd="0" destOrd="0" presId="urn:microsoft.com/office/officeart/2008/layout/HorizontalMultiLevelHierarchy"/>
    <dgm:cxn modelId="{75A0B644-E06F-4497-86A4-11AE1C86FE10}" srcId="{F66912D3-A78E-46FC-A89F-204213B19F89}" destId="{3B43031D-2398-4D60-A302-860A6533A196}" srcOrd="2" destOrd="0" parTransId="{934C7769-7CF3-4A14-9FEE-C94750000DF1}" sibTransId="{6EFD945D-0AF5-453F-B26C-6B40300D7F49}"/>
    <dgm:cxn modelId="{2E4A0BEF-699F-4216-BCB1-8249F0F83BD6}" srcId="{F66912D3-A78E-46FC-A89F-204213B19F89}" destId="{01167EA4-7D84-4CB3-8A8D-F18D3A0AE2FD}" srcOrd="0" destOrd="0" parTransId="{777772CB-2C9C-45D2-BCBF-F8912348FBE2}" sibTransId="{21C7DEBB-B361-4643-916E-A5CDFE375D33}"/>
    <dgm:cxn modelId="{0EFF6075-ECAF-48BB-B5F3-6C9A5E52C0DA}" type="presOf" srcId="{777772CB-2C9C-45D2-BCBF-F8912348FBE2}" destId="{D1C65C2C-2663-4351-BE08-B7CAB1D43598}" srcOrd="0" destOrd="0" presId="urn:microsoft.com/office/officeart/2008/layout/HorizontalMultiLevelHierarchy"/>
    <dgm:cxn modelId="{3ACA337D-02C4-418F-B817-1770D4B7A10E}" type="presOf" srcId="{21A3C0BB-6370-404C-B0CE-14D2E21264DE}" destId="{3F2CD5C0-0B77-44DE-858A-6A8642DB3B4C}" srcOrd="1" destOrd="0" presId="urn:microsoft.com/office/officeart/2008/layout/HorizontalMultiLevelHierarchy"/>
    <dgm:cxn modelId="{55C5F137-4AEB-4E29-83C4-7DEF9AB8CFFD}" type="presOf" srcId="{F66912D3-A78E-46FC-A89F-204213B19F89}" destId="{C3E760E7-F336-4B82-8803-F27B80B67767}" srcOrd="0" destOrd="0" presId="urn:microsoft.com/office/officeart/2008/layout/HorizontalMultiLevelHierarchy"/>
    <dgm:cxn modelId="{22CEFBE9-AFA9-4E4F-9DEA-A70D8A6EC380}" type="presOf" srcId="{1182EFF9-0222-4FE7-9158-A5CFBC2E5CC3}" destId="{C7F42CB4-75CC-46B5-996E-8A5C3C796E00}" srcOrd="0" destOrd="0" presId="urn:microsoft.com/office/officeart/2008/layout/HorizontalMultiLevelHierarchy"/>
    <dgm:cxn modelId="{CBD9A5D3-54FB-4089-9C4A-03D5846A5386}" srcId="{1182EFF9-0222-4FE7-9158-A5CFBC2E5CC3}" destId="{F66912D3-A78E-46FC-A89F-204213B19F89}" srcOrd="0" destOrd="0" parTransId="{88D1FDB5-D02A-4868-B573-CDEF03D76509}" sibTransId="{D40BC555-86AF-463E-AFB6-B38305DA16F7}"/>
    <dgm:cxn modelId="{18D2DCD0-20B3-4CE7-8AF8-009799F892DA}" type="presOf" srcId="{3B43031D-2398-4D60-A302-860A6533A196}" destId="{D7776B26-E5F7-4BAA-A73C-0108E0681FD6}" srcOrd="0" destOrd="0" presId="urn:microsoft.com/office/officeart/2008/layout/HorizontalMultiLevelHierarchy"/>
    <dgm:cxn modelId="{923335F2-C27A-423D-8B4F-9D4EFA4583F0}" type="presOf" srcId="{AAFAB99F-2585-4150-A483-645B30984DE4}" destId="{06467728-CDF4-4C21-8590-613D006AAD35}" srcOrd="0" destOrd="0" presId="urn:microsoft.com/office/officeart/2008/layout/HorizontalMultiLevelHierarchy"/>
    <dgm:cxn modelId="{7DBF0773-C261-49BE-A148-49D15F27D18F}" type="presOf" srcId="{934C7769-7CF3-4A14-9FEE-C94750000DF1}" destId="{30E4F248-74D4-4371-BB19-0AE885F63364}" srcOrd="1" destOrd="0" presId="urn:microsoft.com/office/officeart/2008/layout/HorizontalMultiLevelHierarchy"/>
    <dgm:cxn modelId="{A2CC2272-5C0F-49A0-849A-C9D2D3247A78}" srcId="{F66912D3-A78E-46FC-A89F-204213B19F89}" destId="{AAFAB99F-2585-4150-A483-645B30984DE4}" srcOrd="1" destOrd="0" parTransId="{21A3C0BB-6370-404C-B0CE-14D2E21264DE}" sibTransId="{AA290234-BFA6-4B4E-BEA4-E1386FB33F96}"/>
    <dgm:cxn modelId="{718BEE86-E1B5-4F45-AE80-24FE2F8BA1C1}" type="presOf" srcId="{21A3C0BB-6370-404C-B0CE-14D2E21264DE}" destId="{11635359-2656-49D2-97F5-BF3296062933}" srcOrd="0" destOrd="0" presId="urn:microsoft.com/office/officeart/2008/layout/HorizontalMultiLevelHierarchy"/>
    <dgm:cxn modelId="{8B33B56C-F810-49FA-8310-0ED87A2F818C}" type="presOf" srcId="{777772CB-2C9C-45D2-BCBF-F8912348FBE2}" destId="{DC0ED4E8-7975-4DAB-8A3D-8FA1791FF3EC}" srcOrd="1" destOrd="0" presId="urn:microsoft.com/office/officeart/2008/layout/HorizontalMultiLevelHierarchy"/>
    <dgm:cxn modelId="{28F705C9-66FB-4689-9128-FACA264FEFEC}" type="presOf" srcId="{01167EA4-7D84-4CB3-8A8D-F18D3A0AE2FD}" destId="{EF416DF5-1CC9-465C-B8A1-0EF5873D26C3}" srcOrd="0" destOrd="0" presId="urn:microsoft.com/office/officeart/2008/layout/HorizontalMultiLevelHierarchy"/>
    <dgm:cxn modelId="{37CE7156-D55F-4C80-AB6E-BCA150B9CBD2}" type="presParOf" srcId="{C7F42CB4-75CC-46B5-996E-8A5C3C796E00}" destId="{2C84898B-61AC-4597-943D-BB0B7692F77D}" srcOrd="0" destOrd="0" presId="urn:microsoft.com/office/officeart/2008/layout/HorizontalMultiLevelHierarchy"/>
    <dgm:cxn modelId="{36856047-D433-40A1-88C8-52C2FA19BE53}" type="presParOf" srcId="{2C84898B-61AC-4597-943D-BB0B7692F77D}" destId="{C3E760E7-F336-4B82-8803-F27B80B67767}" srcOrd="0" destOrd="0" presId="urn:microsoft.com/office/officeart/2008/layout/HorizontalMultiLevelHierarchy"/>
    <dgm:cxn modelId="{C30F1377-E1BC-4E10-B3DE-D198E3657E6B}" type="presParOf" srcId="{2C84898B-61AC-4597-943D-BB0B7692F77D}" destId="{215154E6-C460-4510-86D5-C20D98E13073}" srcOrd="1" destOrd="0" presId="urn:microsoft.com/office/officeart/2008/layout/HorizontalMultiLevelHierarchy"/>
    <dgm:cxn modelId="{4B7619F6-5852-423E-B312-3C5C41DF7289}" type="presParOf" srcId="{215154E6-C460-4510-86D5-C20D98E13073}" destId="{D1C65C2C-2663-4351-BE08-B7CAB1D43598}" srcOrd="0" destOrd="0" presId="urn:microsoft.com/office/officeart/2008/layout/HorizontalMultiLevelHierarchy"/>
    <dgm:cxn modelId="{241F5E14-E6CD-4D98-9F87-D2E175742654}" type="presParOf" srcId="{D1C65C2C-2663-4351-BE08-B7CAB1D43598}" destId="{DC0ED4E8-7975-4DAB-8A3D-8FA1791FF3EC}" srcOrd="0" destOrd="0" presId="urn:microsoft.com/office/officeart/2008/layout/HorizontalMultiLevelHierarchy"/>
    <dgm:cxn modelId="{735BADF5-8E61-4ADB-9DED-F28A7EE8A3E7}" type="presParOf" srcId="{215154E6-C460-4510-86D5-C20D98E13073}" destId="{2234AF8F-D228-45A5-9452-6204D09AF764}" srcOrd="1" destOrd="0" presId="urn:microsoft.com/office/officeart/2008/layout/HorizontalMultiLevelHierarchy"/>
    <dgm:cxn modelId="{44B20B1F-0F66-476B-9B8F-7FCCDF0F10A9}" type="presParOf" srcId="{2234AF8F-D228-45A5-9452-6204D09AF764}" destId="{EF416DF5-1CC9-465C-B8A1-0EF5873D26C3}" srcOrd="0" destOrd="0" presId="urn:microsoft.com/office/officeart/2008/layout/HorizontalMultiLevelHierarchy"/>
    <dgm:cxn modelId="{7D89D278-4442-4EFA-BE0A-1514B866E26F}" type="presParOf" srcId="{2234AF8F-D228-45A5-9452-6204D09AF764}" destId="{7D40274D-3882-4FDC-A55E-8557E4F80849}" srcOrd="1" destOrd="0" presId="urn:microsoft.com/office/officeart/2008/layout/HorizontalMultiLevelHierarchy"/>
    <dgm:cxn modelId="{98382DAC-178E-409E-B91E-BCD3553AE6AF}" type="presParOf" srcId="{215154E6-C460-4510-86D5-C20D98E13073}" destId="{11635359-2656-49D2-97F5-BF3296062933}" srcOrd="2" destOrd="0" presId="urn:microsoft.com/office/officeart/2008/layout/HorizontalMultiLevelHierarchy"/>
    <dgm:cxn modelId="{E87114B7-DD4B-48F0-A832-E3BBF4B7EF22}" type="presParOf" srcId="{11635359-2656-49D2-97F5-BF3296062933}" destId="{3F2CD5C0-0B77-44DE-858A-6A8642DB3B4C}" srcOrd="0" destOrd="0" presId="urn:microsoft.com/office/officeart/2008/layout/HorizontalMultiLevelHierarchy"/>
    <dgm:cxn modelId="{70128594-97C5-4944-B0BF-A46C3677BAC8}" type="presParOf" srcId="{215154E6-C460-4510-86D5-C20D98E13073}" destId="{E73E6404-2ED8-4675-A917-8E8345BB53CE}" srcOrd="3" destOrd="0" presId="urn:microsoft.com/office/officeart/2008/layout/HorizontalMultiLevelHierarchy"/>
    <dgm:cxn modelId="{29BDA221-1132-4CA8-8F4E-31D0873CAD5E}" type="presParOf" srcId="{E73E6404-2ED8-4675-A917-8E8345BB53CE}" destId="{06467728-CDF4-4C21-8590-613D006AAD35}" srcOrd="0" destOrd="0" presId="urn:microsoft.com/office/officeart/2008/layout/HorizontalMultiLevelHierarchy"/>
    <dgm:cxn modelId="{6631154B-27A7-421F-BE1B-A57F82B00D77}" type="presParOf" srcId="{E73E6404-2ED8-4675-A917-8E8345BB53CE}" destId="{6C95999C-25C2-401D-A297-B7D0027AF404}" srcOrd="1" destOrd="0" presId="urn:microsoft.com/office/officeart/2008/layout/HorizontalMultiLevelHierarchy"/>
    <dgm:cxn modelId="{C07D92F4-D49F-4DEB-ADF8-674C0325D949}" type="presParOf" srcId="{215154E6-C460-4510-86D5-C20D98E13073}" destId="{B67F9881-9D56-4C39-AB87-CB223A5CCA50}" srcOrd="4" destOrd="0" presId="urn:microsoft.com/office/officeart/2008/layout/HorizontalMultiLevelHierarchy"/>
    <dgm:cxn modelId="{19257B5B-061A-4DE4-A09E-65876D8243C8}" type="presParOf" srcId="{B67F9881-9D56-4C39-AB87-CB223A5CCA50}" destId="{30E4F248-74D4-4371-BB19-0AE885F63364}" srcOrd="0" destOrd="0" presId="urn:microsoft.com/office/officeart/2008/layout/HorizontalMultiLevelHierarchy"/>
    <dgm:cxn modelId="{27951C80-154D-483B-9201-44B781224BD4}" type="presParOf" srcId="{215154E6-C460-4510-86D5-C20D98E13073}" destId="{1B23957F-5514-4F6E-B9FC-CBEE09E73DCC}" srcOrd="5" destOrd="0" presId="urn:microsoft.com/office/officeart/2008/layout/HorizontalMultiLevelHierarchy"/>
    <dgm:cxn modelId="{DE2EDB08-BE14-4D81-8D90-FA5BE00C4EA6}" type="presParOf" srcId="{1B23957F-5514-4F6E-B9FC-CBEE09E73DCC}" destId="{D7776B26-E5F7-4BAA-A73C-0108E0681FD6}" srcOrd="0" destOrd="0" presId="urn:microsoft.com/office/officeart/2008/layout/HorizontalMultiLevelHierarchy"/>
    <dgm:cxn modelId="{2A72778E-0350-480F-A8D9-1D4C841C86F4}" type="presParOf" srcId="{1B23957F-5514-4F6E-B9FC-CBEE09E73DCC}" destId="{FEB9F448-EC42-462D-8C92-7C3D92F33DE6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9881-9D56-4C39-AB87-CB223A5CCA50}">
      <dsp:nvSpPr>
        <dsp:cNvPr id="0" name=""/>
        <dsp:cNvSpPr/>
      </dsp:nvSpPr>
      <dsp:spPr>
        <a:xfrm>
          <a:off x="1826727" y="2894201"/>
          <a:ext cx="704557" cy="1342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278" y="0"/>
              </a:lnTo>
              <a:lnTo>
                <a:pt x="352278" y="1342525"/>
              </a:lnTo>
              <a:lnTo>
                <a:pt x="704557" y="1342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1102" y="3527560"/>
        <a:ext cx="75808" cy="75808"/>
      </dsp:txXfrm>
    </dsp:sp>
    <dsp:sp modelId="{11635359-2656-49D2-97F5-BF3296062933}">
      <dsp:nvSpPr>
        <dsp:cNvPr id="0" name=""/>
        <dsp:cNvSpPr/>
      </dsp:nvSpPr>
      <dsp:spPr>
        <a:xfrm>
          <a:off x="1826727" y="2848482"/>
          <a:ext cx="704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455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61392" y="2876588"/>
        <a:ext cx="35227" cy="35227"/>
      </dsp:txXfrm>
    </dsp:sp>
    <dsp:sp modelId="{D1C65C2C-2663-4351-BE08-B7CAB1D43598}">
      <dsp:nvSpPr>
        <dsp:cNvPr id="0" name=""/>
        <dsp:cNvSpPr/>
      </dsp:nvSpPr>
      <dsp:spPr>
        <a:xfrm>
          <a:off x="1826727" y="1551676"/>
          <a:ext cx="704557" cy="1342525"/>
        </a:xfrm>
        <a:custGeom>
          <a:avLst/>
          <a:gdLst/>
          <a:ahLst/>
          <a:cxnLst/>
          <a:rect l="0" t="0" r="0" b="0"/>
          <a:pathLst>
            <a:path>
              <a:moveTo>
                <a:pt x="0" y="1342525"/>
              </a:moveTo>
              <a:lnTo>
                <a:pt x="352278" y="1342525"/>
              </a:lnTo>
              <a:lnTo>
                <a:pt x="352278" y="0"/>
              </a:lnTo>
              <a:lnTo>
                <a:pt x="70455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1102" y="2185035"/>
        <a:ext cx="75808" cy="75808"/>
      </dsp:txXfrm>
    </dsp:sp>
    <dsp:sp modelId="{C3E760E7-F336-4B82-8803-F27B80B67767}">
      <dsp:nvSpPr>
        <dsp:cNvPr id="0" name=""/>
        <dsp:cNvSpPr/>
      </dsp:nvSpPr>
      <dsp:spPr>
        <a:xfrm rot="16200000">
          <a:off x="-1911801" y="1982041"/>
          <a:ext cx="5652738" cy="1824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BƯỚC</a:t>
          </a:r>
        </a:p>
      </dsp:txBody>
      <dsp:txXfrm>
        <a:off x="-1911801" y="1982041"/>
        <a:ext cx="5652738" cy="1824320"/>
      </dsp:txXfrm>
    </dsp:sp>
    <dsp:sp modelId="{EF416DF5-1CC9-465C-B8A1-0EF5873D26C3}">
      <dsp:nvSpPr>
        <dsp:cNvPr id="0" name=""/>
        <dsp:cNvSpPr/>
      </dsp:nvSpPr>
      <dsp:spPr>
        <a:xfrm>
          <a:off x="2531285" y="1014666"/>
          <a:ext cx="8248815" cy="1074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i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1. </a:t>
          </a:r>
          <a:r>
            <a:rPr lang="en-US" sz="4100" b="1" i="1" kern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TRƯỚC KHI VIẾT </a:t>
          </a:r>
          <a:endParaRPr lang="en-US" sz="4100" b="1" kern="1200" dirty="0">
            <a:solidFill>
              <a:srgbClr val="C00000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531285" y="1014666"/>
        <a:ext cx="8248815" cy="1074020"/>
      </dsp:txXfrm>
    </dsp:sp>
    <dsp:sp modelId="{06467728-CDF4-4C21-8590-613D006AAD35}">
      <dsp:nvSpPr>
        <dsp:cNvPr id="0" name=""/>
        <dsp:cNvSpPr/>
      </dsp:nvSpPr>
      <dsp:spPr>
        <a:xfrm>
          <a:off x="2531285" y="2357191"/>
          <a:ext cx="8248815" cy="1074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i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2. VIẾT BÀI</a:t>
          </a:r>
          <a:endParaRPr lang="en-US" sz="4100" kern="1200" dirty="0">
            <a:solidFill>
              <a:srgbClr val="C00000"/>
            </a:solidFill>
          </a:endParaRPr>
        </a:p>
      </dsp:txBody>
      <dsp:txXfrm>
        <a:off x="2531285" y="2357191"/>
        <a:ext cx="8248815" cy="1074020"/>
      </dsp:txXfrm>
    </dsp:sp>
    <dsp:sp modelId="{D7776B26-E5F7-4BAA-A73C-0108E0681FD6}">
      <dsp:nvSpPr>
        <dsp:cNvPr id="0" name=""/>
        <dsp:cNvSpPr/>
      </dsp:nvSpPr>
      <dsp:spPr>
        <a:xfrm>
          <a:off x="2531285" y="3699717"/>
          <a:ext cx="8248815" cy="1074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BƯỚC 3. CHỈNH SỬA BÀI VIẾT</a:t>
          </a:r>
          <a:endParaRPr lang="en-US" sz="4000" kern="1200" dirty="0">
            <a:solidFill>
              <a:srgbClr val="C00000"/>
            </a:solidFill>
          </a:endParaRPr>
        </a:p>
      </dsp:txBody>
      <dsp:txXfrm>
        <a:off x="2531285" y="3699717"/>
        <a:ext cx="8248815" cy="1074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2EC2-6E3C-44F1-B4C1-5D9606D9DD84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78FA-06CD-4BCB-A0E8-4204746F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21DF-1F65-4D05-A0F0-2E5D9285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CABCB-33BC-4331-84D4-10E2A9698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1ACA-C7F8-410A-881E-1C0A5C5E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5D412-DBB8-4AF5-918D-5A402737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5E5D-758A-4EAD-A7A1-609BB6C9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776F-53AF-4A23-AFB3-054BA8F8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DEFE1-8B42-4EF1-B1BD-078092C6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DF104-9409-4AB1-9C89-61F32019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51528-4B2D-4CDC-A095-5380451A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DF2D-D780-493C-85AA-0CFA6EF0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314C39-E02A-4BB7-AEBD-AF142DA2D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80C62-9A2D-47D5-BBED-2304EEF0D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1320F-79FE-42D0-B3BD-FA68D4F8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EDEB-CE2E-48DB-8435-E7CAB79E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2C81-DDB6-451B-A26F-AAD4B49E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6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74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FD546-1407-626D-E827-C391AE8A9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41" y="0"/>
            <a:ext cx="2395559" cy="2334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877C3-253D-6C57-878E-2C361683F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4618526"/>
            <a:ext cx="2396971" cy="23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DF356C6-238C-446C-9710-B78355D3345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59499" y="1318614"/>
            <a:ext cx="4530234" cy="2788775"/>
          </a:xfrm>
          <a:custGeom>
            <a:avLst/>
            <a:gdLst>
              <a:gd name="connsiteX0" fmla="*/ 0 w 9060467"/>
              <a:gd name="connsiteY0" fmla="*/ 0 h 5577550"/>
              <a:gd name="connsiteX1" fmla="*/ 9060467 w 9060467"/>
              <a:gd name="connsiteY1" fmla="*/ 0 h 5577550"/>
              <a:gd name="connsiteX2" fmla="*/ 9060467 w 9060467"/>
              <a:gd name="connsiteY2" fmla="*/ 5577550 h 5577550"/>
              <a:gd name="connsiteX3" fmla="*/ 0 w 9060467"/>
              <a:gd name="connsiteY3" fmla="*/ 5577550 h 55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0467" h="5577550">
                <a:moveTo>
                  <a:pt x="0" y="0"/>
                </a:moveTo>
                <a:lnTo>
                  <a:pt x="9060467" y="0"/>
                </a:lnTo>
                <a:lnTo>
                  <a:pt x="9060467" y="5577550"/>
                </a:lnTo>
                <a:lnTo>
                  <a:pt x="0" y="557755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8345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0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78C6-42B0-4E65-A5D4-FA3B3EA3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071E-9B97-4117-979B-6D5EEA96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3823B-141B-4990-AC30-86BD3169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8AD1-72B5-4A29-A0A8-A906F992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1980-9886-4DA6-AE02-919F696D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5E1C-87EF-4FE0-8F5B-BDE3053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EF0CA-EE4E-4C35-9548-AA273E77B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CF6B-5B64-4CAD-A2E8-485CAA4C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7892-2554-4DA6-B0E1-6DA0B3E5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8706-BBBC-4486-AD7D-E8DE2ECC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C7D5-60B3-4E93-8CE4-F1424F4F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15A3-2D78-497E-997C-02E055A4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3442E-14C1-458F-A064-11DDCA56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F7563-1615-4922-867F-263CF87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929F9-FACD-4B0E-8635-3ADC202C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2C0F1-C8FD-467C-9C36-CE0B646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46F9-3ABF-4BD3-9B2A-A2261A3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ABEC5-C5C6-44CB-AC6D-F399428D8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55418-D590-44EE-A212-3A9DF30ED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8C60F-4DCF-483C-8BD1-2BAC64898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BD657-243F-455C-BE41-5B9398DD9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1339A-3710-49C3-B60E-7EBC941E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C5739-48C8-48A0-B6AB-B347DD53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D69AD-03E2-4AFC-A935-894008DA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6CE6-0AAA-4FE3-A1D4-4318CE8C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A3F5E-4B8C-472F-B4E9-8B97C53F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7911B-E2E2-404F-BFCA-0027166F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5B60B-0755-4AAF-A6F9-3BCD0266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B1AFA-39AB-4BD3-8B16-D680EB30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D7CDD-07CF-4986-909D-19BC4278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5B92D-9567-4A74-9F41-1519753D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6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EC08-3F85-4BEC-96AE-2B5DD957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A673-8E9B-4257-8A42-5834486D1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7277B-0032-49E7-B43F-0EF5B6677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E8C1B-010E-485D-8938-DF3BBE4F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6B04B-34D8-4B4B-BA90-4219464E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EB8B1-4F31-407D-BA04-C1193EE7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0AC0-FE56-403C-98CA-7CB465C6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ACD82-B1A4-452A-B061-C2CF8D69D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389AC-C86C-41E3-A575-23B9F2841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0CE89-64FA-448C-A5A2-32E24A91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E71F0-301F-40AA-A7D5-2EBD17A4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022DE-F1C2-4B43-B504-0817352D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CC5CE-9853-4391-864F-1E3F7EEC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FFDF1-809A-46CC-871B-D8099494F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1A36C-C108-4065-8149-FED040CC3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D95A-885E-47BF-8274-121291C26C9E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C446-853B-49DD-96AA-9A75376CA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4D30-684C-4D85-8278-8286C4D27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6F7D-3447-4C39-AFA8-1B0796BF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414715" y="6284661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091546" y="6284661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768377" y="6284661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0CA49D-8046-53F8-ECDC-960B188BB6DA}"/>
              </a:ext>
            </a:extLst>
          </p:cNvPr>
          <p:cNvSpPr/>
          <p:nvPr/>
        </p:nvSpPr>
        <p:spPr>
          <a:xfrm>
            <a:off x="703209" y="1118674"/>
            <a:ext cx="10847341" cy="3318896"/>
          </a:xfrm>
          <a:prstGeom prst="roundRect">
            <a:avLst/>
          </a:prstGeom>
          <a:solidFill>
            <a:srgbClr val="F5FBB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+mj-lt"/>
              </a:rPr>
              <a:t>ÔN TẬP:</a:t>
            </a:r>
            <a:r>
              <a:rPr lang="vi-VN" sz="4400" dirty="0">
                <a:solidFill>
                  <a:srgbClr val="C00000"/>
                </a:solidFill>
                <a:latin typeface="+mj-lt"/>
              </a:rPr>
              <a:t/>
            </a:r>
            <a:br>
              <a:rPr lang="vi-VN" sz="4400" dirty="0">
                <a:solidFill>
                  <a:srgbClr val="C00000"/>
                </a:solidFill>
                <a:latin typeface="+mj-lt"/>
              </a:rPr>
            </a:br>
            <a:r>
              <a:rPr lang="vi-VN" sz="4400" b="1" dirty="0">
                <a:solidFill>
                  <a:srgbClr val="C00000"/>
                </a:solidFill>
                <a:latin typeface="+mj-lt"/>
              </a:rPr>
              <a:t>VIẾT BÀI VĂN NGHỊ LUẬN XÃ HỘI VỀ MỘT VẤN ĐỀ CẦN GIẢI QUYẾT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  <a:p>
            <a:pPr marL="571500" indent="-571500"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15" name="Google Shape;196;p29">
            <a:extLst>
              <a:ext uri="{FF2B5EF4-FFF2-40B4-BE49-F238E27FC236}">
                <a16:creationId xmlns:a16="http://schemas.microsoft.com/office/drawing/2014/main" id="{0DD98BD6-0879-4096-A960-772E35F132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24280">
            <a:off x="6840839" y="5063052"/>
            <a:ext cx="2662945" cy="19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985BE612-1BC2-47E1-9594-5667BCBF1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0462" y="3469540"/>
            <a:ext cx="3536605" cy="34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073839" y="2577726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524274" y="682613"/>
            <a:ext cx="11280725" cy="5899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2264493" y="276350"/>
            <a:ext cx="8024727" cy="7517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2. HƯỚNG DẪN HỌC SINH VIẾT BÀI</a:t>
            </a:r>
            <a:endParaRPr lang="en-US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159E4-DF77-47D0-B9E7-138CF745A116}"/>
              </a:ext>
            </a:extLst>
          </p:cNvPr>
          <p:cNvSpPr txBox="1"/>
          <p:nvPr/>
        </p:nvSpPr>
        <p:spPr>
          <a:xfrm>
            <a:off x="837532" y="1162320"/>
            <a:ext cx="10516936" cy="514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endParaRPr lang="en-US" sz="2800" spc="-35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tabLst>
                <a:tab pos="946150" algn="l"/>
              </a:tabLst>
            </a:pP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073839" y="2577726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524274" y="682613"/>
            <a:ext cx="11280725" cy="5899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3090116" y="276350"/>
            <a:ext cx="6532855" cy="7517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CHỈNH SỬA BÀI VIẾT</a:t>
            </a:r>
            <a:endParaRPr lang="en-US" sz="28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159E4-DF77-47D0-B9E7-138CF745A116}"/>
              </a:ext>
            </a:extLst>
          </p:cNvPr>
          <p:cNvSpPr txBox="1"/>
          <p:nvPr/>
        </p:nvSpPr>
        <p:spPr>
          <a:xfrm>
            <a:off x="906168" y="1676237"/>
            <a:ext cx="10516936" cy="315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spc="-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2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67347" y="2816576"/>
            <a:ext cx="1025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KIỂM TRA VÀ ĐÁNH GIÁ HỌC SINH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0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9" name="image3.png" descr="image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561" y="1429289"/>
            <a:ext cx="5419646" cy="49680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561">
            <a:extLst>
              <a:ext uri="{FF2B5EF4-FFF2-40B4-BE49-F238E27FC236}">
                <a16:creationId xmlns:a16="http://schemas.microsoft.com/office/drawing/2014/main" id="{28D4FA6D-D179-43E5-8523-E1FC18ABB5D4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5" name="Freeform 461">
              <a:extLst>
                <a:ext uri="{FF2B5EF4-FFF2-40B4-BE49-F238E27FC236}">
                  <a16:creationId xmlns:a16="http://schemas.microsoft.com/office/drawing/2014/main" id="{7BB03D25-BA69-49DE-9B79-C71AF1457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16" name="Freeform 462">
              <a:extLst>
                <a:ext uri="{FF2B5EF4-FFF2-40B4-BE49-F238E27FC236}">
                  <a16:creationId xmlns:a16="http://schemas.microsoft.com/office/drawing/2014/main" id="{EB46630C-A4D7-4357-81F6-BC20C0BC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135B47"/>
                </a:solidFill>
              </a:endParaRPr>
            </a:p>
          </p:txBody>
        </p:sp>
      </p:grpSp>
      <p:pic>
        <p:nvPicPr>
          <p:cNvPr id="6" name="图片 41" descr="图片包含 就坐, 小, 动物, 鸟&#10;&#10;描述已自动生成">
            <a:extLst>
              <a:ext uri="{FF2B5EF4-FFF2-40B4-BE49-F238E27FC236}">
                <a16:creationId xmlns:a16="http://schemas.microsoft.com/office/drawing/2014/main" id="{E1244F5E-455E-6393-EA3B-13429A4DB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053" y="-785862"/>
            <a:ext cx="6273447" cy="4430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6679D1-0B58-4C15-A203-287390A21B70}"/>
              </a:ext>
            </a:extLst>
          </p:cNvPr>
          <p:cNvSpPr txBox="1"/>
          <p:nvPr/>
        </p:nvSpPr>
        <p:spPr>
          <a:xfrm>
            <a:off x="3809322" y="1682921"/>
            <a:ext cx="3978923" cy="2904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946150" algn="l"/>
              </a:tabLs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8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47FC0D-643C-47B6-90F5-FB47C98F9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94277"/>
              </p:ext>
            </p:extLst>
          </p:nvPr>
        </p:nvGraphicFramePr>
        <p:xfrm>
          <a:off x="60386" y="0"/>
          <a:ext cx="12131614" cy="685800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94022">
                  <a:extLst>
                    <a:ext uri="{9D8B030D-6E8A-4147-A177-3AD203B41FA5}">
                      <a16:colId xmlns:a16="http://schemas.microsoft.com/office/drawing/2014/main" val="4150036605"/>
                    </a:ext>
                  </a:extLst>
                </a:gridCol>
                <a:gridCol w="8859218">
                  <a:extLst>
                    <a:ext uri="{9D8B030D-6E8A-4147-A177-3AD203B41FA5}">
                      <a16:colId xmlns:a16="http://schemas.microsoft.com/office/drawing/2014/main" val="3182766271"/>
                    </a:ext>
                  </a:extLst>
                </a:gridCol>
                <a:gridCol w="939187">
                  <a:extLst>
                    <a:ext uri="{9D8B030D-6E8A-4147-A177-3AD203B41FA5}">
                      <a16:colId xmlns:a16="http://schemas.microsoft.com/office/drawing/2014/main" val="4001633914"/>
                    </a:ext>
                  </a:extLst>
                </a:gridCol>
                <a:gridCol w="939187">
                  <a:extLst>
                    <a:ext uri="{9D8B030D-6E8A-4147-A177-3AD203B41FA5}">
                      <a16:colId xmlns:a16="http://schemas.microsoft.com/office/drawing/2014/main" val="521163607"/>
                    </a:ext>
                  </a:extLst>
                </a:gridCol>
              </a:tblGrid>
              <a:tr h="7931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21058"/>
                  </a:ext>
                </a:extLst>
              </a:tr>
              <a:tr h="427998">
                <a:tc rowSpan="2">
                  <a:txBody>
                    <a:bodyPr/>
                    <a:lstStyle/>
                    <a:p>
                      <a:pPr marL="736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12592"/>
                  </a:ext>
                </a:extLst>
              </a:tr>
              <a:tr h="5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97949"/>
                  </a:ext>
                </a:extLst>
              </a:tr>
              <a:tr h="427998">
                <a:tc rowSpan="5">
                  <a:txBody>
                    <a:bodyPr/>
                    <a:lstStyle/>
                    <a:p>
                      <a:pPr marL="768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15036"/>
                  </a:ext>
                </a:extLst>
              </a:tr>
              <a:tr h="93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667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92661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55870"/>
                  </a:ext>
                </a:extLst>
              </a:tr>
              <a:tr h="481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734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73648"/>
                  </a:ext>
                </a:extLst>
              </a:tr>
              <a:tr h="5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35440"/>
                  </a:ext>
                </a:extLst>
              </a:tr>
              <a:tr h="646800">
                <a:tc rowSpan="2">
                  <a:txBody>
                    <a:bodyPr/>
                    <a:lstStyle/>
                    <a:p>
                      <a:pPr marL="768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21614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13199"/>
                  </a:ext>
                </a:extLst>
              </a:tr>
              <a:tr h="42799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85844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14686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50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9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B3B64-A601-4A4D-ADF2-0A33D10B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6892"/>
              </p:ext>
            </p:extLst>
          </p:nvPr>
        </p:nvGraphicFramePr>
        <p:xfrm>
          <a:off x="0" y="-39992"/>
          <a:ext cx="12192000" cy="705259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93630">
                  <a:extLst>
                    <a:ext uri="{9D8B030D-6E8A-4147-A177-3AD203B41FA5}">
                      <a16:colId xmlns:a16="http://schemas.microsoft.com/office/drawing/2014/main" val="1973748782"/>
                    </a:ext>
                  </a:extLst>
                </a:gridCol>
                <a:gridCol w="10170544">
                  <a:extLst>
                    <a:ext uri="{9D8B030D-6E8A-4147-A177-3AD203B41FA5}">
                      <a16:colId xmlns:a16="http://schemas.microsoft.com/office/drawing/2014/main" val="3095971779"/>
                    </a:ext>
                  </a:extLst>
                </a:gridCol>
                <a:gridCol w="1227826">
                  <a:extLst>
                    <a:ext uri="{9D8B030D-6E8A-4147-A177-3AD203B41FA5}">
                      <a16:colId xmlns:a16="http://schemas.microsoft.com/office/drawing/2014/main" val="142856545"/>
                    </a:ext>
                  </a:extLst>
                </a:gridCol>
              </a:tblGrid>
              <a:tr h="468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NLXH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6822"/>
                  </a:ext>
                </a:extLst>
              </a:tr>
              <a:tr h="768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79120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3567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136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57656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02308"/>
                  </a:ext>
                </a:extLst>
              </a:tr>
              <a:tr h="408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67567"/>
                  </a:ext>
                </a:extLst>
              </a:tr>
              <a:tr h="1606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15450"/>
                  </a:ext>
                </a:extLst>
              </a:tr>
              <a:tr h="74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35238"/>
                  </a:ext>
                </a:extLst>
              </a:tr>
              <a:tr h="424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23805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9848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3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0" marR="488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3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4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3723" flipH="1">
            <a:off x="8791865" y="4282633"/>
            <a:ext cx="2893206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2474">
            <a:off x="1604160" y="4546699"/>
            <a:ext cx="3055460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540">
            <a:off x="9715323" y="803530"/>
            <a:ext cx="3452221" cy="5525292"/>
          </a:xfrm>
          <a:prstGeom prst="rect">
            <a:avLst/>
          </a:prstGeom>
        </p:spPr>
      </p:pic>
      <p:sp>
        <p:nvSpPr>
          <p:cNvPr id="10" name="PA_淘宝网chenying0907出品 15">
            <a:extLst>
              <a:ext uri="{FF2B5EF4-FFF2-40B4-BE49-F238E27FC236}">
                <a16:creationId xmlns:a16="http://schemas.microsoft.com/office/drawing/2014/main" id="{E0A19747-058B-4865-9FAB-2AFE10AD7E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淘宝网chenying0907出品 5">
            <a:extLst>
              <a:ext uri="{FF2B5EF4-FFF2-40B4-BE49-F238E27FC236}">
                <a16:creationId xmlns:a16="http://schemas.microsoft.com/office/drawing/2014/main" id="{7A9FD610-351E-4F33-84BF-1386EB82BC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25675" y="2469491"/>
            <a:ext cx="771645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kern="2000" spc="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altLang="zh-CN" sz="4400" b="1" kern="2000" spc="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id="{3E94BC0D-9E2E-4E73-88F5-124297CE6A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919" y="674936"/>
            <a:ext cx="3931119" cy="63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33095" y="3038291"/>
            <a:ext cx="1025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CHỦ ĐỀ TIÊU BIỂU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991D43-FE05-4BB5-A4F4-124E40B2F857}"/>
              </a:ext>
            </a:extLst>
          </p:cNvPr>
          <p:cNvSpPr txBox="1"/>
          <p:nvPr/>
        </p:nvSpPr>
        <p:spPr>
          <a:xfrm>
            <a:off x="889907" y="124709"/>
            <a:ext cx="101400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</a:rPr>
              <a:t>Đường phát triển năng lực với kĩ năng viết nghị luận xã hội theo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 (2018)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94B64A-FC2F-4E84-B956-9779CF9C96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719666"/>
          <a:ext cx="12192003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54">
                  <a:extLst>
                    <a:ext uri="{9D8B030D-6E8A-4147-A177-3AD203B41FA5}">
                      <a16:colId xmlns:a16="http://schemas.microsoft.com/office/drawing/2014/main" val="3308776677"/>
                    </a:ext>
                  </a:extLst>
                </a:gridCol>
                <a:gridCol w="2303472">
                  <a:extLst>
                    <a:ext uri="{9D8B030D-6E8A-4147-A177-3AD203B41FA5}">
                      <a16:colId xmlns:a16="http://schemas.microsoft.com/office/drawing/2014/main" val="604194942"/>
                    </a:ext>
                  </a:extLst>
                </a:gridCol>
                <a:gridCol w="2091016">
                  <a:extLst>
                    <a:ext uri="{9D8B030D-6E8A-4147-A177-3AD203B41FA5}">
                      <a16:colId xmlns:a16="http://schemas.microsoft.com/office/drawing/2014/main" val="3056699286"/>
                    </a:ext>
                  </a:extLst>
                </a:gridCol>
                <a:gridCol w="2001561">
                  <a:extLst>
                    <a:ext uri="{9D8B030D-6E8A-4147-A177-3AD203B41FA5}">
                      <a16:colId xmlns:a16="http://schemas.microsoft.com/office/drawing/2014/main" val="2310341344"/>
                    </a:ext>
                  </a:extLst>
                </a:gridCol>
                <a:gridCol w="1822649">
                  <a:extLst>
                    <a:ext uri="{9D8B030D-6E8A-4147-A177-3AD203B41FA5}">
                      <a16:colId xmlns:a16="http://schemas.microsoft.com/office/drawing/2014/main" val="2942130393"/>
                    </a:ext>
                  </a:extLst>
                </a:gridCol>
                <a:gridCol w="2832751">
                  <a:extLst>
                    <a:ext uri="{9D8B030D-6E8A-4147-A177-3AD203B41FA5}">
                      <a16:colId xmlns:a16="http://schemas.microsoft.com/office/drawing/2014/main" val="2197429112"/>
                    </a:ext>
                  </a:extLst>
                </a:gridCol>
              </a:tblGrid>
              <a:tr h="837046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7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8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9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1156"/>
                  </a:ext>
                </a:extLst>
              </a:tr>
              <a:tr h="530128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 LUẬN XÃ HỘI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vè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9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1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33095" y="3038291"/>
            <a:ext cx="1025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XÂY DỰNG DÀN Ý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7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0"/>
            <a:ext cx="12191999" cy="6710082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255494" y="459911"/>
            <a:ext cx="11351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NHÓM CHUYÊN GIA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KIỂU BÀI NGHỊ LUẬN VỀ MỘT VẤN ĐỀ CẦN GIẢI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DÀN Ý</a:t>
            </a:r>
          </a:p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6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422D3F-AF1A-49C0-A2BF-1C06FFC5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54931"/>
              </p:ext>
            </p:extLst>
          </p:nvPr>
        </p:nvGraphicFramePr>
        <p:xfrm>
          <a:off x="197292" y="266252"/>
          <a:ext cx="8342701" cy="63254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73404">
                  <a:extLst>
                    <a:ext uri="{9D8B030D-6E8A-4147-A177-3AD203B41FA5}">
                      <a16:colId xmlns:a16="http://schemas.microsoft.com/office/drawing/2014/main" val="601120168"/>
                    </a:ext>
                  </a:extLst>
                </a:gridCol>
                <a:gridCol w="6769297">
                  <a:extLst>
                    <a:ext uri="{9D8B030D-6E8A-4147-A177-3AD203B41FA5}">
                      <a16:colId xmlns:a16="http://schemas.microsoft.com/office/drawing/2014/main" val="3679666004"/>
                    </a:ext>
                  </a:extLst>
                </a:gridCol>
              </a:tblGrid>
              <a:tr h="547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BƯỚC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411339"/>
                  </a:ext>
                </a:extLst>
              </a:tr>
              <a:tr h="80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MỞ BÀI: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30044"/>
                  </a:ext>
                </a:extLst>
              </a:tr>
              <a:tr h="37140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THÂN BÀI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805235"/>
                  </a:ext>
                </a:extLst>
              </a:tr>
              <a:tr h="10806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KẾT BÀI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26" marR="57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70061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BFD154-C1CF-43BC-8AB3-68228C9DB047}"/>
              </a:ext>
            </a:extLst>
          </p:cNvPr>
          <p:cNvSpPr txBox="1"/>
          <p:nvPr/>
        </p:nvSpPr>
        <p:spPr>
          <a:xfrm>
            <a:off x="9504728" y="1653731"/>
            <a:ext cx="2489980" cy="4017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D38DB40-EB73-491D-A3E0-3FF2CB11A91D}"/>
              </a:ext>
            </a:extLst>
          </p:cNvPr>
          <p:cNvSpPr/>
          <p:nvPr/>
        </p:nvSpPr>
        <p:spPr>
          <a:xfrm>
            <a:off x="8598716" y="3077711"/>
            <a:ext cx="780175" cy="7025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花瓶, 树叶&#10;&#10;描述已自动生成">
            <a:extLst>
              <a:ext uri="{FF2B5EF4-FFF2-40B4-BE49-F238E27FC236}">
                <a16:creationId xmlns:a16="http://schemas.microsoft.com/office/drawing/2014/main" id="{A373EAC9-3A8A-444B-AFF6-C516353E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DEF70E-ECC9-42CF-BE7A-DA674796A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2" y="704368"/>
            <a:ext cx="4300301" cy="466784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6D67E234-2EC4-49F2-BDC6-ED1DB0E23282}"/>
              </a:ext>
            </a:extLst>
          </p:cNvPr>
          <p:cNvSpPr/>
          <p:nvPr/>
        </p:nvSpPr>
        <p:spPr>
          <a:xfrm>
            <a:off x="6619747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AB992BF-4A46-4CC3-9CA1-3AE4B890CD05}"/>
              </a:ext>
            </a:extLst>
          </p:cNvPr>
          <p:cNvSpPr/>
          <p:nvPr/>
        </p:nvSpPr>
        <p:spPr>
          <a:xfrm>
            <a:off x="7296578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1E28E27-0113-45B7-A36A-F9C35FD6D8A8}"/>
              </a:ext>
            </a:extLst>
          </p:cNvPr>
          <p:cNvSpPr/>
          <p:nvPr/>
        </p:nvSpPr>
        <p:spPr>
          <a:xfrm>
            <a:off x="7973409" y="6267567"/>
            <a:ext cx="287369" cy="287369"/>
          </a:xfrm>
          <a:prstGeom prst="ellipse">
            <a:avLst/>
          </a:prstGeom>
          <a:solidFill>
            <a:srgbClr val="13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500">
            <a:extLst>
              <a:ext uri="{FF2B5EF4-FFF2-40B4-BE49-F238E27FC236}">
                <a16:creationId xmlns:a16="http://schemas.microsoft.com/office/drawing/2014/main" id="{25665AB0-0254-4BBD-BFC8-74F4B3E59FAD}"/>
              </a:ext>
            </a:extLst>
          </p:cNvPr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rgbClr val="135B4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5B47"/>
              </a:solidFill>
            </a:endParaRPr>
          </a:p>
        </p:txBody>
      </p:sp>
      <p:grpSp>
        <p:nvGrpSpPr>
          <p:cNvPr id="22" name="Group 1561">
            <a:extLst>
              <a:ext uri="{FF2B5EF4-FFF2-40B4-BE49-F238E27FC236}">
                <a16:creationId xmlns:a16="http://schemas.microsoft.com/office/drawing/2014/main" id="{211F32DF-FDAF-4CF7-A97C-27C59C5630BD}"/>
              </a:ext>
            </a:extLst>
          </p:cNvPr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23" name="Freeform 461">
              <a:extLst>
                <a:ext uri="{FF2B5EF4-FFF2-40B4-BE49-F238E27FC236}">
                  <a16:creationId xmlns:a16="http://schemas.microsoft.com/office/drawing/2014/main" id="{2CC59700-065B-4060-9863-DE286E88A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  <p:sp>
          <p:nvSpPr>
            <p:cNvPr id="24" name="Freeform 462">
              <a:extLst>
                <a:ext uri="{FF2B5EF4-FFF2-40B4-BE49-F238E27FC236}">
                  <a16:creationId xmlns:a16="http://schemas.microsoft.com/office/drawing/2014/main" id="{51DBA46A-F128-42B7-A762-AEE29088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35B47"/>
                </a:solidFill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75C9DA0D-5E83-477C-BA55-12BA5CBF256D}"/>
              </a:ext>
            </a:extLst>
          </p:cNvPr>
          <p:cNvSpPr/>
          <p:nvPr/>
        </p:nvSpPr>
        <p:spPr>
          <a:xfrm>
            <a:off x="1" y="2554664"/>
            <a:ext cx="12191999" cy="2073898"/>
          </a:xfrm>
          <a:prstGeom prst="roundRect">
            <a:avLst>
              <a:gd name="adj" fmla="val 0"/>
            </a:avLst>
          </a:prstGeom>
          <a:solidFill>
            <a:srgbClr val="135B47"/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9752-A7F0-E00A-A8C5-916106447ECC}"/>
              </a:ext>
            </a:extLst>
          </p:cNvPr>
          <p:cNvSpPr txBox="1"/>
          <p:nvPr/>
        </p:nvSpPr>
        <p:spPr>
          <a:xfrm>
            <a:off x="967347" y="2816576"/>
            <a:ext cx="1025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BƯỚC THỰC HIỆN MỘT ĐỀ CỤ THỂ</a:t>
            </a:r>
          </a:p>
        </p:txBody>
      </p:sp>
      <p:sp>
        <p:nvSpPr>
          <p:cNvPr id="8" name="AutoShape 149">
            <a:extLst>
              <a:ext uri="{FF2B5EF4-FFF2-40B4-BE49-F238E27FC236}">
                <a16:creationId xmlns:a16="http://schemas.microsoft.com/office/drawing/2014/main" id="{42A6E2DF-CECE-4BA8-0930-D3C0BD89C0D4}"/>
              </a:ext>
            </a:extLst>
          </p:cNvPr>
          <p:cNvSpPr>
            <a:spLocks/>
          </p:cNvSpPr>
          <p:nvPr/>
        </p:nvSpPr>
        <p:spPr bwMode="auto">
          <a:xfrm>
            <a:off x="477981" y="3263303"/>
            <a:ext cx="910228" cy="584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  <a:cs typeface="Lato" panose="020F0502020204030203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9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DE5135-1F78-4CDB-BF9E-A548B573D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531930"/>
              </p:ext>
            </p:extLst>
          </p:nvPr>
        </p:nvGraphicFramePr>
        <p:xfrm>
          <a:off x="1220532" y="534798"/>
          <a:ext cx="10782509" cy="578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A_图片 12">
            <a:extLst>
              <a:ext uri="{FF2B5EF4-FFF2-40B4-BE49-F238E27FC236}">
                <a16:creationId xmlns:a16="http://schemas.microsoft.com/office/drawing/2014/main" id="{C1728BA3-2852-423C-8584-132D12CA6F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3193"/>
            <a:ext cx="1707122" cy="25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139153" y="2577725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391906" y="593879"/>
            <a:ext cx="11408185" cy="6004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D2D8A-00FD-4B36-A573-F6875926B281}"/>
              </a:ext>
            </a:extLst>
          </p:cNvPr>
          <p:cNvSpPr txBox="1"/>
          <p:nvPr/>
        </p:nvSpPr>
        <p:spPr>
          <a:xfrm>
            <a:off x="1187151" y="1963345"/>
            <a:ext cx="10041143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LUYỆN TẬP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>
            <a:extLst>
              <a:ext uri="{FF2B5EF4-FFF2-40B4-BE49-F238E27FC236}">
                <a16:creationId xmlns:a16="http://schemas.microsoft.com/office/drawing/2014/main" id="{5E16EA7A-5E4A-76B6-8F9A-21EAF3F21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4293" flipH="1">
            <a:off x="8386927" y="2577724"/>
            <a:ext cx="2645855" cy="5537201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45DC6CCC-1124-34BC-ADF0-995982A3F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4391">
            <a:off x="1139153" y="2577725"/>
            <a:ext cx="2645855" cy="5537201"/>
          </a:xfrm>
          <a:prstGeom prst="rect">
            <a:avLst/>
          </a:prstGeom>
        </p:spPr>
      </p:pic>
      <p:pic>
        <p:nvPicPr>
          <p:cNvPr id="7" name="PA_图片 12">
            <a:extLst>
              <a:ext uri="{FF2B5EF4-FFF2-40B4-BE49-F238E27FC236}">
                <a16:creationId xmlns:a16="http://schemas.microsoft.com/office/drawing/2014/main" id="{BFF5FA2A-D628-637D-1FB4-A5839A206E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0094">
            <a:off x="9565341" y="-273285"/>
            <a:ext cx="2712241" cy="3725533"/>
          </a:xfrm>
          <a:prstGeom prst="rect">
            <a:avLst/>
          </a:prstGeom>
        </p:spPr>
      </p:pic>
      <p:pic>
        <p:nvPicPr>
          <p:cNvPr id="5" name="PA_图片 12">
            <a:extLst>
              <a:ext uri="{FF2B5EF4-FFF2-40B4-BE49-F238E27FC236}">
                <a16:creationId xmlns:a16="http://schemas.microsoft.com/office/drawing/2014/main" id="{A9C5B88E-2812-0FBD-5D0E-E1EA1D3CE0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6" y="-199180"/>
            <a:ext cx="2712241" cy="37255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469C19-6247-E8EB-C1AA-BBDCBC4642F6}"/>
              </a:ext>
            </a:extLst>
          </p:cNvPr>
          <p:cNvSpPr/>
          <p:nvPr/>
        </p:nvSpPr>
        <p:spPr>
          <a:xfrm>
            <a:off x="-163901" y="-199180"/>
            <a:ext cx="13267426" cy="70571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76CFEF-4F34-4757-7F28-A670EB4ADA16}"/>
              </a:ext>
            </a:extLst>
          </p:cNvPr>
          <p:cNvSpPr/>
          <p:nvPr/>
        </p:nvSpPr>
        <p:spPr>
          <a:xfrm>
            <a:off x="3307977" y="-111359"/>
            <a:ext cx="4222376" cy="47414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231F20"/>
              </a:buClr>
            </a:pPr>
            <a:r>
              <a:rPr lang="en-US" sz="3200" b="1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ymbola"/>
              </a:rPr>
              <a:t>   </a:t>
            </a:r>
          </a:p>
          <a:p>
            <a:pPr>
              <a:buClr>
                <a:srgbClr val="231F20"/>
              </a:buClr>
            </a:pP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 DỰ ÁN HỌC TẬP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</a:pPr>
            <a:endParaRPr lang="en-US" sz="3200" dirty="0">
              <a:effectLst/>
              <a:latin typeface="Symbola"/>
              <a:ea typeface="Calibri" panose="020F0502020204030204" pitchFamily="34" charset="0"/>
              <a:cs typeface="Symbola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A5A884-9658-4E1D-986E-D2505DACD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03342"/>
              </p:ext>
            </p:extLst>
          </p:nvPr>
        </p:nvGraphicFramePr>
        <p:xfrm>
          <a:off x="0" y="362789"/>
          <a:ext cx="12192000" cy="64976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10027654">
                  <a:extLst>
                    <a:ext uri="{9D8B030D-6E8A-4147-A177-3AD203B41FA5}">
                      <a16:colId xmlns:a16="http://schemas.microsoft.com/office/drawing/2014/main" val="386601274"/>
                    </a:ext>
                  </a:extLst>
                </a:gridCol>
                <a:gridCol w="2164346">
                  <a:extLst>
                    <a:ext uri="{9D8B030D-6E8A-4147-A177-3AD203B41FA5}">
                      <a16:colId xmlns:a16="http://schemas.microsoft.com/office/drawing/2014/main" val="3886453774"/>
                    </a:ext>
                  </a:extLst>
                </a:gridCol>
              </a:tblGrid>
              <a:tr h="469337">
                <a:tc>
                  <a:txBody>
                    <a:bodyPr/>
                    <a:lstStyle/>
                    <a:p>
                      <a:pPr marL="9144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83225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9144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100" b="1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100" b="1" spc="-1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quyết?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9193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9144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77847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3.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100" b="1" spc="-1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đề?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(Lí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lẽ,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100" b="1" spc="-1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chứng)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44705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0" i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53859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100" b="0" i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89679"/>
                  </a:ext>
                </a:extLst>
              </a:tr>
              <a:tr h="284602"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100" b="0" i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0" i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39618"/>
                  </a:ext>
                </a:extLst>
              </a:tr>
              <a:tr h="411218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4.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kiến trái chiều nào cần phản bác?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nào?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(Lí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lẽ,</a:t>
                      </a:r>
                      <a:r>
                        <a:rPr lang="vi-VN" sz="2100" b="1" spc="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100" b="1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chứng)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31582"/>
                  </a:ext>
                </a:extLst>
              </a:tr>
              <a:tr h="2660310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100" b="1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100" b="1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 vấn</a:t>
                      </a:r>
                      <a:r>
                        <a:rPr lang="vi-VN" sz="2100" b="1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đề?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(Lí</a:t>
                      </a:r>
                      <a:r>
                        <a:rPr lang="vi-VN" sz="2100" b="1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lẽ,</a:t>
                      </a:r>
                      <a:r>
                        <a:rPr lang="vi-VN" sz="2100" b="1" spc="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2100" b="1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chứng)</a:t>
                      </a:r>
                      <a:endParaRPr lang="en-US" sz="2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a. </a:t>
                      </a:r>
                      <a:r>
                        <a:rPr lang="en-US" sz="2100" b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spc="-1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1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Ai/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74747"/>
                  </a:ext>
                </a:extLst>
              </a:tr>
              <a:tr h="569205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+mj-lt"/>
                        <a:buNone/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1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ea typeface="Symbola"/>
                        <a:cs typeface="Times New Roman" panose="02020603050405020304" pitchFamily="18" charset="0"/>
                      </a:endParaRPr>
                    </a:p>
                  </a:txBody>
                  <a:tcPr marL="31632" marR="316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611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CABB6F-B020-4742-AC2A-BC2D0BFFC1D0}"/>
              </a:ext>
            </a:extLst>
          </p:cNvPr>
          <p:cNvSpPr txBox="1"/>
          <p:nvPr/>
        </p:nvSpPr>
        <p:spPr>
          <a:xfrm>
            <a:off x="6556404" y="3949465"/>
            <a:ext cx="3420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47FC0D-643C-47B6-90F5-FB47C98F9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66155"/>
              </p:ext>
            </p:extLst>
          </p:nvPr>
        </p:nvGraphicFramePr>
        <p:xfrm>
          <a:off x="60386" y="0"/>
          <a:ext cx="12131614" cy="670207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94022">
                  <a:extLst>
                    <a:ext uri="{9D8B030D-6E8A-4147-A177-3AD203B41FA5}">
                      <a16:colId xmlns:a16="http://schemas.microsoft.com/office/drawing/2014/main" val="4150036605"/>
                    </a:ext>
                  </a:extLst>
                </a:gridCol>
                <a:gridCol w="8859218">
                  <a:extLst>
                    <a:ext uri="{9D8B030D-6E8A-4147-A177-3AD203B41FA5}">
                      <a16:colId xmlns:a16="http://schemas.microsoft.com/office/drawing/2014/main" val="3182766271"/>
                    </a:ext>
                  </a:extLst>
                </a:gridCol>
                <a:gridCol w="939187">
                  <a:extLst>
                    <a:ext uri="{9D8B030D-6E8A-4147-A177-3AD203B41FA5}">
                      <a16:colId xmlns:a16="http://schemas.microsoft.com/office/drawing/2014/main" val="4001633914"/>
                    </a:ext>
                  </a:extLst>
                </a:gridCol>
                <a:gridCol w="939187">
                  <a:extLst>
                    <a:ext uri="{9D8B030D-6E8A-4147-A177-3AD203B41FA5}">
                      <a16:colId xmlns:a16="http://schemas.microsoft.com/office/drawing/2014/main" val="521163607"/>
                    </a:ext>
                  </a:extLst>
                </a:gridCol>
              </a:tblGrid>
              <a:tr h="7931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21058"/>
                  </a:ext>
                </a:extLst>
              </a:tr>
              <a:tr h="427998">
                <a:tc rowSpan="2">
                  <a:txBody>
                    <a:bodyPr/>
                    <a:lstStyle/>
                    <a:p>
                      <a:pPr marL="736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12592"/>
                  </a:ext>
                </a:extLst>
              </a:tr>
              <a:tr h="5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97949"/>
                  </a:ext>
                </a:extLst>
              </a:tr>
              <a:tr h="427998">
                <a:tc rowSpan="5">
                  <a:txBody>
                    <a:bodyPr/>
                    <a:lstStyle/>
                    <a:p>
                      <a:pPr marL="768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15036"/>
                  </a:ext>
                </a:extLst>
              </a:tr>
              <a:tr h="512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667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92661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55870"/>
                  </a:ext>
                </a:extLst>
              </a:tr>
              <a:tr h="481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734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73648"/>
                  </a:ext>
                </a:extLst>
              </a:tr>
              <a:tr h="5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35440"/>
                  </a:ext>
                </a:extLst>
              </a:tr>
              <a:tr h="646800">
                <a:tc rowSpan="2">
                  <a:txBody>
                    <a:bodyPr/>
                    <a:lstStyle/>
                    <a:p>
                      <a:pPr marL="768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21614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13199"/>
                  </a:ext>
                </a:extLst>
              </a:tr>
              <a:tr h="42799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85844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14686"/>
                  </a:ext>
                </a:extLst>
              </a:tr>
              <a:tr h="42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50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48" marR="26548" marT="26548" marB="265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9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1550</Words>
  <Application>Microsoft Office PowerPoint</Application>
  <PresentationFormat>Widescreen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Gill Sans</vt:lpstr>
      <vt:lpstr>Lato</vt:lpstr>
      <vt:lpstr>Symbola</vt:lpstr>
      <vt:lpstr>Times New Roman</vt:lpstr>
      <vt:lpstr>Wingdings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335</cp:revision>
  <dcterms:created xsi:type="dcterms:W3CDTF">2024-10-21T16:52:23Z</dcterms:created>
  <dcterms:modified xsi:type="dcterms:W3CDTF">2025-03-28T14:46:11Z</dcterms:modified>
</cp:coreProperties>
</file>