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9" r:id="rId2"/>
    <p:sldId id="261" r:id="rId3"/>
    <p:sldId id="258" r:id="rId4"/>
    <p:sldId id="260" r:id="rId5"/>
    <p:sldId id="269" r:id="rId6"/>
    <p:sldId id="270" r:id="rId7"/>
    <p:sldId id="271" r:id="rId8"/>
    <p:sldId id="277" r:id="rId9"/>
    <p:sldId id="278" r:id="rId10"/>
    <p:sldId id="280" r:id="rId11"/>
    <p:sldId id="279" r:id="rId12"/>
    <p:sldId id="281" r:id="rId13"/>
    <p:sldId id="282" r:id="rId14"/>
    <p:sldId id="283" r:id="rId15"/>
    <p:sldId id="272" r:id="rId16"/>
    <p:sldId id="273" r:id="rId17"/>
    <p:sldId id="274" r:id="rId18"/>
    <p:sldId id="275" r:id="rId19"/>
    <p:sldId id="276" r:id="rId20"/>
    <p:sldId id="262" r:id="rId21"/>
    <p:sldId id="263" r:id="rId22"/>
    <p:sldId id="264" r:id="rId23"/>
    <p:sldId id="265" r:id="rId24"/>
    <p:sldId id="266" r:id="rId25"/>
    <p:sldId id="267"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CE"/>
    <a:srgbClr val="0000FF"/>
    <a:srgbClr val="4FB1D9"/>
    <a:srgbClr val="39B28E"/>
    <a:srgbClr val="F84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94660"/>
  </p:normalViewPr>
  <p:slideViewPr>
    <p:cSldViewPr snapToGrid="0" showGuides="1">
      <p:cViewPr varScale="1">
        <p:scale>
          <a:sx n="107" d="100"/>
          <a:sy n="107" d="100"/>
        </p:scale>
        <p:origin x="46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355A7-5941-45A5-9A87-F854FBBE2D7C}"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E30DD-D544-4632-AC76-A027304C0362}" type="slidenum">
              <a:rPr lang="en-US" smtClean="0"/>
              <a:t>‹#›</a:t>
            </a:fld>
            <a:endParaRPr lang="en-US"/>
          </a:p>
        </p:txBody>
      </p:sp>
    </p:spTree>
    <p:extLst>
      <p:ext uri="{BB962C8B-B14F-4D97-AF65-F5344CB8AC3E}">
        <p14:creationId xmlns:p14="http://schemas.microsoft.com/office/powerpoint/2010/main" val="342453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DB9E30DD-D544-4632-AC76-A027304C0362}" type="slidenum">
              <a:rPr lang="en-US" smtClean="0"/>
              <a:t>8</a:t>
            </a:fld>
            <a:endParaRPr lang="en-US"/>
          </a:p>
        </p:txBody>
      </p:sp>
    </p:spTree>
    <p:extLst>
      <p:ext uri="{BB962C8B-B14F-4D97-AF65-F5344CB8AC3E}">
        <p14:creationId xmlns:p14="http://schemas.microsoft.com/office/powerpoint/2010/main" val="300674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DB9E30DD-D544-4632-AC76-A027304C0362}" type="slidenum">
              <a:rPr lang="en-US" smtClean="0"/>
              <a:t>9</a:t>
            </a:fld>
            <a:endParaRPr lang="en-US"/>
          </a:p>
        </p:txBody>
      </p:sp>
    </p:spTree>
    <p:extLst>
      <p:ext uri="{BB962C8B-B14F-4D97-AF65-F5344CB8AC3E}">
        <p14:creationId xmlns:p14="http://schemas.microsoft.com/office/powerpoint/2010/main" val="165277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DB9E30DD-D544-4632-AC76-A027304C0362}" type="slidenum">
              <a:rPr lang="en-US" smtClean="0"/>
              <a:t>10</a:t>
            </a:fld>
            <a:endParaRPr lang="en-US"/>
          </a:p>
        </p:txBody>
      </p:sp>
    </p:spTree>
    <p:extLst>
      <p:ext uri="{BB962C8B-B14F-4D97-AF65-F5344CB8AC3E}">
        <p14:creationId xmlns:p14="http://schemas.microsoft.com/office/powerpoint/2010/main" val="255084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E30DD-D544-4632-AC76-A027304C0362}" type="slidenum">
              <a:rPr lang="en-US" smtClean="0"/>
              <a:t>15</a:t>
            </a:fld>
            <a:endParaRPr lang="en-US"/>
          </a:p>
        </p:txBody>
      </p:sp>
    </p:spTree>
    <p:extLst>
      <p:ext uri="{BB962C8B-B14F-4D97-AF65-F5344CB8AC3E}">
        <p14:creationId xmlns:p14="http://schemas.microsoft.com/office/powerpoint/2010/main" val="143627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1F1AD-A22E-4072-A323-008893248D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93E18E-B3ED-41ED-8ADC-326DB2028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E8544FB-02C0-4628-8DFD-F5375C15EFA6}"/>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5" name="Footer Placeholder 4">
            <a:extLst>
              <a:ext uri="{FF2B5EF4-FFF2-40B4-BE49-F238E27FC236}">
                <a16:creationId xmlns:a16="http://schemas.microsoft.com/office/drawing/2014/main" id="{5F577ABB-E0EA-4F02-974F-F634E9703EE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E682A50-2465-4EC1-9809-371150D83D06}"/>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357536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E06D-D15A-41FD-A0B2-EC2F2E1E8CA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E6B8A4C-D096-4EB2-807A-D6B062055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1BF741-2ECC-4DEC-8153-6E1C915F8F6A}"/>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5" name="Footer Placeholder 4">
            <a:extLst>
              <a:ext uri="{FF2B5EF4-FFF2-40B4-BE49-F238E27FC236}">
                <a16:creationId xmlns:a16="http://schemas.microsoft.com/office/drawing/2014/main" id="{7AA0D79D-2E63-4C43-B1CD-1927DDE6AF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FBB8709-AECA-425A-B297-6736656E1082}"/>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376477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F8A7A-9B7C-45B1-9FD5-A9C5ADCEE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6053938-1EE5-45BF-82D5-0E891D2097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0284CDF-6AF8-4524-AD06-5A7E01EDC435}"/>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5" name="Footer Placeholder 4">
            <a:extLst>
              <a:ext uri="{FF2B5EF4-FFF2-40B4-BE49-F238E27FC236}">
                <a16:creationId xmlns:a16="http://schemas.microsoft.com/office/drawing/2014/main" id="{F9DFA725-B228-4DE6-B829-179C82F1D2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29F74C4-801F-4BB3-AFEB-B33CA62F78E9}"/>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300254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F1BB-1A89-4811-B0AD-28C9487D87C2}"/>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92DFF7E-BEED-4C8C-9C1B-61417A09C5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3C85D8-4664-497E-8F02-668F62C173A8}"/>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5" name="Footer Placeholder 4">
            <a:extLst>
              <a:ext uri="{FF2B5EF4-FFF2-40B4-BE49-F238E27FC236}">
                <a16:creationId xmlns:a16="http://schemas.microsoft.com/office/drawing/2014/main" id="{46A154BA-3DCD-4CF6-9224-999E2ECE48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E410A3-B69B-4363-BFAF-7BD463FCB3F7}"/>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324662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A859-5A46-47BD-BDAA-178496B14D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158AE3B-AF27-4ADF-A9DB-2C25E001E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7F75FF-4C4D-4FDA-8FAE-4D62F110C6F4}"/>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5" name="Footer Placeholder 4">
            <a:extLst>
              <a:ext uri="{FF2B5EF4-FFF2-40B4-BE49-F238E27FC236}">
                <a16:creationId xmlns:a16="http://schemas.microsoft.com/office/drawing/2014/main" id="{7DB65FF3-4DA3-41ED-A472-FA419D35C3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C788F10-D4A3-4D32-8493-24713E213CD1}"/>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308429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71D1-70FE-48FA-9286-913BC082AA5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4E15ED0-3C2D-4F4E-BEEA-B6A2011A2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3E2B8D-C307-488C-AC55-A2E784B34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D10BDB3-0F1B-4640-9883-F70628B21FAA}"/>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6" name="Footer Placeholder 5">
            <a:extLst>
              <a:ext uri="{FF2B5EF4-FFF2-40B4-BE49-F238E27FC236}">
                <a16:creationId xmlns:a16="http://schemas.microsoft.com/office/drawing/2014/main" id="{51CCF23B-3991-4D80-A2AD-8D9C3D403E4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3C75012-F312-46A7-8B42-6EA74EAD4D33}"/>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370590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EBA9-F56B-4985-A91A-AB1DE37A0D2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E8512BE-DCDA-47EC-BE47-012F6FC38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36232B-881B-400A-A249-055EE2026B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991BDC9-C07E-49FB-9EC4-5FD015CC9D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0B6463-0B3C-4EF3-8D48-8D89CB5380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25B82C4-13ED-4D10-A570-DE45FE07F23B}"/>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8" name="Footer Placeholder 7">
            <a:extLst>
              <a:ext uri="{FF2B5EF4-FFF2-40B4-BE49-F238E27FC236}">
                <a16:creationId xmlns:a16="http://schemas.microsoft.com/office/drawing/2014/main" id="{911C811F-DA40-4188-A0D3-6ECFDD858BE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8293462-C8B7-4548-B6C7-6DEA80D477ED}"/>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424458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FC51-575A-43DD-ABCF-0FEF693B8F1F}"/>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D1801C2-2D9E-4C1B-B82B-EC92B942B05A}"/>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4" name="Footer Placeholder 3">
            <a:extLst>
              <a:ext uri="{FF2B5EF4-FFF2-40B4-BE49-F238E27FC236}">
                <a16:creationId xmlns:a16="http://schemas.microsoft.com/office/drawing/2014/main" id="{A686B4E1-9562-45F2-A2FF-4D73633474F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CD0F958E-A421-4FE7-A261-C50A67D244AA}"/>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29977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A492D-8C3D-4996-B975-CDF525B701EF}"/>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3" name="Footer Placeholder 2">
            <a:extLst>
              <a:ext uri="{FF2B5EF4-FFF2-40B4-BE49-F238E27FC236}">
                <a16:creationId xmlns:a16="http://schemas.microsoft.com/office/drawing/2014/main" id="{D04C36F4-6A3C-46EF-A5A0-40FD0D7E3D1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C2FFCB-5725-4E40-92EA-00D223E34189}"/>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396444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D99A-E6AC-4F38-B60F-99C6CB380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24CAB14-A4B8-4F9D-95FD-DC16AE19A6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6DE820C-F61A-4A9B-B5CF-FD2CD35FA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A6CE3-A330-4181-9599-2FC3640FDD42}"/>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6" name="Footer Placeholder 5">
            <a:extLst>
              <a:ext uri="{FF2B5EF4-FFF2-40B4-BE49-F238E27FC236}">
                <a16:creationId xmlns:a16="http://schemas.microsoft.com/office/drawing/2014/main" id="{AF9C3A1F-32F4-4B3F-8999-329913C4EBA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476139C-B256-48A9-970F-DDED0F3B1BB3}"/>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4244452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6B94-258E-4F3F-8FEA-C1B0F1A08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CEA8B88-818F-4E73-8F02-B6BCDCA399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98D4E38-411F-452A-B83D-973CF0E01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EF4BF-E684-4A2F-80AA-C5D4F19A724B}"/>
              </a:ext>
            </a:extLst>
          </p:cNvPr>
          <p:cNvSpPr>
            <a:spLocks noGrp="1"/>
          </p:cNvSpPr>
          <p:nvPr>
            <p:ph type="dt" sz="half" idx="10"/>
          </p:nvPr>
        </p:nvSpPr>
        <p:spPr/>
        <p:txBody>
          <a:bodyPr/>
          <a:lstStyle/>
          <a:p>
            <a:fld id="{1108D550-0702-48D7-A701-9E2A86C34D0C}" type="datetimeFigureOut">
              <a:rPr lang="vi-VN" smtClean="0"/>
              <a:t>29/08/2024</a:t>
            </a:fld>
            <a:endParaRPr lang="vi-VN"/>
          </a:p>
        </p:txBody>
      </p:sp>
      <p:sp>
        <p:nvSpPr>
          <p:cNvPr id="6" name="Footer Placeholder 5">
            <a:extLst>
              <a:ext uri="{FF2B5EF4-FFF2-40B4-BE49-F238E27FC236}">
                <a16:creationId xmlns:a16="http://schemas.microsoft.com/office/drawing/2014/main" id="{8EAE8CEF-EB59-4C16-8DAA-403ACA218B3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8B4E6C4-4736-44FE-9D04-D0B8D21C5637}"/>
              </a:ext>
            </a:extLst>
          </p:cNvPr>
          <p:cNvSpPr>
            <a:spLocks noGrp="1"/>
          </p:cNvSpPr>
          <p:nvPr>
            <p:ph type="sldNum" sz="quarter" idx="12"/>
          </p:nvPr>
        </p:nvSpPr>
        <p:spPr/>
        <p:txBody>
          <a:bodyPr/>
          <a:lstStyle/>
          <a:p>
            <a:fld id="{EDB7DABF-3514-42FE-9317-16983DDF297D}" type="slidenum">
              <a:rPr lang="vi-VN" smtClean="0"/>
              <a:t>‹#›</a:t>
            </a:fld>
            <a:endParaRPr lang="vi-VN"/>
          </a:p>
        </p:txBody>
      </p:sp>
    </p:spTree>
    <p:extLst>
      <p:ext uri="{BB962C8B-B14F-4D97-AF65-F5344CB8AC3E}">
        <p14:creationId xmlns:p14="http://schemas.microsoft.com/office/powerpoint/2010/main" val="272387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C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193377-8094-4419-947C-86C89F8C1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4A51C41-5DD2-495A-A700-02DCFAE0B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31F71-B13D-41EE-A3EE-467061F56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8D550-0702-48D7-A701-9E2A86C34D0C}" type="datetimeFigureOut">
              <a:rPr lang="vi-VN" smtClean="0"/>
              <a:t>29/08/2024</a:t>
            </a:fld>
            <a:endParaRPr lang="vi-VN"/>
          </a:p>
        </p:txBody>
      </p:sp>
      <p:sp>
        <p:nvSpPr>
          <p:cNvPr id="5" name="Footer Placeholder 4">
            <a:extLst>
              <a:ext uri="{FF2B5EF4-FFF2-40B4-BE49-F238E27FC236}">
                <a16:creationId xmlns:a16="http://schemas.microsoft.com/office/drawing/2014/main" id="{BA635928-660D-484C-88F7-5122A88D2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7312AE25-C96A-4970-A1BF-9F01FF18A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7DABF-3514-42FE-9317-16983DDF297D}" type="slidenum">
              <a:rPr lang="vi-VN" smtClean="0"/>
              <a:t>‹#›</a:t>
            </a:fld>
            <a:endParaRPr lang="vi-VN"/>
          </a:p>
        </p:txBody>
      </p:sp>
    </p:spTree>
    <p:extLst>
      <p:ext uri="{BB962C8B-B14F-4D97-AF65-F5344CB8AC3E}">
        <p14:creationId xmlns:p14="http://schemas.microsoft.com/office/powerpoint/2010/main" val="896684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7.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2.jpe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9.bin"/><Relationship Id="rId18" Type="http://schemas.openxmlformats.org/officeDocument/2006/relationships/image" Target="../media/image20.wmf"/><Relationship Id="rId3" Type="http://schemas.openxmlformats.org/officeDocument/2006/relationships/image" Target="../media/image17.png"/><Relationship Id="rId21" Type="http://schemas.openxmlformats.org/officeDocument/2006/relationships/image" Target="../media/image21.wmf"/><Relationship Id="rId7" Type="http://schemas.openxmlformats.org/officeDocument/2006/relationships/oleObject" Target="../embeddings/oleObject5.bin"/><Relationship Id="rId12" Type="http://schemas.openxmlformats.org/officeDocument/2006/relationships/oleObject" Target="../embeddings/oleObject8.bin"/><Relationship Id="rId17" Type="http://schemas.openxmlformats.org/officeDocument/2006/relationships/oleObject" Target="../embeddings/oleObject11.bin"/><Relationship Id="rId2" Type="http://schemas.openxmlformats.org/officeDocument/2006/relationships/image" Target="../media/image16.png"/><Relationship Id="rId16" Type="http://schemas.openxmlformats.org/officeDocument/2006/relationships/image" Target="../media/image19.wmf"/><Relationship Id="rId20"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oleObject" Target="../embeddings/oleObject7.bin"/><Relationship Id="rId5" Type="http://schemas.openxmlformats.org/officeDocument/2006/relationships/image" Target="../media/image19.png"/><Relationship Id="rId15" Type="http://schemas.openxmlformats.org/officeDocument/2006/relationships/oleObject" Target="../embeddings/oleObject10.bin"/><Relationship Id="rId23" Type="http://schemas.openxmlformats.org/officeDocument/2006/relationships/image" Target="../media/image22.wmf"/><Relationship Id="rId10" Type="http://schemas.openxmlformats.org/officeDocument/2006/relationships/image" Target="../media/image17.emf"/><Relationship Id="rId19"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oleObject" Target="../embeddings/oleObject6.bin"/><Relationship Id="rId14" Type="http://schemas.openxmlformats.org/officeDocument/2006/relationships/image" Target="../media/image18.wmf"/><Relationship Id="rId22"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9" Type="http://schemas.openxmlformats.org/officeDocument/2006/relationships/tags" Target="../tags/tag59.xml"/><Relationship Id="rId21" Type="http://schemas.openxmlformats.org/officeDocument/2006/relationships/tags" Target="../tags/tag41.xml"/><Relationship Id="rId34" Type="http://schemas.openxmlformats.org/officeDocument/2006/relationships/tags" Target="../tags/tag54.xml"/><Relationship Id="rId42" Type="http://schemas.openxmlformats.org/officeDocument/2006/relationships/image" Target="../media/image3.jpg"/><Relationship Id="rId7" Type="http://schemas.openxmlformats.org/officeDocument/2006/relationships/tags" Target="../tags/tag27.xml"/><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41"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tags" Target="../tags/tag57.xml"/><Relationship Id="rId40" Type="http://schemas.openxmlformats.org/officeDocument/2006/relationships/tags" Target="../tags/tag60.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tags" Target="../tags/tag56.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tags" Target="../tags/tag55.xml"/><Relationship Id="rId8" Type="http://schemas.openxmlformats.org/officeDocument/2006/relationships/tags" Target="../tags/tag28.xml"/><Relationship Id="rId3" Type="http://schemas.openxmlformats.org/officeDocument/2006/relationships/tags" Target="../tags/tag23.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tags" Target="../tags/tag53.xml"/><Relationship Id="rId38" Type="http://schemas.openxmlformats.org/officeDocument/2006/relationships/tags" Target="../tags/tag5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1">
            <a:extLst>
              <a:ext uri="{FF2B5EF4-FFF2-40B4-BE49-F238E27FC236}">
                <a16:creationId xmlns:a16="http://schemas.microsoft.com/office/drawing/2014/main" id="{222199D7-454E-40D4-97F8-5D16DD3DC400}"/>
              </a:ext>
            </a:extLst>
          </p:cNvPr>
          <p:cNvSpPr/>
          <p:nvPr/>
        </p:nvSpPr>
        <p:spPr>
          <a:xfrm>
            <a:off x="541020" y="999031"/>
            <a:ext cx="11109960" cy="48599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4E0B165-21B4-4034-8691-C6A22FA5F191}"/>
              </a:ext>
            </a:extLst>
          </p:cNvPr>
          <p:cNvSpPr>
            <a:spLocks noChangeArrowheads="1"/>
          </p:cNvSpPr>
          <p:nvPr/>
        </p:nvSpPr>
        <p:spPr bwMode="auto">
          <a:xfrm>
            <a:off x="1059180" y="2130517"/>
            <a:ext cx="100736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vi-VN" sz="4400" dirty="0">
                <a:solidFill>
                  <a:srgbClr val="0070C0"/>
                </a:solidFill>
                <a:latin typeface="Times New Roman" panose="02020603050405020304" pitchFamily="18" charset="0"/>
                <a:cs typeface="Times New Roman" panose="02020603050405020304" pitchFamily="18" charset="0"/>
              </a:rPr>
              <a:t>Nguyên lí hoạt động của núm điều chỉnh đèn pin/quạt/loa</a:t>
            </a:r>
            <a:r>
              <a:rPr lang="en-US" sz="4400" dirty="0">
                <a:solidFill>
                  <a:srgbClr val="0070C0"/>
                </a:solidFill>
                <a:latin typeface="Times New Roman" panose="02020603050405020304" pitchFamily="18" charset="0"/>
                <a:cs typeface="Times New Roman" panose="02020603050405020304" pitchFamily="18" charset="0"/>
              </a:rPr>
              <a:t>?</a:t>
            </a:r>
          </a:p>
        </p:txBody>
      </p:sp>
      <p:grpSp>
        <p:nvGrpSpPr>
          <p:cNvPr id="3" name="Group 2">
            <a:extLst>
              <a:ext uri="{FF2B5EF4-FFF2-40B4-BE49-F238E27FC236}">
                <a16:creationId xmlns:a16="http://schemas.microsoft.com/office/drawing/2014/main" id="{FEBD11F3-2EB5-47B9-BD44-77674E13FF53}"/>
              </a:ext>
            </a:extLst>
          </p:cNvPr>
          <p:cNvGrpSpPr/>
          <p:nvPr/>
        </p:nvGrpSpPr>
        <p:grpSpPr>
          <a:xfrm>
            <a:off x="0" y="6719668"/>
            <a:ext cx="12192000" cy="152400"/>
            <a:chOff x="0" y="6705600"/>
            <a:chExt cx="12192000" cy="152400"/>
          </a:xfrm>
        </p:grpSpPr>
        <p:sp>
          <p:nvSpPr>
            <p:cNvPr id="4" name="Rectangle 3">
              <a:extLst>
                <a:ext uri="{FF2B5EF4-FFF2-40B4-BE49-F238E27FC236}">
                  <a16:creationId xmlns:a16="http://schemas.microsoft.com/office/drawing/2014/main" id="{62F6BAAE-14F6-4724-8D7B-AC1392CD29B6}"/>
                </a:ext>
              </a:extLst>
            </p:cNvPr>
            <p:cNvSpPr/>
            <p:nvPr/>
          </p:nvSpPr>
          <p:spPr>
            <a:xfrm>
              <a:off x="0" y="6705600"/>
              <a:ext cx="3048000" cy="152400"/>
            </a:xfrm>
            <a:prstGeom prst="rect">
              <a:avLst/>
            </a:prstGeom>
            <a:solidFill>
              <a:srgbClr val="F0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5" name="Rectangle 4">
              <a:extLst>
                <a:ext uri="{FF2B5EF4-FFF2-40B4-BE49-F238E27FC236}">
                  <a16:creationId xmlns:a16="http://schemas.microsoft.com/office/drawing/2014/main" id="{67DEE5C0-1155-48B9-9D6B-1191AE9DCC8D}"/>
                </a:ext>
              </a:extLst>
            </p:cNvPr>
            <p:cNvSpPr/>
            <p:nvPr/>
          </p:nvSpPr>
          <p:spPr>
            <a:xfrm>
              <a:off x="3048000" y="6705600"/>
              <a:ext cx="3048000" cy="152400"/>
            </a:xfrm>
            <a:prstGeom prst="rect">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6" name="Rectangle 5">
              <a:extLst>
                <a:ext uri="{FF2B5EF4-FFF2-40B4-BE49-F238E27FC236}">
                  <a16:creationId xmlns:a16="http://schemas.microsoft.com/office/drawing/2014/main" id="{EF21FBF2-6FC7-4482-A16F-36841EE69DC8}"/>
                </a:ext>
              </a:extLst>
            </p:cNvPr>
            <p:cNvSpPr/>
            <p:nvPr/>
          </p:nvSpPr>
          <p:spPr>
            <a:xfrm>
              <a:off x="9144000" y="6705600"/>
              <a:ext cx="3048000" cy="152400"/>
            </a:xfrm>
            <a:prstGeom prst="rect">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7" name="Rectangle 6">
              <a:extLst>
                <a:ext uri="{FF2B5EF4-FFF2-40B4-BE49-F238E27FC236}">
                  <a16:creationId xmlns:a16="http://schemas.microsoft.com/office/drawing/2014/main" id="{B2CB9098-4610-4958-89F1-089DFC14697A}"/>
                </a:ext>
              </a:extLst>
            </p:cNvPr>
            <p:cNvSpPr/>
            <p:nvPr/>
          </p:nvSpPr>
          <p:spPr>
            <a:xfrm>
              <a:off x="6096802" y="6705600"/>
              <a:ext cx="3048000" cy="152400"/>
            </a:xfrm>
            <a:prstGeom prst="rect">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grpSp>
      <p:sp>
        <p:nvSpPr>
          <p:cNvPr id="28" name="!!3">
            <a:extLst>
              <a:ext uri="{FF2B5EF4-FFF2-40B4-BE49-F238E27FC236}">
                <a16:creationId xmlns:a16="http://schemas.microsoft.com/office/drawing/2014/main" id="{00E6C99B-EF88-4B9D-9BE0-267C0ED19642}"/>
              </a:ext>
            </a:extLst>
          </p:cNvPr>
          <p:cNvSpPr/>
          <p:nvPr/>
        </p:nvSpPr>
        <p:spPr>
          <a:xfrm flipV="1">
            <a:off x="1173480" y="1346055"/>
            <a:ext cx="644732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31" name="!!4">
            <a:extLst>
              <a:ext uri="{FF2B5EF4-FFF2-40B4-BE49-F238E27FC236}">
                <a16:creationId xmlns:a16="http://schemas.microsoft.com/office/drawing/2014/main" id="{B592CB5F-EF9D-4472-8FE2-E9080BB0A5D3}"/>
              </a:ext>
            </a:extLst>
          </p:cNvPr>
          <p:cNvSpPr/>
          <p:nvPr/>
        </p:nvSpPr>
        <p:spPr>
          <a:xfrm>
            <a:off x="4679482" y="5420506"/>
            <a:ext cx="629331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grpSp>
        <p:nvGrpSpPr>
          <p:cNvPr id="11" name="Group 10">
            <a:extLst>
              <a:ext uri="{FF2B5EF4-FFF2-40B4-BE49-F238E27FC236}">
                <a16:creationId xmlns:a16="http://schemas.microsoft.com/office/drawing/2014/main" id="{1B4E126A-D127-45F5-9DDA-316F2FC8F1D5}"/>
              </a:ext>
            </a:extLst>
          </p:cNvPr>
          <p:cNvGrpSpPr/>
          <p:nvPr/>
        </p:nvGrpSpPr>
        <p:grpSpPr>
          <a:xfrm>
            <a:off x="11239653" y="238008"/>
            <a:ext cx="660400" cy="660400"/>
            <a:chOff x="6324600" y="-2133600"/>
            <a:chExt cx="1066800" cy="1066800"/>
          </a:xfrm>
        </p:grpSpPr>
        <p:sp>
          <p:nvSpPr>
            <p:cNvPr id="12" name="Oval 11">
              <a:extLst>
                <a:ext uri="{FF2B5EF4-FFF2-40B4-BE49-F238E27FC236}">
                  <a16:creationId xmlns:a16="http://schemas.microsoft.com/office/drawing/2014/main" id="{29B3A9BD-FB24-4D43-A429-2FA5D4290746}"/>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13" name="Oval 12">
              <a:extLst>
                <a:ext uri="{FF2B5EF4-FFF2-40B4-BE49-F238E27FC236}">
                  <a16:creationId xmlns:a16="http://schemas.microsoft.com/office/drawing/2014/main" id="{48278799-F254-4E28-93DF-9E4558FB4F5D}"/>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14" name="Oval 13">
              <a:extLst>
                <a:ext uri="{FF2B5EF4-FFF2-40B4-BE49-F238E27FC236}">
                  <a16:creationId xmlns:a16="http://schemas.microsoft.com/office/drawing/2014/main" id="{0C682086-18A6-45FF-8387-4C73AD84B0B9}"/>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15" name="Oval 14">
              <a:extLst>
                <a:ext uri="{FF2B5EF4-FFF2-40B4-BE49-F238E27FC236}">
                  <a16:creationId xmlns:a16="http://schemas.microsoft.com/office/drawing/2014/main" id="{6D250776-E8D9-4FFF-94CF-0EEBCA1D3596}"/>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grpSp>
      <p:sp>
        <p:nvSpPr>
          <p:cNvPr id="22" name="Rectangle 26">
            <a:extLst>
              <a:ext uri="{FF2B5EF4-FFF2-40B4-BE49-F238E27FC236}">
                <a16:creationId xmlns:a16="http://schemas.microsoft.com/office/drawing/2014/main" id="{7307684C-DF46-46D3-9A69-B7A92638EA07}"/>
              </a:ext>
            </a:extLst>
          </p:cNvPr>
          <p:cNvSpPr/>
          <p:nvPr/>
        </p:nvSpPr>
        <p:spPr>
          <a:xfrm rot="10800000" flipH="1">
            <a:off x="504092" y="257714"/>
            <a:ext cx="334694" cy="602330"/>
          </a:xfrm>
          <a:prstGeom prst="chevron">
            <a:avLst/>
          </a:prstGeom>
          <a:solidFill>
            <a:srgbClr val="F0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3" name="Rectangle 27">
            <a:extLst>
              <a:ext uri="{FF2B5EF4-FFF2-40B4-BE49-F238E27FC236}">
                <a16:creationId xmlns:a16="http://schemas.microsoft.com/office/drawing/2014/main" id="{A6191608-4D7F-443C-8EFF-863F8B22FC16}"/>
              </a:ext>
            </a:extLst>
          </p:cNvPr>
          <p:cNvSpPr/>
          <p:nvPr/>
        </p:nvSpPr>
        <p:spPr>
          <a:xfrm rot="10800000" flipH="1">
            <a:off x="838786" y="257714"/>
            <a:ext cx="334694" cy="602330"/>
          </a:xfrm>
          <a:prstGeom prst="chevron">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4" name="Rectangle 28">
            <a:extLst>
              <a:ext uri="{FF2B5EF4-FFF2-40B4-BE49-F238E27FC236}">
                <a16:creationId xmlns:a16="http://schemas.microsoft.com/office/drawing/2014/main" id="{A81BC3F8-2610-4D7E-8E64-D7DC84D20DCE}"/>
              </a:ext>
            </a:extLst>
          </p:cNvPr>
          <p:cNvSpPr/>
          <p:nvPr/>
        </p:nvSpPr>
        <p:spPr>
          <a:xfrm rot="10800000" flipH="1">
            <a:off x="1508174" y="257714"/>
            <a:ext cx="334694" cy="602330"/>
          </a:xfrm>
          <a:prstGeom prst="chevron">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5" name="Rectangle 29">
            <a:extLst>
              <a:ext uri="{FF2B5EF4-FFF2-40B4-BE49-F238E27FC236}">
                <a16:creationId xmlns:a16="http://schemas.microsoft.com/office/drawing/2014/main" id="{C995B284-8C56-48DC-A7B3-109A6F0183A7}"/>
              </a:ext>
            </a:extLst>
          </p:cNvPr>
          <p:cNvSpPr/>
          <p:nvPr/>
        </p:nvSpPr>
        <p:spPr>
          <a:xfrm rot="10800000" flipH="1">
            <a:off x="1173568" y="257714"/>
            <a:ext cx="334694" cy="602330"/>
          </a:xfrm>
          <a:prstGeom prst="chevron">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6" name="!!2">
            <a:extLst>
              <a:ext uri="{FF2B5EF4-FFF2-40B4-BE49-F238E27FC236}">
                <a16:creationId xmlns:a16="http://schemas.microsoft.com/office/drawing/2014/main" id="{15A6ACD8-0693-4D93-A186-4BC8C355B7DC}"/>
              </a:ext>
            </a:extLst>
          </p:cNvPr>
          <p:cNvSpPr txBox="1"/>
          <p:nvPr/>
        </p:nvSpPr>
        <p:spPr>
          <a:xfrm>
            <a:off x="-3346201" y="-3893641"/>
            <a:ext cx="4114267" cy="646331"/>
          </a:xfrm>
          <a:prstGeom prst="rect">
            <a:avLst/>
          </a:prstGeom>
          <a:noFill/>
        </p:spPr>
        <p:txBody>
          <a:bodyPr wrap="square" rtlCol="0">
            <a:spAutoFit/>
          </a:bodyPr>
          <a:lstStyle/>
          <a:p>
            <a:r>
              <a:rPr lang="en-US" sz="3600" u="sng" dirty="0" err="1">
                <a:solidFill>
                  <a:srgbClr val="39B28E"/>
                </a:solidFill>
                <a:latin typeface="Times New Roman" panose="02020603050405020304" pitchFamily="18" charset="0"/>
              </a:rPr>
              <a:t>KIỂM</a:t>
            </a:r>
            <a:r>
              <a:rPr lang="en-US" sz="3600" u="sng" dirty="0">
                <a:solidFill>
                  <a:srgbClr val="39B28E"/>
                </a:solidFill>
                <a:latin typeface="Times New Roman" panose="02020603050405020304" pitchFamily="18" charset="0"/>
              </a:rPr>
              <a:t> </a:t>
            </a:r>
            <a:r>
              <a:rPr lang="en-US" sz="3600" u="sng" dirty="0" err="1">
                <a:solidFill>
                  <a:srgbClr val="39B28E"/>
                </a:solidFill>
                <a:latin typeface="Times New Roman" panose="02020603050405020304" pitchFamily="18" charset="0"/>
              </a:rPr>
              <a:t>TRA</a:t>
            </a:r>
            <a:r>
              <a:rPr lang="en-US" sz="3600" u="sng" dirty="0">
                <a:solidFill>
                  <a:srgbClr val="39B28E"/>
                </a:solidFill>
                <a:latin typeface="Times New Roman" panose="02020603050405020304" pitchFamily="18" charset="0"/>
              </a:rPr>
              <a:t> BÀI </a:t>
            </a:r>
            <a:r>
              <a:rPr lang="en-US" sz="3600" u="sng" dirty="0" err="1">
                <a:solidFill>
                  <a:srgbClr val="39B28E"/>
                </a:solidFill>
                <a:latin typeface="Times New Roman" panose="02020603050405020304" pitchFamily="18" charset="0"/>
              </a:rPr>
              <a:t>CŨ</a:t>
            </a:r>
            <a:endParaRPr lang="vi-VN" sz="3600" u="sng" dirty="0">
              <a:solidFill>
                <a:srgbClr val="39B28E"/>
              </a:solidFill>
            </a:endParaRPr>
          </a:p>
        </p:txBody>
      </p:sp>
      <p:grpSp>
        <p:nvGrpSpPr>
          <p:cNvPr id="29" name="Group 28">
            <a:extLst>
              <a:ext uri="{FF2B5EF4-FFF2-40B4-BE49-F238E27FC236}">
                <a16:creationId xmlns:a16="http://schemas.microsoft.com/office/drawing/2014/main" id="{BAE91462-B1A3-4646-AA7C-FDE07C549A08}"/>
              </a:ext>
            </a:extLst>
          </p:cNvPr>
          <p:cNvGrpSpPr/>
          <p:nvPr>
            <p:custDataLst>
              <p:tags r:id="rId1"/>
            </p:custDataLst>
          </p:nvPr>
        </p:nvGrpSpPr>
        <p:grpSpPr>
          <a:xfrm>
            <a:off x="-6881990" y="-3235195"/>
            <a:ext cx="8900683" cy="1097280"/>
            <a:chOff x="178119" y="1403521"/>
            <a:chExt cx="11867577" cy="1097280"/>
          </a:xfrm>
        </p:grpSpPr>
        <p:grpSp>
          <p:nvGrpSpPr>
            <p:cNvPr id="30" name="Group 29">
              <a:extLst>
                <a:ext uri="{FF2B5EF4-FFF2-40B4-BE49-F238E27FC236}">
                  <a16:creationId xmlns:a16="http://schemas.microsoft.com/office/drawing/2014/main" id="{BFF7AF86-FC70-444C-84C7-C949BD6A007A}"/>
                </a:ext>
              </a:extLst>
            </p:cNvPr>
            <p:cNvGrpSpPr/>
            <p:nvPr/>
          </p:nvGrpSpPr>
          <p:grpSpPr>
            <a:xfrm>
              <a:off x="1225869" y="1403521"/>
              <a:ext cx="10819827" cy="1097280"/>
              <a:chOff x="279719" y="4456612"/>
              <a:chExt cx="10819827" cy="1097280"/>
            </a:xfrm>
          </p:grpSpPr>
          <p:sp>
            <p:nvSpPr>
              <p:cNvPr id="39" name="Flowchart: Alternate Process 38">
                <a:extLst>
                  <a:ext uri="{FF2B5EF4-FFF2-40B4-BE49-F238E27FC236}">
                    <a16:creationId xmlns:a16="http://schemas.microsoft.com/office/drawing/2014/main" id="{E5B643A3-FACF-4E70-AB23-1241D7D642D2}"/>
                  </a:ext>
                </a:extLst>
              </p:cNvPr>
              <p:cNvSpPr/>
              <p:nvPr>
                <p:custDataLst>
                  <p:tags r:id="rId19"/>
                </p:custDataLst>
              </p:nvPr>
            </p:nvSpPr>
            <p:spPr bwMode="auto">
              <a:xfrm>
                <a:off x="279719" y="4456612"/>
                <a:ext cx="10819827" cy="1097280"/>
              </a:xfrm>
              <a:prstGeom prst="flowChartAlternateProcess">
                <a:avLst/>
              </a:prstGeom>
              <a:noFill/>
              <a:ln w="9525" cap="flat" cmpd="sng" algn="ctr">
                <a:solidFill>
                  <a:srgbClr val="F04D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40" name="Rounded Rectangle 64">
                <a:extLst>
                  <a:ext uri="{FF2B5EF4-FFF2-40B4-BE49-F238E27FC236}">
                    <a16:creationId xmlns:a16="http://schemas.microsoft.com/office/drawing/2014/main" id="{B089FB0D-52A0-48FF-B097-CF20FF925C1E}"/>
                  </a:ext>
                </a:extLst>
              </p:cNvPr>
              <p:cNvSpPr/>
              <p:nvPr>
                <p:custDataLst>
                  <p:tags r:id="rId20"/>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2" name="Group 55">
              <a:extLst>
                <a:ext uri="{FF2B5EF4-FFF2-40B4-BE49-F238E27FC236}">
                  <a16:creationId xmlns:a16="http://schemas.microsoft.com/office/drawing/2014/main" id="{3D125AF8-A527-40B4-AB9D-5F1C7D965A50}"/>
                </a:ext>
              </a:extLst>
            </p:cNvPr>
            <p:cNvGrpSpPr>
              <a:grpSpLocks/>
            </p:cNvGrpSpPr>
            <p:nvPr>
              <p:custDataLst>
                <p:tags r:id="rId12"/>
              </p:custDataLst>
            </p:nvPr>
          </p:nvGrpSpPr>
          <p:grpSpPr bwMode="auto">
            <a:xfrm>
              <a:off x="178119" y="1840401"/>
              <a:ext cx="1047750" cy="495300"/>
              <a:chOff x="1714500" y="3094038"/>
              <a:chExt cx="1047750" cy="551111"/>
            </a:xfrm>
          </p:grpSpPr>
          <p:sp>
            <p:nvSpPr>
              <p:cNvPr id="37" name="Freeform 8">
                <a:extLst>
                  <a:ext uri="{FF2B5EF4-FFF2-40B4-BE49-F238E27FC236}">
                    <a16:creationId xmlns:a16="http://schemas.microsoft.com/office/drawing/2014/main" id="{04B5EC75-0913-4648-A6DA-5FC63BEFCE17}"/>
                  </a:ext>
                </a:extLst>
              </p:cNvPr>
              <p:cNvSpPr/>
              <p:nvPr>
                <p:custDataLst>
                  <p:tags r:id="rId17"/>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0000"/>
                  </a:gs>
                  <a:gs pos="14000">
                    <a:srgbClr val="F04D49"/>
                  </a:gs>
                  <a:gs pos="50000">
                    <a:srgbClr val="F04D49"/>
                  </a:gs>
                  <a:gs pos="100000">
                    <a:srgbClr val="F04D49"/>
                  </a:gs>
                  <a:gs pos="86000">
                    <a:srgbClr val="F04D49"/>
                  </a:gs>
                </a:gsLst>
                <a:lin ang="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reeform 9">
                <a:extLst>
                  <a:ext uri="{FF2B5EF4-FFF2-40B4-BE49-F238E27FC236}">
                    <a16:creationId xmlns:a16="http://schemas.microsoft.com/office/drawing/2014/main" id="{09F1A41F-1D53-4958-866F-44521C47923C}"/>
                  </a:ext>
                </a:extLst>
              </p:cNvPr>
              <p:cNvSpPr/>
              <p:nvPr>
                <p:custDataLst>
                  <p:tags r:id="rId18"/>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3" name="Rectangle 49">
              <a:extLst>
                <a:ext uri="{FF2B5EF4-FFF2-40B4-BE49-F238E27FC236}">
                  <a16:creationId xmlns:a16="http://schemas.microsoft.com/office/drawing/2014/main" id="{7DA11175-12F1-4F1E-8617-D088784106E4}"/>
                </a:ext>
              </a:extLst>
            </p:cNvPr>
            <p:cNvSpPr>
              <a:spLocks noChangeArrowheads="1"/>
            </p:cNvSpPr>
            <p:nvPr>
              <p:custDataLst>
                <p:tags r:id="rId13"/>
              </p:custDataLst>
            </p:nvPr>
          </p:nvSpPr>
          <p:spPr bwMode="auto">
            <a:xfrm>
              <a:off x="2749551" y="1698266"/>
              <a:ext cx="9080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buClr>
                  <a:srgbClr val="D7181F"/>
                </a:buClr>
              </a:pP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Biến</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trở</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là</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gì</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Biến</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trở</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dùng</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để</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làm</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gì</a:t>
              </a:r>
              <a:r>
                <a:rPr lang="en-US" altLang="en-US" sz="2800" b="1" i="1" dirty="0">
                  <a:solidFill>
                    <a:srgbClr val="39B28E"/>
                  </a:solidFill>
                  <a:latin typeface="#9Slide03 Arima Madurai Black" panose="00000A00000000000000" pitchFamily="2" charset="0"/>
                  <a:cs typeface="#9Slide03 Arima Madurai Black" panose="00000A00000000000000" pitchFamily="2" charset="0"/>
                </a:rPr>
                <a:t> ?</a:t>
              </a:r>
              <a:endParaRPr lang="en-US" sz="2800" b="1" i="1" dirty="0">
                <a:solidFill>
                  <a:srgbClr val="39B28E"/>
                </a:solidFill>
                <a:latin typeface="#9Slide03 Arima Madurai Black" panose="00000A00000000000000" pitchFamily="2" charset="0"/>
                <a:cs typeface="#9Slide03 Arima Madurai Black" panose="00000A00000000000000" pitchFamily="2" charset="0"/>
                <a:sym typeface="Wingdings" pitchFamily="2" charset="2"/>
              </a:endParaRPr>
            </a:p>
          </p:txBody>
        </p:sp>
        <p:grpSp>
          <p:nvGrpSpPr>
            <p:cNvPr id="34" name="Group 64">
              <a:extLst>
                <a:ext uri="{FF2B5EF4-FFF2-40B4-BE49-F238E27FC236}">
                  <a16:creationId xmlns:a16="http://schemas.microsoft.com/office/drawing/2014/main" id="{7EFC2518-B685-4DFA-9CB5-DE1880A7C8A3}"/>
                </a:ext>
              </a:extLst>
            </p:cNvPr>
            <p:cNvGrpSpPr>
              <a:grpSpLocks/>
            </p:cNvGrpSpPr>
            <p:nvPr>
              <p:custDataLst>
                <p:tags r:id="rId14"/>
              </p:custDataLst>
            </p:nvPr>
          </p:nvGrpSpPr>
          <p:grpSpPr bwMode="auto">
            <a:xfrm>
              <a:off x="982665" y="1611293"/>
              <a:ext cx="1819275" cy="660400"/>
              <a:chOff x="2452688" y="2863775"/>
              <a:chExt cx="1819275" cy="660476"/>
            </a:xfrm>
          </p:grpSpPr>
          <p:sp>
            <p:nvSpPr>
              <p:cNvPr id="35" name="Freeform 12">
                <a:extLst>
                  <a:ext uri="{FF2B5EF4-FFF2-40B4-BE49-F238E27FC236}">
                    <a16:creationId xmlns:a16="http://schemas.microsoft.com/office/drawing/2014/main" id="{08069459-0448-4725-88B5-FE4B1175093C}"/>
                  </a:ext>
                </a:extLst>
              </p:cNvPr>
              <p:cNvSpPr/>
              <p:nvPr>
                <p:custDataLst>
                  <p:tags r:id="rId15"/>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04D49"/>
                  </a:gs>
                  <a:gs pos="0">
                    <a:srgbClr val="F04D49"/>
                  </a:gs>
                  <a:gs pos="50000">
                    <a:srgbClr val="F04D49"/>
                  </a:gs>
                  <a:gs pos="60000">
                    <a:srgbClr val="F04D49"/>
                  </a:gs>
                  <a:gs pos="100000">
                    <a:srgbClr val="F04D49"/>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13">
                <a:extLst>
                  <a:ext uri="{FF2B5EF4-FFF2-40B4-BE49-F238E27FC236}">
                    <a16:creationId xmlns:a16="http://schemas.microsoft.com/office/drawing/2014/main" id="{183AF7B5-09A4-4B23-BD92-D1913587C564}"/>
                  </a:ext>
                </a:extLst>
              </p:cNvPr>
              <p:cNvSpPr/>
              <p:nvPr>
                <p:custDataLst>
                  <p:tags r:id="rId16"/>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41" name="Text Box 38">
            <a:extLst>
              <a:ext uri="{FF2B5EF4-FFF2-40B4-BE49-F238E27FC236}">
                <a16:creationId xmlns:a16="http://schemas.microsoft.com/office/drawing/2014/main" id="{BFCB17A0-198C-4136-8BA8-9C0081D3FF31}"/>
              </a:ext>
            </a:extLst>
          </p:cNvPr>
          <p:cNvSpPr txBox="1">
            <a:spLocks noChangeArrowheads="1"/>
          </p:cNvSpPr>
          <p:nvPr/>
        </p:nvSpPr>
        <p:spPr bwMode="auto">
          <a:xfrm>
            <a:off x="-6040226" y="-1969756"/>
            <a:ext cx="9845305" cy="939328"/>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Biến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trở</a:t>
            </a:r>
            <a:r>
              <a:rPr lang="en-US" altLang="en-US" sz="2800" dirty="0">
                <a:solidFill>
                  <a:srgbClr val="39B28E"/>
                </a:solidFill>
                <a:latin typeface="+mj-lt"/>
                <a:cs typeface="Times New Roman" panose="02020603050405020304" pitchFamily="18" charset="0"/>
              </a:rPr>
              <a:t> là </a:t>
            </a:r>
            <a:r>
              <a:rPr lang="en-US" altLang="en-US" sz="2800" dirty="0" err="1">
                <a:solidFill>
                  <a:srgbClr val="39B28E"/>
                </a:solidFill>
                <a:latin typeface="+mj-lt"/>
                <a:cs typeface="Times New Roman" panose="02020603050405020304" pitchFamily="18" charset="0"/>
              </a:rPr>
              <a:t>điện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trơ</a:t>
            </a:r>
            <a:r>
              <a:rPr lang="en-US" altLang="en-US" sz="2800" dirty="0">
                <a:solidFill>
                  <a:srgbClr val="39B28E"/>
                </a:solidFill>
                <a:latin typeface="+mj-lt"/>
                <a:cs typeface="Times New Roman" panose="02020603050405020304" pitchFamily="18" charset="0"/>
              </a:rPr>
              <a:t>̉ có </a:t>
            </a:r>
            <a:r>
              <a:rPr lang="en-US" altLang="en-US" sz="2800" dirty="0" err="1">
                <a:solidFill>
                  <a:srgbClr val="39B28E"/>
                </a:solidFill>
                <a:latin typeface="+mj-lt"/>
                <a:cs typeface="Times New Roman" panose="02020603050405020304" pitchFamily="18" charset="0"/>
              </a:rPr>
              <a:t>thê</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thay</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đổi</a:t>
            </a:r>
            <a:r>
              <a:rPr lang="en-US" altLang="en-US" sz="2800" dirty="0">
                <a:solidFill>
                  <a:srgbClr val="39B28E"/>
                </a:solidFill>
                <a:latin typeface="+mj-lt"/>
                <a:cs typeface="Times New Roman" panose="02020603050405020304" pitchFamily="18" charset="0"/>
              </a:rPr>
              <a:t> trị </a:t>
            </a:r>
            <a:r>
              <a:rPr lang="en-US" altLang="en-US" sz="2800" dirty="0" err="1">
                <a:solidFill>
                  <a:srgbClr val="39B28E"/>
                </a:solidFill>
                <a:latin typeface="+mj-lt"/>
                <a:cs typeface="Times New Roman" panose="02020603050405020304" pitchFamily="18" charset="0"/>
              </a:rPr>
              <a:t>sô</a:t>
            </a:r>
            <a:r>
              <a:rPr lang="en-US" altLang="en-US" sz="2800" dirty="0">
                <a:solidFill>
                  <a:srgbClr val="39B28E"/>
                </a:solidFill>
                <a:latin typeface="+mj-lt"/>
                <a:cs typeface="Times New Roman" panose="02020603050405020304" pitchFamily="18" charset="0"/>
              </a:rPr>
              <a:t>́.</a:t>
            </a:r>
          </a:p>
          <a:p>
            <a:r>
              <a:rPr lang="en-US" altLang="en-US" sz="2800" dirty="0" err="1">
                <a:solidFill>
                  <a:srgbClr val="39B28E"/>
                </a:solidFill>
                <a:latin typeface="+mj-lt"/>
                <a:cs typeface="Times New Roman" panose="02020603050405020304" pitchFamily="18" charset="0"/>
              </a:rPr>
              <a:t>Biến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trở</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được</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dùng</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để</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điều</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chỉnh</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cường</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đô</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dòng</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điện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trong</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mạch</a:t>
            </a:r>
            <a:r>
              <a:rPr lang="en-US" altLang="en-US" sz="2800" dirty="0">
                <a:solidFill>
                  <a:srgbClr val="39B28E"/>
                </a:solidFill>
                <a:latin typeface="+mj-lt"/>
                <a:cs typeface="Times New Roman" panose="02020603050405020304" pitchFamily="18" charset="0"/>
              </a:rPr>
              <a:t>.</a:t>
            </a:r>
          </a:p>
        </p:txBody>
      </p:sp>
      <p:grpSp>
        <p:nvGrpSpPr>
          <p:cNvPr id="42" name="Group 41">
            <a:extLst>
              <a:ext uri="{FF2B5EF4-FFF2-40B4-BE49-F238E27FC236}">
                <a16:creationId xmlns:a16="http://schemas.microsoft.com/office/drawing/2014/main" id="{F4DB1421-FC31-42B4-BB14-97D26440174F}"/>
              </a:ext>
            </a:extLst>
          </p:cNvPr>
          <p:cNvGrpSpPr/>
          <p:nvPr>
            <p:custDataLst>
              <p:tags r:id="rId2"/>
            </p:custDataLst>
          </p:nvPr>
        </p:nvGrpSpPr>
        <p:grpSpPr>
          <a:xfrm>
            <a:off x="10404128" y="-3656331"/>
            <a:ext cx="8893063" cy="1316025"/>
            <a:chOff x="176087" y="3819209"/>
            <a:chExt cx="11857417" cy="1097280"/>
          </a:xfrm>
        </p:grpSpPr>
        <p:grpSp>
          <p:nvGrpSpPr>
            <p:cNvPr id="43" name="Group 42">
              <a:extLst>
                <a:ext uri="{FF2B5EF4-FFF2-40B4-BE49-F238E27FC236}">
                  <a16:creationId xmlns:a16="http://schemas.microsoft.com/office/drawing/2014/main" id="{FAEAE4F4-F8DC-487B-ABB1-675D299EBDB4}"/>
                </a:ext>
              </a:extLst>
            </p:cNvPr>
            <p:cNvGrpSpPr/>
            <p:nvPr/>
          </p:nvGrpSpPr>
          <p:grpSpPr>
            <a:xfrm>
              <a:off x="1213677" y="3819209"/>
              <a:ext cx="10819827" cy="1097280"/>
              <a:chOff x="279719" y="4456612"/>
              <a:chExt cx="10819827" cy="1097280"/>
            </a:xfrm>
          </p:grpSpPr>
          <p:sp>
            <p:nvSpPr>
              <p:cNvPr id="51" name="Flowchart: Alternate Process 50">
                <a:extLst>
                  <a:ext uri="{FF2B5EF4-FFF2-40B4-BE49-F238E27FC236}">
                    <a16:creationId xmlns:a16="http://schemas.microsoft.com/office/drawing/2014/main" id="{43E9590F-99A5-4AEF-BBE3-19BCCC6BD6A5}"/>
                  </a:ext>
                </a:extLst>
              </p:cNvPr>
              <p:cNvSpPr/>
              <p:nvPr>
                <p:custDataLst>
                  <p:tags r:id="rId10"/>
                </p:custDataLst>
              </p:nvPr>
            </p:nvSpPr>
            <p:spPr bwMode="auto">
              <a:xfrm>
                <a:off x="279719" y="4456612"/>
                <a:ext cx="10819827" cy="1097280"/>
              </a:xfrm>
              <a:prstGeom prst="flowChartAlternateProcess">
                <a:avLst/>
              </a:prstGeom>
              <a:noFill/>
              <a:ln w="9525" cap="flat" cmpd="sng" algn="ctr">
                <a:solidFill>
                  <a:srgbClr val="F04D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52" name="Rounded Rectangle 70">
                <a:extLst>
                  <a:ext uri="{FF2B5EF4-FFF2-40B4-BE49-F238E27FC236}">
                    <a16:creationId xmlns:a16="http://schemas.microsoft.com/office/drawing/2014/main" id="{8D23DEC5-8500-4095-BCE0-D360300681A6}"/>
                  </a:ext>
                </a:extLst>
              </p:cNvPr>
              <p:cNvSpPr/>
              <p:nvPr>
                <p:custDataLst>
                  <p:tags r:id="rId11"/>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4" name="Group 55">
              <a:extLst>
                <a:ext uri="{FF2B5EF4-FFF2-40B4-BE49-F238E27FC236}">
                  <a16:creationId xmlns:a16="http://schemas.microsoft.com/office/drawing/2014/main" id="{6032DFE0-D2BB-4F62-9E9F-E45EAC02E19C}"/>
                </a:ext>
              </a:extLst>
            </p:cNvPr>
            <p:cNvGrpSpPr>
              <a:grpSpLocks/>
            </p:cNvGrpSpPr>
            <p:nvPr>
              <p:custDataLst>
                <p:tags r:id="rId3"/>
              </p:custDataLst>
            </p:nvPr>
          </p:nvGrpSpPr>
          <p:grpSpPr bwMode="auto">
            <a:xfrm>
              <a:off x="176087" y="4236893"/>
              <a:ext cx="1047750" cy="495300"/>
              <a:chOff x="1714500" y="3094038"/>
              <a:chExt cx="1047750" cy="551111"/>
            </a:xfrm>
          </p:grpSpPr>
          <p:sp>
            <p:nvSpPr>
              <p:cNvPr id="49" name="Freeform 42">
                <a:extLst>
                  <a:ext uri="{FF2B5EF4-FFF2-40B4-BE49-F238E27FC236}">
                    <a16:creationId xmlns:a16="http://schemas.microsoft.com/office/drawing/2014/main" id="{9BC3FB51-EB68-4C9F-AB83-98D8C79A0E08}"/>
                  </a:ext>
                </a:extLst>
              </p:cNvPr>
              <p:cNvSpPr/>
              <p:nvPr>
                <p:custDataLst>
                  <p:tags r:id="rId8"/>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FF0000"/>
                  </a:gs>
                  <a:gs pos="14000">
                    <a:srgbClr val="F04D49"/>
                  </a:gs>
                  <a:gs pos="50000">
                    <a:srgbClr val="F04D49"/>
                  </a:gs>
                  <a:gs pos="100000">
                    <a:srgbClr val="F04D49"/>
                  </a:gs>
                  <a:gs pos="86000">
                    <a:srgbClr val="F04D49"/>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Freeform 43">
                <a:extLst>
                  <a:ext uri="{FF2B5EF4-FFF2-40B4-BE49-F238E27FC236}">
                    <a16:creationId xmlns:a16="http://schemas.microsoft.com/office/drawing/2014/main" id="{C716B146-7211-4CA0-BF33-3A18C5E6F9BB}"/>
                  </a:ext>
                </a:extLst>
              </p:cNvPr>
              <p:cNvSpPr/>
              <p:nvPr>
                <p:custDataLst>
                  <p:tags r:id="rId9"/>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 name="Rectangle 49">
              <a:extLst>
                <a:ext uri="{FF2B5EF4-FFF2-40B4-BE49-F238E27FC236}">
                  <a16:creationId xmlns:a16="http://schemas.microsoft.com/office/drawing/2014/main" id="{160F1CC4-446F-4190-896E-B5A4DDAC3A73}"/>
                </a:ext>
              </a:extLst>
            </p:cNvPr>
            <p:cNvSpPr>
              <a:spLocks noChangeArrowheads="1"/>
            </p:cNvSpPr>
            <p:nvPr>
              <p:custDataLst>
                <p:tags r:id="rId4"/>
              </p:custDataLst>
            </p:nvPr>
          </p:nvSpPr>
          <p:spPr bwMode="auto">
            <a:xfrm>
              <a:off x="2820671" y="3972583"/>
              <a:ext cx="9080142" cy="79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chemeClr val="accent1"/>
                </a:buClr>
              </a:pPr>
              <a:r>
                <a:rPr lang="en-US" altLang="en-US" sz="2800" b="1" i="1" dirty="0" err="1">
                  <a:solidFill>
                    <a:srgbClr val="39B28E"/>
                  </a:solidFill>
                  <a:latin typeface="#9Slide03 Arima Madurai Black" panose="00000A00000000000000" pitchFamily="2" charset="0"/>
                  <a:cs typeface="#9Slide03 Arima Madurai Black" panose="00000A00000000000000" pitchFamily="2" charset="0"/>
                </a:rPr>
                <a:t>Để đèn sáng  hơn cần điều chỉnh con chạy về phía nào? Giải thích tại sao?</a:t>
              </a:r>
            </a:p>
          </p:txBody>
        </p:sp>
        <p:grpSp>
          <p:nvGrpSpPr>
            <p:cNvPr id="46" name="Group 64">
              <a:extLst>
                <a:ext uri="{FF2B5EF4-FFF2-40B4-BE49-F238E27FC236}">
                  <a16:creationId xmlns:a16="http://schemas.microsoft.com/office/drawing/2014/main" id="{0F006292-FEDC-4DF3-870F-B26A037C8AE0}"/>
                </a:ext>
              </a:extLst>
            </p:cNvPr>
            <p:cNvGrpSpPr>
              <a:grpSpLocks/>
            </p:cNvGrpSpPr>
            <p:nvPr>
              <p:custDataLst>
                <p:tags r:id="rId5"/>
              </p:custDataLst>
            </p:nvPr>
          </p:nvGrpSpPr>
          <p:grpSpPr bwMode="auto">
            <a:xfrm>
              <a:off x="968441" y="4007785"/>
              <a:ext cx="1819275" cy="660400"/>
              <a:chOff x="2452688" y="2863775"/>
              <a:chExt cx="1819275" cy="660476"/>
            </a:xfrm>
          </p:grpSpPr>
          <p:sp>
            <p:nvSpPr>
              <p:cNvPr id="47" name="Freeform 55">
                <a:extLst>
                  <a:ext uri="{FF2B5EF4-FFF2-40B4-BE49-F238E27FC236}">
                    <a16:creationId xmlns:a16="http://schemas.microsoft.com/office/drawing/2014/main" id="{90684EA0-E3BB-410A-9B00-B514C146A04A}"/>
                  </a:ext>
                </a:extLst>
              </p:cNvPr>
              <p:cNvSpPr/>
              <p:nvPr>
                <p:custDataLst>
                  <p:tags r:id="rId6"/>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04D49"/>
                  </a:gs>
                  <a:gs pos="0">
                    <a:srgbClr val="F04D49"/>
                  </a:gs>
                  <a:gs pos="50000">
                    <a:srgbClr val="F04D49"/>
                  </a:gs>
                  <a:gs pos="60000">
                    <a:srgbClr val="F04D49"/>
                  </a:gs>
                  <a:gs pos="100000">
                    <a:srgbClr val="F04D49"/>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Freeform 56">
                <a:extLst>
                  <a:ext uri="{FF2B5EF4-FFF2-40B4-BE49-F238E27FC236}">
                    <a16:creationId xmlns:a16="http://schemas.microsoft.com/office/drawing/2014/main" id="{BCCC0CB8-E018-45A1-9FAA-60702AE11036}"/>
                  </a:ext>
                </a:extLst>
              </p:cNvPr>
              <p:cNvSpPr/>
              <p:nvPr>
                <p:custDataLst>
                  <p:tags r:id="rId7"/>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53" name="Rectangle 36">
            <a:extLst>
              <a:ext uri="{FF2B5EF4-FFF2-40B4-BE49-F238E27FC236}">
                <a16:creationId xmlns:a16="http://schemas.microsoft.com/office/drawing/2014/main" id="{2B9D1141-B244-4DBB-AE41-399AFF9A58F3}"/>
              </a:ext>
            </a:extLst>
          </p:cNvPr>
          <p:cNvSpPr>
            <a:spLocks noChangeArrowheads="1"/>
          </p:cNvSpPr>
          <p:nvPr/>
        </p:nvSpPr>
        <p:spPr bwMode="auto">
          <a:xfrm>
            <a:off x="11240879" y="-2145006"/>
            <a:ext cx="7442077" cy="939328"/>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20000"/>
              </a:spcBef>
              <a:buClr>
                <a:schemeClr val="accent1"/>
              </a:buClr>
              <a:buFont typeface="Wingdings" panose="05000000000000000000" pitchFamily="2" charset="2"/>
              <a:buNone/>
            </a:pP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Để</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đèn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sáng</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hơn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cần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điều</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chỉnh</a:t>
            </a:r>
            <a:r>
              <a:rPr lang="en-US" altLang="en-US" sz="2800" dirty="0">
                <a:solidFill>
                  <a:srgbClr val="39B28E"/>
                </a:solidFill>
                <a:latin typeface="+mj-lt"/>
                <a:cs typeface="Times New Roman" panose="02020603050405020304" pitchFamily="18" charset="0"/>
              </a:rPr>
              <a:t> con </a:t>
            </a:r>
            <a:r>
              <a:rPr lang="en-US" altLang="en-US" sz="2800" dirty="0" err="1">
                <a:solidFill>
                  <a:srgbClr val="39B28E"/>
                </a:solidFill>
                <a:latin typeface="+mj-lt"/>
                <a:cs typeface="Times New Roman" panose="02020603050405020304" pitchFamily="18" charset="0"/>
              </a:rPr>
              <a:t>chạy</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về</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phía</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điểm</a:t>
            </a:r>
            <a:r>
              <a:rPr lang="en-US" altLang="en-US" sz="2800" dirty="0">
                <a:solidFill>
                  <a:srgbClr val="39B28E"/>
                </a:solidFill>
                <a:latin typeface="+mj-lt"/>
                <a:cs typeface="Times New Roman" panose="02020603050405020304" pitchFamily="18" charset="0"/>
              </a:rPr>
              <a:t> A, vì </a:t>
            </a:r>
            <a:r>
              <a:rPr lang="en-US" altLang="en-US" sz="2800" dirty="0" err="1">
                <a:solidFill>
                  <a:srgbClr val="39B28E"/>
                </a:solidFill>
                <a:latin typeface="+mj-lt"/>
                <a:cs typeface="Times New Roman" panose="02020603050405020304" pitchFamily="18" charset="0"/>
              </a:rPr>
              <a:t>lúc</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đó</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biến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trở</a:t>
            </a:r>
            <a:r>
              <a:rPr lang="en-US" altLang="en-US" sz="2800" dirty="0">
                <a:solidFill>
                  <a:srgbClr val="39B28E"/>
                </a:solidFill>
                <a:latin typeface="+mj-lt"/>
                <a:cs typeface="Times New Roman" panose="02020603050405020304" pitchFamily="18" charset="0"/>
              </a:rPr>
              <a:t> có </a:t>
            </a:r>
            <a:r>
              <a:rPr lang="en-US" altLang="en-US" sz="2800" dirty="0" err="1">
                <a:solidFill>
                  <a:srgbClr val="39B28E"/>
                </a:solidFill>
                <a:latin typeface="+mj-lt"/>
                <a:cs typeface="Times New Roman" panose="02020603050405020304" pitchFamily="18" charset="0"/>
              </a:rPr>
              <a:t>điện</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trở</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nhỏ</a:t>
            </a:r>
            <a:r>
              <a:rPr lang="en-US" altLang="en-US" sz="2800" dirty="0">
                <a:solidFill>
                  <a:srgbClr val="39B28E"/>
                </a:solidFill>
                <a:latin typeface="+mj-lt"/>
                <a:cs typeface="Times New Roman" panose="02020603050405020304" pitchFamily="18" charset="0"/>
              </a:rPr>
              <a:t> </a:t>
            </a:r>
            <a:r>
              <a:rPr lang="en-US" altLang="en-US" sz="2800" dirty="0" err="1">
                <a:solidFill>
                  <a:srgbClr val="39B28E"/>
                </a:solidFill>
                <a:latin typeface="+mj-lt"/>
                <a:cs typeface="Times New Roman" panose="02020603050405020304" pitchFamily="18" charset="0"/>
              </a:rPr>
              <a:t>nhất</a:t>
            </a:r>
            <a:r>
              <a:rPr lang="en-US" altLang="en-US" sz="2800" dirty="0">
                <a:solidFill>
                  <a:srgbClr val="39B28E"/>
                </a:solidFill>
                <a:latin typeface="+mj-lt"/>
                <a:cs typeface="Times New Roman" panose="02020603050405020304" pitchFamily="18" charset="0"/>
              </a:rPr>
              <a:t>.</a:t>
            </a:r>
          </a:p>
        </p:txBody>
      </p:sp>
      <p:pic>
        <p:nvPicPr>
          <p:cNvPr id="54" name="Picture 53" descr="Shape&#10;&#10;Description automatically generated with low confidence">
            <a:extLst>
              <a:ext uri="{FF2B5EF4-FFF2-40B4-BE49-F238E27FC236}">
                <a16:creationId xmlns:a16="http://schemas.microsoft.com/office/drawing/2014/main" id="{BFD82535-92FD-44CC-B3AE-DE8F8D363A9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874370" y="-1952079"/>
            <a:ext cx="718232" cy="718232"/>
          </a:xfrm>
          <a:prstGeom prst="rect">
            <a:avLst/>
          </a:prstGeom>
        </p:spPr>
      </p:pic>
      <p:pic>
        <p:nvPicPr>
          <p:cNvPr id="55" name="Picture 54" descr="Shape&#10;&#10;Description automatically generated with low confidence">
            <a:extLst>
              <a:ext uri="{FF2B5EF4-FFF2-40B4-BE49-F238E27FC236}">
                <a16:creationId xmlns:a16="http://schemas.microsoft.com/office/drawing/2014/main" id="{B9FB6F19-1B49-4957-A0AE-7ED2586BF4C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414588" y="-2239582"/>
            <a:ext cx="718232" cy="718232"/>
          </a:xfrm>
          <a:prstGeom prst="rect">
            <a:avLst/>
          </a:prstGeom>
        </p:spPr>
      </p:pic>
      <p:pic>
        <p:nvPicPr>
          <p:cNvPr id="56" name="Picture 55">
            <a:extLst>
              <a:ext uri="{FF2B5EF4-FFF2-40B4-BE49-F238E27FC236}">
                <a16:creationId xmlns:a16="http://schemas.microsoft.com/office/drawing/2014/main" id="{31ACE849-6F1D-45FB-AC03-6E7F2A090BB7}"/>
              </a:ext>
            </a:extLst>
          </p:cNvPr>
          <p:cNvPicPr>
            <a:picLocks noChangeAspect="1"/>
          </p:cNvPicPr>
          <p:nvPr/>
        </p:nvPicPr>
        <p:blipFill>
          <a:blip r:embed="rId23" cstate="print">
            <a:extLst>
              <a:ext uri="{28A0092B-C50C-407E-A947-70E740481C1C}">
                <a14:useLocalDpi xmlns:a14="http://schemas.microsoft.com/office/drawing/2010/main" val="0"/>
              </a:ext>
            </a:extLst>
          </a:blip>
          <a:srcRect l="24115" r="12077"/>
          <a:stretch>
            <a:fillRect/>
          </a:stretch>
        </p:blipFill>
        <p:spPr>
          <a:xfrm>
            <a:off x="-5215186" y="2551841"/>
            <a:ext cx="3002506" cy="2646874"/>
          </a:xfrm>
          <a:custGeom>
            <a:avLst/>
            <a:gdLst>
              <a:gd name="connsiteX0" fmla="*/ 0 w 7779434"/>
              <a:gd name="connsiteY0" fmla="*/ 0 h 6857998"/>
              <a:gd name="connsiteX1" fmla="*/ 6223547 w 7779434"/>
              <a:gd name="connsiteY1" fmla="*/ 0 h 6857998"/>
              <a:gd name="connsiteX2" fmla="*/ 7779434 w 7779434"/>
              <a:gd name="connsiteY2" fmla="*/ 6857998 h 6857998"/>
              <a:gd name="connsiteX3" fmla="*/ 0 w 7779434"/>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7779434" h="6857998">
                <a:moveTo>
                  <a:pt x="0" y="0"/>
                </a:moveTo>
                <a:lnTo>
                  <a:pt x="6223547" y="0"/>
                </a:lnTo>
                <a:lnTo>
                  <a:pt x="7779434" y="6857998"/>
                </a:lnTo>
                <a:lnTo>
                  <a:pt x="0" y="6857998"/>
                </a:lnTo>
                <a:close/>
              </a:path>
            </a:pathLst>
          </a:custGeom>
        </p:spPr>
      </p:pic>
    </p:spTree>
    <p:extLst>
      <p:ext uri="{BB962C8B-B14F-4D97-AF65-F5344CB8AC3E}">
        <p14:creationId xmlns:p14="http://schemas.microsoft.com/office/powerpoint/2010/main" val="86194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269EF8-C718-2203-2289-1567600B3C04}"/>
              </a:ext>
            </a:extLst>
          </p:cNvPr>
          <p:cNvSpPr txBox="1"/>
          <p:nvPr/>
        </p:nvSpPr>
        <p:spPr>
          <a:xfrm>
            <a:off x="149941" y="97402"/>
            <a:ext cx="2917723" cy="530594"/>
          </a:xfrm>
          <a:prstGeom prst="rect">
            <a:avLst/>
          </a:prstGeom>
          <a:noFill/>
        </p:spPr>
        <p:txBody>
          <a:bodyPr wrap="square">
            <a:spAutoFit/>
          </a:bodyPr>
          <a:lstStyle/>
          <a:p>
            <a:pPr>
              <a:lnSpc>
                <a:spcPct val="107000"/>
              </a:lnSpc>
              <a:spcBef>
                <a:spcPts val="600"/>
              </a:spcBef>
              <a:spcAft>
                <a:spcPts val="600"/>
              </a:spcAft>
            </a:pPr>
            <a:r>
              <a:rPr lang="en-US" sz="2800" b="1"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Thí nghiệm 2:</a:t>
            </a:r>
            <a:endParaRPr lang="vi-VN" sz="2800" b="1"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8E2F852-0A00-5E6A-3D98-B8A76AE2986C}"/>
              </a:ext>
            </a:extLst>
          </p:cNvPr>
          <p:cNvPicPr>
            <a:picLocks noChangeAspect="1"/>
          </p:cNvPicPr>
          <p:nvPr/>
        </p:nvPicPr>
        <p:blipFill>
          <a:blip r:embed="rId3"/>
          <a:stretch>
            <a:fillRect/>
          </a:stretch>
        </p:blipFill>
        <p:spPr>
          <a:xfrm>
            <a:off x="7573112" y="2385585"/>
            <a:ext cx="4305865" cy="2777155"/>
          </a:xfrm>
          <a:prstGeom prst="rect">
            <a:avLst/>
          </a:prstGeom>
        </p:spPr>
      </p:pic>
      <p:graphicFrame>
        <p:nvGraphicFramePr>
          <p:cNvPr id="18" name="Table 17">
            <a:extLst>
              <a:ext uri="{FF2B5EF4-FFF2-40B4-BE49-F238E27FC236}">
                <a16:creationId xmlns:a16="http://schemas.microsoft.com/office/drawing/2014/main" id="{E5704C96-1AEA-0B55-4BFC-4F639DF9077E}"/>
              </a:ext>
            </a:extLst>
          </p:cNvPr>
          <p:cNvGraphicFramePr>
            <a:graphicFrameLocks noGrp="1"/>
          </p:cNvGraphicFramePr>
          <p:nvPr>
            <p:extLst>
              <p:ext uri="{D42A27DB-BD31-4B8C-83A1-F6EECF244321}">
                <p14:modId xmlns:p14="http://schemas.microsoft.com/office/powerpoint/2010/main" val="715492277"/>
              </p:ext>
            </p:extLst>
          </p:nvPr>
        </p:nvGraphicFramePr>
        <p:xfrm>
          <a:off x="396875" y="2107496"/>
          <a:ext cx="6652856" cy="3311562"/>
        </p:xfrm>
        <a:graphic>
          <a:graphicData uri="http://schemas.openxmlformats.org/drawingml/2006/table">
            <a:tbl>
              <a:tblPr firstRow="1" bandRow="1">
                <a:tableStyleId>{5940675A-B579-460E-94D1-54222C63F5DA}</a:tableStyleId>
              </a:tblPr>
              <a:tblGrid>
                <a:gridCol w="1663214">
                  <a:extLst>
                    <a:ext uri="{9D8B030D-6E8A-4147-A177-3AD203B41FA5}">
                      <a16:colId xmlns:a16="http://schemas.microsoft.com/office/drawing/2014/main" val="2287433831"/>
                    </a:ext>
                  </a:extLst>
                </a:gridCol>
                <a:gridCol w="1663214">
                  <a:extLst>
                    <a:ext uri="{9D8B030D-6E8A-4147-A177-3AD203B41FA5}">
                      <a16:colId xmlns:a16="http://schemas.microsoft.com/office/drawing/2014/main" val="320618849"/>
                    </a:ext>
                  </a:extLst>
                </a:gridCol>
                <a:gridCol w="1663214">
                  <a:extLst>
                    <a:ext uri="{9D8B030D-6E8A-4147-A177-3AD203B41FA5}">
                      <a16:colId xmlns:a16="http://schemas.microsoft.com/office/drawing/2014/main" val="3532804244"/>
                    </a:ext>
                  </a:extLst>
                </a:gridCol>
                <a:gridCol w="1663214">
                  <a:extLst>
                    <a:ext uri="{9D8B030D-6E8A-4147-A177-3AD203B41FA5}">
                      <a16:colId xmlns:a16="http://schemas.microsoft.com/office/drawing/2014/main" val="3745986762"/>
                    </a:ext>
                  </a:extLst>
                </a:gridCol>
              </a:tblGrid>
              <a:tr h="551927">
                <a:tc>
                  <a:txBody>
                    <a:bodyPr/>
                    <a:lstStyle/>
                    <a:p>
                      <a:pPr algn="ctr"/>
                      <a:r>
                        <a:rPr lang="vi-VN" sz="2800" dirty="0">
                          <a:latin typeface="+mj-lt"/>
                        </a:rPr>
                        <a:t>Lần </a:t>
                      </a:r>
                    </a:p>
                  </a:txBody>
                  <a:tcPr/>
                </a:tc>
                <a:tc>
                  <a:txBody>
                    <a:bodyPr/>
                    <a:lstStyle/>
                    <a:p>
                      <a:pPr algn="ctr"/>
                      <a:r>
                        <a:rPr lang="vi-VN" sz="2800" dirty="0">
                          <a:latin typeface="+mj-lt"/>
                        </a:rPr>
                        <a:t>U (V)</a:t>
                      </a:r>
                    </a:p>
                  </a:txBody>
                  <a:tcPr/>
                </a:tc>
                <a:tc>
                  <a:txBody>
                    <a:bodyPr/>
                    <a:lstStyle/>
                    <a:p>
                      <a:pPr algn="l"/>
                      <a:endParaRPr lang="vi-VN" sz="2800" dirty="0">
                        <a:latin typeface="+mj-lt"/>
                      </a:endParaRPr>
                    </a:p>
                  </a:txBody>
                  <a:tcPr/>
                </a:tc>
                <a:tc>
                  <a:txBody>
                    <a:bodyPr/>
                    <a:lstStyle/>
                    <a:p>
                      <a:pPr algn="ctr"/>
                      <a:endParaRPr lang="vi-VN" sz="2800" dirty="0">
                        <a:latin typeface="+mj-lt"/>
                      </a:endParaRPr>
                    </a:p>
                  </a:txBody>
                  <a:tcPr/>
                </a:tc>
                <a:extLst>
                  <a:ext uri="{0D108BD9-81ED-4DB2-BD59-A6C34878D82A}">
                    <a16:rowId xmlns:a16="http://schemas.microsoft.com/office/drawing/2014/main" val="1925514064"/>
                  </a:ext>
                </a:extLst>
              </a:tr>
              <a:tr h="551927">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1</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0,2</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0,1</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0,2</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7065350"/>
                  </a:ext>
                </a:extLst>
              </a:tr>
              <a:tr h="551927">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0,4</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0,2</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0,4</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1206697"/>
                  </a:ext>
                </a:extLst>
              </a:tr>
              <a:tr h="551927">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3</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0,8</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0,4</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0,8</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7270752"/>
                  </a:ext>
                </a:extLst>
              </a:tr>
              <a:tr h="551927">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4</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1,6</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0,8</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1,6</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3564079"/>
                  </a:ext>
                </a:extLst>
              </a:tr>
              <a:tr h="551927">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5</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3,2</a:t>
                      </a:r>
                      <a:endParaRPr lang="vi-VN" sz="280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1,6</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3,2</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899614"/>
                  </a:ext>
                </a:extLst>
              </a:tr>
            </a:tbl>
          </a:graphicData>
        </a:graphic>
      </p:graphicFrame>
      <p:graphicFrame>
        <p:nvGraphicFramePr>
          <p:cNvPr id="19" name="Object 18">
            <a:extLst>
              <a:ext uri="{FF2B5EF4-FFF2-40B4-BE49-F238E27FC236}">
                <a16:creationId xmlns:a16="http://schemas.microsoft.com/office/drawing/2014/main" id="{52BDE2C4-3321-C941-80BC-5C099BB838E4}"/>
              </a:ext>
            </a:extLst>
          </p:cNvPr>
          <p:cNvGraphicFramePr>
            <a:graphicFrameLocks noChangeAspect="1"/>
          </p:cNvGraphicFramePr>
          <p:nvPr>
            <p:extLst>
              <p:ext uri="{D42A27DB-BD31-4B8C-83A1-F6EECF244321}">
                <p14:modId xmlns:p14="http://schemas.microsoft.com/office/powerpoint/2010/main" val="363220017"/>
              </p:ext>
            </p:extLst>
          </p:nvPr>
        </p:nvGraphicFramePr>
        <p:xfrm>
          <a:off x="3976740" y="2118382"/>
          <a:ext cx="924794" cy="569306"/>
        </p:xfrm>
        <a:graphic>
          <a:graphicData uri="http://schemas.openxmlformats.org/presentationml/2006/ole">
            <mc:AlternateContent xmlns:mc="http://schemas.openxmlformats.org/markup-compatibility/2006">
              <mc:Choice xmlns:v="urn:schemas-microsoft-com:vml" Requires="v">
                <p:oleObj name="Equation" r:id="rId4" imgW="393480" imgH="241200" progId="Equation.DSMT4">
                  <p:embed/>
                </p:oleObj>
              </mc:Choice>
              <mc:Fallback>
                <p:oleObj name="Equation" r:id="rId4" imgW="393480" imgH="241200" progId="Equation.DSMT4">
                  <p:embed/>
                  <p:pic>
                    <p:nvPicPr>
                      <p:cNvPr id="19" name="Object 18">
                        <a:extLst>
                          <a:ext uri="{FF2B5EF4-FFF2-40B4-BE49-F238E27FC236}">
                            <a16:creationId xmlns:a16="http://schemas.microsoft.com/office/drawing/2014/main" id="{52BDE2C4-3321-C941-80BC-5C099BB838E4}"/>
                          </a:ext>
                        </a:extLst>
                      </p:cNvPr>
                      <p:cNvPicPr/>
                      <p:nvPr/>
                    </p:nvPicPr>
                    <p:blipFill>
                      <a:blip r:embed="rId5"/>
                      <a:stretch>
                        <a:fillRect/>
                      </a:stretch>
                    </p:blipFill>
                    <p:spPr>
                      <a:xfrm>
                        <a:off x="3976740" y="2118382"/>
                        <a:ext cx="924794" cy="56930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9785F71-BF51-647A-E875-C1D012C52B61}"/>
              </a:ext>
            </a:extLst>
          </p:cNvPr>
          <p:cNvGraphicFramePr>
            <a:graphicFrameLocks noChangeAspect="1"/>
          </p:cNvGraphicFramePr>
          <p:nvPr>
            <p:extLst>
              <p:ext uri="{D42A27DB-BD31-4B8C-83A1-F6EECF244321}">
                <p14:modId xmlns:p14="http://schemas.microsoft.com/office/powerpoint/2010/main" val="3962915139"/>
              </p:ext>
            </p:extLst>
          </p:nvPr>
        </p:nvGraphicFramePr>
        <p:xfrm>
          <a:off x="5745198" y="2110056"/>
          <a:ext cx="984250" cy="569912"/>
        </p:xfrm>
        <a:graphic>
          <a:graphicData uri="http://schemas.openxmlformats.org/presentationml/2006/ole">
            <mc:AlternateContent xmlns:mc="http://schemas.openxmlformats.org/markup-compatibility/2006">
              <mc:Choice xmlns:v="urn:schemas-microsoft-com:vml" Requires="v">
                <p:oleObj name="Equation" r:id="rId6" imgW="419040" imgH="241200" progId="Equation.DSMT4">
                  <p:embed/>
                </p:oleObj>
              </mc:Choice>
              <mc:Fallback>
                <p:oleObj name="Equation" r:id="rId6" imgW="419040" imgH="241200" progId="Equation.DSMT4">
                  <p:embed/>
                  <p:pic>
                    <p:nvPicPr>
                      <p:cNvPr id="21" name="Object 20">
                        <a:extLst>
                          <a:ext uri="{FF2B5EF4-FFF2-40B4-BE49-F238E27FC236}">
                            <a16:creationId xmlns:a16="http://schemas.microsoft.com/office/drawing/2014/main" id="{89785F71-BF51-647A-E875-C1D012C52B61}"/>
                          </a:ext>
                        </a:extLst>
                      </p:cNvPr>
                      <p:cNvPicPr/>
                      <p:nvPr/>
                    </p:nvPicPr>
                    <p:blipFill>
                      <a:blip r:embed="rId7"/>
                      <a:stretch>
                        <a:fillRect/>
                      </a:stretch>
                    </p:blipFill>
                    <p:spPr>
                      <a:xfrm>
                        <a:off x="5745198" y="2110056"/>
                        <a:ext cx="984250" cy="569912"/>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CA91216-F4E0-F0FE-A12E-7981A676B174}"/>
              </a:ext>
            </a:extLst>
          </p:cNvPr>
          <p:cNvSpPr txBox="1"/>
          <p:nvPr/>
        </p:nvSpPr>
        <p:spPr>
          <a:xfrm>
            <a:off x="236822" y="712003"/>
            <a:ext cx="9930435" cy="983283"/>
          </a:xfrm>
          <a:prstGeom prst="rect">
            <a:avLst/>
          </a:prstGeom>
          <a:noFill/>
        </p:spPr>
        <p:txBody>
          <a:bodyPr wrap="square">
            <a:spAutoFit/>
          </a:bodyPr>
          <a:lstStyle/>
          <a:p>
            <a:pPr>
              <a:lnSpc>
                <a:spcPct val="107000"/>
              </a:lnSpc>
              <a:spcBef>
                <a:spcPts val="600"/>
              </a:spcBef>
              <a:spcAft>
                <a:spcPts val="600"/>
              </a:spcAft>
            </a:pPr>
            <a:r>
              <a:rPr lang="vi-VN" sz="2800" dirty="0">
                <a:highlight>
                  <a:srgbClr val="FEFECE"/>
                </a:highlight>
                <a:latin typeface="+mj-lt"/>
              </a:rPr>
              <a:t>Bảng 7.1: Kết quả thí nghiệm tìm hiểu mối liên hệ giữa cường độ dòng điện và hiệu điện thế hai đầu đoạn dây dẫn.</a:t>
            </a:r>
          </a:p>
        </p:txBody>
      </p:sp>
      <p:sp>
        <p:nvSpPr>
          <p:cNvPr id="7" name="TextBox 6">
            <a:extLst>
              <a:ext uri="{FF2B5EF4-FFF2-40B4-BE49-F238E27FC236}">
                <a16:creationId xmlns:a16="http://schemas.microsoft.com/office/drawing/2014/main" id="{46D5352D-91C7-5602-88B1-8A62F99A6601}"/>
              </a:ext>
            </a:extLst>
          </p:cNvPr>
          <p:cNvSpPr txBox="1"/>
          <p:nvPr/>
        </p:nvSpPr>
        <p:spPr>
          <a:xfrm>
            <a:off x="149940" y="5615403"/>
            <a:ext cx="2636803" cy="530594"/>
          </a:xfrm>
          <a:prstGeom prst="rect">
            <a:avLst/>
          </a:prstGeom>
          <a:noFill/>
        </p:spPr>
        <p:txBody>
          <a:bodyPr wrap="square">
            <a:spAutoFit/>
          </a:bodyPr>
          <a:lstStyle/>
          <a:p>
            <a:pPr>
              <a:lnSpc>
                <a:spcPct val="107000"/>
              </a:lnSpc>
              <a:spcBef>
                <a:spcPts val="600"/>
              </a:spcBef>
              <a:spcAft>
                <a:spcPts val="600"/>
              </a:spcAft>
            </a:pPr>
            <a:r>
              <a:rPr lang="vi-VN" sz="2800" dirty="0">
                <a:solidFill>
                  <a:srgbClr val="000000"/>
                </a:solidFill>
                <a:highlight>
                  <a:srgbClr val="FEFECE"/>
                </a:highlight>
                <a:latin typeface="Times New Roman" panose="02020603050405020304" pitchFamily="18" charset="0"/>
                <a:ea typeface="Calibri" panose="020F0502020204030204" pitchFamily="34" charset="0"/>
                <a:cs typeface="Times New Roman" panose="02020603050405020304" pitchFamily="18" charset="0"/>
              </a:rPr>
              <a:t>Nhận thấy:  </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0FEA27B7-CC89-CE5C-D600-FA90495EC67D}"/>
              </a:ext>
            </a:extLst>
          </p:cNvPr>
          <p:cNvGraphicFramePr>
            <a:graphicFrameLocks noChangeAspect="1"/>
          </p:cNvGraphicFramePr>
          <p:nvPr>
            <p:extLst>
              <p:ext uri="{D42A27DB-BD31-4B8C-83A1-F6EECF244321}">
                <p14:modId xmlns:p14="http://schemas.microsoft.com/office/powerpoint/2010/main" val="3802858586"/>
              </p:ext>
            </p:extLst>
          </p:nvPr>
        </p:nvGraphicFramePr>
        <p:xfrm>
          <a:off x="2012949" y="5695450"/>
          <a:ext cx="675821" cy="450547"/>
        </p:xfrm>
        <a:graphic>
          <a:graphicData uri="http://schemas.openxmlformats.org/presentationml/2006/ole">
            <mc:AlternateContent xmlns:mc="http://schemas.openxmlformats.org/markup-compatibility/2006">
              <mc:Choice xmlns:v="urn:schemas-microsoft-com:vml" Requires="v">
                <p:oleObj name="Equation" r:id="rId8" imgW="342720" imgH="228600" progId="Equation.DSMT4">
                  <p:embed/>
                </p:oleObj>
              </mc:Choice>
              <mc:Fallback>
                <p:oleObj name="Equation" r:id="rId8" imgW="342720" imgH="228600" progId="Equation.DSMT4">
                  <p:embed/>
                  <p:pic>
                    <p:nvPicPr>
                      <p:cNvPr id="0" name=""/>
                      <p:cNvPicPr/>
                      <p:nvPr/>
                    </p:nvPicPr>
                    <p:blipFill>
                      <a:blip r:embed="rId9"/>
                      <a:stretch>
                        <a:fillRect/>
                      </a:stretch>
                    </p:blipFill>
                    <p:spPr>
                      <a:xfrm>
                        <a:off x="2012949" y="5695450"/>
                        <a:ext cx="675821" cy="45054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EA33706-F984-4C73-D5B5-5AF52DD7124A}"/>
              </a:ext>
            </a:extLst>
          </p:cNvPr>
          <p:cNvGraphicFramePr>
            <a:graphicFrameLocks noChangeAspect="1"/>
          </p:cNvGraphicFramePr>
          <p:nvPr>
            <p:extLst>
              <p:ext uri="{D42A27DB-BD31-4B8C-83A1-F6EECF244321}">
                <p14:modId xmlns:p14="http://schemas.microsoft.com/office/powerpoint/2010/main" val="2260027280"/>
              </p:ext>
            </p:extLst>
          </p:nvPr>
        </p:nvGraphicFramePr>
        <p:xfrm>
          <a:off x="1144577" y="6100977"/>
          <a:ext cx="378194" cy="781600"/>
        </p:xfrm>
        <a:graphic>
          <a:graphicData uri="http://schemas.openxmlformats.org/presentationml/2006/ole">
            <mc:AlternateContent xmlns:mc="http://schemas.openxmlformats.org/markup-compatibility/2006">
              <mc:Choice xmlns:v="urn:schemas-microsoft-com:vml" Requires="v">
                <p:oleObj name="Equation" r:id="rId10" imgW="190440" imgH="393480" progId="Equation.DSMT4">
                  <p:embed/>
                </p:oleObj>
              </mc:Choice>
              <mc:Fallback>
                <p:oleObj name="Equation" r:id="rId10" imgW="190440" imgH="393480" progId="Equation.DSMT4">
                  <p:embed/>
                  <p:pic>
                    <p:nvPicPr>
                      <p:cNvPr id="0" name=""/>
                      <p:cNvPicPr/>
                      <p:nvPr/>
                    </p:nvPicPr>
                    <p:blipFill>
                      <a:blip r:embed="rId11"/>
                      <a:stretch>
                        <a:fillRect/>
                      </a:stretch>
                    </p:blipFill>
                    <p:spPr>
                      <a:xfrm>
                        <a:off x="1144577" y="6100977"/>
                        <a:ext cx="378194" cy="78160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BB7E86B4-E63F-6598-A36A-E361AD02BE61}"/>
              </a:ext>
            </a:extLst>
          </p:cNvPr>
          <p:cNvSpPr txBox="1"/>
          <p:nvPr/>
        </p:nvSpPr>
        <p:spPr>
          <a:xfrm>
            <a:off x="149940" y="6129433"/>
            <a:ext cx="4552689" cy="523220"/>
          </a:xfrm>
          <a:prstGeom prst="rect">
            <a:avLst/>
          </a:prstGeom>
          <a:noFill/>
        </p:spPr>
        <p:txBody>
          <a:bodyPr wrap="square" rtlCol="0">
            <a:spAutoFit/>
          </a:bodyPr>
          <a:lstStyle/>
          <a:p>
            <a:r>
              <a:rPr lang="vi-VN" sz="2800" dirty="0">
                <a:latin typeface="+mj-lt"/>
              </a:rPr>
              <a:t>Tỉ số        có giá trị không đổi</a:t>
            </a:r>
          </a:p>
        </p:txBody>
      </p:sp>
    </p:spTree>
    <p:extLst>
      <p:ext uri="{BB962C8B-B14F-4D97-AF65-F5344CB8AC3E}">
        <p14:creationId xmlns:p14="http://schemas.microsoft.com/office/powerpoint/2010/main" val="331439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03A3B5F-0F35-6BCA-1039-6668A5B039CF}"/>
                  </a:ext>
                </a:extLst>
              </p:cNvPr>
              <p:cNvSpPr>
                <a:spLocks noGrp="1"/>
              </p:cNvSpPr>
              <p:nvPr>
                <p:ph type="title"/>
              </p:nvPr>
            </p:nvSpPr>
            <p:spPr>
              <a:xfrm>
                <a:off x="174199" y="1152858"/>
                <a:ext cx="11843601" cy="5128198"/>
              </a:xfrm>
            </p:spPr>
            <p:txBody>
              <a:bodyPr>
                <a:noAutofit/>
              </a:bodyPr>
              <a:lstStyle/>
              <a:p>
                <a:pPr>
                  <a:lnSpc>
                    <a:spcPct val="150000"/>
                  </a:lnSpc>
                </a:pPr>
                <a:b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 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điệ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14:m>
                  <m:oMath xmlns:m="http://schemas.openxmlformats.org/officeDocument/2006/math">
                    <m:sSub>
                      <m:sSubPr>
                        <m:ctrlPr>
                          <a:rPr lang="vi-VN" sz="28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8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800" b="0" i="0" smtClean="0">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và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b>
                      <m:sSubPr>
                        <m:ctrlPr>
                          <a:rPr lang="vi-VN" sz="28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8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800">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nghiệ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 1 hay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a:t>
                </a:r>
                <a:br>
                  <a:rPr lang="en-US" sz="2800" dirty="0">
                    <a:effectLst/>
                    <a:latin typeface="Times New Roman" panose="02020603050405020304" pitchFamily="18" charset="0"/>
                    <a:ea typeface="Arial" panose="020B0604020202020204" pitchFamily="34"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liê</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cườ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điệ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dâ</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y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với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hiệ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điệ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đầ</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dâ</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y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mố</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biể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a:t>
                </a:r>
                <a:br>
                  <a:rPr lang="en-US" sz="2800" dirty="0">
                    <a:effectLst/>
                    <a:latin typeface="Times New Roman" panose="02020603050405020304" pitchFamily="18" charset="0"/>
                    <a:ea typeface="Arial" panose="020B0604020202020204" pitchFamily="34" charset="0"/>
                    <a:cs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lớ</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cườ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dò</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14:m>
                  <m:oMath xmlns:m="http://schemas.openxmlformats.org/officeDocument/2006/math">
                    <m:sSub>
                      <m:sSubPr>
                        <m:ctrlPr>
                          <a:rPr lang="vi-VN" sz="28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8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800">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14:m>
                  <m:oMath xmlns:m="http://schemas.openxmlformats.org/officeDocument/2006/math">
                    <m:sSub>
                      <m:sSubPr>
                        <m:ctrlPr>
                          <a:rPr lang="vi-VN" sz="28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8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800">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hiệ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2,2 V.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Tiế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nghiệ</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kiể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vi-VN" sz="2800" dirty="0">
                    <a:effectLst/>
                    <a:latin typeface="Times New Roman" panose="02020603050405020304" pitchFamily="18" charset="0"/>
                    <a:ea typeface="Arial" panose="020B0604020202020204" pitchFamily="34" charset="0"/>
                    <a:cs typeface="Times New Roman" panose="02020603050405020304" pitchFamily="18" charset="0"/>
                  </a:rPr>
                </a:br>
                <a:endParaRPr lang="vi-VN" sz="2800" dirty="0"/>
              </a:p>
            </p:txBody>
          </p:sp>
        </mc:Choice>
        <mc:Fallback xmlns="">
          <p:sp>
            <p:nvSpPr>
              <p:cNvPr id="2" name="Title 1">
                <a:extLst>
                  <a:ext uri="{FF2B5EF4-FFF2-40B4-BE49-F238E27FC236}">
                    <a16:creationId xmlns:a16="http://schemas.microsoft.com/office/drawing/2014/main" id="{003A3B5F-0F35-6BCA-1039-6668A5B039CF}"/>
                  </a:ext>
                </a:extLst>
              </p:cNvPr>
              <p:cNvSpPr>
                <a:spLocks noGrp="1" noRot="1" noChangeAspect="1" noMove="1" noResize="1" noEditPoints="1" noAdjustHandles="1" noChangeArrowheads="1" noChangeShapeType="1" noTextEdit="1"/>
              </p:cNvSpPr>
              <p:nvPr>
                <p:ph type="title"/>
              </p:nvPr>
            </p:nvSpPr>
            <p:spPr>
              <a:xfrm>
                <a:off x="174199" y="1152858"/>
                <a:ext cx="11843601" cy="5128198"/>
              </a:xfrm>
              <a:blipFill>
                <a:blip r:embed="rId2"/>
                <a:stretch>
                  <a:fillRect l="-1081"/>
                </a:stretch>
              </a:blipFill>
            </p:spPr>
            <p:txBody>
              <a:bodyPr/>
              <a:lstStyle/>
              <a:p>
                <a:r>
                  <a:rPr lang="vi-VN">
                    <a:noFill/>
                  </a:rPr>
                  <a:t> </a:t>
                </a:r>
              </a:p>
            </p:txBody>
          </p:sp>
        </mc:Fallback>
      </mc:AlternateContent>
      <p:pic>
        <p:nvPicPr>
          <p:cNvPr id="8" name="Picture 7">
            <a:extLst>
              <a:ext uri="{FF2B5EF4-FFF2-40B4-BE49-F238E27FC236}">
                <a16:creationId xmlns:a16="http://schemas.microsoft.com/office/drawing/2014/main" id="{88445102-0077-EBE3-1BFC-508DC4A26F3E}"/>
              </a:ext>
            </a:extLst>
          </p:cNvPr>
          <p:cNvPicPr>
            <a:picLocks noChangeAspect="1"/>
          </p:cNvPicPr>
          <p:nvPr/>
        </p:nvPicPr>
        <p:blipFill>
          <a:blip r:embed="rId3"/>
          <a:stretch>
            <a:fillRect/>
          </a:stretch>
        </p:blipFill>
        <p:spPr>
          <a:xfrm>
            <a:off x="174199" y="854980"/>
            <a:ext cx="629801" cy="595755"/>
          </a:xfrm>
          <a:prstGeom prst="rect">
            <a:avLst/>
          </a:prstGeom>
        </p:spPr>
      </p:pic>
      <p:pic>
        <p:nvPicPr>
          <p:cNvPr id="9" name="Picture 10" descr="Digit 180">
            <a:extLst>
              <a:ext uri="{FF2B5EF4-FFF2-40B4-BE49-F238E27FC236}">
                <a16:creationId xmlns:a16="http://schemas.microsoft.com/office/drawing/2014/main" id="{D422BB60-83C9-62C5-02C0-44E9AB878BB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04282" y="147184"/>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2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670B6BD-955D-57B6-7435-5075A3086D02}"/>
                  </a:ext>
                </a:extLst>
              </p:cNvPr>
              <p:cNvSpPr>
                <a:spLocks noGrp="1"/>
              </p:cNvSpPr>
              <p:nvPr>
                <p:ph type="title"/>
              </p:nvPr>
            </p:nvSpPr>
            <p:spPr>
              <a:xfrm>
                <a:off x="185058" y="582843"/>
                <a:ext cx="10515600" cy="821418"/>
              </a:xfrm>
            </p:spPr>
            <p:txBody>
              <a:bodyPr>
                <a:normAutofi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a) 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dẫ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 </a:t>
                </a:r>
                <a14:m>
                  <m:oMath xmlns:m="http://schemas.openxmlformats.org/officeDocument/2006/math">
                    <m:sSub>
                      <m:sSubPr>
                        <m:ctrlPr>
                          <a:rPr lang="vi-VN" sz="24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400" b="0" i="0" smtClean="0">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và</a:t>
                </a:r>
                <a:r>
                  <a:rPr lang="en-US" sz="24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sSub>
                      <m:sSubPr>
                        <m:ctrlPr>
                          <a:rPr lang="vi-VN" sz="24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400">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khá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nghiệ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 1.</a:t>
                </a:r>
                <a:endParaRPr lang="vi-VN" sz="2400" dirty="0"/>
              </a:p>
            </p:txBody>
          </p:sp>
        </mc:Choice>
        <mc:Fallback xmlns="">
          <p:sp>
            <p:nvSpPr>
              <p:cNvPr id="2" name="Title 1">
                <a:extLst>
                  <a:ext uri="{FF2B5EF4-FFF2-40B4-BE49-F238E27FC236}">
                    <a16:creationId xmlns:a16="http://schemas.microsoft.com/office/drawing/2014/main" id="{D670B6BD-955D-57B6-7435-5075A3086D02}"/>
                  </a:ext>
                </a:extLst>
              </p:cNvPr>
              <p:cNvSpPr>
                <a:spLocks noGrp="1" noRot="1" noChangeAspect="1" noMove="1" noResize="1" noEditPoints="1" noAdjustHandles="1" noChangeArrowheads="1" noChangeShapeType="1" noTextEdit="1"/>
              </p:cNvSpPr>
              <p:nvPr>
                <p:ph type="title"/>
              </p:nvPr>
            </p:nvSpPr>
            <p:spPr>
              <a:xfrm>
                <a:off x="185058" y="582843"/>
                <a:ext cx="10515600" cy="821418"/>
              </a:xfrm>
              <a:blipFill>
                <a:blip r:embed="rId2"/>
                <a:stretch>
                  <a:fillRect l="-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D9EEBB-72D8-404C-F2A1-7A7AAC2F2BF8}"/>
                  </a:ext>
                </a:extLst>
              </p:cNvPr>
              <p:cNvSpPr>
                <a:spLocks noGrp="1"/>
              </p:cNvSpPr>
              <p:nvPr>
                <p:ph idx="1"/>
              </p:nvPr>
            </p:nvSpPr>
            <p:spPr>
              <a:xfrm>
                <a:off x="185057" y="5109257"/>
                <a:ext cx="11669485" cy="1245734"/>
              </a:xfrm>
            </p:spPr>
            <p:txBody>
              <a:bodyPr>
                <a:normAutofit/>
              </a:bodyPr>
              <a:lstStyle/>
              <a:p>
                <a:pPr marL="0" indent="0">
                  <a:lnSpc>
                    <a:spcPct val="150000"/>
                  </a:lnSpc>
                  <a:buNone/>
                </a:pPr>
                <a:r>
                  <a:rPr lang="vi-VN" sz="2400" dirty="0">
                    <a:latin typeface="Times New Roman" panose="02020603050405020304" pitchFamily="18" charset="0"/>
                    <a:ea typeface="Calibri" panose="020F0502020204030204" pitchFamily="34" charset="0"/>
                  </a:rPr>
                  <a:t>c</a:t>
                </a:r>
                <a:r>
                  <a:rPr lang="vi-VN" sz="2400" dirty="0">
                    <a:effectLst/>
                    <a:latin typeface="Times New Roman" panose="02020603050405020304" pitchFamily="18" charset="0"/>
                    <a:ea typeface="Calibri" panose="020F0502020204030204" pitchFamily="34" charset="0"/>
                  </a:rPr>
                  <a:t>) Dự đoán độ lớn của dòng điện đi qua </a:t>
                </a:r>
                <a14:m>
                  <m:oMath xmlns:m="http://schemas.openxmlformats.org/officeDocument/2006/math">
                    <m:sSub>
                      <m:sSubPr>
                        <m:ctrlPr>
                          <a:rPr lang="vi-VN" sz="2400" i="1" smtClean="0">
                            <a:latin typeface="Cambria Math" panose="02040503050406030204" pitchFamily="18" charset="0"/>
                            <a:ea typeface="Arial" panose="020B0604020202020204" pitchFamily="34" charset="0"/>
                            <a:cs typeface="Times New Roman" panose="02020603050405020304" pitchFamily="18" charset="0"/>
                          </a:rPr>
                        </m:ctrlPr>
                      </m:sSubPr>
                      <m:e>
                        <m:r>
                          <a:rPr lang="en-US" sz="2400" i="1">
                            <a:latin typeface="Cambria Math" panose="02040503050406030204" pitchFamily="18" charset="0"/>
                            <a:ea typeface="Arial" panose="020B0604020202020204" pitchFamily="34" charset="0"/>
                            <a:cs typeface="Times New Roman" panose="02020603050405020304" pitchFamily="18" charset="0"/>
                          </a:rPr>
                          <m:t>𝑅</m:t>
                        </m:r>
                      </m:e>
                      <m:sub>
                        <m:r>
                          <a:rPr lang="en-US" sz="2400">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2400" dirty="0">
                    <a:effectLst/>
                    <a:latin typeface="Times New Roman" panose="02020603050405020304" pitchFamily="18" charset="0"/>
                    <a:ea typeface="Calibri" panose="020F0502020204030204" pitchFamily="34" charset="0"/>
                  </a:rPr>
                  <a:t>:             suy ra  </a:t>
                </a:r>
                <a:endParaRPr lang="vi-VN" sz="2400" dirty="0"/>
              </a:p>
            </p:txBody>
          </p:sp>
        </mc:Choice>
        <mc:Fallback xmlns="">
          <p:sp>
            <p:nvSpPr>
              <p:cNvPr id="3" name="Content Placeholder 2">
                <a:extLst>
                  <a:ext uri="{FF2B5EF4-FFF2-40B4-BE49-F238E27FC236}">
                    <a16:creationId xmlns:a16="http://schemas.microsoft.com/office/drawing/2014/main" id="{9AD9EEBB-72D8-404C-F2A1-7A7AAC2F2BF8}"/>
                  </a:ext>
                </a:extLst>
              </p:cNvPr>
              <p:cNvSpPr>
                <a:spLocks noGrp="1" noRot="1" noChangeAspect="1" noMove="1" noResize="1" noEditPoints="1" noAdjustHandles="1" noChangeArrowheads="1" noChangeShapeType="1" noTextEdit="1"/>
              </p:cNvSpPr>
              <p:nvPr>
                <p:ph idx="1"/>
              </p:nvPr>
            </p:nvSpPr>
            <p:spPr>
              <a:xfrm>
                <a:off x="185057" y="5109257"/>
                <a:ext cx="11669485" cy="1245734"/>
              </a:xfrm>
              <a:blipFill>
                <a:blip r:embed="rId3"/>
                <a:stretch>
                  <a:fillRect l="-7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8ED5BB1-C73D-0633-D200-0E7D57C27067}"/>
                  </a:ext>
                </a:extLst>
              </p:cNvPr>
              <p:cNvSpPr txBox="1"/>
              <p:nvPr/>
            </p:nvSpPr>
            <p:spPr>
              <a:xfrm>
                <a:off x="185058" y="1328059"/>
                <a:ext cx="11821884" cy="830997"/>
              </a:xfrm>
              <a:prstGeom prst="rect">
                <a:avLst/>
              </a:prstGeom>
              <a:noFill/>
            </p:spPr>
            <p:txBody>
              <a:bodyPr wrap="square">
                <a:spAutoFit/>
              </a:bodyPr>
              <a:lstStyle/>
              <a:p>
                <a:r>
                  <a:rPr lang="vi-VN" sz="2400" dirty="0">
                    <a:effectLst/>
                    <a:latin typeface="+mj-lt"/>
                    <a:ea typeface="Calibri" panose="020F0502020204030204" pitchFamily="34" charset="0"/>
                  </a:rPr>
                  <a:t>b) Khi hiệu điện thế giữa hai đầu đoạn dây dẫn như nhau thì cường độ dòng điện qua đoạn dây dẫn </a:t>
                </a:r>
                <a14:m>
                  <m:oMath xmlns:m="http://schemas.openxmlformats.org/officeDocument/2006/math">
                    <m:sSub>
                      <m:sSubPr>
                        <m:ctrlPr>
                          <a:rPr lang="vi-VN" sz="2400"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400">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en-US" sz="2400" dirty="0">
                    <a:effectLst/>
                    <a:latin typeface="+mj-lt"/>
                    <a:ea typeface="Times New Roman" panose="02020603050405020304" pitchFamily="18" charset="0"/>
                    <a:cs typeface="Times New Roman" panose="02020603050405020304" pitchFamily="18" charset="0"/>
                  </a:rPr>
                  <a:t> </a:t>
                </a:r>
                <a:r>
                  <a:rPr lang="vi-VN" sz="2400" dirty="0">
                    <a:latin typeface="+mj-lt"/>
                  </a:rPr>
                  <a:t>luôn lớn gấp 2 lần cường độ dòng điện qua đoạn dây dẫn </a:t>
                </a:r>
                <a14:m>
                  <m:oMath xmlns:m="http://schemas.openxmlformats.org/officeDocument/2006/math">
                    <m:sSub>
                      <m:sSubPr>
                        <m:ctrlPr>
                          <a:rPr lang="vi-VN" sz="2400" i="1">
                            <a:latin typeface="Cambria Math" panose="02040503050406030204" pitchFamily="18" charset="0"/>
                            <a:ea typeface="Arial" panose="020B0604020202020204" pitchFamily="34" charset="0"/>
                            <a:cs typeface="Times New Roman" panose="02020603050405020304" pitchFamily="18" charset="0"/>
                          </a:rPr>
                        </m:ctrlPr>
                      </m:sSubPr>
                      <m:e>
                        <m:r>
                          <a:rPr lang="en-US" sz="2400" i="1">
                            <a:latin typeface="Cambria Math" panose="02040503050406030204" pitchFamily="18" charset="0"/>
                            <a:ea typeface="Arial" panose="020B0604020202020204" pitchFamily="34" charset="0"/>
                            <a:cs typeface="Times New Roman" panose="02020603050405020304" pitchFamily="18" charset="0"/>
                          </a:rPr>
                          <m:t>𝑅</m:t>
                        </m:r>
                      </m:e>
                      <m:sub>
                        <m:r>
                          <a:rPr lang="en-US" sz="2400">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2400" dirty="0">
                    <a:latin typeface="+mj-lt"/>
                  </a:rPr>
                  <a:t>. </a:t>
                </a:r>
              </a:p>
            </p:txBody>
          </p:sp>
        </mc:Choice>
        <mc:Fallback xmlns="">
          <p:sp>
            <p:nvSpPr>
              <p:cNvPr id="10" name="TextBox 9">
                <a:extLst>
                  <a:ext uri="{FF2B5EF4-FFF2-40B4-BE49-F238E27FC236}">
                    <a16:creationId xmlns:a16="http://schemas.microsoft.com/office/drawing/2014/main" id="{48ED5BB1-C73D-0633-D200-0E7D57C27067}"/>
                  </a:ext>
                </a:extLst>
              </p:cNvPr>
              <p:cNvSpPr txBox="1">
                <a:spLocks noRot="1" noChangeAspect="1" noMove="1" noResize="1" noEditPoints="1" noAdjustHandles="1" noChangeArrowheads="1" noChangeShapeType="1" noTextEdit="1"/>
              </p:cNvSpPr>
              <p:nvPr/>
            </p:nvSpPr>
            <p:spPr>
              <a:xfrm>
                <a:off x="185058" y="1328059"/>
                <a:ext cx="11821884" cy="830997"/>
              </a:xfrm>
              <a:prstGeom prst="rect">
                <a:avLst/>
              </a:prstGeom>
              <a:blipFill>
                <a:blip r:embed="rId4"/>
                <a:stretch>
                  <a:fillRect l="-773" t="-5882" r="-515" b="-154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1E2EA8-B1B7-745F-A3B8-DC45F2B06B4A}"/>
                  </a:ext>
                </a:extLst>
              </p:cNvPr>
              <p:cNvSpPr txBox="1"/>
              <p:nvPr/>
            </p:nvSpPr>
            <p:spPr>
              <a:xfrm>
                <a:off x="185058" y="2247450"/>
                <a:ext cx="11821884" cy="461665"/>
              </a:xfrm>
              <a:prstGeom prst="rect">
                <a:avLst/>
              </a:prstGeom>
              <a:noFill/>
            </p:spPr>
            <p:txBody>
              <a:bodyPr wrap="square">
                <a:spAutoFit/>
              </a:bodyPr>
              <a:lstStyle/>
              <a:p>
                <a:r>
                  <a:rPr lang="vi-VN" sz="2400" dirty="0">
                    <a:effectLst/>
                    <a:latin typeface="+mj-lt"/>
                    <a:ea typeface="Calibri" panose="020F0502020204030204" pitchFamily="34" charset="0"/>
                  </a:rPr>
                  <a:t>Chứng tỏ tác dụng cản trở dòng điện của </a:t>
                </a:r>
                <a14:m>
                  <m:oMath xmlns:m="http://schemas.openxmlformats.org/officeDocument/2006/math">
                    <m:sSub>
                      <m:sSubPr>
                        <m:ctrlPr>
                          <a:rPr lang="vi-VN" sz="2400"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400" b="0" i="0" smtClean="0">
                            <a:effectLst/>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2400" dirty="0">
                    <a:effectLst/>
                    <a:latin typeface="+mj-lt"/>
                    <a:ea typeface="Calibri" panose="020F0502020204030204" pitchFamily="34" charset="0"/>
                  </a:rPr>
                  <a:t> </a:t>
                </a:r>
                <a:r>
                  <a:rPr lang="vi-VN" sz="2400" dirty="0">
                    <a:latin typeface="+mj-lt"/>
                  </a:rPr>
                  <a:t>lớn gấp 2 lần tác dụng cản trở dòng điện của</a:t>
                </a:r>
                <a:r>
                  <a:rPr lang="vi-VN" sz="2400" dirty="0">
                    <a:latin typeface="+mj-lt"/>
                    <a:ea typeface="Arial" panose="020B0604020202020204" pitchFamily="34" charset="0"/>
                    <a:cs typeface="Times New Roman" panose="02020603050405020304" pitchFamily="18" charset="0"/>
                  </a:rPr>
                  <a:t> </a:t>
                </a:r>
                <a14:m>
                  <m:oMath xmlns:m="http://schemas.openxmlformats.org/officeDocument/2006/math">
                    <m:sSub>
                      <m:sSubPr>
                        <m:ctrlPr>
                          <a:rPr lang="vi-VN" sz="2400" i="1">
                            <a:latin typeface="Cambria Math" panose="02040503050406030204" pitchFamily="18" charset="0"/>
                            <a:ea typeface="Arial" panose="020B0604020202020204" pitchFamily="34" charset="0"/>
                            <a:cs typeface="Times New Roman" panose="02020603050405020304" pitchFamily="18" charset="0"/>
                          </a:rPr>
                        </m:ctrlPr>
                      </m:sSubPr>
                      <m:e>
                        <m:r>
                          <a:rPr lang="en-US" sz="2400" i="1">
                            <a:latin typeface="Cambria Math" panose="02040503050406030204" pitchFamily="18" charset="0"/>
                            <a:ea typeface="Arial" panose="020B0604020202020204" pitchFamily="34" charset="0"/>
                            <a:cs typeface="Times New Roman" panose="02020603050405020304" pitchFamily="18" charset="0"/>
                          </a:rPr>
                          <m:t>𝑅</m:t>
                        </m:r>
                      </m:e>
                      <m:sub>
                        <m:r>
                          <a:rPr lang="en-US" sz="2400">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2400" dirty="0">
                    <a:latin typeface="+mj-lt"/>
                  </a:rPr>
                  <a:t> </a:t>
                </a:r>
                <a:r>
                  <a:rPr lang="vi-VN" sz="2400" dirty="0">
                    <a:effectLst/>
                    <a:latin typeface="+mj-lt"/>
                    <a:ea typeface="Calibri" panose="020F0502020204030204" pitchFamily="34" charset="0"/>
                  </a:rPr>
                  <a:t> </a:t>
                </a:r>
                <a:endParaRPr lang="vi-VN" sz="2400" dirty="0">
                  <a:latin typeface="+mj-lt"/>
                </a:endParaRPr>
              </a:p>
            </p:txBody>
          </p:sp>
        </mc:Choice>
        <mc:Fallback xmlns="">
          <p:sp>
            <p:nvSpPr>
              <p:cNvPr id="13" name="TextBox 12">
                <a:extLst>
                  <a:ext uri="{FF2B5EF4-FFF2-40B4-BE49-F238E27FC236}">
                    <a16:creationId xmlns:a16="http://schemas.microsoft.com/office/drawing/2014/main" id="{511E2EA8-B1B7-745F-A3B8-DC45F2B06B4A}"/>
                  </a:ext>
                </a:extLst>
              </p:cNvPr>
              <p:cNvSpPr txBox="1">
                <a:spLocks noRot="1" noChangeAspect="1" noMove="1" noResize="1" noEditPoints="1" noAdjustHandles="1" noChangeArrowheads="1" noChangeShapeType="1" noTextEdit="1"/>
              </p:cNvSpPr>
              <p:nvPr/>
            </p:nvSpPr>
            <p:spPr>
              <a:xfrm>
                <a:off x="185058" y="2247450"/>
                <a:ext cx="11821884" cy="461665"/>
              </a:xfrm>
              <a:prstGeom prst="rect">
                <a:avLst/>
              </a:prstGeom>
              <a:blipFill>
                <a:blip r:embed="rId5"/>
                <a:stretch>
                  <a:fillRect l="-773" t="-10667" b="-306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D5B1AE2-0B69-E7FF-845E-DD6B0A3B1201}"/>
                  </a:ext>
                </a:extLst>
              </p:cNvPr>
              <p:cNvSpPr txBox="1"/>
              <p:nvPr/>
            </p:nvSpPr>
            <p:spPr>
              <a:xfrm>
                <a:off x="185058" y="2772912"/>
                <a:ext cx="11669486" cy="2241960"/>
              </a:xfrm>
              <a:prstGeom prst="rect">
                <a:avLst/>
              </a:prstGeom>
              <a:noFill/>
            </p:spPr>
            <p:txBody>
              <a:bodyPr wrap="square">
                <a:spAutoFit/>
              </a:bodyPr>
              <a:lstStyle/>
              <a:p>
                <a:pPr>
                  <a:lnSpc>
                    <a:spcPct val="150000"/>
                  </a:lnSpc>
                </a:pPr>
                <a:r>
                  <a:rPr lang="vi-VN" sz="2400" dirty="0">
                    <a:effectLst/>
                    <a:latin typeface="Times New Roman" panose="02020603050405020304" pitchFamily="18" charset="0"/>
                    <a:ea typeface="Calibri" panose="020F0502020204030204" pitchFamily="34" charset="0"/>
                  </a:rPr>
                  <a:t>Mặt khác, mỗi đoạn dây dẫn luôn có một tỉ số      xách định, tỉ số      </a:t>
                </a:r>
                <a14:m>
                  <m:oMath xmlns:m="http://schemas.openxmlformats.org/officeDocument/2006/math">
                    <m:r>
                      <m:rPr>
                        <m:sty m:val="p"/>
                      </m:rPr>
                      <a:rPr lang="vi-VN" sz="2400" b="0" i="1" dirty="0">
                        <a:latin typeface="Cambria Math" panose="02040503050406030204" pitchFamily="18" charset="0"/>
                        <a:ea typeface="Arial" panose="020B0604020202020204" pitchFamily="34" charset="0"/>
                        <a:cs typeface="Times New Roman" panose="02020603050405020304" pitchFamily="18" charset="0"/>
                      </a:rPr>
                      <m:t>c</m:t>
                    </m:r>
                    <m:r>
                      <a:rPr lang="vi-VN" sz="2400" b="0" i="1" dirty="0">
                        <a:latin typeface="Cambria Math" panose="02040503050406030204" pitchFamily="18" charset="0"/>
                        <a:ea typeface="Arial" panose="020B0604020202020204" pitchFamily="34" charset="0"/>
                        <a:cs typeface="Times New Roman" panose="02020603050405020304" pitchFamily="18" charset="0"/>
                      </a:rPr>
                      <m:t>ủ</m:t>
                    </m:r>
                    <m:r>
                      <m:rPr>
                        <m:sty m:val="p"/>
                      </m:rPr>
                      <a:rPr lang="vi-VN" sz="2400" b="0" i="1" dirty="0">
                        <a:latin typeface="Cambria Math" panose="02040503050406030204" pitchFamily="18" charset="0"/>
                        <a:ea typeface="Arial" panose="020B0604020202020204" pitchFamily="34" charset="0"/>
                        <a:cs typeface="Times New Roman" panose="02020603050405020304" pitchFamily="18" charset="0"/>
                      </a:rPr>
                      <m:t>a</m:t>
                    </m:r>
                    <m:r>
                      <a:rPr lang="vi-VN" sz="2400" b="0" i="0" smtClean="0">
                        <a:latin typeface="Cambria Math" panose="02040503050406030204" pitchFamily="18" charset="0"/>
                        <a:ea typeface="Arial" panose="020B0604020202020204" pitchFamily="34" charset="0"/>
                        <a:cs typeface="Times New Roman" panose="02020603050405020304" pitchFamily="18" charset="0"/>
                      </a:rPr>
                      <m:t> </m:t>
                    </m:r>
                    <m:sSub>
                      <m:sSubPr>
                        <m:ctrlPr>
                          <a:rPr lang="vi-VN" sz="2400" i="1" smtClean="0">
                            <a:latin typeface="Cambria Math" panose="02040503050406030204" pitchFamily="18" charset="0"/>
                            <a:ea typeface="Arial" panose="020B0604020202020204" pitchFamily="34" charset="0"/>
                            <a:cs typeface="Times New Roman" panose="02020603050405020304" pitchFamily="18" charset="0"/>
                          </a:rPr>
                        </m:ctrlPr>
                      </m:sSubPr>
                      <m:e>
                        <m:r>
                          <a:rPr lang="en-US" sz="2400" i="1">
                            <a:latin typeface="Cambria Math" panose="02040503050406030204" pitchFamily="18" charset="0"/>
                            <a:ea typeface="Arial" panose="020B0604020202020204" pitchFamily="34" charset="0"/>
                            <a:cs typeface="Times New Roman" panose="02020603050405020304" pitchFamily="18" charset="0"/>
                          </a:rPr>
                          <m:t>𝑅</m:t>
                        </m:r>
                      </m:e>
                      <m:sub>
                        <m:r>
                          <a:rPr lang="en-US" sz="2400">
                            <a:latin typeface="Cambria Math" panose="02040503050406030204" pitchFamily="18" charset="0"/>
                            <a:ea typeface="Arial" panose="020B0604020202020204" pitchFamily="34" charset="0"/>
                            <a:cs typeface="Times New Roman" panose="02020603050405020304" pitchFamily="18" charset="0"/>
                          </a:rPr>
                          <m:t>1</m:t>
                        </m:r>
                      </m:sub>
                    </m:sSub>
                  </m:oMath>
                </a14:m>
                <a:r>
                  <a:rPr lang="vi-VN" sz="2400" dirty="0">
                    <a:effectLst/>
                    <a:latin typeface="Times New Roman" panose="02020603050405020304" pitchFamily="18" charset="0"/>
                    <a:ea typeface="Calibri" panose="020F0502020204030204" pitchFamily="34" charset="0"/>
                  </a:rPr>
                  <a:t> gấp hai lần tỉ số </a:t>
                </a:r>
              </a:p>
              <a:p>
                <a:pPr>
                  <a:lnSpc>
                    <a:spcPct val="150000"/>
                  </a:lnSpc>
                </a:pPr>
                <a:r>
                  <a:rPr lang="vi-VN" sz="2400" dirty="0">
                    <a:effectLst/>
                    <a:latin typeface="Times New Roman" panose="02020603050405020304" pitchFamily="18" charset="0"/>
                    <a:ea typeface="Calibri" panose="020F0502020204030204" pitchFamily="34" charset="0"/>
                  </a:rPr>
                  <a:t>     của </a:t>
                </a:r>
                <a14:m>
                  <m:oMath xmlns:m="http://schemas.openxmlformats.org/officeDocument/2006/math">
                    <m:sSub>
                      <m:sSubPr>
                        <m:ctrlPr>
                          <a:rPr lang="vi-VN" sz="2400" i="1" smtClean="0">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𝑅</m:t>
                        </m:r>
                      </m:e>
                      <m:sub>
                        <m:r>
                          <a:rPr lang="en-US" sz="2400">
                            <a:effectLst/>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2400" dirty="0">
                    <a:effectLst/>
                    <a:latin typeface="Times New Roman" panose="02020603050405020304" pitchFamily="18" charset="0"/>
                    <a:ea typeface="Calibri" panose="020F0502020204030204" pitchFamily="34" charset="0"/>
                  </a:rPr>
                  <a:t>. </a:t>
                </a:r>
                <a:r>
                  <a:rPr lang="vi-VN" sz="2400" dirty="0">
                    <a:latin typeface="+mj-lt"/>
                  </a:rPr>
                  <a:t>Do đó, có thể lấy tỉ số     đặc trưng cho tính cản trở của dòng điện.</a:t>
                </a:r>
              </a:p>
              <a:p>
                <a:pPr>
                  <a:lnSpc>
                    <a:spcPct val="150000"/>
                  </a:lnSpc>
                </a:pPr>
                <a:endParaRPr lang="vi-VN" sz="2400" dirty="0">
                  <a:effectLst/>
                  <a:latin typeface="+mj-lt"/>
                  <a:ea typeface="Calibri" panose="020F0502020204030204" pitchFamily="34" charset="0"/>
                </a:endParaRPr>
              </a:p>
              <a:p>
                <a:pPr>
                  <a:lnSpc>
                    <a:spcPct val="150000"/>
                  </a:lnSpc>
                </a:pPr>
                <a:endParaRPr lang="vi-VN" sz="2400" dirty="0">
                  <a:latin typeface="Times New Roman" panose="02020603050405020304" pitchFamily="18" charset="0"/>
                  <a:ea typeface="Calibri" panose="020F0502020204030204" pitchFamily="34" charset="0"/>
                </a:endParaRPr>
              </a:p>
            </p:txBody>
          </p:sp>
        </mc:Choice>
        <mc:Fallback xmlns="">
          <p:sp>
            <p:nvSpPr>
              <p:cNvPr id="16" name="TextBox 15">
                <a:extLst>
                  <a:ext uri="{FF2B5EF4-FFF2-40B4-BE49-F238E27FC236}">
                    <a16:creationId xmlns:a16="http://schemas.microsoft.com/office/drawing/2014/main" id="{1D5B1AE2-0B69-E7FF-845E-DD6B0A3B1201}"/>
                  </a:ext>
                </a:extLst>
              </p:cNvPr>
              <p:cNvSpPr txBox="1">
                <a:spLocks noRot="1" noChangeAspect="1" noMove="1" noResize="1" noEditPoints="1" noAdjustHandles="1" noChangeArrowheads="1" noChangeShapeType="1" noTextEdit="1"/>
              </p:cNvSpPr>
              <p:nvPr/>
            </p:nvSpPr>
            <p:spPr>
              <a:xfrm>
                <a:off x="185058" y="2772912"/>
                <a:ext cx="11669486" cy="2241960"/>
              </a:xfrm>
              <a:prstGeom prst="rect">
                <a:avLst/>
              </a:prstGeom>
              <a:blipFill>
                <a:blip r:embed="rId6"/>
                <a:stretch>
                  <a:fillRect l="-783"/>
                </a:stretch>
              </a:blipFill>
            </p:spPr>
            <p:txBody>
              <a:bodyPr/>
              <a:lstStyle/>
              <a:p>
                <a:r>
                  <a:rPr lang="vi-VN">
                    <a:noFill/>
                  </a:rPr>
                  <a:t> </a:t>
                </a:r>
              </a:p>
            </p:txBody>
          </p:sp>
        </mc:Fallback>
      </mc:AlternateContent>
      <p:graphicFrame>
        <p:nvGraphicFramePr>
          <p:cNvPr id="17" name="Object 16">
            <a:extLst>
              <a:ext uri="{FF2B5EF4-FFF2-40B4-BE49-F238E27FC236}">
                <a16:creationId xmlns:a16="http://schemas.microsoft.com/office/drawing/2014/main" id="{50D47AE8-63C8-889B-A399-DF8B2DF418A3}"/>
              </a:ext>
            </a:extLst>
          </p:cNvPr>
          <p:cNvGraphicFramePr>
            <a:graphicFrameLocks noChangeAspect="1"/>
          </p:cNvGraphicFramePr>
          <p:nvPr>
            <p:extLst>
              <p:ext uri="{D42A27DB-BD31-4B8C-83A1-F6EECF244321}">
                <p14:modId xmlns:p14="http://schemas.microsoft.com/office/powerpoint/2010/main" val="3397652361"/>
              </p:ext>
            </p:extLst>
          </p:nvPr>
        </p:nvGraphicFramePr>
        <p:xfrm>
          <a:off x="5952892" y="2828859"/>
          <a:ext cx="286215" cy="591510"/>
        </p:xfrm>
        <a:graphic>
          <a:graphicData uri="http://schemas.openxmlformats.org/presentationml/2006/ole">
            <mc:AlternateContent xmlns:mc="http://schemas.openxmlformats.org/markup-compatibility/2006">
              <mc:Choice xmlns:v="urn:schemas-microsoft-com:vml" Requires="v">
                <p:oleObj name="Equation" r:id="rId7" imgW="190440" imgH="393480" progId="Equation.DSMT4">
                  <p:embed/>
                </p:oleObj>
              </mc:Choice>
              <mc:Fallback>
                <p:oleObj name="Equation" r:id="rId7" imgW="190440" imgH="393480" progId="Equation.DSMT4">
                  <p:embed/>
                  <p:pic>
                    <p:nvPicPr>
                      <p:cNvPr id="0" name=""/>
                      <p:cNvPicPr/>
                      <p:nvPr/>
                    </p:nvPicPr>
                    <p:blipFill>
                      <a:blip r:embed="rId8"/>
                      <a:stretch>
                        <a:fillRect/>
                      </a:stretch>
                    </p:blipFill>
                    <p:spPr>
                      <a:xfrm>
                        <a:off x="5952892" y="2828859"/>
                        <a:ext cx="286215" cy="59151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F2C29E13-9EA5-71DE-1A0B-65995B7313F2}"/>
              </a:ext>
            </a:extLst>
          </p:cNvPr>
          <p:cNvGraphicFramePr>
            <a:graphicFrameLocks noChangeAspect="1"/>
          </p:cNvGraphicFramePr>
          <p:nvPr>
            <p:extLst>
              <p:ext uri="{D42A27DB-BD31-4B8C-83A1-F6EECF244321}">
                <p14:modId xmlns:p14="http://schemas.microsoft.com/office/powerpoint/2010/main" val="3056006363"/>
              </p:ext>
            </p:extLst>
          </p:nvPr>
        </p:nvGraphicFramePr>
        <p:xfrm>
          <a:off x="8248422" y="2817974"/>
          <a:ext cx="287337" cy="592137"/>
        </p:xfrm>
        <a:graphic>
          <a:graphicData uri="http://schemas.openxmlformats.org/presentationml/2006/ole">
            <mc:AlternateContent xmlns:mc="http://schemas.openxmlformats.org/markup-compatibility/2006">
              <mc:Choice xmlns:v="urn:schemas-microsoft-com:vml" Requires="v">
                <p:oleObj name="Equation" r:id="rId9" imgW="286787" imgH="591607" progId="Equation.DSMT4">
                  <p:embed/>
                </p:oleObj>
              </mc:Choice>
              <mc:Fallback>
                <p:oleObj name="Equation" r:id="rId9" imgW="286787" imgH="591607" progId="Equation.DSMT4">
                  <p:embed/>
                  <p:pic>
                    <p:nvPicPr>
                      <p:cNvPr id="0" name=""/>
                      <p:cNvPicPr/>
                      <p:nvPr/>
                    </p:nvPicPr>
                    <p:blipFill>
                      <a:blip r:embed="rId10"/>
                      <a:stretch>
                        <a:fillRect/>
                      </a:stretch>
                    </p:blipFill>
                    <p:spPr>
                      <a:xfrm>
                        <a:off x="8248422" y="2817974"/>
                        <a:ext cx="287337" cy="592137"/>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8CF1F636-1509-8EEB-4B0B-0BFBDB21C53B}"/>
              </a:ext>
            </a:extLst>
          </p:cNvPr>
          <p:cNvGraphicFramePr>
            <a:graphicFrameLocks noChangeAspect="1"/>
          </p:cNvGraphicFramePr>
          <p:nvPr>
            <p:extLst>
              <p:ext uri="{D42A27DB-BD31-4B8C-83A1-F6EECF244321}">
                <p14:modId xmlns:p14="http://schemas.microsoft.com/office/powerpoint/2010/main" val="3143235404"/>
              </p:ext>
            </p:extLst>
          </p:nvPr>
        </p:nvGraphicFramePr>
        <p:xfrm>
          <a:off x="304798" y="3410111"/>
          <a:ext cx="287337" cy="592137"/>
        </p:xfrm>
        <a:graphic>
          <a:graphicData uri="http://schemas.openxmlformats.org/presentationml/2006/ole">
            <mc:AlternateContent xmlns:mc="http://schemas.openxmlformats.org/markup-compatibility/2006">
              <mc:Choice xmlns:v="urn:schemas-microsoft-com:vml" Requires="v">
                <p:oleObj name="Equation" r:id="rId11" imgW="286787" imgH="591607" progId="Equation.DSMT4">
                  <p:embed/>
                </p:oleObj>
              </mc:Choice>
              <mc:Fallback>
                <p:oleObj name="Equation" r:id="rId11" imgW="286787" imgH="591607" progId="Equation.DSMT4">
                  <p:embed/>
                  <p:pic>
                    <p:nvPicPr>
                      <p:cNvPr id="18" name="Object 17">
                        <a:extLst>
                          <a:ext uri="{FF2B5EF4-FFF2-40B4-BE49-F238E27FC236}">
                            <a16:creationId xmlns:a16="http://schemas.microsoft.com/office/drawing/2014/main" id="{F2C29E13-9EA5-71DE-1A0B-65995B7313F2}"/>
                          </a:ext>
                        </a:extLst>
                      </p:cNvPr>
                      <p:cNvPicPr/>
                      <p:nvPr/>
                    </p:nvPicPr>
                    <p:blipFill>
                      <a:blip r:embed="rId10"/>
                      <a:stretch>
                        <a:fillRect/>
                      </a:stretch>
                    </p:blipFill>
                    <p:spPr>
                      <a:xfrm>
                        <a:off x="304798" y="3410111"/>
                        <a:ext cx="287337" cy="5921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78054114-5B44-CAD3-E18C-ACB95DD43D32}"/>
              </a:ext>
            </a:extLst>
          </p:cNvPr>
          <p:cNvGraphicFramePr>
            <a:graphicFrameLocks noChangeAspect="1"/>
          </p:cNvGraphicFramePr>
          <p:nvPr>
            <p:extLst>
              <p:ext uri="{D42A27DB-BD31-4B8C-83A1-F6EECF244321}">
                <p14:modId xmlns:p14="http://schemas.microsoft.com/office/powerpoint/2010/main" val="3251652487"/>
              </p:ext>
            </p:extLst>
          </p:nvPr>
        </p:nvGraphicFramePr>
        <p:xfrm>
          <a:off x="4368065" y="3410320"/>
          <a:ext cx="287337" cy="592137"/>
        </p:xfrm>
        <a:graphic>
          <a:graphicData uri="http://schemas.openxmlformats.org/presentationml/2006/ole">
            <mc:AlternateContent xmlns:mc="http://schemas.openxmlformats.org/markup-compatibility/2006">
              <mc:Choice xmlns:v="urn:schemas-microsoft-com:vml" Requires="v">
                <p:oleObj name="Equation" r:id="rId12" imgW="286787" imgH="591607" progId="Equation.DSMT4">
                  <p:embed/>
                </p:oleObj>
              </mc:Choice>
              <mc:Fallback>
                <p:oleObj name="Equation" r:id="rId12" imgW="286787" imgH="591607" progId="Equation.DSMT4">
                  <p:embed/>
                  <p:pic>
                    <p:nvPicPr>
                      <p:cNvPr id="18" name="Object 17">
                        <a:extLst>
                          <a:ext uri="{FF2B5EF4-FFF2-40B4-BE49-F238E27FC236}">
                            <a16:creationId xmlns:a16="http://schemas.microsoft.com/office/drawing/2014/main" id="{F2C29E13-9EA5-71DE-1A0B-65995B7313F2}"/>
                          </a:ext>
                        </a:extLst>
                      </p:cNvPr>
                      <p:cNvPicPr/>
                      <p:nvPr/>
                    </p:nvPicPr>
                    <p:blipFill>
                      <a:blip r:embed="rId10"/>
                      <a:stretch>
                        <a:fillRect/>
                      </a:stretch>
                    </p:blipFill>
                    <p:spPr>
                      <a:xfrm>
                        <a:off x="4368065" y="3410320"/>
                        <a:ext cx="287337" cy="592137"/>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3745DA6B-131B-324E-CBA6-D2A209DCE97B}"/>
              </a:ext>
            </a:extLst>
          </p:cNvPr>
          <p:cNvGraphicFramePr>
            <a:graphicFrameLocks noChangeAspect="1"/>
          </p:cNvGraphicFramePr>
          <p:nvPr>
            <p:extLst>
              <p:ext uri="{D42A27DB-BD31-4B8C-83A1-F6EECF244321}">
                <p14:modId xmlns:p14="http://schemas.microsoft.com/office/powerpoint/2010/main" val="2177383245"/>
              </p:ext>
            </p:extLst>
          </p:nvPr>
        </p:nvGraphicFramePr>
        <p:xfrm>
          <a:off x="5685295" y="4106863"/>
          <a:ext cx="868136" cy="768920"/>
        </p:xfrm>
        <a:graphic>
          <a:graphicData uri="http://schemas.openxmlformats.org/presentationml/2006/ole">
            <mc:AlternateContent xmlns:mc="http://schemas.openxmlformats.org/markup-compatibility/2006">
              <mc:Choice xmlns:v="urn:schemas-microsoft-com:vml" Requires="v">
                <p:oleObj name="Equation" r:id="rId13" imgW="444240" imgH="393480" progId="Equation.DSMT4">
                  <p:embed/>
                </p:oleObj>
              </mc:Choice>
              <mc:Fallback>
                <p:oleObj name="Equation" r:id="rId13" imgW="444240" imgH="393480" progId="Equation.DSMT4">
                  <p:embed/>
                  <p:pic>
                    <p:nvPicPr>
                      <p:cNvPr id="0" name=""/>
                      <p:cNvPicPr/>
                      <p:nvPr/>
                    </p:nvPicPr>
                    <p:blipFill>
                      <a:blip r:embed="rId14"/>
                      <a:stretch>
                        <a:fillRect/>
                      </a:stretch>
                    </p:blipFill>
                    <p:spPr>
                      <a:xfrm>
                        <a:off x="5685295" y="4106863"/>
                        <a:ext cx="868136" cy="76892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063E873D-15F0-BBEC-7839-DD66CD64BC92}"/>
              </a:ext>
            </a:extLst>
          </p:cNvPr>
          <p:cNvGraphicFramePr>
            <a:graphicFrameLocks noChangeAspect="1"/>
          </p:cNvGraphicFramePr>
          <p:nvPr>
            <p:extLst>
              <p:ext uri="{D42A27DB-BD31-4B8C-83A1-F6EECF244321}">
                <p14:modId xmlns:p14="http://schemas.microsoft.com/office/powerpoint/2010/main" val="1575418903"/>
              </p:ext>
            </p:extLst>
          </p:nvPr>
        </p:nvGraphicFramePr>
        <p:xfrm>
          <a:off x="5716626" y="5148705"/>
          <a:ext cx="707770" cy="729218"/>
        </p:xfrm>
        <a:graphic>
          <a:graphicData uri="http://schemas.openxmlformats.org/presentationml/2006/ole">
            <mc:AlternateContent xmlns:mc="http://schemas.openxmlformats.org/markup-compatibility/2006">
              <mc:Choice xmlns:v="urn:schemas-microsoft-com:vml" Requires="v">
                <p:oleObj name="Equation" r:id="rId15" imgW="419040" imgH="431640" progId="Equation.DSMT4">
                  <p:embed/>
                </p:oleObj>
              </mc:Choice>
              <mc:Fallback>
                <p:oleObj name="Equation" r:id="rId15" imgW="419040" imgH="431640" progId="Equation.DSMT4">
                  <p:embed/>
                  <p:pic>
                    <p:nvPicPr>
                      <p:cNvPr id="0" name=""/>
                      <p:cNvPicPr/>
                      <p:nvPr/>
                    </p:nvPicPr>
                    <p:blipFill>
                      <a:blip r:embed="rId16"/>
                      <a:stretch>
                        <a:fillRect/>
                      </a:stretch>
                    </p:blipFill>
                    <p:spPr>
                      <a:xfrm>
                        <a:off x="5716626" y="5148705"/>
                        <a:ext cx="707770" cy="72921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AB782C4-3FE5-12AD-05A9-ECAACE1C6A0E}"/>
              </a:ext>
            </a:extLst>
          </p:cNvPr>
          <p:cNvGraphicFramePr>
            <a:graphicFrameLocks noChangeAspect="1"/>
          </p:cNvGraphicFramePr>
          <p:nvPr>
            <p:extLst>
              <p:ext uri="{D42A27DB-BD31-4B8C-83A1-F6EECF244321}">
                <p14:modId xmlns:p14="http://schemas.microsoft.com/office/powerpoint/2010/main" val="1891514486"/>
              </p:ext>
            </p:extLst>
          </p:nvPr>
        </p:nvGraphicFramePr>
        <p:xfrm>
          <a:off x="7418345" y="5137817"/>
          <a:ext cx="1932484" cy="688586"/>
        </p:xfrm>
        <a:graphic>
          <a:graphicData uri="http://schemas.openxmlformats.org/presentationml/2006/ole">
            <mc:AlternateContent xmlns:mc="http://schemas.openxmlformats.org/markup-compatibility/2006">
              <mc:Choice xmlns:v="urn:schemas-microsoft-com:vml" Requires="v">
                <p:oleObj name="Equation" r:id="rId17" imgW="1104840" imgH="393480" progId="Equation.DSMT4">
                  <p:embed/>
                </p:oleObj>
              </mc:Choice>
              <mc:Fallback>
                <p:oleObj name="Equation" r:id="rId17" imgW="1104840" imgH="393480" progId="Equation.DSMT4">
                  <p:embed/>
                  <p:pic>
                    <p:nvPicPr>
                      <p:cNvPr id="0" name=""/>
                      <p:cNvPicPr/>
                      <p:nvPr/>
                    </p:nvPicPr>
                    <p:blipFill>
                      <a:blip r:embed="rId18"/>
                      <a:stretch>
                        <a:fillRect/>
                      </a:stretch>
                    </p:blipFill>
                    <p:spPr>
                      <a:xfrm>
                        <a:off x="7418345" y="5137817"/>
                        <a:ext cx="1932484" cy="68858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A467BC6-9DCD-0760-A7D5-A390C77AF425}"/>
                  </a:ext>
                </a:extLst>
              </p:cNvPr>
              <p:cNvSpPr txBox="1"/>
              <p:nvPr/>
            </p:nvSpPr>
            <p:spPr>
              <a:xfrm>
                <a:off x="381229" y="5981563"/>
                <a:ext cx="11331799" cy="579967"/>
              </a:xfrm>
              <a:prstGeom prst="rect">
                <a:avLst/>
              </a:prstGeom>
              <a:noFill/>
            </p:spPr>
            <p:txBody>
              <a:bodyPr wrap="square">
                <a:spAutoFit/>
              </a:bodyPr>
              <a:lstStyle/>
              <a:p>
                <a:pPr>
                  <a:lnSpc>
                    <a:spcPct val="150000"/>
                  </a:lnSpc>
                </a:pPr>
                <a:r>
                  <a:rPr lang="vi-VN" sz="2400" dirty="0">
                    <a:effectLst/>
                    <a:latin typeface="Times New Roman" panose="02020603050405020304" pitchFamily="18" charset="0"/>
                    <a:ea typeface="Calibri" panose="020F0502020204030204" pitchFamily="34" charset="0"/>
                  </a:rPr>
                  <a:t>Dự đoán độ lớn của dòng điện đi qua </a:t>
                </a:r>
                <a14:m>
                  <m:oMath xmlns:m="http://schemas.openxmlformats.org/officeDocument/2006/math">
                    <m:sSub>
                      <m:sSubPr>
                        <m:ctrlPr>
                          <a:rPr lang="vi-VN" sz="2400" i="1" smtClean="0">
                            <a:latin typeface="Cambria Math" panose="02040503050406030204" pitchFamily="18" charset="0"/>
                            <a:ea typeface="Arial" panose="020B0604020202020204" pitchFamily="34" charset="0"/>
                            <a:cs typeface="Times New Roman" panose="02020603050405020304" pitchFamily="18" charset="0"/>
                          </a:rPr>
                        </m:ctrlPr>
                      </m:sSubPr>
                      <m:e>
                        <m:r>
                          <a:rPr lang="en-US" sz="2400" i="1">
                            <a:latin typeface="Cambria Math" panose="02040503050406030204" pitchFamily="18" charset="0"/>
                            <a:ea typeface="Arial" panose="020B0604020202020204" pitchFamily="34" charset="0"/>
                            <a:cs typeface="Times New Roman" panose="02020603050405020304" pitchFamily="18" charset="0"/>
                          </a:rPr>
                          <m:t>𝑅</m:t>
                        </m:r>
                      </m:e>
                      <m:sub>
                        <m:r>
                          <a:rPr lang="en-US" sz="2400">
                            <a:latin typeface="Cambria Math" panose="02040503050406030204" pitchFamily="18" charset="0"/>
                            <a:ea typeface="Arial" panose="020B0604020202020204" pitchFamily="34" charset="0"/>
                            <a:cs typeface="Times New Roman" panose="02020603050405020304" pitchFamily="18" charset="0"/>
                          </a:rPr>
                          <m:t>2</m:t>
                        </m:r>
                      </m:sub>
                    </m:sSub>
                  </m:oMath>
                </a14:m>
                <a:r>
                  <a:rPr lang="vi-VN" sz="2400" dirty="0">
                    <a:effectLst/>
                    <a:latin typeface="Times New Roman" panose="02020603050405020304" pitchFamily="18" charset="0"/>
                    <a:ea typeface="Calibri" panose="020F0502020204030204" pitchFamily="34" charset="0"/>
                  </a:rPr>
                  <a:t>:             suy ra </a:t>
                </a:r>
              </a:p>
            </p:txBody>
          </p:sp>
        </mc:Choice>
        <mc:Fallback xmlns="">
          <p:sp>
            <p:nvSpPr>
              <p:cNvPr id="30" name="TextBox 29">
                <a:extLst>
                  <a:ext uri="{FF2B5EF4-FFF2-40B4-BE49-F238E27FC236}">
                    <a16:creationId xmlns:a16="http://schemas.microsoft.com/office/drawing/2014/main" id="{7A467BC6-9DCD-0760-A7D5-A390C77AF425}"/>
                  </a:ext>
                </a:extLst>
              </p:cNvPr>
              <p:cNvSpPr txBox="1">
                <a:spLocks noRot="1" noChangeAspect="1" noMove="1" noResize="1" noEditPoints="1" noAdjustHandles="1" noChangeArrowheads="1" noChangeShapeType="1" noTextEdit="1"/>
              </p:cNvSpPr>
              <p:nvPr/>
            </p:nvSpPr>
            <p:spPr>
              <a:xfrm>
                <a:off x="381229" y="5981563"/>
                <a:ext cx="11331799" cy="579967"/>
              </a:xfrm>
              <a:prstGeom prst="rect">
                <a:avLst/>
              </a:prstGeom>
              <a:blipFill>
                <a:blip r:embed="rId19"/>
                <a:stretch>
                  <a:fillRect l="-861" b="-24211"/>
                </a:stretch>
              </a:blipFill>
            </p:spPr>
            <p:txBody>
              <a:bodyPr/>
              <a:lstStyle/>
              <a:p>
                <a:r>
                  <a:rPr lang="vi-VN">
                    <a:noFill/>
                  </a:rPr>
                  <a:t> </a:t>
                </a:r>
              </a:p>
            </p:txBody>
          </p:sp>
        </mc:Fallback>
      </mc:AlternateContent>
      <p:graphicFrame>
        <p:nvGraphicFramePr>
          <p:cNvPr id="31" name="Object 30">
            <a:extLst>
              <a:ext uri="{FF2B5EF4-FFF2-40B4-BE49-F238E27FC236}">
                <a16:creationId xmlns:a16="http://schemas.microsoft.com/office/drawing/2014/main" id="{8A9C121D-EACA-981C-AE54-8F87AA06187F}"/>
              </a:ext>
            </a:extLst>
          </p:cNvPr>
          <p:cNvGraphicFramePr>
            <a:graphicFrameLocks noChangeAspect="1"/>
          </p:cNvGraphicFramePr>
          <p:nvPr>
            <p:extLst>
              <p:ext uri="{D42A27DB-BD31-4B8C-83A1-F6EECF244321}">
                <p14:modId xmlns:p14="http://schemas.microsoft.com/office/powerpoint/2010/main" val="3119315895"/>
              </p:ext>
            </p:extLst>
          </p:nvPr>
        </p:nvGraphicFramePr>
        <p:xfrm>
          <a:off x="5684388" y="6022196"/>
          <a:ext cx="665163" cy="728663"/>
        </p:xfrm>
        <a:graphic>
          <a:graphicData uri="http://schemas.openxmlformats.org/presentationml/2006/ole">
            <mc:AlternateContent xmlns:mc="http://schemas.openxmlformats.org/markup-compatibility/2006">
              <mc:Choice xmlns:v="urn:schemas-microsoft-com:vml" Requires="v">
                <p:oleObj name="Equation" r:id="rId20" imgW="393480" imgH="431640" progId="Equation.DSMT4">
                  <p:embed/>
                </p:oleObj>
              </mc:Choice>
              <mc:Fallback>
                <p:oleObj name="Equation" r:id="rId20" imgW="393480" imgH="431640" progId="Equation.DSMT4">
                  <p:embed/>
                  <p:pic>
                    <p:nvPicPr>
                      <p:cNvPr id="27" name="Object 26">
                        <a:extLst>
                          <a:ext uri="{FF2B5EF4-FFF2-40B4-BE49-F238E27FC236}">
                            <a16:creationId xmlns:a16="http://schemas.microsoft.com/office/drawing/2014/main" id="{063E873D-15F0-BBEC-7839-DD66CD64BC92}"/>
                          </a:ext>
                        </a:extLst>
                      </p:cNvPr>
                      <p:cNvPicPr/>
                      <p:nvPr/>
                    </p:nvPicPr>
                    <p:blipFill>
                      <a:blip r:embed="rId21"/>
                      <a:stretch>
                        <a:fillRect/>
                      </a:stretch>
                    </p:blipFill>
                    <p:spPr>
                      <a:xfrm>
                        <a:off x="5684388" y="6022196"/>
                        <a:ext cx="665163" cy="728663"/>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B8A92F54-A007-30A1-7562-712B4066CE5A}"/>
              </a:ext>
            </a:extLst>
          </p:cNvPr>
          <p:cNvGraphicFramePr>
            <a:graphicFrameLocks noChangeAspect="1"/>
          </p:cNvGraphicFramePr>
          <p:nvPr>
            <p:extLst>
              <p:ext uri="{D42A27DB-BD31-4B8C-83A1-F6EECF244321}">
                <p14:modId xmlns:p14="http://schemas.microsoft.com/office/powerpoint/2010/main" val="1136545687"/>
              </p:ext>
            </p:extLst>
          </p:nvPr>
        </p:nvGraphicFramePr>
        <p:xfrm>
          <a:off x="7385049" y="6018481"/>
          <a:ext cx="1933122" cy="644374"/>
        </p:xfrm>
        <a:graphic>
          <a:graphicData uri="http://schemas.openxmlformats.org/presentationml/2006/ole">
            <mc:AlternateContent xmlns:mc="http://schemas.openxmlformats.org/markup-compatibility/2006">
              <mc:Choice xmlns:v="urn:schemas-microsoft-com:vml" Requires="v">
                <p:oleObj name="Equation" r:id="rId22" imgW="1180800" imgH="393480" progId="Equation.DSMT4">
                  <p:embed/>
                </p:oleObj>
              </mc:Choice>
              <mc:Fallback>
                <p:oleObj name="Equation" r:id="rId22" imgW="1180800" imgH="393480" progId="Equation.DSMT4">
                  <p:embed/>
                  <p:pic>
                    <p:nvPicPr>
                      <p:cNvPr id="0" name=""/>
                      <p:cNvPicPr/>
                      <p:nvPr/>
                    </p:nvPicPr>
                    <p:blipFill>
                      <a:blip r:embed="rId23"/>
                      <a:stretch>
                        <a:fillRect/>
                      </a:stretch>
                    </p:blipFill>
                    <p:spPr>
                      <a:xfrm>
                        <a:off x="7385049" y="6018481"/>
                        <a:ext cx="1933122" cy="644374"/>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B2D46B06-4779-DED9-06A2-2D3F453DFA6D}"/>
              </a:ext>
            </a:extLst>
          </p:cNvPr>
          <p:cNvSpPr txBox="1"/>
          <p:nvPr/>
        </p:nvSpPr>
        <p:spPr>
          <a:xfrm>
            <a:off x="381230" y="228600"/>
            <a:ext cx="892399" cy="461665"/>
          </a:xfrm>
          <a:prstGeom prst="rect">
            <a:avLst/>
          </a:prstGeom>
          <a:noFill/>
        </p:spPr>
        <p:txBody>
          <a:bodyPr wrap="square" rtlCol="0">
            <a:spAutoFit/>
          </a:bodyPr>
          <a:lstStyle/>
          <a:p>
            <a:r>
              <a:rPr lang="vi-VN" sz="2400" b="1" dirty="0">
                <a:solidFill>
                  <a:srgbClr val="FF0000"/>
                </a:solidFill>
                <a:latin typeface="+mj-lt"/>
              </a:rPr>
              <a:t>Giải</a:t>
            </a:r>
          </a:p>
        </p:txBody>
      </p:sp>
    </p:spTree>
    <p:extLst>
      <p:ext uri="{BB962C8B-B14F-4D97-AF65-F5344CB8AC3E}">
        <p14:creationId xmlns:p14="http://schemas.microsoft.com/office/powerpoint/2010/main" val="27082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barn(inVertical)">
                                      <p:cBhvr>
                                        <p:cTn id="49" dur="500"/>
                                        <p:tgtEl>
                                          <p:spTgt spid="3">
                                            <p:txEl>
                                              <p:pRg st="0" end="0"/>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par>
                                <p:cTn id="53" presetID="16" presetClass="entr" presetSubtype="21"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barn(inVertical)">
                                      <p:cBhvr>
                                        <p:cTn id="55" dur="500"/>
                                        <p:tgtEl>
                                          <p:spTgt spid="28"/>
                                        </p:tgtEl>
                                      </p:cBhvr>
                                    </p:animEffect>
                                  </p:childTnLst>
                                </p:cTn>
                              </p:par>
                              <p:par>
                                <p:cTn id="56" presetID="16" presetClass="entr" presetSubtype="2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par>
                                <p:cTn id="59" presetID="16" presetClass="entr" presetSubtype="21"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arn(inVertical)">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3" grpId="0"/>
      <p:bldP spid="16"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71F3-D9AE-45C1-A552-0273912C8AF5}"/>
              </a:ext>
            </a:extLst>
          </p:cNvPr>
          <p:cNvSpPr>
            <a:spLocks noGrp="1"/>
          </p:cNvSpPr>
          <p:nvPr>
            <p:ph type="title"/>
          </p:nvPr>
        </p:nvSpPr>
        <p:spPr/>
        <p:txBody>
          <a:bodyPr>
            <a:normAutofit/>
          </a:bodyPr>
          <a:lstStyle/>
          <a:p>
            <a:r>
              <a:rPr lang="en-US" sz="2400" dirty="0">
                <a:latin typeface="Times New Roman" panose="02020603050405020304" pitchFamily="18" charset="0"/>
                <a:cs typeface="Times New Roman" panose="02020603050405020304" pitchFamily="18" charset="0"/>
              </a:rPr>
              <a:t>Ta </a:t>
            </a:r>
            <a:r>
              <a:rPr lang="vi-VN" sz="2400" dirty="0">
                <a:latin typeface="Times New Roman" panose="02020603050405020304" pitchFamily="18" charset="0"/>
                <a:cs typeface="Times New Roman" panose="02020603050405020304" pitchFamily="18" charset="0"/>
              </a:rPr>
              <a:t>có:                   suy ra: </a:t>
            </a:r>
          </a:p>
        </p:txBody>
      </p:sp>
      <p:sp>
        <p:nvSpPr>
          <p:cNvPr id="3" name="Content Placeholder 2">
            <a:extLst>
              <a:ext uri="{FF2B5EF4-FFF2-40B4-BE49-F238E27FC236}">
                <a16:creationId xmlns:a16="http://schemas.microsoft.com/office/drawing/2014/main" id="{31CFDDA0-9F48-9B59-4425-EC5358A612D7}"/>
              </a:ext>
            </a:extLst>
          </p:cNvPr>
          <p:cNvSpPr>
            <a:spLocks noGrp="1"/>
          </p:cNvSpPr>
          <p:nvPr>
            <p:ph idx="1"/>
          </p:nvPr>
        </p:nvSpPr>
        <p:spPr>
          <a:xfrm>
            <a:off x="838200" y="1825625"/>
            <a:ext cx="10515600" cy="654781"/>
          </a:xfrm>
        </p:spPr>
        <p:txBody>
          <a:bodyPr>
            <a:normAutofit/>
          </a:bodyPr>
          <a:lstStyle/>
          <a:p>
            <a:r>
              <a:rPr lang="vi-VN" sz="2400" dirty="0">
                <a:latin typeface="+mj-lt"/>
              </a:rPr>
              <a:t>Hay                suy ra:  </a:t>
            </a:r>
          </a:p>
        </p:txBody>
      </p:sp>
      <p:graphicFrame>
        <p:nvGraphicFramePr>
          <p:cNvPr id="4" name="Object 3">
            <a:extLst>
              <a:ext uri="{FF2B5EF4-FFF2-40B4-BE49-F238E27FC236}">
                <a16:creationId xmlns:a16="http://schemas.microsoft.com/office/drawing/2014/main" id="{D28B4438-C4C5-D1E7-D18E-649EC2D74EA3}"/>
              </a:ext>
            </a:extLst>
          </p:cNvPr>
          <p:cNvGraphicFramePr>
            <a:graphicFrameLocks noChangeAspect="1"/>
          </p:cNvGraphicFramePr>
          <p:nvPr>
            <p:extLst>
              <p:ext uri="{D42A27DB-BD31-4B8C-83A1-F6EECF244321}">
                <p14:modId xmlns:p14="http://schemas.microsoft.com/office/powerpoint/2010/main" val="2197433942"/>
              </p:ext>
            </p:extLst>
          </p:nvPr>
        </p:nvGraphicFramePr>
        <p:xfrm>
          <a:off x="1948543" y="585482"/>
          <a:ext cx="1121228" cy="847150"/>
        </p:xfrm>
        <a:graphic>
          <a:graphicData uri="http://schemas.openxmlformats.org/presentationml/2006/ole">
            <mc:AlternateContent xmlns:mc="http://schemas.openxmlformats.org/markup-compatibility/2006">
              <mc:Choice xmlns:v="urn:schemas-microsoft-com:vml" Requires="v">
                <p:oleObj name="Equation" r:id="rId2" imgW="571320" imgH="431640" progId="Equation.DSMT4">
                  <p:embed/>
                </p:oleObj>
              </mc:Choice>
              <mc:Fallback>
                <p:oleObj name="Equation" r:id="rId2" imgW="571320" imgH="431640" progId="Equation.DSMT4">
                  <p:embed/>
                  <p:pic>
                    <p:nvPicPr>
                      <p:cNvPr id="0" name=""/>
                      <p:cNvPicPr/>
                      <p:nvPr/>
                    </p:nvPicPr>
                    <p:blipFill>
                      <a:blip r:embed="rId3"/>
                      <a:stretch>
                        <a:fillRect/>
                      </a:stretch>
                    </p:blipFill>
                    <p:spPr>
                      <a:xfrm>
                        <a:off x="1948543" y="585482"/>
                        <a:ext cx="1121228" cy="8471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7945C22-B81D-03BD-9D8A-0B0E56453893}"/>
              </a:ext>
            </a:extLst>
          </p:cNvPr>
          <p:cNvGraphicFramePr>
            <a:graphicFrameLocks noChangeAspect="1"/>
          </p:cNvGraphicFramePr>
          <p:nvPr>
            <p:extLst>
              <p:ext uri="{D42A27DB-BD31-4B8C-83A1-F6EECF244321}">
                <p14:modId xmlns:p14="http://schemas.microsoft.com/office/powerpoint/2010/main" val="3840951515"/>
              </p:ext>
            </p:extLst>
          </p:nvPr>
        </p:nvGraphicFramePr>
        <p:xfrm>
          <a:off x="4034064" y="648379"/>
          <a:ext cx="1121228" cy="886552"/>
        </p:xfrm>
        <a:graphic>
          <a:graphicData uri="http://schemas.openxmlformats.org/presentationml/2006/ole">
            <mc:AlternateContent xmlns:mc="http://schemas.openxmlformats.org/markup-compatibility/2006">
              <mc:Choice xmlns:v="urn:schemas-microsoft-com:vml" Requires="v">
                <p:oleObj name="Equation" r:id="rId4" imgW="545760" imgH="431640" progId="Equation.DSMT4">
                  <p:embed/>
                </p:oleObj>
              </mc:Choice>
              <mc:Fallback>
                <p:oleObj name="Equation" r:id="rId4" imgW="545760" imgH="431640" progId="Equation.DSMT4">
                  <p:embed/>
                  <p:pic>
                    <p:nvPicPr>
                      <p:cNvPr id="0" name=""/>
                      <p:cNvPicPr/>
                      <p:nvPr/>
                    </p:nvPicPr>
                    <p:blipFill>
                      <a:blip r:embed="rId5"/>
                      <a:stretch>
                        <a:fillRect/>
                      </a:stretch>
                    </p:blipFill>
                    <p:spPr>
                      <a:xfrm>
                        <a:off x="4034064" y="648379"/>
                        <a:ext cx="1121228" cy="88655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7AEE6DF-A129-5FBC-6668-1D686EF0696C}"/>
              </a:ext>
            </a:extLst>
          </p:cNvPr>
          <p:cNvGraphicFramePr>
            <a:graphicFrameLocks noChangeAspect="1"/>
          </p:cNvGraphicFramePr>
          <p:nvPr>
            <p:extLst>
              <p:ext uri="{D42A27DB-BD31-4B8C-83A1-F6EECF244321}">
                <p14:modId xmlns:p14="http://schemas.microsoft.com/office/powerpoint/2010/main" val="3469379709"/>
              </p:ext>
            </p:extLst>
          </p:nvPr>
        </p:nvGraphicFramePr>
        <p:xfrm>
          <a:off x="1800677" y="1637925"/>
          <a:ext cx="1006461" cy="874032"/>
        </p:xfrm>
        <a:graphic>
          <a:graphicData uri="http://schemas.openxmlformats.org/presentationml/2006/ole">
            <mc:AlternateContent xmlns:mc="http://schemas.openxmlformats.org/markup-compatibility/2006">
              <mc:Choice xmlns:v="urn:schemas-microsoft-com:vml" Requires="v">
                <p:oleObj name="Equation" r:id="rId6" imgW="482400" imgH="419040" progId="Equation.DSMT4">
                  <p:embed/>
                </p:oleObj>
              </mc:Choice>
              <mc:Fallback>
                <p:oleObj name="Equation" r:id="rId6" imgW="482400" imgH="419040" progId="Equation.DSMT4">
                  <p:embed/>
                  <p:pic>
                    <p:nvPicPr>
                      <p:cNvPr id="0" name=""/>
                      <p:cNvPicPr/>
                      <p:nvPr/>
                    </p:nvPicPr>
                    <p:blipFill>
                      <a:blip r:embed="rId7"/>
                      <a:stretch>
                        <a:fillRect/>
                      </a:stretch>
                    </p:blipFill>
                    <p:spPr>
                      <a:xfrm>
                        <a:off x="1800677" y="1637925"/>
                        <a:ext cx="1006461" cy="87403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BA4C1460-362A-3D0E-8708-E6C3C6F79097}"/>
              </a:ext>
            </a:extLst>
          </p:cNvPr>
          <p:cNvGraphicFramePr>
            <a:graphicFrameLocks noChangeAspect="1"/>
          </p:cNvGraphicFramePr>
          <p:nvPr>
            <p:extLst>
              <p:ext uri="{D42A27DB-BD31-4B8C-83A1-F6EECF244321}">
                <p14:modId xmlns:p14="http://schemas.microsoft.com/office/powerpoint/2010/main" val="2502364135"/>
              </p:ext>
            </p:extLst>
          </p:nvPr>
        </p:nvGraphicFramePr>
        <p:xfrm>
          <a:off x="3883024" y="1825624"/>
          <a:ext cx="2314868" cy="449489"/>
        </p:xfrm>
        <a:graphic>
          <a:graphicData uri="http://schemas.openxmlformats.org/presentationml/2006/ole">
            <mc:AlternateContent xmlns:mc="http://schemas.openxmlformats.org/markup-compatibility/2006">
              <mc:Choice xmlns:v="urn:schemas-microsoft-com:vml" Requires="v">
                <p:oleObj name="Equation" r:id="rId8" imgW="1307880" imgH="253800" progId="Equation.DSMT4">
                  <p:embed/>
                </p:oleObj>
              </mc:Choice>
              <mc:Fallback>
                <p:oleObj name="Equation" r:id="rId8" imgW="1307880" imgH="253800" progId="Equation.DSMT4">
                  <p:embed/>
                  <p:pic>
                    <p:nvPicPr>
                      <p:cNvPr id="0" name=""/>
                      <p:cNvPicPr/>
                      <p:nvPr/>
                    </p:nvPicPr>
                    <p:blipFill>
                      <a:blip r:embed="rId9"/>
                      <a:stretch>
                        <a:fillRect/>
                      </a:stretch>
                    </p:blipFill>
                    <p:spPr>
                      <a:xfrm>
                        <a:off x="3883024" y="1825624"/>
                        <a:ext cx="2314868" cy="44948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E46F3AE-CAAB-6109-30A1-0C60604F221B}"/>
              </a:ext>
            </a:extLst>
          </p:cNvPr>
          <p:cNvSpPr txBox="1"/>
          <p:nvPr/>
        </p:nvSpPr>
        <p:spPr>
          <a:xfrm>
            <a:off x="835024" y="2646894"/>
            <a:ext cx="1755776" cy="468077"/>
          </a:xfrm>
          <a:prstGeom prst="rect">
            <a:avLst/>
          </a:prstGeom>
          <a:noFill/>
        </p:spPr>
        <p:txBody>
          <a:bodyPr wrap="square">
            <a:spAutoFit/>
          </a:bodyPr>
          <a:lstStyle/>
          <a:p>
            <a:pPr algn="just">
              <a:lnSpc>
                <a:spcPct val="107000"/>
              </a:lnSpc>
              <a:spcBef>
                <a:spcPts val="600"/>
              </a:spcBef>
              <a:spcAft>
                <a:spcPts val="6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B345829-6CAF-100B-17F7-92C717F71148}"/>
              </a:ext>
            </a:extLst>
          </p:cNvPr>
          <p:cNvSpPr txBox="1"/>
          <p:nvPr/>
        </p:nvSpPr>
        <p:spPr>
          <a:xfrm>
            <a:off x="866323" y="3176889"/>
            <a:ext cx="10966450" cy="863250"/>
          </a:xfrm>
          <a:prstGeom prst="rect">
            <a:avLst/>
          </a:prstGeom>
          <a:noFill/>
        </p:spPr>
        <p:txBody>
          <a:bodyPr wrap="square">
            <a:spAutoFit/>
          </a:bodyPr>
          <a:lstStyle/>
          <a:p>
            <a:pPr algn="just">
              <a:lnSpc>
                <a:spcPct val="107000"/>
              </a:lnSpc>
              <a:spcBef>
                <a:spcPts val="600"/>
              </a:spcBef>
              <a:spcAft>
                <a:spcPts val="6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A1DDE4D-F30C-536B-39AE-4793715F21F5}"/>
              </a:ext>
            </a:extLst>
          </p:cNvPr>
          <p:cNvSpPr txBox="1"/>
          <p:nvPr/>
        </p:nvSpPr>
        <p:spPr>
          <a:xfrm>
            <a:off x="813253" y="4210914"/>
            <a:ext cx="6926489" cy="830997"/>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 </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813C67AB-7E56-3B77-A8EF-80AB64ACC389}"/>
              </a:ext>
            </a:extLst>
          </p:cNvPr>
          <p:cNvGraphicFramePr>
            <a:graphicFrameLocks noChangeAspect="1"/>
          </p:cNvGraphicFramePr>
          <p:nvPr>
            <p:extLst>
              <p:ext uri="{D42A27DB-BD31-4B8C-83A1-F6EECF244321}">
                <p14:modId xmlns:p14="http://schemas.microsoft.com/office/powerpoint/2010/main" val="936893571"/>
              </p:ext>
            </p:extLst>
          </p:nvPr>
        </p:nvGraphicFramePr>
        <p:xfrm>
          <a:off x="2047911" y="4040139"/>
          <a:ext cx="417702" cy="863250"/>
        </p:xfrm>
        <a:graphic>
          <a:graphicData uri="http://schemas.openxmlformats.org/presentationml/2006/ole">
            <mc:AlternateContent xmlns:mc="http://schemas.openxmlformats.org/markup-compatibility/2006">
              <mc:Choice xmlns:v="urn:schemas-microsoft-com:vml" Requires="v">
                <p:oleObj name="Equation" r:id="rId10" imgW="190440" imgH="393480" progId="Equation.DSMT4">
                  <p:embed/>
                </p:oleObj>
              </mc:Choice>
              <mc:Fallback>
                <p:oleObj name="Equation" r:id="rId10" imgW="190440" imgH="393480" progId="Equation.DSMT4">
                  <p:embed/>
                  <p:pic>
                    <p:nvPicPr>
                      <p:cNvPr id="0" name=""/>
                      <p:cNvPicPr/>
                      <p:nvPr/>
                    </p:nvPicPr>
                    <p:blipFill>
                      <a:blip r:embed="rId11"/>
                      <a:stretch>
                        <a:fillRect/>
                      </a:stretch>
                    </p:blipFill>
                    <p:spPr>
                      <a:xfrm>
                        <a:off x="2047911" y="4040139"/>
                        <a:ext cx="417702" cy="863250"/>
                      </a:xfrm>
                      <a:prstGeom prst="rect">
                        <a:avLst/>
                      </a:prstGeom>
                    </p:spPr>
                  </p:pic>
                </p:oleObj>
              </mc:Fallback>
            </mc:AlternateContent>
          </a:graphicData>
        </a:graphic>
      </p:graphicFrame>
    </p:spTree>
    <p:extLst>
      <p:ext uri="{BB962C8B-B14F-4D97-AF65-F5344CB8AC3E}">
        <p14:creationId xmlns:p14="http://schemas.microsoft.com/office/powerpoint/2010/main" val="407365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6" presetClass="entr" presetSubtype="2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CFA92B-206D-54A7-5626-4A7EE2A04AF3}"/>
              </a:ext>
            </a:extLst>
          </p:cNvPr>
          <p:cNvSpPr txBox="1"/>
          <p:nvPr/>
        </p:nvSpPr>
        <p:spPr>
          <a:xfrm>
            <a:off x="108858" y="87477"/>
            <a:ext cx="1992085" cy="523220"/>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Kết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luận</a:t>
            </a:r>
            <a:r>
              <a:rPr lang="en-US" sz="2800" b="1" dirty="0">
                <a:solidFill>
                  <a:srgbClr val="000000"/>
                </a:solidFill>
                <a:effectLst/>
                <a:latin typeface="Times New Roman" panose="02020603050405020304" pitchFamily="18" charset="0"/>
                <a:ea typeface="Calibri" panose="020F0502020204030204" pitchFamily="34" charset="0"/>
              </a:rPr>
              <a:t>: </a:t>
            </a:r>
            <a:endParaRPr lang="vi-VN" sz="2800" dirty="0"/>
          </a:p>
        </p:txBody>
      </p:sp>
      <p:sp>
        <p:nvSpPr>
          <p:cNvPr id="5" name="TextBox 4">
            <a:extLst>
              <a:ext uri="{FF2B5EF4-FFF2-40B4-BE49-F238E27FC236}">
                <a16:creationId xmlns:a16="http://schemas.microsoft.com/office/drawing/2014/main" id="{E02BEED6-F512-B0AD-8D46-A4DA5DB2A5F3}"/>
              </a:ext>
            </a:extLst>
          </p:cNvPr>
          <p:cNvSpPr txBox="1"/>
          <p:nvPr/>
        </p:nvSpPr>
        <p:spPr>
          <a:xfrm>
            <a:off x="495301" y="698921"/>
            <a:ext cx="10978242" cy="530594"/>
          </a:xfrm>
          <a:prstGeom prst="rect">
            <a:avLst/>
          </a:prstGeom>
          <a:noFill/>
        </p:spPr>
        <p:txBody>
          <a:bodyPr wrap="square">
            <a:spAutoFit/>
          </a:bodyPr>
          <a:lstStyle/>
          <a:p>
            <a:pPr algn="just">
              <a:lnSpc>
                <a:spcPct val="107000"/>
              </a:lnSpc>
              <a:spcBef>
                <a:spcPts val="60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87C31F5-F776-EB63-B97B-A88A639D75F0}"/>
              </a:ext>
            </a:extLst>
          </p:cNvPr>
          <p:cNvSpPr txBox="1"/>
          <p:nvPr/>
        </p:nvSpPr>
        <p:spPr>
          <a:xfrm>
            <a:off x="495301" y="1317739"/>
            <a:ext cx="11130642" cy="1307089"/>
          </a:xfrm>
          <a:prstGeom prst="rect">
            <a:avLst/>
          </a:prstGeom>
          <a:noFill/>
        </p:spPr>
        <p:txBody>
          <a:bodyPr wrap="square">
            <a:spAutoFit/>
          </a:bodyPr>
          <a:lstStyle/>
          <a:p>
            <a:pPr>
              <a:lnSpc>
                <a:spcPct val="150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đặc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tác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dụng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trở</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dòng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mỗi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dẫn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a:t>
            </a:r>
            <a:endParaRPr lang="vi-VN" sz="2800" dirty="0"/>
          </a:p>
        </p:txBody>
      </p:sp>
      <p:graphicFrame>
        <p:nvGraphicFramePr>
          <p:cNvPr id="8" name="Object 7">
            <a:extLst>
              <a:ext uri="{FF2B5EF4-FFF2-40B4-BE49-F238E27FC236}">
                <a16:creationId xmlns:a16="http://schemas.microsoft.com/office/drawing/2014/main" id="{42E8B570-DDB5-3EAE-063A-11ADD8720ADA}"/>
              </a:ext>
            </a:extLst>
          </p:cNvPr>
          <p:cNvGraphicFramePr>
            <a:graphicFrameLocks noChangeAspect="1"/>
          </p:cNvGraphicFramePr>
          <p:nvPr>
            <p:extLst>
              <p:ext uri="{D42A27DB-BD31-4B8C-83A1-F6EECF244321}">
                <p14:modId xmlns:p14="http://schemas.microsoft.com/office/powerpoint/2010/main" val="2061560318"/>
              </p:ext>
            </p:extLst>
          </p:nvPr>
        </p:nvGraphicFramePr>
        <p:xfrm>
          <a:off x="1797539" y="1317739"/>
          <a:ext cx="417702" cy="863250"/>
        </p:xfrm>
        <a:graphic>
          <a:graphicData uri="http://schemas.openxmlformats.org/presentationml/2006/ole">
            <mc:AlternateContent xmlns:mc="http://schemas.openxmlformats.org/markup-compatibility/2006">
              <mc:Choice xmlns:v="urn:schemas-microsoft-com:vml" Requires="v">
                <p:oleObj name="Equation" r:id="rId2" imgW="190440" imgH="393480" progId="Equation.DSMT4">
                  <p:embed/>
                </p:oleObj>
              </mc:Choice>
              <mc:Fallback>
                <p:oleObj name="Equation" r:id="rId2" imgW="190440" imgH="393480" progId="Equation.DSMT4">
                  <p:embed/>
                  <p:pic>
                    <p:nvPicPr>
                      <p:cNvPr id="14" name="Object 13">
                        <a:extLst>
                          <a:ext uri="{FF2B5EF4-FFF2-40B4-BE49-F238E27FC236}">
                            <a16:creationId xmlns:a16="http://schemas.microsoft.com/office/drawing/2014/main" id="{813C67AB-7E56-3B77-A8EF-80AB64ACC389}"/>
                          </a:ext>
                        </a:extLst>
                      </p:cNvPr>
                      <p:cNvPicPr/>
                      <p:nvPr/>
                    </p:nvPicPr>
                    <p:blipFill>
                      <a:blip r:embed="rId3"/>
                      <a:stretch>
                        <a:fillRect/>
                      </a:stretch>
                    </p:blipFill>
                    <p:spPr>
                      <a:xfrm>
                        <a:off x="1797539" y="1317739"/>
                        <a:ext cx="417702" cy="863250"/>
                      </a:xfrm>
                      <a:prstGeom prst="rect">
                        <a:avLst/>
                      </a:prstGeom>
                    </p:spPr>
                  </p:pic>
                </p:oleObj>
              </mc:Fallback>
            </mc:AlternateContent>
          </a:graphicData>
        </a:graphic>
      </p:graphicFrame>
    </p:spTree>
    <p:extLst>
      <p:ext uri="{BB962C8B-B14F-4D97-AF65-F5344CB8AC3E}">
        <p14:creationId xmlns:p14="http://schemas.microsoft.com/office/powerpoint/2010/main" val="12192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ltLang="en-US" b="1" dirty="0">
                <a:solidFill>
                  <a:srgbClr val="00B0F0"/>
                </a:solidFill>
                <a:cs typeface="Times New Roman" panose="02020603050405020304" pitchFamily="18" charset="0"/>
              </a:rPr>
              <a:t>III. Định luật Ohm</a:t>
            </a:r>
            <a:br>
              <a:rPr lang="en-US" altLang="en-US" b="1" dirty="0">
                <a:solidFill>
                  <a:srgbClr val="00B0F0"/>
                </a:solidFill>
                <a:cs typeface="Times New Roman" panose="02020603050405020304" pitchFamily="18" charset="0"/>
              </a:rPr>
            </a:br>
            <a:endParaRPr lang="en-US" dirty="0"/>
          </a:p>
        </p:txBody>
      </p:sp>
      <p:pic>
        <p:nvPicPr>
          <p:cNvPr id="5" name="Picture 4"/>
          <p:cNvPicPr>
            <a:picLocks noChangeAspect="1"/>
          </p:cNvPicPr>
          <p:nvPr/>
        </p:nvPicPr>
        <p:blipFill>
          <a:blip r:embed="rId3"/>
          <a:stretch>
            <a:fillRect/>
          </a:stretch>
        </p:blipFill>
        <p:spPr>
          <a:xfrm>
            <a:off x="2950817" y="2614930"/>
            <a:ext cx="3421556" cy="3359150"/>
          </a:xfrm>
          <a:prstGeom prst="rect">
            <a:avLst/>
          </a:prstGeom>
        </p:spPr>
      </p:pic>
      <p:sp>
        <p:nvSpPr>
          <p:cNvPr id="7" name="TextBox 6"/>
          <p:cNvSpPr txBox="1"/>
          <p:nvPr/>
        </p:nvSpPr>
        <p:spPr>
          <a:xfrm>
            <a:off x="7416800" y="5262880"/>
            <a:ext cx="3413760"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Georg Simon Ohm 1789-1854</a:t>
            </a:r>
          </a:p>
        </p:txBody>
      </p:sp>
    </p:spTree>
    <p:extLst>
      <p:ext uri="{BB962C8B-B14F-4D97-AF65-F5344CB8AC3E}">
        <p14:creationId xmlns:p14="http://schemas.microsoft.com/office/powerpoint/2010/main" val="93724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92139"/>
            <a:ext cx="10515600" cy="1612582"/>
          </a:xfrm>
        </p:spPr>
        <p:txBody>
          <a:bodyPr>
            <a:normAutofit/>
          </a:bodyPr>
          <a:lstStyle/>
          <a:p>
            <a:pPr algn="ctr"/>
            <a:r>
              <a:rPr lang="en-US" sz="4800" dirty="0" err="1">
                <a:latin typeface="Times New Roman" panose="02020603050405020304" pitchFamily="18" charset="0"/>
                <a:cs typeface="Times New Roman" panose="02020603050405020304" pitchFamily="18" charset="0"/>
              </a:rPr>
              <a:t>Hoạt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nhóm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đôi</a:t>
            </a:r>
            <a:r>
              <a:rPr lang="en-US" sz="4800" dirty="0">
                <a:latin typeface="Times New Roman" panose="02020603050405020304" pitchFamily="18" charset="0"/>
                <a:cs typeface="Times New Roman" panose="02020603050405020304" pitchFamily="18" charset="0"/>
              </a:rPr>
              <a:t> </a:t>
            </a:r>
            <a:br>
              <a:rPr lang="en-US" sz="4800" dirty="0">
                <a:latin typeface="Times New Roman" panose="02020603050405020304" pitchFamily="18" charset="0"/>
                <a:cs typeface="Times New Roman" panose="02020603050405020304" pitchFamily="18" charset="0"/>
              </a:rPr>
            </a:br>
            <a:r>
              <a:rPr lang="en-US" sz="4800" dirty="0" err="1">
                <a:latin typeface="Times New Roman" panose="02020603050405020304" pitchFamily="18" charset="0"/>
                <a:cs typeface="Times New Roman" panose="02020603050405020304" pitchFamily="18" charset="0"/>
              </a:rPr>
              <a:t>Thời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gian</a:t>
            </a:r>
            <a:r>
              <a:rPr lang="en-US" sz="4800" dirty="0">
                <a:latin typeface="Times New Roman" panose="02020603050405020304" pitchFamily="18" charset="0"/>
                <a:cs typeface="Times New Roman" panose="02020603050405020304" pitchFamily="18" charset="0"/>
              </a:rPr>
              <a:t>: 05 </a:t>
            </a:r>
            <a:r>
              <a:rPr lang="en-US" sz="4800" dirty="0" err="1">
                <a:latin typeface="Times New Roman" panose="02020603050405020304" pitchFamily="18" charset="0"/>
                <a:cs typeface="Times New Roman" panose="02020603050405020304" pitchFamily="18" charset="0"/>
              </a:rPr>
              <a:t>phút</a:t>
            </a:r>
            <a:endParaRPr lang="en-US" sz="4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2438400"/>
            <a:ext cx="10515600" cy="4145280"/>
          </a:xfrm>
          <a:ln w="19050">
            <a:solidFill>
              <a:schemeClr val="tx1"/>
            </a:solidFill>
          </a:ln>
        </p:spPr>
        <p:txBody>
          <a:bodyPr>
            <a:normAutofit fontScale="92500" lnSpcReduction="20000"/>
          </a:bodyPr>
          <a:lstStyle/>
          <a:p>
            <a:pPr algn="ctr"/>
            <a:endParaRPr lang="en-US" b="1" dirty="0"/>
          </a:p>
          <a:p>
            <a:pPr algn="ctr"/>
            <a:r>
              <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HỌC TẬP SỐ 1</a:t>
            </a:r>
          </a:p>
          <a:p>
            <a:pPr algn="ctr"/>
            <a:r>
              <a:rPr lang="en-US" b="1" i="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hiểu</a:t>
            </a:r>
            <a:r>
              <a:rPr lang="en-US"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a:t>
            </a:r>
            <a:r>
              <a:rPr lang="en-US"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1" i="1" dirty="0" err="1">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luật</a:t>
            </a:r>
            <a:r>
              <a:rPr lang="en-US" b="1" i="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Ohm</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Câu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1: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Điện</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trở</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dây</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dẫn</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gì</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Kí</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hiệu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công</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thức</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tính</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điện</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trở</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Câu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Em</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hãy</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phát</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biểu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định</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luật</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Ohm.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Nêu</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tên</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đơn</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vị</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các</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lượng</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trong</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công</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dirty="0" err="1">
                <a:solidFill>
                  <a:schemeClr val="tx1">
                    <a:lumMod val="75000"/>
                    <a:lumOff val="25000"/>
                  </a:schemeClr>
                </a:solidFill>
                <a:latin typeface="Times New Roman" panose="02020603050405020304" pitchFamily="18" charset="0"/>
                <a:cs typeface="Times New Roman" panose="02020603050405020304" pitchFamily="18" charset="0"/>
              </a:rPr>
              <a:t>thức</a:t>
            </a:r>
            <a:r>
              <a:rPr lang="en-US" dirty="0">
                <a:solidFill>
                  <a:schemeClr val="tx1">
                    <a:lumMod val="75000"/>
                    <a:lumOff val="25000"/>
                  </a:schemeClr>
                </a:solidFill>
                <a:latin typeface="Times New Roman" panose="02020603050405020304" pitchFamily="18" charset="0"/>
                <a:cs typeface="Times New Roman" panose="02020603050405020304" pitchFamily="18" charset="0"/>
              </a:rPr>
              <a:t>? </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t>
            </a:r>
          </a:p>
          <a:p>
            <a:r>
              <a:rPr lang="en-US"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ctr"/>
            <a:endParaRPr lang="en-US" dirty="0"/>
          </a:p>
        </p:txBody>
      </p:sp>
    </p:spTree>
    <p:extLst>
      <p:ext uri="{BB962C8B-B14F-4D97-AF65-F5344CB8AC3E}">
        <p14:creationId xmlns:p14="http://schemas.microsoft.com/office/powerpoint/2010/main" val="311611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016000" y="2448560"/>
            <a:ext cx="2092960" cy="1036320"/>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 LUẬN</a:t>
            </a:r>
          </a:p>
        </p:txBody>
      </p:sp>
      <p:sp>
        <p:nvSpPr>
          <p:cNvPr id="5" name="Rectangle 4"/>
          <p:cNvSpPr/>
          <p:nvPr/>
        </p:nvSpPr>
        <p:spPr>
          <a:xfrm>
            <a:off x="3261360" y="1663730"/>
            <a:ext cx="8696960" cy="1569660"/>
          </a:xfrm>
          <a:prstGeom prst="rect">
            <a:avLst/>
          </a:prstGeom>
        </p:spPr>
        <p:txBody>
          <a:bodyPr wrap="square">
            <a:spAutoFit/>
          </a:bodyPr>
          <a:lstStyle/>
          <a:p>
            <a:pPr marL="457200" indent="-457200">
              <a:buFontTx/>
              <a:buChar char="-"/>
            </a:pPr>
            <a:r>
              <a:rPr lang="de-DE" sz="3200" dirty="0">
                <a:solidFill>
                  <a:schemeClr val="tx1">
                    <a:lumMod val="75000"/>
                    <a:lumOff val="25000"/>
                  </a:schemeClr>
                </a:solidFill>
                <a:latin typeface="Times New Roman" panose="02020603050405020304" pitchFamily="18" charset="0"/>
                <a:cs typeface="Times New Roman" panose="02020603050405020304" pitchFamily="18" charset="0"/>
              </a:rPr>
              <a:t>Mỗi dây dẫn có một giá trị cản trở dòng điện khác nhau, không phụ thuộc vào cường độ dòng điện và hiệu điện thế giữa hai đầu đoạn dây đó. </a:t>
            </a:r>
            <a:endParaRPr lang="en-US" sz="3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61360" y="3498446"/>
            <a:ext cx="2236510" cy="584775"/>
          </a:xfrm>
          <a:prstGeom prst="rect">
            <a:avLst/>
          </a:prstGeom>
        </p:spPr>
        <p:txBody>
          <a:bodyPr wrap="none">
            <a:spAutoFit/>
          </a:bodyPr>
          <a:lstStyle/>
          <a:p>
            <a:r>
              <a:rPr lang="pt-PT" sz="3200" dirty="0">
                <a:solidFill>
                  <a:schemeClr val="tx1">
                    <a:lumMod val="75000"/>
                    <a:lumOff val="25000"/>
                  </a:schemeClr>
                </a:solidFill>
                <a:latin typeface="Times New Roman" panose="02020603050405020304" pitchFamily="18" charset="0"/>
                <a:cs typeface="Times New Roman" panose="02020603050405020304" pitchFamily="18" charset="0"/>
              </a:rPr>
              <a:t>-  Kí hiệu: R</a:t>
            </a:r>
            <a:endParaRPr lang="en-US" sz="3200" dirty="0"/>
          </a:p>
        </p:txBody>
      </p:sp>
      <mc:AlternateContent xmlns:mc="http://schemas.openxmlformats.org/markup-compatibility/2006" xmlns:a14="http://schemas.microsoft.com/office/drawing/2010/main">
        <mc:Choice Requires="a14">
          <p:sp>
            <p:nvSpPr>
              <p:cNvPr id="8" name="Rectangle 7"/>
              <p:cNvSpPr/>
              <p:nvPr/>
            </p:nvSpPr>
            <p:spPr>
              <a:xfrm>
                <a:off x="6428316" y="4558514"/>
                <a:ext cx="2021840" cy="876137"/>
              </a:xfrm>
              <a:prstGeom prst="rect">
                <a:avLst/>
              </a:prstGeom>
              <a:solidFill>
                <a:schemeClr val="accent6">
                  <a:lumMod val="60000"/>
                  <a:lumOff val="40000"/>
                </a:schemeClr>
              </a:solidFill>
              <a:ln>
                <a:solidFill>
                  <a:schemeClr val="tx1"/>
                </a:solidFill>
                <a:prstDash val="lgDash"/>
              </a:ln>
            </p:spPr>
            <p:txBody>
              <a:bodyPr wrap="square">
                <a:spAutoFit/>
              </a:bodyPr>
              <a:lstStyle/>
              <a:p>
                <a:pPr algn="ctr"/>
                <a:r>
                  <a:rPr lang="pt-PT" sz="3600" dirty="0">
                    <a:solidFill>
                      <a:schemeClr val="tx1">
                        <a:lumMod val="75000"/>
                        <a:lumOff val="25000"/>
                      </a:schemeClr>
                    </a:solidFill>
                    <a:latin typeface="Times New Roman" panose="02020603050405020304" pitchFamily="18" charset="0"/>
                    <a:cs typeface="Times New Roman" panose="02020603050405020304" pitchFamily="18" charset="0"/>
                  </a:rPr>
                  <a:t>R = </a:t>
                </a:r>
                <a14:m>
                  <m:oMath xmlns:m="http://schemas.openxmlformats.org/officeDocument/2006/math">
                    <m:f>
                      <m:fPr>
                        <m:ctrlPr>
                          <a:rPr lang="en-US" sz="3600" i="1">
                            <a:solidFill>
                              <a:schemeClr val="tx1">
                                <a:lumMod val="75000"/>
                                <a:lumOff val="25000"/>
                              </a:schemeClr>
                            </a:solidFill>
                            <a:latin typeface="Cambria Math" panose="02040503050406030204" pitchFamily="18" charset="0"/>
                          </a:rPr>
                        </m:ctrlPr>
                      </m:fPr>
                      <m:num>
                        <m:r>
                          <a:rPr lang="en-US" sz="3600" i="1">
                            <a:solidFill>
                              <a:schemeClr val="tx1">
                                <a:lumMod val="75000"/>
                                <a:lumOff val="25000"/>
                              </a:schemeClr>
                            </a:solidFill>
                            <a:latin typeface="Cambria Math" panose="02040503050406030204" pitchFamily="18" charset="0"/>
                          </a:rPr>
                          <m:t>𝑈</m:t>
                        </m:r>
                      </m:num>
                      <m:den>
                        <m:r>
                          <a:rPr lang="en-US" sz="3600" i="1">
                            <a:solidFill>
                              <a:schemeClr val="tx1">
                                <a:lumMod val="75000"/>
                                <a:lumOff val="25000"/>
                              </a:schemeClr>
                            </a:solidFill>
                            <a:latin typeface="Cambria Math" panose="02040503050406030204" pitchFamily="18" charset="0"/>
                          </a:rPr>
                          <m:t>𝐼</m:t>
                        </m:r>
                      </m:den>
                    </m:f>
                  </m:oMath>
                </a14:m>
                <a:endParaRPr lang="en-US" sz="3600" dirty="0"/>
              </a:p>
            </p:txBody>
          </p:sp>
        </mc:Choice>
        <mc:Fallback xmlns="">
          <p:sp>
            <p:nvSpPr>
              <p:cNvPr id="8" name="Rectangle 7"/>
              <p:cNvSpPr>
                <a:spLocks noRot="1" noChangeAspect="1" noMove="1" noResize="1" noEditPoints="1" noAdjustHandles="1" noChangeArrowheads="1" noChangeShapeType="1" noTextEdit="1"/>
              </p:cNvSpPr>
              <p:nvPr/>
            </p:nvSpPr>
            <p:spPr>
              <a:xfrm>
                <a:off x="6428316" y="4558514"/>
                <a:ext cx="2021840" cy="876137"/>
              </a:xfrm>
              <a:prstGeom prst="rect">
                <a:avLst/>
              </a:prstGeom>
              <a:blipFill>
                <a:blip r:embed="rId2"/>
                <a:stretch>
                  <a:fillRect b="-10274"/>
                </a:stretch>
              </a:blipFill>
              <a:ln>
                <a:solidFill>
                  <a:schemeClr val="tx1"/>
                </a:solidFill>
                <a:prstDash val="lgDash"/>
              </a:ln>
            </p:spPr>
            <p:txBody>
              <a:bodyPr/>
              <a:lstStyle/>
              <a:p>
                <a:r>
                  <a:rPr lang="en-US">
                    <a:noFill/>
                  </a:rPr>
                  <a:t> </a:t>
                </a:r>
              </a:p>
            </p:txBody>
          </p:sp>
        </mc:Fallback>
      </mc:AlternateContent>
    </p:spTree>
    <p:extLst>
      <p:ext uri="{BB962C8B-B14F-4D97-AF65-F5344CB8AC3E}">
        <p14:creationId xmlns:p14="http://schemas.microsoft.com/office/powerpoint/2010/main" val="364340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Left-Right Arrow Callout 4"/>
              <p:cNvSpPr/>
              <p:nvPr/>
            </p:nvSpPr>
            <p:spPr>
              <a:xfrm>
                <a:off x="2905760" y="2113280"/>
                <a:ext cx="6289040" cy="2611120"/>
              </a:xfrm>
              <a:prstGeom prst="leftRightArrowCallout">
                <a:avLst/>
              </a:prstGeom>
              <a:solidFill>
                <a:srgbClr val="4FB1D9"/>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pt-PT" sz="3200" dirty="0">
                    <a:latin typeface="Times New Roman" panose="02020603050405020304" pitchFamily="18" charset="0"/>
                    <a:ea typeface="Times New Roman" panose="02020603050405020304" pitchFamily="18" charset="0"/>
                    <a:cs typeface="Times New Roman" panose="02020603050405020304" pitchFamily="18" charset="0"/>
                  </a:rPr>
                  <a:t>Công thức định luật Ohm: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pt-PT" sz="3200" dirty="0">
                    <a:latin typeface="Times New Roman" panose="02020603050405020304" pitchFamily="18" charset="0"/>
                    <a:ea typeface="Times New Roman" panose="02020603050405020304" pitchFamily="18" charset="0"/>
                    <a:cs typeface="Times New Roman" panose="02020603050405020304" pitchFamily="18" charset="0"/>
                  </a:rPr>
                  <a:t>	 </a:t>
                </a:r>
                <a:r>
                  <a:rPr lang="pt-PT" sz="3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 = </a:t>
                </a:r>
                <a14:m>
                  <m:oMath xmlns:m="http://schemas.openxmlformats.org/officeDocument/2006/math">
                    <m:f>
                      <m:fPr>
                        <m:ctrlPr>
                          <a:rPr lang="en-US" sz="3200" b="1"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1"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𝑼</m:t>
                        </m:r>
                      </m:num>
                      <m:den>
                        <m:r>
                          <a:rPr lang="en-US" sz="3200" b="1" i="1">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Times New Roman" panose="02020603050405020304" pitchFamily="18" charset="0"/>
                          </a:rPr>
                          <m:t>𝑹</m:t>
                        </m:r>
                      </m:den>
                    </m:f>
                  </m:oMath>
                </a14:m>
                <a:endParaRPr lang="en-US" sz="3200" b="1" dirty="0"/>
              </a:p>
            </p:txBody>
          </p:sp>
        </mc:Choice>
        <mc:Fallback xmlns="">
          <p:sp>
            <p:nvSpPr>
              <p:cNvPr id="5" name="Left-Right Arrow Callout 4"/>
              <p:cNvSpPr>
                <a:spLocks noRot="1" noChangeAspect="1" noMove="1" noResize="1" noEditPoints="1" noAdjustHandles="1" noChangeArrowheads="1" noChangeShapeType="1" noTextEdit="1"/>
              </p:cNvSpPr>
              <p:nvPr/>
            </p:nvSpPr>
            <p:spPr>
              <a:xfrm>
                <a:off x="2905760" y="2113280"/>
                <a:ext cx="6289040" cy="2611120"/>
              </a:xfrm>
              <a:prstGeom prst="leftRightArrowCallout">
                <a:avLst/>
              </a:prstGeom>
              <a:blipFill>
                <a:blip r:embed="rId2"/>
                <a:stretch>
                  <a:fillRect/>
                </a:stretch>
              </a:blipFill>
              <a:ln>
                <a:prstDash val="lgDashDot"/>
              </a:ln>
            </p:spPr>
            <p:txBody>
              <a:bodyPr/>
              <a:lstStyle/>
              <a:p>
                <a:r>
                  <a:rPr lang="en-US">
                    <a:noFill/>
                  </a:rPr>
                  <a:t> </a:t>
                </a:r>
              </a:p>
            </p:txBody>
          </p:sp>
        </mc:Fallback>
      </mc:AlternateContent>
      <p:sp>
        <p:nvSpPr>
          <p:cNvPr id="6" name="Flowchart: Alternate Process 5"/>
          <p:cNvSpPr/>
          <p:nvPr/>
        </p:nvSpPr>
        <p:spPr>
          <a:xfrm>
            <a:off x="416560" y="1168400"/>
            <a:ext cx="2468880" cy="4754880"/>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lumMod val="75000"/>
                    <a:lumOff val="25000"/>
                  </a:schemeClr>
                </a:solidFill>
              </a:rPr>
              <a:t>Phát</a:t>
            </a:r>
            <a:r>
              <a:rPr lang="en-US" sz="2400" dirty="0">
                <a:solidFill>
                  <a:schemeClr val="tx1">
                    <a:lumMod val="75000"/>
                    <a:lumOff val="25000"/>
                  </a:schemeClr>
                </a:solidFill>
              </a:rPr>
              <a:t> </a:t>
            </a:r>
            <a:r>
              <a:rPr lang="en-US" sz="2400" dirty="0" err="1">
                <a:solidFill>
                  <a:schemeClr val="tx1">
                    <a:lumMod val="75000"/>
                    <a:lumOff val="25000"/>
                  </a:schemeClr>
                </a:solidFill>
              </a:rPr>
              <a:t>biểu</a:t>
            </a:r>
            <a:r>
              <a:rPr lang="en-US" sz="2400" dirty="0">
                <a:solidFill>
                  <a:schemeClr val="tx1">
                    <a:lumMod val="75000"/>
                    <a:lumOff val="25000"/>
                  </a:schemeClr>
                </a:solidFill>
              </a:rPr>
              <a:t> </a:t>
            </a:r>
            <a:r>
              <a:rPr lang="en-US" sz="2400" dirty="0" err="1">
                <a:solidFill>
                  <a:schemeClr val="tx1">
                    <a:lumMod val="75000"/>
                    <a:lumOff val="25000"/>
                  </a:schemeClr>
                </a:solidFill>
              </a:rPr>
              <a:t>định</a:t>
            </a:r>
            <a:r>
              <a:rPr lang="en-US" sz="2400" dirty="0">
                <a:solidFill>
                  <a:schemeClr val="tx1">
                    <a:lumMod val="75000"/>
                    <a:lumOff val="25000"/>
                  </a:schemeClr>
                </a:solidFill>
              </a:rPr>
              <a:t> </a:t>
            </a:r>
            <a:r>
              <a:rPr lang="en-US" sz="2400" dirty="0" err="1">
                <a:solidFill>
                  <a:schemeClr val="tx1">
                    <a:lumMod val="75000"/>
                    <a:lumOff val="25000"/>
                  </a:schemeClr>
                </a:solidFill>
              </a:rPr>
              <a:t>luật</a:t>
            </a:r>
            <a:r>
              <a:rPr lang="en-US" sz="2400" dirty="0">
                <a:solidFill>
                  <a:schemeClr val="tx1">
                    <a:lumMod val="75000"/>
                    <a:lumOff val="25000"/>
                  </a:schemeClr>
                </a:solidFill>
              </a:rPr>
              <a:t> Ohm: </a:t>
            </a:r>
          </a:p>
          <a:p>
            <a:pPr algn="ctr"/>
            <a:r>
              <a:rPr lang="en-US" sz="2400" dirty="0" err="1">
                <a:solidFill>
                  <a:schemeClr val="tx1">
                    <a:lumMod val="75000"/>
                    <a:lumOff val="25000"/>
                  </a:schemeClr>
                </a:solidFill>
              </a:rPr>
              <a:t>Cường</a:t>
            </a:r>
            <a:r>
              <a:rPr lang="en-US" sz="2400" dirty="0">
                <a:solidFill>
                  <a:schemeClr val="tx1">
                    <a:lumMod val="75000"/>
                    <a:lumOff val="25000"/>
                  </a:schemeClr>
                </a:solidFill>
              </a:rPr>
              <a:t> </a:t>
            </a:r>
            <a:r>
              <a:rPr lang="en-US" sz="2400" dirty="0" err="1">
                <a:solidFill>
                  <a:schemeClr val="tx1">
                    <a:lumMod val="75000"/>
                    <a:lumOff val="25000"/>
                  </a:schemeClr>
                </a:solidFill>
              </a:rPr>
              <a:t>độ</a:t>
            </a:r>
            <a:r>
              <a:rPr lang="en-US" sz="2400" dirty="0">
                <a:solidFill>
                  <a:schemeClr val="tx1">
                    <a:lumMod val="75000"/>
                    <a:lumOff val="25000"/>
                  </a:schemeClr>
                </a:solidFill>
              </a:rPr>
              <a:t> </a:t>
            </a:r>
            <a:r>
              <a:rPr lang="en-US" sz="2400" dirty="0" err="1">
                <a:solidFill>
                  <a:schemeClr val="tx1">
                    <a:lumMod val="75000"/>
                    <a:lumOff val="25000"/>
                  </a:schemeClr>
                </a:solidFill>
              </a:rPr>
              <a:t>dòng</a:t>
            </a:r>
            <a:r>
              <a:rPr lang="en-US" sz="2400" dirty="0">
                <a:solidFill>
                  <a:schemeClr val="tx1">
                    <a:lumMod val="75000"/>
                    <a:lumOff val="25000"/>
                  </a:schemeClr>
                </a:solidFill>
              </a:rPr>
              <a:t> </a:t>
            </a:r>
            <a:r>
              <a:rPr lang="en-US" sz="2400" dirty="0" err="1">
                <a:solidFill>
                  <a:schemeClr val="tx1">
                    <a:lumMod val="75000"/>
                    <a:lumOff val="25000"/>
                  </a:schemeClr>
                </a:solidFill>
              </a:rPr>
              <a:t>điện</a:t>
            </a:r>
            <a:r>
              <a:rPr lang="en-US" sz="2400" dirty="0">
                <a:solidFill>
                  <a:schemeClr val="tx1">
                    <a:lumMod val="75000"/>
                    <a:lumOff val="25000"/>
                  </a:schemeClr>
                </a:solidFill>
              </a:rPr>
              <a:t> </a:t>
            </a:r>
            <a:r>
              <a:rPr lang="en-US" sz="2400" dirty="0" err="1">
                <a:solidFill>
                  <a:schemeClr val="tx1">
                    <a:lumMod val="75000"/>
                    <a:lumOff val="25000"/>
                  </a:schemeClr>
                </a:solidFill>
              </a:rPr>
              <a:t>trong</a:t>
            </a:r>
            <a:r>
              <a:rPr lang="en-US" sz="2400" dirty="0">
                <a:solidFill>
                  <a:schemeClr val="tx1">
                    <a:lumMod val="75000"/>
                    <a:lumOff val="25000"/>
                  </a:schemeClr>
                </a:solidFill>
              </a:rPr>
              <a:t> </a:t>
            </a:r>
            <a:r>
              <a:rPr lang="en-US" sz="2400" dirty="0" err="1">
                <a:solidFill>
                  <a:schemeClr val="tx1">
                    <a:lumMod val="75000"/>
                    <a:lumOff val="25000"/>
                  </a:schemeClr>
                </a:solidFill>
              </a:rPr>
              <a:t>một</a:t>
            </a:r>
            <a:r>
              <a:rPr lang="en-US" sz="2400" dirty="0">
                <a:solidFill>
                  <a:schemeClr val="tx1">
                    <a:lumMod val="75000"/>
                    <a:lumOff val="25000"/>
                  </a:schemeClr>
                </a:solidFill>
              </a:rPr>
              <a:t> </a:t>
            </a:r>
            <a:r>
              <a:rPr lang="en-US" sz="2400" dirty="0" err="1">
                <a:solidFill>
                  <a:schemeClr val="tx1">
                    <a:lumMod val="75000"/>
                    <a:lumOff val="25000"/>
                  </a:schemeClr>
                </a:solidFill>
              </a:rPr>
              <a:t>đoạn</a:t>
            </a:r>
            <a:r>
              <a:rPr lang="en-US" sz="2400" dirty="0">
                <a:solidFill>
                  <a:schemeClr val="tx1">
                    <a:lumMod val="75000"/>
                    <a:lumOff val="25000"/>
                  </a:schemeClr>
                </a:solidFill>
              </a:rPr>
              <a:t> </a:t>
            </a:r>
            <a:r>
              <a:rPr lang="en-US" sz="2400" dirty="0" err="1">
                <a:solidFill>
                  <a:schemeClr val="tx1">
                    <a:lumMod val="75000"/>
                    <a:lumOff val="25000"/>
                  </a:schemeClr>
                </a:solidFill>
              </a:rPr>
              <a:t>dây</a:t>
            </a:r>
            <a:r>
              <a:rPr lang="en-US" sz="2400" dirty="0">
                <a:solidFill>
                  <a:schemeClr val="tx1">
                    <a:lumMod val="75000"/>
                    <a:lumOff val="25000"/>
                  </a:schemeClr>
                </a:solidFill>
              </a:rPr>
              <a:t> </a:t>
            </a:r>
            <a:r>
              <a:rPr lang="en-US" sz="2400" dirty="0" err="1">
                <a:solidFill>
                  <a:schemeClr val="tx1">
                    <a:lumMod val="75000"/>
                    <a:lumOff val="25000"/>
                  </a:schemeClr>
                </a:solidFill>
              </a:rPr>
              <a:t>dẫn</a:t>
            </a:r>
            <a:r>
              <a:rPr lang="en-US" sz="2400" dirty="0">
                <a:solidFill>
                  <a:schemeClr val="tx1">
                    <a:lumMod val="75000"/>
                    <a:lumOff val="25000"/>
                  </a:schemeClr>
                </a:solidFill>
              </a:rPr>
              <a:t> </a:t>
            </a:r>
            <a:r>
              <a:rPr lang="en-US" sz="2400" dirty="0" err="1">
                <a:solidFill>
                  <a:schemeClr val="tx1">
                    <a:lumMod val="75000"/>
                    <a:lumOff val="25000"/>
                  </a:schemeClr>
                </a:solidFill>
              </a:rPr>
              <a:t>tỉ</a:t>
            </a:r>
            <a:r>
              <a:rPr lang="en-US" sz="2400" dirty="0">
                <a:solidFill>
                  <a:schemeClr val="tx1">
                    <a:lumMod val="75000"/>
                    <a:lumOff val="25000"/>
                  </a:schemeClr>
                </a:solidFill>
              </a:rPr>
              <a:t> </a:t>
            </a:r>
            <a:r>
              <a:rPr lang="en-US" sz="2400" dirty="0" err="1">
                <a:solidFill>
                  <a:schemeClr val="tx1">
                    <a:lumMod val="75000"/>
                    <a:lumOff val="25000"/>
                  </a:schemeClr>
                </a:solidFill>
              </a:rPr>
              <a:t>lệ</a:t>
            </a:r>
            <a:r>
              <a:rPr lang="en-US" sz="2400" dirty="0">
                <a:solidFill>
                  <a:schemeClr val="tx1">
                    <a:lumMod val="75000"/>
                    <a:lumOff val="25000"/>
                  </a:schemeClr>
                </a:solidFill>
              </a:rPr>
              <a:t> </a:t>
            </a:r>
            <a:r>
              <a:rPr lang="en-US" sz="2400" dirty="0" err="1">
                <a:solidFill>
                  <a:schemeClr val="tx1">
                    <a:lumMod val="75000"/>
                    <a:lumOff val="25000"/>
                  </a:schemeClr>
                </a:solidFill>
              </a:rPr>
              <a:t>thuận</a:t>
            </a:r>
            <a:r>
              <a:rPr lang="en-US" sz="2400" dirty="0">
                <a:solidFill>
                  <a:schemeClr val="tx1">
                    <a:lumMod val="75000"/>
                    <a:lumOff val="25000"/>
                  </a:schemeClr>
                </a:solidFill>
              </a:rPr>
              <a:t> </a:t>
            </a:r>
            <a:r>
              <a:rPr lang="en-US" sz="2400" dirty="0" err="1">
                <a:solidFill>
                  <a:schemeClr val="tx1">
                    <a:lumMod val="75000"/>
                    <a:lumOff val="25000"/>
                  </a:schemeClr>
                </a:solidFill>
              </a:rPr>
              <a:t>với</a:t>
            </a:r>
            <a:r>
              <a:rPr lang="en-US" sz="2400" dirty="0">
                <a:solidFill>
                  <a:schemeClr val="tx1">
                    <a:lumMod val="75000"/>
                    <a:lumOff val="25000"/>
                  </a:schemeClr>
                </a:solidFill>
              </a:rPr>
              <a:t> </a:t>
            </a:r>
            <a:r>
              <a:rPr lang="en-US" sz="2400" dirty="0" err="1">
                <a:solidFill>
                  <a:schemeClr val="tx1">
                    <a:lumMod val="75000"/>
                    <a:lumOff val="25000"/>
                  </a:schemeClr>
                </a:solidFill>
              </a:rPr>
              <a:t>hiệu</a:t>
            </a:r>
            <a:r>
              <a:rPr lang="en-US" sz="2400" dirty="0">
                <a:solidFill>
                  <a:schemeClr val="tx1">
                    <a:lumMod val="75000"/>
                    <a:lumOff val="25000"/>
                  </a:schemeClr>
                </a:solidFill>
              </a:rPr>
              <a:t> </a:t>
            </a:r>
            <a:r>
              <a:rPr lang="en-US" sz="2400" dirty="0" err="1">
                <a:solidFill>
                  <a:schemeClr val="tx1">
                    <a:lumMod val="75000"/>
                    <a:lumOff val="25000"/>
                  </a:schemeClr>
                </a:solidFill>
              </a:rPr>
              <a:t>điện</a:t>
            </a:r>
            <a:r>
              <a:rPr lang="en-US" sz="2400" dirty="0">
                <a:solidFill>
                  <a:schemeClr val="tx1">
                    <a:lumMod val="75000"/>
                    <a:lumOff val="25000"/>
                  </a:schemeClr>
                </a:solidFill>
              </a:rPr>
              <a:t> </a:t>
            </a:r>
            <a:r>
              <a:rPr lang="en-US" sz="2400" dirty="0" err="1">
                <a:solidFill>
                  <a:schemeClr val="tx1">
                    <a:lumMod val="75000"/>
                    <a:lumOff val="25000"/>
                  </a:schemeClr>
                </a:solidFill>
              </a:rPr>
              <a:t>thế</a:t>
            </a:r>
            <a:r>
              <a:rPr lang="en-US" sz="2400" dirty="0">
                <a:solidFill>
                  <a:schemeClr val="tx1">
                    <a:lumMod val="75000"/>
                    <a:lumOff val="25000"/>
                  </a:schemeClr>
                </a:solidFill>
              </a:rPr>
              <a:t> </a:t>
            </a:r>
            <a:r>
              <a:rPr lang="en-US" sz="2400" dirty="0" err="1">
                <a:solidFill>
                  <a:schemeClr val="tx1">
                    <a:lumMod val="75000"/>
                    <a:lumOff val="25000"/>
                  </a:schemeClr>
                </a:solidFill>
              </a:rPr>
              <a:t>giữa</a:t>
            </a:r>
            <a:r>
              <a:rPr lang="en-US" sz="2400" dirty="0">
                <a:solidFill>
                  <a:schemeClr val="tx1">
                    <a:lumMod val="75000"/>
                    <a:lumOff val="25000"/>
                  </a:schemeClr>
                </a:solidFill>
              </a:rPr>
              <a:t> </a:t>
            </a:r>
            <a:r>
              <a:rPr lang="en-US" sz="2400" dirty="0" err="1">
                <a:solidFill>
                  <a:schemeClr val="tx1">
                    <a:lumMod val="75000"/>
                    <a:lumOff val="25000"/>
                  </a:schemeClr>
                </a:solidFill>
              </a:rPr>
              <a:t>hai</a:t>
            </a:r>
            <a:r>
              <a:rPr lang="en-US" sz="2400" dirty="0">
                <a:solidFill>
                  <a:schemeClr val="tx1">
                    <a:lumMod val="75000"/>
                    <a:lumOff val="25000"/>
                  </a:schemeClr>
                </a:solidFill>
              </a:rPr>
              <a:t> </a:t>
            </a:r>
            <a:r>
              <a:rPr lang="en-US" sz="2400" dirty="0" err="1">
                <a:solidFill>
                  <a:schemeClr val="tx1">
                    <a:lumMod val="75000"/>
                    <a:lumOff val="25000"/>
                  </a:schemeClr>
                </a:solidFill>
              </a:rPr>
              <a:t>đầu</a:t>
            </a:r>
            <a:r>
              <a:rPr lang="en-US" sz="2400" dirty="0">
                <a:solidFill>
                  <a:schemeClr val="tx1">
                    <a:lumMod val="75000"/>
                    <a:lumOff val="25000"/>
                  </a:schemeClr>
                </a:solidFill>
              </a:rPr>
              <a:t> </a:t>
            </a:r>
            <a:r>
              <a:rPr lang="en-US" sz="2400" dirty="0" err="1">
                <a:solidFill>
                  <a:schemeClr val="tx1">
                    <a:lumMod val="75000"/>
                    <a:lumOff val="25000"/>
                  </a:schemeClr>
                </a:solidFill>
              </a:rPr>
              <a:t>đoạn</a:t>
            </a:r>
            <a:r>
              <a:rPr lang="en-US" sz="2400" dirty="0">
                <a:solidFill>
                  <a:schemeClr val="tx1">
                    <a:lumMod val="75000"/>
                    <a:lumOff val="25000"/>
                  </a:schemeClr>
                </a:solidFill>
              </a:rPr>
              <a:t> </a:t>
            </a:r>
            <a:r>
              <a:rPr lang="en-US" sz="2400" dirty="0" err="1">
                <a:solidFill>
                  <a:schemeClr val="tx1">
                    <a:lumMod val="75000"/>
                    <a:lumOff val="25000"/>
                  </a:schemeClr>
                </a:solidFill>
              </a:rPr>
              <a:t>dây</a:t>
            </a:r>
            <a:r>
              <a:rPr lang="en-US" sz="2400" dirty="0">
                <a:solidFill>
                  <a:schemeClr val="tx1">
                    <a:lumMod val="75000"/>
                    <a:lumOff val="25000"/>
                  </a:schemeClr>
                </a:solidFill>
              </a:rPr>
              <a:t> </a:t>
            </a:r>
            <a:r>
              <a:rPr lang="en-US" sz="2400" dirty="0" err="1">
                <a:solidFill>
                  <a:schemeClr val="tx1">
                    <a:lumMod val="75000"/>
                    <a:lumOff val="25000"/>
                  </a:schemeClr>
                </a:solidFill>
              </a:rPr>
              <a:t>và</a:t>
            </a:r>
            <a:r>
              <a:rPr lang="en-US" sz="2400" dirty="0">
                <a:solidFill>
                  <a:schemeClr val="tx1">
                    <a:lumMod val="75000"/>
                    <a:lumOff val="25000"/>
                  </a:schemeClr>
                </a:solidFill>
              </a:rPr>
              <a:t> </a:t>
            </a:r>
            <a:r>
              <a:rPr lang="en-US" sz="2400" dirty="0" err="1">
                <a:solidFill>
                  <a:schemeClr val="tx1">
                    <a:lumMod val="75000"/>
                    <a:lumOff val="25000"/>
                  </a:schemeClr>
                </a:solidFill>
              </a:rPr>
              <a:t>tỉ</a:t>
            </a:r>
            <a:r>
              <a:rPr lang="en-US" sz="2400" dirty="0">
                <a:solidFill>
                  <a:schemeClr val="tx1">
                    <a:lumMod val="75000"/>
                    <a:lumOff val="25000"/>
                  </a:schemeClr>
                </a:solidFill>
              </a:rPr>
              <a:t> </a:t>
            </a:r>
            <a:r>
              <a:rPr lang="en-US" sz="2400" dirty="0" err="1">
                <a:solidFill>
                  <a:schemeClr val="tx1">
                    <a:lumMod val="75000"/>
                    <a:lumOff val="25000"/>
                  </a:schemeClr>
                </a:solidFill>
              </a:rPr>
              <a:t>lệ</a:t>
            </a:r>
            <a:r>
              <a:rPr lang="en-US" sz="2400" dirty="0">
                <a:solidFill>
                  <a:schemeClr val="tx1">
                    <a:lumMod val="75000"/>
                    <a:lumOff val="25000"/>
                  </a:schemeClr>
                </a:solidFill>
              </a:rPr>
              <a:t> </a:t>
            </a:r>
            <a:r>
              <a:rPr lang="en-US" sz="2400" dirty="0" err="1">
                <a:solidFill>
                  <a:schemeClr val="tx1">
                    <a:lumMod val="75000"/>
                    <a:lumOff val="25000"/>
                  </a:schemeClr>
                </a:solidFill>
              </a:rPr>
              <a:t>nghịch</a:t>
            </a:r>
            <a:r>
              <a:rPr lang="en-US" sz="2400" dirty="0">
                <a:solidFill>
                  <a:schemeClr val="tx1">
                    <a:lumMod val="75000"/>
                    <a:lumOff val="25000"/>
                  </a:schemeClr>
                </a:solidFill>
              </a:rPr>
              <a:t> </a:t>
            </a:r>
            <a:r>
              <a:rPr lang="en-US" sz="2400" dirty="0" err="1">
                <a:solidFill>
                  <a:schemeClr val="tx1">
                    <a:lumMod val="75000"/>
                    <a:lumOff val="25000"/>
                  </a:schemeClr>
                </a:solidFill>
              </a:rPr>
              <a:t>với</a:t>
            </a:r>
            <a:r>
              <a:rPr lang="en-US" sz="2400" dirty="0">
                <a:solidFill>
                  <a:schemeClr val="tx1">
                    <a:lumMod val="75000"/>
                    <a:lumOff val="25000"/>
                  </a:schemeClr>
                </a:solidFill>
              </a:rPr>
              <a:t> </a:t>
            </a:r>
            <a:r>
              <a:rPr lang="en-US" sz="2400" dirty="0" err="1">
                <a:solidFill>
                  <a:schemeClr val="tx1">
                    <a:lumMod val="75000"/>
                    <a:lumOff val="25000"/>
                  </a:schemeClr>
                </a:solidFill>
              </a:rPr>
              <a:t>điện</a:t>
            </a:r>
            <a:r>
              <a:rPr lang="en-US" sz="2400" dirty="0">
                <a:solidFill>
                  <a:schemeClr val="tx1">
                    <a:lumMod val="75000"/>
                    <a:lumOff val="25000"/>
                  </a:schemeClr>
                </a:solidFill>
              </a:rPr>
              <a:t> </a:t>
            </a:r>
            <a:r>
              <a:rPr lang="en-US" sz="2400" dirty="0" err="1">
                <a:solidFill>
                  <a:schemeClr val="tx1">
                    <a:lumMod val="75000"/>
                    <a:lumOff val="25000"/>
                  </a:schemeClr>
                </a:solidFill>
              </a:rPr>
              <a:t>trở</a:t>
            </a:r>
            <a:r>
              <a:rPr lang="en-US" sz="2400" dirty="0">
                <a:solidFill>
                  <a:schemeClr val="tx1">
                    <a:lumMod val="75000"/>
                    <a:lumOff val="25000"/>
                  </a:schemeClr>
                </a:solidFill>
              </a:rPr>
              <a:t> </a:t>
            </a:r>
            <a:r>
              <a:rPr lang="en-US" sz="2400" dirty="0" err="1">
                <a:solidFill>
                  <a:schemeClr val="tx1">
                    <a:lumMod val="75000"/>
                    <a:lumOff val="25000"/>
                  </a:schemeClr>
                </a:solidFill>
              </a:rPr>
              <a:t>của</a:t>
            </a:r>
            <a:r>
              <a:rPr lang="en-US" sz="2400" dirty="0">
                <a:solidFill>
                  <a:schemeClr val="tx1">
                    <a:lumMod val="75000"/>
                    <a:lumOff val="25000"/>
                  </a:schemeClr>
                </a:solidFill>
              </a:rPr>
              <a:t> </a:t>
            </a:r>
            <a:r>
              <a:rPr lang="en-US" sz="2400" dirty="0" err="1">
                <a:solidFill>
                  <a:schemeClr val="tx1">
                    <a:lumMod val="75000"/>
                    <a:lumOff val="25000"/>
                  </a:schemeClr>
                </a:solidFill>
              </a:rPr>
              <a:t>nó</a:t>
            </a:r>
            <a:endParaRPr lang="en-US" sz="2400" dirty="0">
              <a:solidFill>
                <a:schemeClr val="tx1">
                  <a:lumMod val="75000"/>
                  <a:lumOff val="25000"/>
                </a:schemeClr>
              </a:solidFill>
            </a:endParaRPr>
          </a:p>
        </p:txBody>
      </p:sp>
      <p:sp>
        <p:nvSpPr>
          <p:cNvPr id="7" name="Flowchart: Alternate Process 6"/>
          <p:cNvSpPr/>
          <p:nvPr/>
        </p:nvSpPr>
        <p:spPr>
          <a:xfrm>
            <a:off x="9194800" y="1168400"/>
            <a:ext cx="2885440" cy="4754880"/>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75000"/>
                    <a:lumOff val="25000"/>
                  </a:schemeClr>
                </a:solidFill>
              </a:rPr>
              <a:t>Trong</a:t>
            </a:r>
            <a:r>
              <a:rPr lang="en-US" sz="2000" dirty="0">
                <a:solidFill>
                  <a:schemeClr val="tx1">
                    <a:lumMod val="75000"/>
                    <a:lumOff val="25000"/>
                  </a:schemeClr>
                </a:solidFill>
              </a:rPr>
              <a:t> </a:t>
            </a:r>
            <a:r>
              <a:rPr lang="en-US" sz="2000" dirty="0" err="1">
                <a:solidFill>
                  <a:schemeClr val="tx1">
                    <a:lumMod val="75000"/>
                    <a:lumOff val="25000"/>
                  </a:schemeClr>
                </a:solidFill>
              </a:rPr>
              <a:t>đó</a:t>
            </a:r>
            <a:r>
              <a:rPr lang="en-US" sz="2000" dirty="0">
                <a:solidFill>
                  <a:schemeClr val="tx1">
                    <a:lumMod val="75000"/>
                    <a:lumOff val="25000"/>
                  </a:schemeClr>
                </a:solidFill>
              </a:rPr>
              <a:t>: </a:t>
            </a:r>
          </a:p>
          <a:p>
            <a:pPr marL="342900" indent="-342900">
              <a:buFont typeface="Arial" panose="020B0604020202020204" pitchFamily="34" charset="0"/>
              <a:buChar char="•"/>
            </a:pPr>
            <a:r>
              <a:rPr lang="en-US" sz="2000" dirty="0">
                <a:solidFill>
                  <a:schemeClr val="tx1">
                    <a:lumMod val="75000"/>
                    <a:lumOff val="25000"/>
                  </a:schemeClr>
                </a:solidFill>
              </a:rPr>
              <a:t>I </a:t>
            </a:r>
            <a:r>
              <a:rPr lang="en-US" sz="2000" dirty="0" err="1">
                <a:solidFill>
                  <a:schemeClr val="tx1">
                    <a:lumMod val="75000"/>
                    <a:lumOff val="25000"/>
                  </a:schemeClr>
                </a:solidFill>
              </a:rPr>
              <a:t>là</a:t>
            </a:r>
            <a:r>
              <a:rPr lang="en-US" sz="2000" dirty="0">
                <a:solidFill>
                  <a:schemeClr val="tx1">
                    <a:lumMod val="75000"/>
                    <a:lumOff val="25000"/>
                  </a:schemeClr>
                </a:solidFill>
              </a:rPr>
              <a:t> </a:t>
            </a:r>
            <a:r>
              <a:rPr lang="en-US" sz="2000" dirty="0" err="1">
                <a:solidFill>
                  <a:schemeClr val="tx1">
                    <a:lumMod val="75000"/>
                    <a:lumOff val="25000"/>
                  </a:schemeClr>
                </a:solidFill>
              </a:rPr>
              <a:t>cường</a:t>
            </a:r>
            <a:r>
              <a:rPr lang="en-US" sz="2000" dirty="0">
                <a:solidFill>
                  <a:schemeClr val="tx1">
                    <a:lumMod val="75000"/>
                    <a:lumOff val="25000"/>
                  </a:schemeClr>
                </a:solidFill>
              </a:rPr>
              <a:t> </a:t>
            </a:r>
            <a:r>
              <a:rPr lang="en-US" sz="2000" dirty="0" err="1">
                <a:solidFill>
                  <a:schemeClr val="tx1">
                    <a:lumMod val="75000"/>
                    <a:lumOff val="25000"/>
                  </a:schemeClr>
                </a:solidFill>
              </a:rPr>
              <a:t>độ</a:t>
            </a:r>
            <a:r>
              <a:rPr lang="en-US" sz="2000" dirty="0">
                <a:solidFill>
                  <a:schemeClr val="tx1">
                    <a:lumMod val="75000"/>
                    <a:lumOff val="25000"/>
                  </a:schemeClr>
                </a:solidFill>
              </a:rPr>
              <a:t> </a:t>
            </a:r>
            <a:r>
              <a:rPr lang="en-US" sz="2000" dirty="0" err="1">
                <a:solidFill>
                  <a:schemeClr val="tx1">
                    <a:lumMod val="75000"/>
                    <a:lumOff val="25000"/>
                  </a:schemeClr>
                </a:solidFill>
              </a:rPr>
              <a:t>dòng</a:t>
            </a:r>
            <a:r>
              <a:rPr lang="en-US" sz="2000" dirty="0">
                <a:solidFill>
                  <a:schemeClr val="tx1">
                    <a:lumMod val="75000"/>
                    <a:lumOff val="25000"/>
                  </a:schemeClr>
                </a:solidFill>
              </a:rPr>
              <a:t> </a:t>
            </a:r>
            <a:r>
              <a:rPr lang="en-US" sz="2000" dirty="0" err="1">
                <a:solidFill>
                  <a:schemeClr val="tx1">
                    <a:lumMod val="75000"/>
                    <a:lumOff val="25000"/>
                  </a:schemeClr>
                </a:solidFill>
              </a:rPr>
              <a:t>điện</a:t>
            </a:r>
            <a:r>
              <a:rPr lang="en-US" sz="2000" dirty="0">
                <a:solidFill>
                  <a:schemeClr val="tx1">
                    <a:lumMod val="75000"/>
                    <a:lumOff val="25000"/>
                  </a:schemeClr>
                </a:solidFill>
              </a:rPr>
              <a:t> </a:t>
            </a:r>
            <a:r>
              <a:rPr lang="en-US" sz="2000" dirty="0" err="1">
                <a:solidFill>
                  <a:schemeClr val="tx1">
                    <a:lumMod val="75000"/>
                    <a:lumOff val="25000"/>
                  </a:schemeClr>
                </a:solidFill>
              </a:rPr>
              <a:t>trong</a:t>
            </a:r>
            <a:r>
              <a:rPr lang="en-US" sz="2000" dirty="0">
                <a:solidFill>
                  <a:schemeClr val="tx1">
                    <a:lumMod val="75000"/>
                    <a:lumOff val="25000"/>
                  </a:schemeClr>
                </a:solidFill>
              </a:rPr>
              <a:t> </a:t>
            </a:r>
            <a:r>
              <a:rPr lang="en-US" sz="2000" dirty="0" err="1">
                <a:solidFill>
                  <a:schemeClr val="tx1">
                    <a:lumMod val="75000"/>
                    <a:lumOff val="25000"/>
                  </a:schemeClr>
                </a:solidFill>
              </a:rPr>
              <a:t>đoạn</a:t>
            </a:r>
            <a:r>
              <a:rPr lang="en-US" sz="2000" dirty="0">
                <a:solidFill>
                  <a:schemeClr val="tx1">
                    <a:lumMod val="75000"/>
                    <a:lumOff val="25000"/>
                  </a:schemeClr>
                </a:solidFill>
              </a:rPr>
              <a:t> </a:t>
            </a:r>
            <a:r>
              <a:rPr lang="en-US" sz="2000" dirty="0" err="1">
                <a:solidFill>
                  <a:schemeClr val="tx1">
                    <a:lumMod val="75000"/>
                    <a:lumOff val="25000"/>
                  </a:schemeClr>
                </a:solidFill>
              </a:rPr>
              <a:t>dây</a:t>
            </a:r>
            <a:r>
              <a:rPr lang="en-US" sz="2000" dirty="0">
                <a:solidFill>
                  <a:schemeClr val="tx1">
                    <a:lumMod val="75000"/>
                    <a:lumOff val="25000"/>
                  </a:schemeClr>
                </a:solidFill>
              </a:rPr>
              <a:t>, </a:t>
            </a:r>
            <a:r>
              <a:rPr lang="en-US" sz="2000" dirty="0" err="1">
                <a:solidFill>
                  <a:schemeClr val="tx1">
                    <a:lumMod val="75000"/>
                    <a:lumOff val="25000"/>
                  </a:schemeClr>
                </a:solidFill>
              </a:rPr>
              <a:t>đơn</a:t>
            </a:r>
            <a:r>
              <a:rPr lang="en-US" sz="2000" dirty="0">
                <a:solidFill>
                  <a:schemeClr val="tx1">
                    <a:lumMod val="75000"/>
                    <a:lumOff val="25000"/>
                  </a:schemeClr>
                </a:solidFill>
              </a:rPr>
              <a:t> </a:t>
            </a:r>
            <a:r>
              <a:rPr lang="en-US" sz="2000" dirty="0" err="1">
                <a:solidFill>
                  <a:schemeClr val="tx1">
                    <a:lumMod val="75000"/>
                    <a:lumOff val="25000"/>
                  </a:schemeClr>
                </a:solidFill>
              </a:rPr>
              <a:t>vị</a:t>
            </a:r>
            <a:r>
              <a:rPr lang="en-US" sz="2000" dirty="0">
                <a:solidFill>
                  <a:schemeClr val="tx1">
                    <a:lumMod val="75000"/>
                    <a:lumOff val="25000"/>
                  </a:schemeClr>
                </a:solidFill>
              </a:rPr>
              <a:t> </a:t>
            </a:r>
            <a:r>
              <a:rPr lang="en-US" sz="2000" dirty="0" err="1">
                <a:solidFill>
                  <a:schemeClr val="tx1">
                    <a:lumMod val="75000"/>
                    <a:lumOff val="25000"/>
                  </a:schemeClr>
                </a:solidFill>
              </a:rPr>
              <a:t>đo</a:t>
            </a:r>
            <a:r>
              <a:rPr lang="en-US" sz="2000" dirty="0">
                <a:solidFill>
                  <a:schemeClr val="tx1">
                    <a:lumMod val="75000"/>
                    <a:lumOff val="25000"/>
                  </a:schemeClr>
                </a:solidFill>
              </a:rPr>
              <a:t> </a:t>
            </a:r>
            <a:r>
              <a:rPr lang="en-US" sz="2000" dirty="0" err="1">
                <a:solidFill>
                  <a:schemeClr val="tx1">
                    <a:lumMod val="75000"/>
                    <a:lumOff val="25000"/>
                  </a:schemeClr>
                </a:solidFill>
              </a:rPr>
              <a:t>là</a:t>
            </a:r>
            <a:r>
              <a:rPr lang="en-US" sz="2000" dirty="0">
                <a:solidFill>
                  <a:schemeClr val="tx1">
                    <a:lumMod val="75000"/>
                    <a:lumOff val="25000"/>
                  </a:schemeClr>
                </a:solidFill>
              </a:rPr>
              <a:t> </a:t>
            </a:r>
            <a:r>
              <a:rPr lang="en-US" sz="2000" dirty="0" err="1">
                <a:solidFill>
                  <a:schemeClr val="tx1">
                    <a:lumMod val="75000"/>
                    <a:lumOff val="25000"/>
                  </a:schemeClr>
                </a:solidFill>
              </a:rPr>
              <a:t>ampe</a:t>
            </a:r>
            <a:r>
              <a:rPr lang="en-US" sz="2000" dirty="0">
                <a:solidFill>
                  <a:schemeClr val="tx1">
                    <a:lumMod val="75000"/>
                    <a:lumOff val="25000"/>
                  </a:schemeClr>
                </a:solidFill>
              </a:rPr>
              <a:t> (A)</a:t>
            </a:r>
          </a:p>
          <a:p>
            <a:pPr marL="342900" indent="-342900">
              <a:buFont typeface="Arial" panose="020B0604020202020204" pitchFamily="34" charset="0"/>
              <a:buChar char="•"/>
            </a:pPr>
            <a:r>
              <a:rPr lang="en-US" sz="2000" dirty="0">
                <a:solidFill>
                  <a:schemeClr val="tx1">
                    <a:lumMod val="75000"/>
                    <a:lumOff val="25000"/>
                  </a:schemeClr>
                </a:solidFill>
              </a:rPr>
              <a:t>U </a:t>
            </a:r>
            <a:r>
              <a:rPr lang="en-US" sz="2000" dirty="0" err="1">
                <a:solidFill>
                  <a:schemeClr val="tx1">
                    <a:lumMod val="75000"/>
                    <a:lumOff val="25000"/>
                  </a:schemeClr>
                </a:solidFill>
              </a:rPr>
              <a:t>là</a:t>
            </a:r>
            <a:r>
              <a:rPr lang="en-US" sz="2000" dirty="0">
                <a:solidFill>
                  <a:schemeClr val="tx1">
                    <a:lumMod val="75000"/>
                    <a:lumOff val="25000"/>
                  </a:schemeClr>
                </a:solidFill>
              </a:rPr>
              <a:t> </a:t>
            </a:r>
            <a:r>
              <a:rPr lang="en-US" sz="2000" dirty="0" err="1">
                <a:solidFill>
                  <a:schemeClr val="tx1">
                    <a:lumMod val="75000"/>
                    <a:lumOff val="25000"/>
                  </a:schemeClr>
                </a:solidFill>
              </a:rPr>
              <a:t>hiệu</a:t>
            </a:r>
            <a:r>
              <a:rPr lang="en-US" sz="2000" dirty="0">
                <a:solidFill>
                  <a:schemeClr val="tx1">
                    <a:lumMod val="75000"/>
                    <a:lumOff val="25000"/>
                  </a:schemeClr>
                </a:solidFill>
              </a:rPr>
              <a:t> </a:t>
            </a:r>
            <a:r>
              <a:rPr lang="en-US" sz="2000" dirty="0" err="1">
                <a:solidFill>
                  <a:schemeClr val="tx1">
                    <a:lumMod val="75000"/>
                    <a:lumOff val="25000"/>
                  </a:schemeClr>
                </a:solidFill>
              </a:rPr>
              <a:t>điện</a:t>
            </a:r>
            <a:r>
              <a:rPr lang="en-US" sz="2000" dirty="0">
                <a:solidFill>
                  <a:schemeClr val="tx1">
                    <a:lumMod val="75000"/>
                    <a:lumOff val="25000"/>
                  </a:schemeClr>
                </a:solidFill>
              </a:rPr>
              <a:t> </a:t>
            </a:r>
            <a:r>
              <a:rPr lang="en-US" sz="2000" dirty="0" err="1">
                <a:solidFill>
                  <a:schemeClr val="tx1">
                    <a:lumMod val="75000"/>
                    <a:lumOff val="25000"/>
                  </a:schemeClr>
                </a:solidFill>
              </a:rPr>
              <a:t>thế</a:t>
            </a:r>
            <a:r>
              <a:rPr lang="en-US" sz="2000" dirty="0">
                <a:solidFill>
                  <a:schemeClr val="tx1">
                    <a:lumMod val="75000"/>
                    <a:lumOff val="25000"/>
                  </a:schemeClr>
                </a:solidFill>
              </a:rPr>
              <a:t> </a:t>
            </a:r>
            <a:r>
              <a:rPr lang="en-US" sz="2000" dirty="0" err="1">
                <a:solidFill>
                  <a:schemeClr val="tx1">
                    <a:lumMod val="75000"/>
                    <a:lumOff val="25000"/>
                  </a:schemeClr>
                </a:solidFill>
              </a:rPr>
              <a:t>giữa</a:t>
            </a:r>
            <a:r>
              <a:rPr lang="en-US" sz="2000" dirty="0">
                <a:solidFill>
                  <a:schemeClr val="tx1">
                    <a:lumMod val="75000"/>
                    <a:lumOff val="25000"/>
                  </a:schemeClr>
                </a:solidFill>
              </a:rPr>
              <a:t> </a:t>
            </a:r>
            <a:r>
              <a:rPr lang="en-US" sz="2000" dirty="0" err="1">
                <a:solidFill>
                  <a:schemeClr val="tx1">
                    <a:lumMod val="75000"/>
                    <a:lumOff val="25000"/>
                  </a:schemeClr>
                </a:solidFill>
              </a:rPr>
              <a:t>hai</a:t>
            </a:r>
            <a:r>
              <a:rPr lang="en-US" sz="2000" dirty="0">
                <a:solidFill>
                  <a:schemeClr val="tx1">
                    <a:lumMod val="75000"/>
                    <a:lumOff val="25000"/>
                  </a:schemeClr>
                </a:solidFill>
              </a:rPr>
              <a:t> </a:t>
            </a:r>
            <a:r>
              <a:rPr lang="en-US" sz="2000" dirty="0" err="1">
                <a:solidFill>
                  <a:schemeClr val="tx1">
                    <a:lumMod val="75000"/>
                    <a:lumOff val="25000"/>
                  </a:schemeClr>
                </a:solidFill>
              </a:rPr>
              <a:t>đầu</a:t>
            </a:r>
            <a:r>
              <a:rPr lang="en-US" sz="2000" dirty="0">
                <a:solidFill>
                  <a:schemeClr val="tx1">
                    <a:lumMod val="75000"/>
                    <a:lumOff val="25000"/>
                  </a:schemeClr>
                </a:solidFill>
              </a:rPr>
              <a:t> </a:t>
            </a:r>
            <a:r>
              <a:rPr lang="en-US" sz="2000" dirty="0" err="1">
                <a:solidFill>
                  <a:schemeClr val="tx1">
                    <a:lumMod val="75000"/>
                    <a:lumOff val="25000"/>
                  </a:schemeClr>
                </a:solidFill>
              </a:rPr>
              <a:t>đoạn</a:t>
            </a:r>
            <a:r>
              <a:rPr lang="en-US" sz="2000" dirty="0">
                <a:solidFill>
                  <a:schemeClr val="tx1">
                    <a:lumMod val="75000"/>
                    <a:lumOff val="25000"/>
                  </a:schemeClr>
                </a:solidFill>
              </a:rPr>
              <a:t> </a:t>
            </a:r>
            <a:r>
              <a:rPr lang="en-US" sz="2000" dirty="0" err="1">
                <a:solidFill>
                  <a:schemeClr val="tx1">
                    <a:lumMod val="75000"/>
                    <a:lumOff val="25000"/>
                  </a:schemeClr>
                </a:solidFill>
              </a:rPr>
              <a:t>dây</a:t>
            </a:r>
            <a:r>
              <a:rPr lang="en-US" sz="2000" dirty="0">
                <a:solidFill>
                  <a:schemeClr val="tx1">
                    <a:lumMod val="75000"/>
                    <a:lumOff val="25000"/>
                  </a:schemeClr>
                </a:solidFill>
              </a:rPr>
              <a:t> </a:t>
            </a:r>
            <a:r>
              <a:rPr lang="en-US" sz="2000" dirty="0" err="1">
                <a:solidFill>
                  <a:schemeClr val="tx1">
                    <a:lumMod val="75000"/>
                    <a:lumOff val="25000"/>
                  </a:schemeClr>
                </a:solidFill>
              </a:rPr>
              <a:t>dẫn</a:t>
            </a:r>
            <a:r>
              <a:rPr lang="en-US" sz="2000" dirty="0">
                <a:solidFill>
                  <a:schemeClr val="tx1">
                    <a:lumMod val="75000"/>
                    <a:lumOff val="25000"/>
                  </a:schemeClr>
                </a:solidFill>
              </a:rPr>
              <a:t>, </a:t>
            </a:r>
            <a:r>
              <a:rPr lang="en-US" sz="2000" dirty="0" err="1">
                <a:solidFill>
                  <a:schemeClr val="tx1">
                    <a:lumMod val="75000"/>
                    <a:lumOff val="25000"/>
                  </a:schemeClr>
                </a:solidFill>
              </a:rPr>
              <a:t>đơn</a:t>
            </a:r>
            <a:r>
              <a:rPr lang="en-US" sz="2000" dirty="0">
                <a:solidFill>
                  <a:schemeClr val="tx1">
                    <a:lumMod val="75000"/>
                    <a:lumOff val="25000"/>
                  </a:schemeClr>
                </a:solidFill>
              </a:rPr>
              <a:t> </a:t>
            </a:r>
            <a:r>
              <a:rPr lang="en-US" sz="2000" dirty="0" err="1">
                <a:solidFill>
                  <a:schemeClr val="tx1">
                    <a:lumMod val="75000"/>
                    <a:lumOff val="25000"/>
                  </a:schemeClr>
                </a:solidFill>
              </a:rPr>
              <a:t>vị</a:t>
            </a:r>
            <a:r>
              <a:rPr lang="en-US" sz="2000" dirty="0">
                <a:solidFill>
                  <a:schemeClr val="tx1">
                    <a:lumMod val="75000"/>
                    <a:lumOff val="25000"/>
                  </a:schemeClr>
                </a:solidFill>
              </a:rPr>
              <a:t> </a:t>
            </a:r>
            <a:r>
              <a:rPr lang="en-US" sz="2000" dirty="0" err="1">
                <a:solidFill>
                  <a:schemeClr val="tx1">
                    <a:lumMod val="75000"/>
                    <a:lumOff val="25000"/>
                  </a:schemeClr>
                </a:solidFill>
              </a:rPr>
              <a:t>đo</a:t>
            </a:r>
            <a:r>
              <a:rPr lang="en-US" sz="2000" dirty="0">
                <a:solidFill>
                  <a:schemeClr val="tx1">
                    <a:lumMod val="75000"/>
                    <a:lumOff val="25000"/>
                  </a:schemeClr>
                </a:solidFill>
              </a:rPr>
              <a:t> </a:t>
            </a:r>
            <a:r>
              <a:rPr lang="en-US" sz="2000" dirty="0" err="1">
                <a:solidFill>
                  <a:schemeClr val="tx1">
                    <a:lumMod val="75000"/>
                    <a:lumOff val="25000"/>
                  </a:schemeClr>
                </a:solidFill>
              </a:rPr>
              <a:t>là</a:t>
            </a:r>
            <a:r>
              <a:rPr lang="en-US" sz="2000" dirty="0">
                <a:solidFill>
                  <a:schemeClr val="tx1">
                    <a:lumMod val="75000"/>
                    <a:lumOff val="25000"/>
                  </a:schemeClr>
                </a:solidFill>
              </a:rPr>
              <a:t> </a:t>
            </a:r>
            <a:r>
              <a:rPr lang="en-US" sz="2000" dirty="0" err="1">
                <a:solidFill>
                  <a:schemeClr val="tx1">
                    <a:lumMod val="75000"/>
                    <a:lumOff val="25000"/>
                  </a:schemeClr>
                </a:solidFill>
              </a:rPr>
              <a:t>vôn</a:t>
            </a:r>
            <a:r>
              <a:rPr lang="en-US" sz="2000" dirty="0">
                <a:solidFill>
                  <a:schemeClr val="tx1">
                    <a:lumMod val="75000"/>
                    <a:lumOff val="25000"/>
                  </a:schemeClr>
                </a:solidFill>
              </a:rPr>
              <a:t> (V) </a:t>
            </a:r>
          </a:p>
          <a:p>
            <a:pPr marL="342900" indent="-342900">
              <a:buFont typeface="Arial" panose="020B0604020202020204" pitchFamily="34" charset="0"/>
              <a:buChar char="•"/>
            </a:pPr>
            <a:r>
              <a:rPr lang="en-US" sz="2000" dirty="0">
                <a:solidFill>
                  <a:schemeClr val="tx1">
                    <a:lumMod val="75000"/>
                    <a:lumOff val="25000"/>
                  </a:schemeClr>
                </a:solidFill>
              </a:rPr>
              <a:t>R </a:t>
            </a:r>
            <a:r>
              <a:rPr lang="en-US" sz="2000" dirty="0" err="1">
                <a:solidFill>
                  <a:schemeClr val="tx1">
                    <a:lumMod val="75000"/>
                    <a:lumOff val="25000"/>
                  </a:schemeClr>
                </a:solidFill>
              </a:rPr>
              <a:t>là</a:t>
            </a:r>
            <a:r>
              <a:rPr lang="en-US" sz="2000" dirty="0">
                <a:solidFill>
                  <a:schemeClr val="tx1">
                    <a:lumMod val="75000"/>
                    <a:lumOff val="25000"/>
                  </a:schemeClr>
                </a:solidFill>
              </a:rPr>
              <a:t> </a:t>
            </a:r>
            <a:r>
              <a:rPr lang="en-US" sz="2000" dirty="0" err="1">
                <a:solidFill>
                  <a:schemeClr val="tx1">
                    <a:lumMod val="75000"/>
                    <a:lumOff val="25000"/>
                  </a:schemeClr>
                </a:solidFill>
              </a:rPr>
              <a:t>điện</a:t>
            </a:r>
            <a:r>
              <a:rPr lang="en-US" sz="2000" dirty="0">
                <a:solidFill>
                  <a:schemeClr val="tx1">
                    <a:lumMod val="75000"/>
                    <a:lumOff val="25000"/>
                  </a:schemeClr>
                </a:solidFill>
              </a:rPr>
              <a:t> </a:t>
            </a:r>
            <a:r>
              <a:rPr lang="en-US" sz="2000" dirty="0" err="1">
                <a:solidFill>
                  <a:schemeClr val="tx1">
                    <a:lumMod val="75000"/>
                    <a:lumOff val="25000"/>
                  </a:schemeClr>
                </a:solidFill>
              </a:rPr>
              <a:t>trở</a:t>
            </a:r>
            <a:r>
              <a:rPr lang="en-US" sz="2000" dirty="0">
                <a:solidFill>
                  <a:schemeClr val="tx1">
                    <a:lumMod val="75000"/>
                    <a:lumOff val="25000"/>
                  </a:schemeClr>
                </a:solidFill>
              </a:rPr>
              <a:t> </a:t>
            </a:r>
            <a:r>
              <a:rPr lang="en-US" sz="2000" dirty="0" err="1">
                <a:solidFill>
                  <a:schemeClr val="tx1">
                    <a:lumMod val="75000"/>
                    <a:lumOff val="25000"/>
                  </a:schemeClr>
                </a:solidFill>
              </a:rPr>
              <a:t>của</a:t>
            </a:r>
            <a:r>
              <a:rPr lang="en-US" sz="2000" dirty="0">
                <a:solidFill>
                  <a:schemeClr val="tx1">
                    <a:lumMod val="75000"/>
                    <a:lumOff val="25000"/>
                  </a:schemeClr>
                </a:solidFill>
              </a:rPr>
              <a:t> </a:t>
            </a:r>
            <a:r>
              <a:rPr lang="en-US" sz="2000" dirty="0" err="1">
                <a:solidFill>
                  <a:schemeClr val="tx1">
                    <a:lumMod val="75000"/>
                    <a:lumOff val="25000"/>
                  </a:schemeClr>
                </a:solidFill>
              </a:rPr>
              <a:t>đoạn</a:t>
            </a:r>
            <a:r>
              <a:rPr lang="en-US" sz="2000" dirty="0">
                <a:solidFill>
                  <a:schemeClr val="tx1">
                    <a:lumMod val="75000"/>
                    <a:lumOff val="25000"/>
                  </a:schemeClr>
                </a:solidFill>
              </a:rPr>
              <a:t> </a:t>
            </a:r>
            <a:r>
              <a:rPr lang="en-US" sz="2000" dirty="0" err="1">
                <a:solidFill>
                  <a:schemeClr val="tx1">
                    <a:lumMod val="75000"/>
                    <a:lumOff val="25000"/>
                  </a:schemeClr>
                </a:solidFill>
              </a:rPr>
              <a:t>dây</a:t>
            </a:r>
            <a:r>
              <a:rPr lang="en-US" sz="2000" dirty="0">
                <a:solidFill>
                  <a:schemeClr val="tx1">
                    <a:lumMod val="75000"/>
                    <a:lumOff val="25000"/>
                  </a:schemeClr>
                </a:solidFill>
              </a:rPr>
              <a:t> </a:t>
            </a:r>
            <a:r>
              <a:rPr lang="en-US" sz="2000" dirty="0" err="1">
                <a:solidFill>
                  <a:schemeClr val="tx1">
                    <a:lumMod val="75000"/>
                    <a:lumOff val="25000"/>
                  </a:schemeClr>
                </a:solidFill>
              </a:rPr>
              <a:t>dẫn</a:t>
            </a:r>
            <a:r>
              <a:rPr lang="en-US" sz="2000" dirty="0">
                <a:solidFill>
                  <a:schemeClr val="tx1">
                    <a:lumMod val="75000"/>
                    <a:lumOff val="25000"/>
                  </a:schemeClr>
                </a:solidFill>
              </a:rPr>
              <a:t>, </a:t>
            </a:r>
            <a:r>
              <a:rPr lang="en-US" sz="2000" dirty="0" err="1">
                <a:solidFill>
                  <a:schemeClr val="tx1">
                    <a:lumMod val="75000"/>
                    <a:lumOff val="25000"/>
                  </a:schemeClr>
                </a:solidFill>
              </a:rPr>
              <a:t>đơn</a:t>
            </a:r>
            <a:r>
              <a:rPr lang="en-US" sz="2000" dirty="0">
                <a:solidFill>
                  <a:schemeClr val="tx1">
                    <a:lumMod val="75000"/>
                    <a:lumOff val="25000"/>
                  </a:schemeClr>
                </a:solidFill>
              </a:rPr>
              <a:t> </a:t>
            </a:r>
            <a:r>
              <a:rPr lang="en-US" sz="2000" dirty="0" err="1">
                <a:solidFill>
                  <a:schemeClr val="tx1">
                    <a:lumMod val="75000"/>
                    <a:lumOff val="25000"/>
                  </a:schemeClr>
                </a:solidFill>
              </a:rPr>
              <a:t>vị</a:t>
            </a:r>
            <a:r>
              <a:rPr lang="en-US" sz="2000" dirty="0">
                <a:solidFill>
                  <a:schemeClr val="tx1">
                    <a:lumMod val="75000"/>
                    <a:lumOff val="25000"/>
                  </a:schemeClr>
                </a:solidFill>
              </a:rPr>
              <a:t> </a:t>
            </a:r>
            <a:r>
              <a:rPr lang="en-US" sz="2000" dirty="0" err="1">
                <a:solidFill>
                  <a:schemeClr val="tx1">
                    <a:lumMod val="75000"/>
                    <a:lumOff val="25000"/>
                  </a:schemeClr>
                </a:solidFill>
              </a:rPr>
              <a:t>đo</a:t>
            </a:r>
            <a:r>
              <a:rPr lang="en-US" sz="2000" dirty="0">
                <a:solidFill>
                  <a:schemeClr val="tx1">
                    <a:lumMod val="75000"/>
                    <a:lumOff val="25000"/>
                  </a:schemeClr>
                </a:solidFill>
              </a:rPr>
              <a:t> </a:t>
            </a:r>
            <a:r>
              <a:rPr lang="en-US" sz="2000" dirty="0" err="1">
                <a:solidFill>
                  <a:schemeClr val="tx1">
                    <a:lumMod val="75000"/>
                    <a:lumOff val="25000"/>
                  </a:schemeClr>
                </a:solidFill>
              </a:rPr>
              <a:t>là</a:t>
            </a:r>
            <a:r>
              <a:rPr lang="en-US" sz="2000" dirty="0">
                <a:solidFill>
                  <a:schemeClr val="tx1">
                    <a:lumMod val="75000"/>
                    <a:lumOff val="25000"/>
                  </a:schemeClr>
                </a:solidFill>
              </a:rPr>
              <a:t> </a:t>
            </a:r>
            <a:r>
              <a:rPr lang="en-US" sz="2000" dirty="0" err="1">
                <a:solidFill>
                  <a:schemeClr val="tx1">
                    <a:lumMod val="75000"/>
                    <a:lumOff val="25000"/>
                  </a:schemeClr>
                </a:solidFill>
              </a:rPr>
              <a:t>ôm</a:t>
            </a:r>
            <a:r>
              <a:rPr lang="en-US" sz="2000" dirty="0">
                <a:solidFill>
                  <a:schemeClr val="tx1">
                    <a:lumMod val="75000"/>
                    <a:lumOff val="25000"/>
                  </a:schemeClr>
                </a:solidFill>
              </a:rPr>
              <a:t> (</a:t>
            </a:r>
            <a:r>
              <a:rPr lang="el-GR" sz="2000" dirty="0">
                <a:solidFill>
                  <a:schemeClr val="tx1">
                    <a:lumMod val="75000"/>
                    <a:lumOff val="25000"/>
                  </a:schemeClr>
                </a:solidFill>
              </a:rPr>
              <a:t>Ω</a:t>
            </a:r>
            <a:r>
              <a:rPr lang="en-US" sz="2000" dirty="0">
                <a:solidFill>
                  <a:schemeClr val="tx1">
                    <a:lumMod val="75000"/>
                    <a:lumOff val="25000"/>
                  </a:schemeClr>
                </a:solidFill>
              </a:rPr>
              <a:t>) </a:t>
            </a:r>
          </a:p>
        </p:txBody>
      </p:sp>
      <p:sp>
        <p:nvSpPr>
          <p:cNvPr id="8" name="Rounded Rectangle 7"/>
          <p:cNvSpPr/>
          <p:nvPr/>
        </p:nvSpPr>
        <p:spPr>
          <a:xfrm>
            <a:off x="3769360" y="5354320"/>
            <a:ext cx="4175760" cy="11480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PT" sz="2400" dirty="0">
                <a:latin typeface="Times New Roman" panose="02020603050405020304" pitchFamily="18" charset="0"/>
                <a:cs typeface="Times New Roman" panose="02020603050405020304" pitchFamily="18" charset="0"/>
              </a:rPr>
              <a:t>Quy đổi đại lượng: 	</a:t>
            </a:r>
            <a:endParaRPr lang="en-US" sz="2400" dirty="0">
              <a:latin typeface="Times New Roman" panose="02020603050405020304" pitchFamily="18" charset="0"/>
              <a:cs typeface="Times New Roman" panose="02020603050405020304" pitchFamily="18" charset="0"/>
            </a:endParaRPr>
          </a:p>
          <a:p>
            <a:r>
              <a:rPr lang="pt-PT" sz="2400" dirty="0">
                <a:latin typeface="Times New Roman" panose="02020603050405020304" pitchFamily="18" charset="0"/>
                <a:cs typeface="Times New Roman" panose="02020603050405020304" pitchFamily="18" charset="0"/>
              </a:rPr>
              <a:t>          	1k Ω = 1000 Ω </a:t>
            </a:r>
            <a:endParaRPr lang="en-US" sz="2400" dirty="0">
              <a:latin typeface="Times New Roman" panose="02020603050405020304" pitchFamily="18" charset="0"/>
              <a:cs typeface="Times New Roman" panose="02020603050405020304" pitchFamily="18" charset="0"/>
            </a:endParaRPr>
          </a:p>
          <a:p>
            <a:r>
              <a:rPr lang="pt-PT" sz="2400" dirty="0">
                <a:latin typeface="Times New Roman" panose="02020603050405020304" pitchFamily="18" charset="0"/>
                <a:cs typeface="Times New Roman" panose="02020603050405020304" pitchFamily="18" charset="0"/>
              </a:rPr>
              <a:t>	1M Ω = 1.000.000 Ω</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9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240" y="509825"/>
            <a:ext cx="9113520" cy="5757730"/>
          </a:xfrm>
          <a:prstGeom prst="rect">
            <a:avLst/>
          </a:prstGeom>
        </p:spPr>
        <p:txBody>
          <a:bodyPr wrap="square">
            <a:spAutoFit/>
          </a:bodyPr>
          <a:lstStyle/>
          <a:p>
            <a:pPr>
              <a:lnSpc>
                <a:spcPct val="107000"/>
              </a:lnSpc>
              <a:spcBef>
                <a:spcPts val="600"/>
              </a:spcBef>
              <a:spcAft>
                <a:spcPts val="600"/>
              </a:spcAft>
              <a:tabLst>
                <a:tab pos="1207770" algn="l"/>
              </a:tabLs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3V,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0,2mA.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400" dirty="0">
                <a:latin typeface="Times New Roman" panose="02020603050405020304" pitchFamily="18" charset="0"/>
                <a:ea typeface="Calibri" panose="020F0502020204030204" pitchFamily="34" charset="0"/>
                <a:cs typeface="Times New Roman" panose="02020603050405020304" pitchFamily="18" charset="0"/>
              </a:rPr>
              <a:t> Ω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400" dirty="0">
                <a:latin typeface="Times New Roman" panose="02020603050405020304" pitchFamily="18" charset="0"/>
                <a:ea typeface="Calibri" panose="020F0502020204030204" pitchFamily="34" charset="0"/>
                <a:cs typeface="Times New Roman" panose="02020603050405020304" pitchFamily="18" charset="0"/>
              </a:rPr>
              <a:t> kΩ. </a:t>
            </a:r>
          </a:p>
          <a:p>
            <a:pPr>
              <a:lnSpc>
                <a:spcPct val="107000"/>
              </a:lnSpc>
              <a:spcBef>
                <a:spcPts val="600"/>
              </a:spcBef>
              <a:spcAft>
                <a:spcPts val="600"/>
              </a:spcAft>
              <a:tabLst>
                <a:tab pos="120777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600"/>
              </a:spcBef>
              <a:spcAft>
                <a:spcPts val="600"/>
              </a:spcAft>
              <a:tabLst>
                <a:tab pos="120777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600"/>
              </a:spcBef>
              <a:spcAft>
                <a:spcPts val="600"/>
              </a:spcAft>
              <a:tabLst>
                <a:tab pos="1207770" algn="l"/>
              </a:tabLs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600"/>
              </a:spcBef>
              <a:spcAft>
                <a:spcPts val="600"/>
              </a:spcAft>
              <a:tabLst>
                <a:tab pos="1207770" algn="l"/>
              </a:tabLst>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gấp</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U</a:t>
            </a:r>
            <a:r>
              <a:rPr lang="en-US" sz="2400" baseline="-25000" dirty="0" err="1">
                <a:latin typeface="Times New Roman" panose="02020603050405020304" pitchFamily="18" charset="0"/>
                <a:ea typeface="Calibri" panose="020F0502020204030204" pitchFamily="34" charset="0"/>
                <a:cs typeface="Times New Roman" panose="02020603050405020304" pitchFamily="18" charset="0"/>
              </a:rPr>
              <a:t>x</a:t>
            </a:r>
            <a:r>
              <a:rPr lang="en-US" sz="2400" dirty="0">
                <a:latin typeface="Times New Roman" panose="02020603050405020304" pitchFamily="18" charset="0"/>
                <a:ea typeface="Calibri" panose="020F0502020204030204" pitchFamily="34" charset="0"/>
                <a:cs typeface="Times New Roman" panose="02020603050405020304" pitchFamily="18" charset="0"/>
              </a:rPr>
              <a:t> = 1,2V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U</a:t>
            </a:r>
            <a:r>
              <a:rPr lang="en-US" sz="2400" baseline="-25000" dirty="0" err="1">
                <a:latin typeface="Times New Roman" panose="02020603050405020304" pitchFamily="18" charset="0"/>
                <a:ea typeface="Calibri" panose="020F0502020204030204" pitchFamily="34" charset="0"/>
                <a:cs typeface="Times New Roman" panose="02020603050405020304" pitchFamily="18" charset="0"/>
              </a:rPr>
              <a:t>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ts val="600"/>
              </a:spcBef>
              <a:spcAft>
                <a:spcPts val="600"/>
              </a:spcAft>
              <a:tabLst>
                <a:tab pos="120777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Bef>
                <a:spcPts val="600"/>
              </a:spcBef>
              <a:spcAft>
                <a:spcPts val="600"/>
              </a:spcAft>
              <a:tabLst>
                <a:tab pos="120777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Action Button: Help 2">
            <a:hlinkClick r:id="" action="ppaction://noaction" highlightClick="1">
              <a:snd r:embed="rId2" name="voltage.wav"/>
            </a:hlinkClick>
          </p:cNvPr>
          <p:cNvSpPr/>
          <p:nvPr/>
        </p:nvSpPr>
        <p:spPr>
          <a:xfrm>
            <a:off x="447040" y="2606370"/>
            <a:ext cx="1056640" cy="156464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38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1000"/>
                                        <p:tgtEl>
                                          <p:spTgt spid="2">
                                            <p:txEl>
                                              <p:pRg st="5" end="5"/>
                                            </p:txEl>
                                          </p:spTgt>
                                        </p:tgtEl>
                                      </p:cBhvr>
                                    </p:animEffect>
                                    <p:anim calcmode="lin" valueType="num">
                                      <p:cBhvr>
                                        <p:cTn id="2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additive="base">
                                        <p:cTn id="30"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additive="base">
                                        <p:cTn id="3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193D683F-2301-4EE0-B991-1DF67A1979B1}"/>
              </a:ext>
            </a:extLst>
          </p:cNvPr>
          <p:cNvPicPr>
            <a:picLocks noChangeAspect="1"/>
          </p:cNvPicPr>
          <p:nvPr/>
        </p:nvPicPr>
        <p:blipFill>
          <a:blip r:embed="rId2">
            <a:extLst>
              <a:ext uri="{28A0092B-C50C-407E-A947-70E740481C1C}">
                <a14:useLocalDpi xmlns:a14="http://schemas.microsoft.com/office/drawing/2010/main" val="0"/>
              </a:ext>
            </a:extLst>
          </a:blip>
          <a:srcRect l="82654" t="38564" r="10192" b="30872"/>
          <a:stretch>
            <a:fillRect/>
          </a:stretch>
        </p:blipFill>
        <p:spPr>
          <a:xfrm>
            <a:off x="11010362" y="2743566"/>
            <a:ext cx="834635" cy="2005819"/>
          </a:xfrm>
          <a:custGeom>
            <a:avLst/>
            <a:gdLst>
              <a:gd name="connsiteX0" fmla="*/ 0 w 872197"/>
              <a:gd name="connsiteY0" fmla="*/ 0 h 2096089"/>
              <a:gd name="connsiteX1" fmla="*/ 872197 w 872197"/>
              <a:gd name="connsiteY1" fmla="*/ 0 h 2096089"/>
              <a:gd name="connsiteX2" fmla="*/ 872197 w 872197"/>
              <a:gd name="connsiteY2" fmla="*/ 2096089 h 2096089"/>
              <a:gd name="connsiteX3" fmla="*/ 0 w 872197"/>
              <a:gd name="connsiteY3" fmla="*/ 2096089 h 2096089"/>
            </a:gdLst>
            <a:ahLst/>
            <a:cxnLst>
              <a:cxn ang="0">
                <a:pos x="connsiteX0" y="connsiteY0"/>
              </a:cxn>
              <a:cxn ang="0">
                <a:pos x="connsiteX1" y="connsiteY1"/>
              </a:cxn>
              <a:cxn ang="0">
                <a:pos x="connsiteX2" y="connsiteY2"/>
              </a:cxn>
              <a:cxn ang="0">
                <a:pos x="connsiteX3" y="connsiteY3"/>
              </a:cxn>
            </a:cxnLst>
            <a:rect l="l" t="t" r="r" b="b"/>
            <a:pathLst>
              <a:path w="872197" h="2096089">
                <a:moveTo>
                  <a:pt x="0" y="0"/>
                </a:moveTo>
                <a:lnTo>
                  <a:pt x="872197" y="0"/>
                </a:lnTo>
                <a:lnTo>
                  <a:pt x="872197" y="2096089"/>
                </a:lnTo>
                <a:lnTo>
                  <a:pt x="0" y="2096089"/>
                </a:lnTo>
                <a:close/>
              </a:path>
            </a:pathLst>
          </a:custGeom>
        </p:spPr>
      </p:pic>
      <p:pic>
        <p:nvPicPr>
          <p:cNvPr id="57" name="Picture 56">
            <a:extLst>
              <a:ext uri="{FF2B5EF4-FFF2-40B4-BE49-F238E27FC236}">
                <a16:creationId xmlns:a16="http://schemas.microsoft.com/office/drawing/2014/main" id="{AD889A29-CCC0-463D-B93B-C06D10BC8D16}"/>
              </a:ext>
            </a:extLst>
          </p:cNvPr>
          <p:cNvPicPr>
            <a:picLocks noChangeAspect="1"/>
          </p:cNvPicPr>
          <p:nvPr/>
        </p:nvPicPr>
        <p:blipFill>
          <a:blip r:embed="rId2">
            <a:extLst>
              <a:ext uri="{28A0092B-C50C-407E-A947-70E740481C1C}">
                <a14:useLocalDpi xmlns:a14="http://schemas.microsoft.com/office/drawing/2010/main" val="0"/>
              </a:ext>
            </a:extLst>
          </a:blip>
          <a:srcRect l="74942" t="47795" r="17904" b="12731"/>
          <a:stretch>
            <a:fillRect/>
          </a:stretch>
        </p:blipFill>
        <p:spPr>
          <a:xfrm>
            <a:off x="10110665" y="3349350"/>
            <a:ext cx="834635" cy="2590566"/>
          </a:xfrm>
          <a:custGeom>
            <a:avLst/>
            <a:gdLst>
              <a:gd name="connsiteX0" fmla="*/ 0 w 872197"/>
              <a:gd name="connsiteY0" fmla="*/ 0 h 2707152"/>
              <a:gd name="connsiteX1" fmla="*/ 872197 w 872197"/>
              <a:gd name="connsiteY1" fmla="*/ 0 h 2707152"/>
              <a:gd name="connsiteX2" fmla="*/ 872197 w 872197"/>
              <a:gd name="connsiteY2" fmla="*/ 2707152 h 2707152"/>
              <a:gd name="connsiteX3" fmla="*/ 0 w 872197"/>
              <a:gd name="connsiteY3" fmla="*/ 2707152 h 2707152"/>
            </a:gdLst>
            <a:ahLst/>
            <a:cxnLst>
              <a:cxn ang="0">
                <a:pos x="connsiteX0" y="connsiteY0"/>
              </a:cxn>
              <a:cxn ang="0">
                <a:pos x="connsiteX1" y="connsiteY1"/>
              </a:cxn>
              <a:cxn ang="0">
                <a:pos x="connsiteX2" y="connsiteY2"/>
              </a:cxn>
              <a:cxn ang="0">
                <a:pos x="connsiteX3" y="connsiteY3"/>
              </a:cxn>
            </a:cxnLst>
            <a:rect l="l" t="t" r="r" b="b"/>
            <a:pathLst>
              <a:path w="872197" h="2707152">
                <a:moveTo>
                  <a:pt x="0" y="0"/>
                </a:moveTo>
                <a:lnTo>
                  <a:pt x="872197" y="0"/>
                </a:lnTo>
                <a:lnTo>
                  <a:pt x="872197" y="2707152"/>
                </a:lnTo>
                <a:lnTo>
                  <a:pt x="0" y="2707152"/>
                </a:lnTo>
                <a:close/>
              </a:path>
            </a:pathLst>
          </a:custGeom>
        </p:spPr>
      </p:pic>
      <p:pic>
        <p:nvPicPr>
          <p:cNvPr id="55" name="Picture 54">
            <a:extLst>
              <a:ext uri="{FF2B5EF4-FFF2-40B4-BE49-F238E27FC236}">
                <a16:creationId xmlns:a16="http://schemas.microsoft.com/office/drawing/2014/main" id="{2ED92062-8774-4DD9-B027-E6F87878B0FD}"/>
              </a:ext>
            </a:extLst>
          </p:cNvPr>
          <p:cNvPicPr>
            <a:picLocks noChangeAspect="1"/>
          </p:cNvPicPr>
          <p:nvPr/>
        </p:nvPicPr>
        <p:blipFill>
          <a:blip r:embed="rId2">
            <a:extLst>
              <a:ext uri="{28A0092B-C50C-407E-A947-70E740481C1C}">
                <a14:useLocalDpi xmlns:a14="http://schemas.microsoft.com/office/drawing/2010/main" val="0"/>
              </a:ext>
            </a:extLst>
          </a:blip>
          <a:srcRect l="74942" t="26667" r="17904" b="53596"/>
          <a:stretch>
            <a:fillRect/>
          </a:stretch>
        </p:blipFill>
        <p:spPr>
          <a:xfrm>
            <a:off x="10110665" y="1962779"/>
            <a:ext cx="834635" cy="1295283"/>
          </a:xfrm>
          <a:custGeom>
            <a:avLst/>
            <a:gdLst>
              <a:gd name="connsiteX0" fmla="*/ 0 w 872197"/>
              <a:gd name="connsiteY0" fmla="*/ 0 h 1353576"/>
              <a:gd name="connsiteX1" fmla="*/ 872197 w 872197"/>
              <a:gd name="connsiteY1" fmla="*/ 0 h 1353576"/>
              <a:gd name="connsiteX2" fmla="*/ 872197 w 872197"/>
              <a:gd name="connsiteY2" fmla="*/ 1353576 h 1353576"/>
              <a:gd name="connsiteX3" fmla="*/ 0 w 872197"/>
              <a:gd name="connsiteY3" fmla="*/ 1353576 h 1353576"/>
            </a:gdLst>
            <a:ahLst/>
            <a:cxnLst>
              <a:cxn ang="0">
                <a:pos x="connsiteX0" y="connsiteY0"/>
              </a:cxn>
              <a:cxn ang="0">
                <a:pos x="connsiteX1" y="connsiteY1"/>
              </a:cxn>
              <a:cxn ang="0">
                <a:pos x="connsiteX2" y="connsiteY2"/>
              </a:cxn>
              <a:cxn ang="0">
                <a:pos x="connsiteX3" y="connsiteY3"/>
              </a:cxn>
            </a:cxnLst>
            <a:rect l="l" t="t" r="r" b="b"/>
            <a:pathLst>
              <a:path w="872197" h="1353576">
                <a:moveTo>
                  <a:pt x="0" y="0"/>
                </a:moveTo>
                <a:lnTo>
                  <a:pt x="872197" y="0"/>
                </a:lnTo>
                <a:lnTo>
                  <a:pt x="872197" y="1353576"/>
                </a:lnTo>
                <a:lnTo>
                  <a:pt x="0" y="1353576"/>
                </a:lnTo>
                <a:close/>
              </a:path>
            </a:pathLst>
          </a:custGeom>
        </p:spPr>
      </p:pic>
      <p:pic>
        <p:nvPicPr>
          <p:cNvPr id="53" name="Picture 52">
            <a:extLst>
              <a:ext uri="{FF2B5EF4-FFF2-40B4-BE49-F238E27FC236}">
                <a16:creationId xmlns:a16="http://schemas.microsoft.com/office/drawing/2014/main" id="{02251A26-4082-4E7A-9BE3-328E90B8FDF0}"/>
              </a:ext>
            </a:extLst>
          </p:cNvPr>
          <p:cNvPicPr>
            <a:picLocks noChangeAspect="1"/>
          </p:cNvPicPr>
          <p:nvPr/>
        </p:nvPicPr>
        <p:blipFill>
          <a:blip r:embed="rId2">
            <a:extLst>
              <a:ext uri="{28A0092B-C50C-407E-A947-70E740481C1C}">
                <a14:useLocalDpi xmlns:a14="http://schemas.microsoft.com/office/drawing/2010/main" val="0"/>
              </a:ext>
            </a:extLst>
          </a:blip>
          <a:srcRect l="67288" t="54171" r="25558" b="8316"/>
          <a:stretch>
            <a:fillRect/>
          </a:stretch>
        </p:blipFill>
        <p:spPr>
          <a:xfrm>
            <a:off x="9217693" y="3767792"/>
            <a:ext cx="834635" cy="2461837"/>
          </a:xfrm>
          <a:custGeom>
            <a:avLst/>
            <a:gdLst>
              <a:gd name="connsiteX0" fmla="*/ 0 w 872197"/>
              <a:gd name="connsiteY0" fmla="*/ 0 h 2572629"/>
              <a:gd name="connsiteX1" fmla="*/ 872197 w 872197"/>
              <a:gd name="connsiteY1" fmla="*/ 0 h 2572629"/>
              <a:gd name="connsiteX2" fmla="*/ 872197 w 872197"/>
              <a:gd name="connsiteY2" fmla="*/ 2572629 h 2572629"/>
              <a:gd name="connsiteX3" fmla="*/ 0 w 872197"/>
              <a:gd name="connsiteY3" fmla="*/ 2572629 h 2572629"/>
            </a:gdLst>
            <a:ahLst/>
            <a:cxnLst>
              <a:cxn ang="0">
                <a:pos x="connsiteX0" y="connsiteY0"/>
              </a:cxn>
              <a:cxn ang="0">
                <a:pos x="connsiteX1" y="connsiteY1"/>
              </a:cxn>
              <a:cxn ang="0">
                <a:pos x="connsiteX2" y="connsiteY2"/>
              </a:cxn>
              <a:cxn ang="0">
                <a:pos x="connsiteX3" y="connsiteY3"/>
              </a:cxn>
            </a:cxnLst>
            <a:rect l="l" t="t" r="r" b="b"/>
            <a:pathLst>
              <a:path w="872197" h="2572629">
                <a:moveTo>
                  <a:pt x="0" y="0"/>
                </a:moveTo>
                <a:lnTo>
                  <a:pt x="872197" y="0"/>
                </a:lnTo>
                <a:lnTo>
                  <a:pt x="872197" y="2572629"/>
                </a:lnTo>
                <a:lnTo>
                  <a:pt x="0" y="2572629"/>
                </a:lnTo>
                <a:close/>
              </a:path>
            </a:pathLst>
          </a:custGeom>
        </p:spPr>
      </p:pic>
      <p:pic>
        <p:nvPicPr>
          <p:cNvPr id="51" name="Picture 50">
            <a:extLst>
              <a:ext uri="{FF2B5EF4-FFF2-40B4-BE49-F238E27FC236}">
                <a16:creationId xmlns:a16="http://schemas.microsoft.com/office/drawing/2014/main" id="{AE0DA45B-EBDF-4916-BE06-E3D150502862}"/>
              </a:ext>
            </a:extLst>
          </p:cNvPr>
          <p:cNvPicPr>
            <a:picLocks noChangeAspect="1"/>
          </p:cNvPicPr>
          <p:nvPr/>
        </p:nvPicPr>
        <p:blipFill>
          <a:blip r:embed="rId2">
            <a:extLst>
              <a:ext uri="{28A0092B-C50C-407E-A947-70E740481C1C}">
                <a14:useLocalDpi xmlns:a14="http://schemas.microsoft.com/office/drawing/2010/main" val="0"/>
              </a:ext>
            </a:extLst>
          </a:blip>
          <a:srcRect l="67288" t="15897" r="25558" b="46590"/>
          <a:stretch>
            <a:fillRect/>
          </a:stretch>
        </p:blipFill>
        <p:spPr>
          <a:xfrm>
            <a:off x="9217693" y="1256031"/>
            <a:ext cx="834635" cy="2461837"/>
          </a:xfrm>
          <a:custGeom>
            <a:avLst/>
            <a:gdLst>
              <a:gd name="connsiteX0" fmla="*/ 0 w 872197"/>
              <a:gd name="connsiteY0" fmla="*/ 0 h 2572629"/>
              <a:gd name="connsiteX1" fmla="*/ 872197 w 872197"/>
              <a:gd name="connsiteY1" fmla="*/ 0 h 2572629"/>
              <a:gd name="connsiteX2" fmla="*/ 872197 w 872197"/>
              <a:gd name="connsiteY2" fmla="*/ 2572629 h 2572629"/>
              <a:gd name="connsiteX3" fmla="*/ 0 w 872197"/>
              <a:gd name="connsiteY3" fmla="*/ 2572629 h 2572629"/>
            </a:gdLst>
            <a:ahLst/>
            <a:cxnLst>
              <a:cxn ang="0">
                <a:pos x="connsiteX0" y="connsiteY0"/>
              </a:cxn>
              <a:cxn ang="0">
                <a:pos x="connsiteX1" y="connsiteY1"/>
              </a:cxn>
              <a:cxn ang="0">
                <a:pos x="connsiteX2" y="connsiteY2"/>
              </a:cxn>
              <a:cxn ang="0">
                <a:pos x="connsiteX3" y="connsiteY3"/>
              </a:cxn>
            </a:cxnLst>
            <a:rect l="l" t="t" r="r" b="b"/>
            <a:pathLst>
              <a:path w="872197" h="2572629">
                <a:moveTo>
                  <a:pt x="0" y="0"/>
                </a:moveTo>
                <a:lnTo>
                  <a:pt x="872197" y="0"/>
                </a:lnTo>
                <a:lnTo>
                  <a:pt x="872197" y="2572629"/>
                </a:lnTo>
                <a:lnTo>
                  <a:pt x="0" y="2572629"/>
                </a:lnTo>
                <a:close/>
              </a:path>
            </a:pathLst>
          </a:custGeom>
        </p:spPr>
      </p:pic>
      <p:pic>
        <p:nvPicPr>
          <p:cNvPr id="49" name="Picture 48">
            <a:extLst>
              <a:ext uri="{FF2B5EF4-FFF2-40B4-BE49-F238E27FC236}">
                <a16:creationId xmlns:a16="http://schemas.microsoft.com/office/drawing/2014/main" id="{9BD6017A-5AB6-49E0-BDC4-03FC9B93F70E}"/>
              </a:ext>
            </a:extLst>
          </p:cNvPr>
          <p:cNvPicPr>
            <a:picLocks noChangeAspect="1"/>
          </p:cNvPicPr>
          <p:nvPr/>
        </p:nvPicPr>
        <p:blipFill>
          <a:blip r:embed="rId2">
            <a:extLst>
              <a:ext uri="{28A0092B-C50C-407E-A947-70E740481C1C}">
                <a14:useLocalDpi xmlns:a14="http://schemas.microsoft.com/office/drawing/2010/main" val="0"/>
              </a:ext>
            </a:extLst>
          </a:blip>
          <a:srcRect l="59500" t="72927" r="33346" b="3795"/>
          <a:stretch>
            <a:fillRect/>
          </a:stretch>
        </p:blipFill>
        <p:spPr>
          <a:xfrm>
            <a:off x="8309024" y="4998710"/>
            <a:ext cx="834635" cy="1527638"/>
          </a:xfrm>
          <a:custGeom>
            <a:avLst/>
            <a:gdLst>
              <a:gd name="connsiteX0" fmla="*/ 0 w 872197"/>
              <a:gd name="connsiteY0" fmla="*/ 0 h 1596388"/>
              <a:gd name="connsiteX1" fmla="*/ 872197 w 872197"/>
              <a:gd name="connsiteY1" fmla="*/ 0 h 1596388"/>
              <a:gd name="connsiteX2" fmla="*/ 872197 w 872197"/>
              <a:gd name="connsiteY2" fmla="*/ 1596388 h 1596388"/>
              <a:gd name="connsiteX3" fmla="*/ 0 w 872197"/>
              <a:gd name="connsiteY3" fmla="*/ 1596388 h 1596388"/>
            </a:gdLst>
            <a:ahLst/>
            <a:cxnLst>
              <a:cxn ang="0">
                <a:pos x="connsiteX0" y="connsiteY0"/>
              </a:cxn>
              <a:cxn ang="0">
                <a:pos x="connsiteX1" y="connsiteY1"/>
              </a:cxn>
              <a:cxn ang="0">
                <a:pos x="connsiteX2" y="connsiteY2"/>
              </a:cxn>
              <a:cxn ang="0">
                <a:pos x="connsiteX3" y="connsiteY3"/>
              </a:cxn>
            </a:cxnLst>
            <a:rect l="l" t="t" r="r" b="b"/>
            <a:pathLst>
              <a:path w="872197" h="1596388">
                <a:moveTo>
                  <a:pt x="0" y="0"/>
                </a:moveTo>
                <a:lnTo>
                  <a:pt x="872197" y="0"/>
                </a:lnTo>
                <a:lnTo>
                  <a:pt x="872197" y="1596388"/>
                </a:lnTo>
                <a:lnTo>
                  <a:pt x="0" y="1596388"/>
                </a:lnTo>
                <a:close/>
              </a:path>
            </a:pathLst>
          </a:custGeom>
        </p:spPr>
      </p:pic>
      <p:pic>
        <p:nvPicPr>
          <p:cNvPr id="47" name="Picture 46">
            <a:extLst>
              <a:ext uri="{FF2B5EF4-FFF2-40B4-BE49-F238E27FC236}">
                <a16:creationId xmlns:a16="http://schemas.microsoft.com/office/drawing/2014/main" id="{0413CEC1-0B66-4BDB-9E10-8FAF686AF5B8}"/>
              </a:ext>
            </a:extLst>
          </p:cNvPr>
          <p:cNvPicPr>
            <a:picLocks noChangeAspect="1"/>
          </p:cNvPicPr>
          <p:nvPr/>
        </p:nvPicPr>
        <p:blipFill>
          <a:blip r:embed="rId2">
            <a:extLst>
              <a:ext uri="{28A0092B-C50C-407E-A947-70E740481C1C}">
                <a14:useLocalDpi xmlns:a14="http://schemas.microsoft.com/office/drawing/2010/main" val="0"/>
              </a:ext>
            </a:extLst>
          </a:blip>
          <a:srcRect l="59500" t="44162" r="33346" b="28205"/>
          <a:stretch>
            <a:fillRect/>
          </a:stretch>
        </p:blipFill>
        <p:spPr>
          <a:xfrm>
            <a:off x="8309024" y="3110965"/>
            <a:ext cx="834635" cy="1813422"/>
          </a:xfrm>
          <a:custGeom>
            <a:avLst/>
            <a:gdLst>
              <a:gd name="connsiteX0" fmla="*/ 0 w 872197"/>
              <a:gd name="connsiteY0" fmla="*/ 0 h 1895033"/>
              <a:gd name="connsiteX1" fmla="*/ 872197 w 872197"/>
              <a:gd name="connsiteY1" fmla="*/ 0 h 1895033"/>
              <a:gd name="connsiteX2" fmla="*/ 872197 w 872197"/>
              <a:gd name="connsiteY2" fmla="*/ 1895033 h 1895033"/>
              <a:gd name="connsiteX3" fmla="*/ 0 w 872197"/>
              <a:gd name="connsiteY3" fmla="*/ 1895033 h 1895033"/>
            </a:gdLst>
            <a:ahLst/>
            <a:cxnLst>
              <a:cxn ang="0">
                <a:pos x="connsiteX0" y="connsiteY0"/>
              </a:cxn>
              <a:cxn ang="0">
                <a:pos x="connsiteX1" y="connsiteY1"/>
              </a:cxn>
              <a:cxn ang="0">
                <a:pos x="connsiteX2" y="connsiteY2"/>
              </a:cxn>
              <a:cxn ang="0">
                <a:pos x="connsiteX3" y="connsiteY3"/>
              </a:cxn>
            </a:cxnLst>
            <a:rect l="l" t="t" r="r" b="b"/>
            <a:pathLst>
              <a:path w="872197" h="1895033">
                <a:moveTo>
                  <a:pt x="0" y="0"/>
                </a:moveTo>
                <a:lnTo>
                  <a:pt x="872197" y="0"/>
                </a:lnTo>
                <a:lnTo>
                  <a:pt x="872197" y="1895033"/>
                </a:lnTo>
                <a:lnTo>
                  <a:pt x="0" y="1895033"/>
                </a:lnTo>
                <a:close/>
              </a:path>
            </a:pathLst>
          </a:custGeom>
        </p:spPr>
      </p:pic>
      <p:pic>
        <p:nvPicPr>
          <p:cNvPr id="45" name="Picture 44">
            <a:extLst>
              <a:ext uri="{FF2B5EF4-FFF2-40B4-BE49-F238E27FC236}">
                <a16:creationId xmlns:a16="http://schemas.microsoft.com/office/drawing/2014/main" id="{C787AC85-4B10-48C6-AD9D-91EB86863F16}"/>
              </a:ext>
            </a:extLst>
          </p:cNvPr>
          <p:cNvPicPr>
            <a:picLocks noChangeAspect="1"/>
          </p:cNvPicPr>
          <p:nvPr/>
        </p:nvPicPr>
        <p:blipFill>
          <a:blip r:embed="rId2">
            <a:extLst>
              <a:ext uri="{28A0092B-C50C-407E-A947-70E740481C1C}">
                <a14:useLocalDpi xmlns:a14="http://schemas.microsoft.com/office/drawing/2010/main" val="0"/>
              </a:ext>
            </a:extLst>
          </a:blip>
          <a:srcRect l="59500" t="5684" r="33346" b="56803"/>
          <a:stretch>
            <a:fillRect/>
          </a:stretch>
        </p:blipFill>
        <p:spPr>
          <a:xfrm>
            <a:off x="8309024" y="585744"/>
            <a:ext cx="834635" cy="2461837"/>
          </a:xfrm>
          <a:custGeom>
            <a:avLst/>
            <a:gdLst>
              <a:gd name="connsiteX0" fmla="*/ 0 w 872197"/>
              <a:gd name="connsiteY0" fmla="*/ 0 h 2572629"/>
              <a:gd name="connsiteX1" fmla="*/ 872197 w 872197"/>
              <a:gd name="connsiteY1" fmla="*/ 0 h 2572629"/>
              <a:gd name="connsiteX2" fmla="*/ 872197 w 872197"/>
              <a:gd name="connsiteY2" fmla="*/ 2572629 h 2572629"/>
              <a:gd name="connsiteX3" fmla="*/ 0 w 872197"/>
              <a:gd name="connsiteY3" fmla="*/ 2572629 h 2572629"/>
            </a:gdLst>
            <a:ahLst/>
            <a:cxnLst>
              <a:cxn ang="0">
                <a:pos x="connsiteX0" y="connsiteY0"/>
              </a:cxn>
              <a:cxn ang="0">
                <a:pos x="connsiteX1" y="connsiteY1"/>
              </a:cxn>
              <a:cxn ang="0">
                <a:pos x="connsiteX2" y="connsiteY2"/>
              </a:cxn>
              <a:cxn ang="0">
                <a:pos x="connsiteX3" y="connsiteY3"/>
              </a:cxn>
            </a:cxnLst>
            <a:rect l="l" t="t" r="r" b="b"/>
            <a:pathLst>
              <a:path w="872197" h="2572629">
                <a:moveTo>
                  <a:pt x="0" y="0"/>
                </a:moveTo>
                <a:lnTo>
                  <a:pt x="872197" y="0"/>
                </a:lnTo>
                <a:lnTo>
                  <a:pt x="872197" y="2572629"/>
                </a:lnTo>
                <a:lnTo>
                  <a:pt x="0" y="2572629"/>
                </a:lnTo>
                <a:close/>
              </a:path>
            </a:pathLst>
          </a:custGeom>
        </p:spPr>
      </p:pic>
      <p:pic>
        <p:nvPicPr>
          <p:cNvPr id="43" name="Picture 42">
            <a:extLst>
              <a:ext uri="{FF2B5EF4-FFF2-40B4-BE49-F238E27FC236}">
                <a16:creationId xmlns:a16="http://schemas.microsoft.com/office/drawing/2014/main" id="{EB6D7E56-97DD-4416-85EA-36207B889F8C}"/>
              </a:ext>
            </a:extLst>
          </p:cNvPr>
          <p:cNvPicPr>
            <a:picLocks noChangeAspect="1"/>
          </p:cNvPicPr>
          <p:nvPr/>
        </p:nvPicPr>
        <p:blipFill>
          <a:blip r:embed="rId2">
            <a:extLst>
              <a:ext uri="{28A0092B-C50C-407E-A947-70E740481C1C}">
                <a14:useLocalDpi xmlns:a14="http://schemas.microsoft.com/office/drawing/2010/main" val="0"/>
              </a:ext>
            </a:extLst>
          </a:blip>
          <a:srcRect l="51923" t="53726" r="40923" b="9744"/>
          <a:stretch>
            <a:fillRect/>
          </a:stretch>
        </p:blipFill>
        <p:spPr>
          <a:xfrm>
            <a:off x="7425024" y="3738621"/>
            <a:ext cx="834635" cy="2397332"/>
          </a:xfrm>
          <a:custGeom>
            <a:avLst/>
            <a:gdLst>
              <a:gd name="connsiteX0" fmla="*/ 0 w 872197"/>
              <a:gd name="connsiteY0" fmla="*/ 0 h 2505221"/>
              <a:gd name="connsiteX1" fmla="*/ 872197 w 872197"/>
              <a:gd name="connsiteY1" fmla="*/ 0 h 2505221"/>
              <a:gd name="connsiteX2" fmla="*/ 872197 w 872197"/>
              <a:gd name="connsiteY2" fmla="*/ 2505221 h 2505221"/>
              <a:gd name="connsiteX3" fmla="*/ 0 w 872197"/>
              <a:gd name="connsiteY3" fmla="*/ 2505221 h 2505221"/>
            </a:gdLst>
            <a:ahLst/>
            <a:cxnLst>
              <a:cxn ang="0">
                <a:pos x="connsiteX0" y="connsiteY0"/>
              </a:cxn>
              <a:cxn ang="0">
                <a:pos x="connsiteX1" y="connsiteY1"/>
              </a:cxn>
              <a:cxn ang="0">
                <a:pos x="connsiteX2" y="connsiteY2"/>
              </a:cxn>
              <a:cxn ang="0">
                <a:pos x="connsiteX3" y="connsiteY3"/>
              </a:cxn>
            </a:cxnLst>
            <a:rect l="l" t="t" r="r" b="b"/>
            <a:pathLst>
              <a:path w="872197" h="2505221">
                <a:moveTo>
                  <a:pt x="0" y="0"/>
                </a:moveTo>
                <a:lnTo>
                  <a:pt x="872197" y="0"/>
                </a:lnTo>
                <a:lnTo>
                  <a:pt x="872197" y="2505221"/>
                </a:lnTo>
                <a:lnTo>
                  <a:pt x="0" y="2505221"/>
                </a:lnTo>
                <a:close/>
              </a:path>
            </a:pathLst>
          </a:custGeom>
        </p:spPr>
      </p:pic>
      <p:pic>
        <p:nvPicPr>
          <p:cNvPr id="41" name="Picture 40">
            <a:extLst>
              <a:ext uri="{FF2B5EF4-FFF2-40B4-BE49-F238E27FC236}">
                <a16:creationId xmlns:a16="http://schemas.microsoft.com/office/drawing/2014/main" id="{20EAF02F-333E-4085-A5D3-641D62312C46}"/>
              </a:ext>
            </a:extLst>
          </p:cNvPr>
          <p:cNvPicPr>
            <a:picLocks noChangeAspect="1"/>
          </p:cNvPicPr>
          <p:nvPr/>
        </p:nvPicPr>
        <p:blipFill>
          <a:blip r:embed="rId2">
            <a:extLst>
              <a:ext uri="{28A0092B-C50C-407E-A947-70E740481C1C}">
                <a14:useLocalDpi xmlns:a14="http://schemas.microsoft.com/office/drawing/2010/main" val="0"/>
              </a:ext>
            </a:extLst>
          </a:blip>
          <a:srcRect l="51923" t="27538" r="40923" b="47350"/>
          <a:stretch>
            <a:fillRect/>
          </a:stretch>
        </p:blipFill>
        <p:spPr>
          <a:xfrm>
            <a:off x="7425024" y="2019991"/>
            <a:ext cx="834635" cy="1647955"/>
          </a:xfrm>
          <a:custGeom>
            <a:avLst/>
            <a:gdLst>
              <a:gd name="connsiteX0" fmla="*/ 0 w 872197"/>
              <a:gd name="connsiteY0" fmla="*/ 0 h 1722120"/>
              <a:gd name="connsiteX1" fmla="*/ 872197 w 872197"/>
              <a:gd name="connsiteY1" fmla="*/ 0 h 1722120"/>
              <a:gd name="connsiteX2" fmla="*/ 872197 w 872197"/>
              <a:gd name="connsiteY2" fmla="*/ 1722120 h 1722120"/>
              <a:gd name="connsiteX3" fmla="*/ 0 w 872197"/>
              <a:gd name="connsiteY3" fmla="*/ 1722120 h 1722120"/>
            </a:gdLst>
            <a:ahLst/>
            <a:cxnLst>
              <a:cxn ang="0">
                <a:pos x="connsiteX0" y="connsiteY0"/>
              </a:cxn>
              <a:cxn ang="0">
                <a:pos x="connsiteX1" y="connsiteY1"/>
              </a:cxn>
              <a:cxn ang="0">
                <a:pos x="connsiteX2" y="connsiteY2"/>
              </a:cxn>
              <a:cxn ang="0">
                <a:pos x="connsiteX3" y="connsiteY3"/>
              </a:cxn>
            </a:cxnLst>
            <a:rect l="l" t="t" r="r" b="b"/>
            <a:pathLst>
              <a:path w="872197" h="1722120">
                <a:moveTo>
                  <a:pt x="0" y="0"/>
                </a:moveTo>
                <a:lnTo>
                  <a:pt x="872197" y="0"/>
                </a:lnTo>
                <a:lnTo>
                  <a:pt x="872197" y="1722120"/>
                </a:lnTo>
                <a:lnTo>
                  <a:pt x="0" y="1722120"/>
                </a:lnTo>
                <a:close/>
              </a:path>
            </a:pathLst>
          </a:custGeom>
        </p:spPr>
      </p:pic>
      <p:pic>
        <p:nvPicPr>
          <p:cNvPr id="39" name="Picture 38">
            <a:extLst>
              <a:ext uri="{FF2B5EF4-FFF2-40B4-BE49-F238E27FC236}">
                <a16:creationId xmlns:a16="http://schemas.microsoft.com/office/drawing/2014/main" id="{23AE5AD8-94D1-4BC8-83CC-427D0B4E9F2D}"/>
              </a:ext>
            </a:extLst>
          </p:cNvPr>
          <p:cNvPicPr>
            <a:picLocks noChangeAspect="1"/>
          </p:cNvPicPr>
          <p:nvPr/>
        </p:nvPicPr>
        <p:blipFill>
          <a:blip r:embed="rId2">
            <a:extLst>
              <a:ext uri="{28A0092B-C50C-407E-A947-70E740481C1C}">
                <a14:useLocalDpi xmlns:a14="http://schemas.microsoft.com/office/drawing/2010/main" val="0"/>
              </a:ext>
            </a:extLst>
          </a:blip>
          <a:srcRect l="51923" t="1812" r="40923" b="73333"/>
          <a:stretch>
            <a:fillRect/>
          </a:stretch>
        </p:blipFill>
        <p:spPr>
          <a:xfrm>
            <a:off x="7425024" y="331652"/>
            <a:ext cx="834635" cy="1631127"/>
          </a:xfrm>
          <a:custGeom>
            <a:avLst/>
            <a:gdLst>
              <a:gd name="connsiteX0" fmla="*/ 0 w 872197"/>
              <a:gd name="connsiteY0" fmla="*/ 0 h 1704534"/>
              <a:gd name="connsiteX1" fmla="*/ 872197 w 872197"/>
              <a:gd name="connsiteY1" fmla="*/ 0 h 1704534"/>
              <a:gd name="connsiteX2" fmla="*/ 872197 w 872197"/>
              <a:gd name="connsiteY2" fmla="*/ 1704534 h 1704534"/>
              <a:gd name="connsiteX3" fmla="*/ 0 w 872197"/>
              <a:gd name="connsiteY3" fmla="*/ 1704534 h 1704534"/>
            </a:gdLst>
            <a:ahLst/>
            <a:cxnLst>
              <a:cxn ang="0">
                <a:pos x="connsiteX0" y="connsiteY0"/>
              </a:cxn>
              <a:cxn ang="0">
                <a:pos x="connsiteX1" y="connsiteY1"/>
              </a:cxn>
              <a:cxn ang="0">
                <a:pos x="connsiteX2" y="connsiteY2"/>
              </a:cxn>
              <a:cxn ang="0">
                <a:pos x="connsiteX3" y="connsiteY3"/>
              </a:cxn>
            </a:cxnLst>
            <a:rect l="l" t="t" r="r" b="b"/>
            <a:pathLst>
              <a:path w="872197" h="1704534">
                <a:moveTo>
                  <a:pt x="0" y="0"/>
                </a:moveTo>
                <a:lnTo>
                  <a:pt x="872197" y="0"/>
                </a:lnTo>
                <a:lnTo>
                  <a:pt x="872197" y="1704534"/>
                </a:lnTo>
                <a:lnTo>
                  <a:pt x="0" y="1704534"/>
                </a:lnTo>
                <a:close/>
              </a:path>
            </a:pathLst>
          </a:custGeom>
        </p:spPr>
      </p:pic>
      <p:pic>
        <p:nvPicPr>
          <p:cNvPr id="37" name="Picture 36">
            <a:extLst>
              <a:ext uri="{FF2B5EF4-FFF2-40B4-BE49-F238E27FC236}">
                <a16:creationId xmlns:a16="http://schemas.microsoft.com/office/drawing/2014/main" id="{20F526B4-E8F1-4781-8674-F083D5C7B58D}"/>
              </a:ext>
            </a:extLst>
          </p:cNvPr>
          <p:cNvPicPr>
            <a:picLocks noChangeAspect="1"/>
          </p:cNvPicPr>
          <p:nvPr/>
        </p:nvPicPr>
        <p:blipFill>
          <a:blip r:embed="rId2">
            <a:extLst>
              <a:ext uri="{28A0092B-C50C-407E-A947-70E740481C1C}">
                <a14:useLocalDpi xmlns:a14="http://schemas.microsoft.com/office/drawing/2010/main" val="0"/>
              </a:ext>
            </a:extLst>
          </a:blip>
          <a:srcRect l="44308" t="69128" r="48538" b="5761"/>
          <a:stretch>
            <a:fillRect/>
          </a:stretch>
        </p:blipFill>
        <p:spPr>
          <a:xfrm>
            <a:off x="6536541" y="4749384"/>
            <a:ext cx="834635" cy="1647954"/>
          </a:xfrm>
          <a:custGeom>
            <a:avLst/>
            <a:gdLst>
              <a:gd name="connsiteX0" fmla="*/ 0 w 872197"/>
              <a:gd name="connsiteY0" fmla="*/ 0 h 1722119"/>
              <a:gd name="connsiteX1" fmla="*/ 872197 w 872197"/>
              <a:gd name="connsiteY1" fmla="*/ 0 h 1722119"/>
              <a:gd name="connsiteX2" fmla="*/ 872197 w 872197"/>
              <a:gd name="connsiteY2" fmla="*/ 1722119 h 1722119"/>
              <a:gd name="connsiteX3" fmla="*/ 0 w 872197"/>
              <a:gd name="connsiteY3" fmla="*/ 1722119 h 1722119"/>
            </a:gdLst>
            <a:ahLst/>
            <a:cxnLst>
              <a:cxn ang="0">
                <a:pos x="connsiteX0" y="connsiteY0"/>
              </a:cxn>
              <a:cxn ang="0">
                <a:pos x="connsiteX1" y="connsiteY1"/>
              </a:cxn>
              <a:cxn ang="0">
                <a:pos x="connsiteX2" y="connsiteY2"/>
              </a:cxn>
              <a:cxn ang="0">
                <a:pos x="connsiteX3" y="connsiteY3"/>
              </a:cxn>
            </a:cxnLst>
            <a:rect l="l" t="t" r="r" b="b"/>
            <a:pathLst>
              <a:path w="872197" h="1722119">
                <a:moveTo>
                  <a:pt x="0" y="0"/>
                </a:moveTo>
                <a:lnTo>
                  <a:pt x="872197" y="0"/>
                </a:lnTo>
                <a:lnTo>
                  <a:pt x="872197" y="1722119"/>
                </a:lnTo>
                <a:lnTo>
                  <a:pt x="0" y="1722119"/>
                </a:lnTo>
                <a:close/>
              </a:path>
            </a:pathLst>
          </a:custGeom>
        </p:spPr>
      </p:pic>
      <p:pic>
        <p:nvPicPr>
          <p:cNvPr id="35" name="Picture 34">
            <a:extLst>
              <a:ext uri="{FF2B5EF4-FFF2-40B4-BE49-F238E27FC236}">
                <a16:creationId xmlns:a16="http://schemas.microsoft.com/office/drawing/2014/main" id="{2B2A6512-CE76-48C3-8250-988990877C33}"/>
              </a:ext>
            </a:extLst>
          </p:cNvPr>
          <p:cNvPicPr>
            <a:picLocks noChangeAspect="1"/>
          </p:cNvPicPr>
          <p:nvPr/>
        </p:nvPicPr>
        <p:blipFill>
          <a:blip r:embed="rId2">
            <a:extLst>
              <a:ext uri="{28A0092B-C50C-407E-A947-70E740481C1C}">
                <a14:useLocalDpi xmlns:a14="http://schemas.microsoft.com/office/drawing/2010/main" val="0"/>
              </a:ext>
            </a:extLst>
          </a:blip>
          <a:srcRect l="44308" t="42991" r="48538" b="31897"/>
          <a:stretch>
            <a:fillRect/>
          </a:stretch>
        </p:blipFill>
        <p:spPr>
          <a:xfrm>
            <a:off x="6536541" y="3034119"/>
            <a:ext cx="834635" cy="1647954"/>
          </a:xfrm>
          <a:custGeom>
            <a:avLst/>
            <a:gdLst>
              <a:gd name="connsiteX0" fmla="*/ 0 w 872197"/>
              <a:gd name="connsiteY0" fmla="*/ 0 h 1722119"/>
              <a:gd name="connsiteX1" fmla="*/ 872197 w 872197"/>
              <a:gd name="connsiteY1" fmla="*/ 0 h 1722119"/>
              <a:gd name="connsiteX2" fmla="*/ 872197 w 872197"/>
              <a:gd name="connsiteY2" fmla="*/ 1722119 h 1722119"/>
              <a:gd name="connsiteX3" fmla="*/ 0 w 872197"/>
              <a:gd name="connsiteY3" fmla="*/ 1722119 h 1722119"/>
            </a:gdLst>
            <a:ahLst/>
            <a:cxnLst>
              <a:cxn ang="0">
                <a:pos x="connsiteX0" y="connsiteY0"/>
              </a:cxn>
              <a:cxn ang="0">
                <a:pos x="connsiteX1" y="connsiteY1"/>
              </a:cxn>
              <a:cxn ang="0">
                <a:pos x="connsiteX2" y="connsiteY2"/>
              </a:cxn>
              <a:cxn ang="0">
                <a:pos x="connsiteX3" y="connsiteY3"/>
              </a:cxn>
            </a:cxnLst>
            <a:rect l="l" t="t" r="r" b="b"/>
            <a:pathLst>
              <a:path w="872197" h="1722119">
                <a:moveTo>
                  <a:pt x="0" y="0"/>
                </a:moveTo>
                <a:lnTo>
                  <a:pt x="872197" y="0"/>
                </a:lnTo>
                <a:lnTo>
                  <a:pt x="872197" y="1722119"/>
                </a:lnTo>
                <a:lnTo>
                  <a:pt x="0" y="1722119"/>
                </a:lnTo>
                <a:close/>
              </a:path>
            </a:pathLst>
          </a:custGeom>
        </p:spPr>
      </p:pic>
      <p:pic>
        <p:nvPicPr>
          <p:cNvPr id="33" name="Picture 32">
            <a:extLst>
              <a:ext uri="{FF2B5EF4-FFF2-40B4-BE49-F238E27FC236}">
                <a16:creationId xmlns:a16="http://schemas.microsoft.com/office/drawing/2014/main" id="{B0646AFF-C19B-43C8-8669-0D4FCC698D47}"/>
              </a:ext>
            </a:extLst>
          </p:cNvPr>
          <p:cNvPicPr>
            <a:picLocks noChangeAspect="1"/>
          </p:cNvPicPr>
          <p:nvPr/>
        </p:nvPicPr>
        <p:blipFill>
          <a:blip r:embed="rId2">
            <a:extLst>
              <a:ext uri="{28A0092B-C50C-407E-A947-70E740481C1C}">
                <a14:useLocalDpi xmlns:a14="http://schemas.microsoft.com/office/drawing/2010/main" val="0"/>
              </a:ext>
            </a:extLst>
          </a:blip>
          <a:srcRect l="44308" t="2017" r="48538" b="57829"/>
          <a:stretch>
            <a:fillRect/>
          </a:stretch>
        </p:blipFill>
        <p:spPr>
          <a:xfrm>
            <a:off x="6536541" y="345112"/>
            <a:ext cx="834635" cy="2635158"/>
          </a:xfrm>
          <a:custGeom>
            <a:avLst/>
            <a:gdLst>
              <a:gd name="connsiteX0" fmla="*/ 0 w 872197"/>
              <a:gd name="connsiteY0" fmla="*/ 0 h 2753751"/>
              <a:gd name="connsiteX1" fmla="*/ 872197 w 872197"/>
              <a:gd name="connsiteY1" fmla="*/ 0 h 2753751"/>
              <a:gd name="connsiteX2" fmla="*/ 872197 w 872197"/>
              <a:gd name="connsiteY2" fmla="*/ 2753751 h 2753751"/>
              <a:gd name="connsiteX3" fmla="*/ 0 w 872197"/>
              <a:gd name="connsiteY3" fmla="*/ 2753751 h 2753751"/>
            </a:gdLst>
            <a:ahLst/>
            <a:cxnLst>
              <a:cxn ang="0">
                <a:pos x="connsiteX0" y="connsiteY0"/>
              </a:cxn>
              <a:cxn ang="0">
                <a:pos x="connsiteX1" y="connsiteY1"/>
              </a:cxn>
              <a:cxn ang="0">
                <a:pos x="connsiteX2" y="connsiteY2"/>
              </a:cxn>
              <a:cxn ang="0">
                <a:pos x="connsiteX3" y="connsiteY3"/>
              </a:cxn>
            </a:cxnLst>
            <a:rect l="l" t="t" r="r" b="b"/>
            <a:pathLst>
              <a:path w="872197" h="2753751">
                <a:moveTo>
                  <a:pt x="0" y="0"/>
                </a:moveTo>
                <a:lnTo>
                  <a:pt x="872197" y="0"/>
                </a:lnTo>
                <a:lnTo>
                  <a:pt x="872197" y="2753751"/>
                </a:lnTo>
                <a:lnTo>
                  <a:pt x="0" y="2753751"/>
                </a:lnTo>
                <a:close/>
              </a:path>
            </a:pathLst>
          </a:custGeom>
        </p:spPr>
      </p:pic>
      <p:pic>
        <p:nvPicPr>
          <p:cNvPr id="31" name="Picture 30">
            <a:extLst>
              <a:ext uri="{FF2B5EF4-FFF2-40B4-BE49-F238E27FC236}">
                <a16:creationId xmlns:a16="http://schemas.microsoft.com/office/drawing/2014/main" id="{CEAF1C89-4E83-4A0A-801E-58E45E163BDC}"/>
              </a:ext>
            </a:extLst>
          </p:cNvPr>
          <p:cNvPicPr>
            <a:picLocks noChangeAspect="1"/>
          </p:cNvPicPr>
          <p:nvPr/>
        </p:nvPicPr>
        <p:blipFill>
          <a:blip r:embed="rId2">
            <a:extLst>
              <a:ext uri="{28A0092B-C50C-407E-A947-70E740481C1C}">
                <a14:useLocalDpi xmlns:a14="http://schemas.microsoft.com/office/drawing/2010/main" val="0"/>
              </a:ext>
            </a:extLst>
          </a:blip>
          <a:srcRect l="36692" t="50821" r="56154" b="20410"/>
          <a:stretch>
            <a:fillRect/>
          </a:stretch>
        </p:blipFill>
        <p:spPr>
          <a:xfrm>
            <a:off x="5648056" y="3547913"/>
            <a:ext cx="834634" cy="1888024"/>
          </a:xfrm>
          <a:custGeom>
            <a:avLst/>
            <a:gdLst>
              <a:gd name="connsiteX0" fmla="*/ 0 w 872196"/>
              <a:gd name="connsiteY0" fmla="*/ 0 h 1972993"/>
              <a:gd name="connsiteX1" fmla="*/ 872196 w 872196"/>
              <a:gd name="connsiteY1" fmla="*/ 0 h 1972993"/>
              <a:gd name="connsiteX2" fmla="*/ 872196 w 872196"/>
              <a:gd name="connsiteY2" fmla="*/ 1972993 h 1972993"/>
              <a:gd name="connsiteX3" fmla="*/ 0 w 872196"/>
              <a:gd name="connsiteY3" fmla="*/ 1972993 h 1972993"/>
            </a:gdLst>
            <a:ahLst/>
            <a:cxnLst>
              <a:cxn ang="0">
                <a:pos x="connsiteX0" y="connsiteY0"/>
              </a:cxn>
              <a:cxn ang="0">
                <a:pos x="connsiteX1" y="connsiteY1"/>
              </a:cxn>
              <a:cxn ang="0">
                <a:pos x="connsiteX2" y="connsiteY2"/>
              </a:cxn>
              <a:cxn ang="0">
                <a:pos x="connsiteX3" y="connsiteY3"/>
              </a:cxn>
            </a:cxnLst>
            <a:rect l="l" t="t" r="r" b="b"/>
            <a:pathLst>
              <a:path w="872196" h="1972993">
                <a:moveTo>
                  <a:pt x="0" y="0"/>
                </a:moveTo>
                <a:lnTo>
                  <a:pt x="872196" y="0"/>
                </a:lnTo>
                <a:lnTo>
                  <a:pt x="872196" y="1972993"/>
                </a:lnTo>
                <a:lnTo>
                  <a:pt x="0" y="1972993"/>
                </a:lnTo>
                <a:close/>
              </a:path>
            </a:pathLst>
          </a:custGeom>
        </p:spPr>
      </p:pic>
      <p:pic>
        <p:nvPicPr>
          <p:cNvPr id="29" name="Picture 28">
            <a:extLst>
              <a:ext uri="{FF2B5EF4-FFF2-40B4-BE49-F238E27FC236}">
                <a16:creationId xmlns:a16="http://schemas.microsoft.com/office/drawing/2014/main" id="{B121C233-76FF-4855-B83C-4E00783A3A97}"/>
              </a:ext>
            </a:extLst>
          </p:cNvPr>
          <p:cNvPicPr>
            <a:picLocks noChangeAspect="1"/>
          </p:cNvPicPr>
          <p:nvPr/>
        </p:nvPicPr>
        <p:blipFill>
          <a:blip r:embed="rId2">
            <a:extLst>
              <a:ext uri="{28A0092B-C50C-407E-A947-70E740481C1C}">
                <a14:useLocalDpi xmlns:a14="http://schemas.microsoft.com/office/drawing/2010/main" val="0"/>
              </a:ext>
            </a:extLst>
          </a:blip>
          <a:srcRect l="36692" t="9846" r="56154" b="50000"/>
          <a:stretch>
            <a:fillRect/>
          </a:stretch>
        </p:blipFill>
        <p:spPr>
          <a:xfrm>
            <a:off x="5648056" y="858906"/>
            <a:ext cx="834634" cy="2635158"/>
          </a:xfrm>
          <a:custGeom>
            <a:avLst/>
            <a:gdLst>
              <a:gd name="connsiteX0" fmla="*/ 0 w 872196"/>
              <a:gd name="connsiteY0" fmla="*/ 0 h 2753751"/>
              <a:gd name="connsiteX1" fmla="*/ 872196 w 872196"/>
              <a:gd name="connsiteY1" fmla="*/ 0 h 2753751"/>
              <a:gd name="connsiteX2" fmla="*/ 872196 w 872196"/>
              <a:gd name="connsiteY2" fmla="*/ 2753751 h 2753751"/>
              <a:gd name="connsiteX3" fmla="*/ 0 w 872196"/>
              <a:gd name="connsiteY3" fmla="*/ 2753751 h 2753751"/>
            </a:gdLst>
            <a:ahLst/>
            <a:cxnLst>
              <a:cxn ang="0">
                <a:pos x="connsiteX0" y="connsiteY0"/>
              </a:cxn>
              <a:cxn ang="0">
                <a:pos x="connsiteX1" y="connsiteY1"/>
              </a:cxn>
              <a:cxn ang="0">
                <a:pos x="connsiteX2" y="connsiteY2"/>
              </a:cxn>
              <a:cxn ang="0">
                <a:pos x="connsiteX3" y="connsiteY3"/>
              </a:cxn>
            </a:cxnLst>
            <a:rect l="l" t="t" r="r" b="b"/>
            <a:pathLst>
              <a:path w="872196" h="2753751">
                <a:moveTo>
                  <a:pt x="0" y="0"/>
                </a:moveTo>
                <a:lnTo>
                  <a:pt x="872196" y="0"/>
                </a:lnTo>
                <a:lnTo>
                  <a:pt x="872196" y="2753751"/>
                </a:lnTo>
                <a:lnTo>
                  <a:pt x="0" y="2753751"/>
                </a:lnTo>
                <a:close/>
              </a:path>
            </a:pathLst>
          </a:custGeom>
        </p:spPr>
      </p:pic>
      <p:pic>
        <p:nvPicPr>
          <p:cNvPr id="27" name="Picture 26">
            <a:extLst>
              <a:ext uri="{FF2B5EF4-FFF2-40B4-BE49-F238E27FC236}">
                <a16:creationId xmlns:a16="http://schemas.microsoft.com/office/drawing/2014/main" id="{D0562246-1473-4A48-A02A-8C5E676CAFF1}"/>
              </a:ext>
            </a:extLst>
          </p:cNvPr>
          <p:cNvPicPr>
            <a:picLocks noChangeAspect="1"/>
          </p:cNvPicPr>
          <p:nvPr/>
        </p:nvPicPr>
        <p:blipFill>
          <a:blip r:embed="rId2">
            <a:extLst>
              <a:ext uri="{28A0092B-C50C-407E-A947-70E740481C1C}">
                <a14:useLocalDpi xmlns:a14="http://schemas.microsoft.com/office/drawing/2010/main" val="0"/>
              </a:ext>
            </a:extLst>
          </a:blip>
          <a:srcRect l="29077" t="6359" r="63769" b="71692"/>
          <a:stretch>
            <a:fillRect/>
          </a:stretch>
        </p:blipFill>
        <p:spPr>
          <a:xfrm>
            <a:off x="4759571" y="630057"/>
            <a:ext cx="834636" cy="1440418"/>
          </a:xfrm>
          <a:custGeom>
            <a:avLst/>
            <a:gdLst>
              <a:gd name="connsiteX0" fmla="*/ 0 w 872198"/>
              <a:gd name="connsiteY0" fmla="*/ 0 h 1505243"/>
              <a:gd name="connsiteX1" fmla="*/ 872198 w 872198"/>
              <a:gd name="connsiteY1" fmla="*/ 0 h 1505243"/>
              <a:gd name="connsiteX2" fmla="*/ 872198 w 872198"/>
              <a:gd name="connsiteY2" fmla="*/ 1505243 h 1505243"/>
              <a:gd name="connsiteX3" fmla="*/ 0 w 872198"/>
              <a:gd name="connsiteY3" fmla="*/ 1505243 h 1505243"/>
            </a:gdLst>
            <a:ahLst/>
            <a:cxnLst>
              <a:cxn ang="0">
                <a:pos x="connsiteX0" y="connsiteY0"/>
              </a:cxn>
              <a:cxn ang="0">
                <a:pos x="connsiteX1" y="connsiteY1"/>
              </a:cxn>
              <a:cxn ang="0">
                <a:pos x="connsiteX2" y="connsiteY2"/>
              </a:cxn>
              <a:cxn ang="0">
                <a:pos x="connsiteX3" y="connsiteY3"/>
              </a:cxn>
            </a:cxnLst>
            <a:rect l="l" t="t" r="r" b="b"/>
            <a:pathLst>
              <a:path w="872198" h="1505243">
                <a:moveTo>
                  <a:pt x="0" y="0"/>
                </a:moveTo>
                <a:lnTo>
                  <a:pt x="872198" y="0"/>
                </a:lnTo>
                <a:lnTo>
                  <a:pt x="872198" y="1505243"/>
                </a:lnTo>
                <a:lnTo>
                  <a:pt x="0" y="1505243"/>
                </a:lnTo>
                <a:close/>
              </a:path>
            </a:pathLst>
          </a:custGeom>
        </p:spPr>
      </p:pic>
      <p:pic>
        <p:nvPicPr>
          <p:cNvPr id="25" name="Picture 24">
            <a:extLst>
              <a:ext uri="{FF2B5EF4-FFF2-40B4-BE49-F238E27FC236}">
                <a16:creationId xmlns:a16="http://schemas.microsoft.com/office/drawing/2014/main" id="{AF6B6C76-6276-40D6-B6CB-709B7FAD0DF8}"/>
              </a:ext>
            </a:extLst>
          </p:cNvPr>
          <p:cNvPicPr>
            <a:picLocks noChangeAspect="1"/>
          </p:cNvPicPr>
          <p:nvPr/>
        </p:nvPicPr>
        <p:blipFill>
          <a:blip r:embed="rId2">
            <a:extLst>
              <a:ext uri="{28A0092B-C50C-407E-A947-70E740481C1C}">
                <a14:useLocalDpi xmlns:a14="http://schemas.microsoft.com/office/drawing/2010/main" val="0"/>
              </a:ext>
            </a:extLst>
          </a:blip>
          <a:srcRect l="29077" t="29128" r="63769" b="34974"/>
          <a:stretch>
            <a:fillRect/>
          </a:stretch>
        </p:blipFill>
        <p:spPr>
          <a:xfrm>
            <a:off x="4759571" y="2124320"/>
            <a:ext cx="834636" cy="2355825"/>
          </a:xfrm>
          <a:custGeom>
            <a:avLst/>
            <a:gdLst>
              <a:gd name="connsiteX0" fmla="*/ 0 w 872198"/>
              <a:gd name="connsiteY0" fmla="*/ 0 h 2461846"/>
              <a:gd name="connsiteX1" fmla="*/ 872198 w 872198"/>
              <a:gd name="connsiteY1" fmla="*/ 0 h 2461846"/>
              <a:gd name="connsiteX2" fmla="*/ 872198 w 872198"/>
              <a:gd name="connsiteY2" fmla="*/ 2461846 h 2461846"/>
              <a:gd name="connsiteX3" fmla="*/ 0 w 872198"/>
              <a:gd name="connsiteY3" fmla="*/ 2461846 h 2461846"/>
            </a:gdLst>
            <a:ahLst/>
            <a:cxnLst>
              <a:cxn ang="0">
                <a:pos x="connsiteX0" y="connsiteY0"/>
              </a:cxn>
              <a:cxn ang="0">
                <a:pos x="connsiteX1" y="connsiteY1"/>
              </a:cxn>
              <a:cxn ang="0">
                <a:pos x="connsiteX2" y="connsiteY2"/>
              </a:cxn>
              <a:cxn ang="0">
                <a:pos x="connsiteX3" y="connsiteY3"/>
              </a:cxn>
            </a:cxnLst>
            <a:rect l="l" t="t" r="r" b="b"/>
            <a:pathLst>
              <a:path w="872198" h="2461846">
                <a:moveTo>
                  <a:pt x="0" y="0"/>
                </a:moveTo>
                <a:lnTo>
                  <a:pt x="872198" y="0"/>
                </a:lnTo>
                <a:lnTo>
                  <a:pt x="872198" y="2461846"/>
                </a:lnTo>
                <a:lnTo>
                  <a:pt x="0" y="2461846"/>
                </a:lnTo>
                <a:close/>
              </a:path>
            </a:pathLst>
          </a:custGeom>
        </p:spPr>
      </p:pic>
      <p:sp>
        <p:nvSpPr>
          <p:cNvPr id="63" name="TextBox 62">
            <a:extLst>
              <a:ext uri="{FF2B5EF4-FFF2-40B4-BE49-F238E27FC236}">
                <a16:creationId xmlns:a16="http://schemas.microsoft.com/office/drawing/2014/main" id="{3A460BF5-8FF7-4941-B35D-C24D2964EB74}"/>
              </a:ext>
            </a:extLst>
          </p:cNvPr>
          <p:cNvSpPr txBox="1"/>
          <p:nvPr/>
        </p:nvSpPr>
        <p:spPr>
          <a:xfrm>
            <a:off x="1633390" y="2401900"/>
            <a:ext cx="18486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84A4F"/>
                </a:solidFill>
                <a:effectLst/>
                <a:uLnTx/>
                <a:uFillTx/>
                <a:latin typeface="Times New Roman" panose="02020603050405020304" pitchFamily="18" charset="0"/>
                <a:ea typeface="+mn-ea"/>
                <a:cs typeface="+mn-cs"/>
              </a:rPr>
              <a:t>Bài </a:t>
            </a:r>
            <a:r>
              <a:rPr kumimoji="0" lang="vi-VN" sz="3600" b="0" i="0" u="none" strike="noStrike" kern="1200" cap="none" spc="0" normalizeH="0" baseline="0" noProof="0" dirty="0">
                <a:ln>
                  <a:noFill/>
                </a:ln>
                <a:solidFill>
                  <a:srgbClr val="F84A4F"/>
                </a:solidFill>
                <a:effectLst/>
                <a:uLnTx/>
                <a:uFillTx/>
                <a:latin typeface="Times New Roman" panose="02020603050405020304" pitchFamily="18" charset="0"/>
                <a:ea typeface="+mn-ea"/>
                <a:cs typeface="+mn-cs"/>
              </a:rPr>
              <a:t>7</a:t>
            </a:r>
            <a:r>
              <a:rPr kumimoji="0" lang="en-US" sz="3600" b="0" i="0" u="none" strike="noStrike" kern="1200" cap="none" spc="0" normalizeH="0" baseline="0" noProof="0" dirty="0">
                <a:ln>
                  <a:noFill/>
                </a:ln>
                <a:solidFill>
                  <a:srgbClr val="F84A4F"/>
                </a:solidFill>
                <a:effectLst/>
                <a:uLnTx/>
                <a:uFillTx/>
                <a:latin typeface="Times New Roman" panose="02020603050405020304" pitchFamily="18" charset="0"/>
                <a:ea typeface="+mn-ea"/>
                <a:cs typeface="+mn-cs"/>
              </a:rPr>
              <a:t>:</a:t>
            </a:r>
            <a:endParaRPr kumimoji="0" lang="vi-VN" sz="3600" b="0" i="0" u="none" strike="noStrike" kern="1200" cap="none" spc="0" normalizeH="0" baseline="0" noProof="0" dirty="0">
              <a:ln>
                <a:noFill/>
              </a:ln>
              <a:solidFill>
                <a:srgbClr val="F84A4F"/>
              </a:solidFill>
              <a:effectLst/>
              <a:uLnTx/>
              <a:uFillTx/>
              <a:latin typeface="Arial" panose="020B0604020202020204" pitchFamily="34" charset="0"/>
              <a:ea typeface="+mn-ea"/>
              <a:cs typeface="+mn-cs"/>
            </a:endParaRPr>
          </a:p>
        </p:txBody>
      </p:sp>
      <p:sp>
        <p:nvSpPr>
          <p:cNvPr id="65" name="TextBox 64">
            <a:extLst>
              <a:ext uri="{FF2B5EF4-FFF2-40B4-BE49-F238E27FC236}">
                <a16:creationId xmlns:a16="http://schemas.microsoft.com/office/drawing/2014/main" id="{D7A47573-F07C-4C3C-B09B-5E88D7EA2E9E}"/>
              </a:ext>
            </a:extLst>
          </p:cNvPr>
          <p:cNvSpPr txBox="1"/>
          <p:nvPr/>
        </p:nvSpPr>
        <p:spPr>
          <a:xfrm>
            <a:off x="434367" y="3222102"/>
            <a:ext cx="424668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9B28E"/>
                </a:solidFill>
                <a:effectLst/>
                <a:uLnTx/>
                <a:uFillTx/>
                <a:latin typeface="Times New Roman" panose="02020603050405020304" pitchFamily="18" charset="0"/>
                <a:ea typeface="+mn-ea"/>
                <a:cs typeface="+mn-cs"/>
              </a:rPr>
              <a:t>ĐỊNH LUẬT OHM – ĐIỆN TRỞ</a:t>
            </a:r>
            <a:endParaRPr kumimoji="0" lang="vi-VN" sz="1800" b="1" i="0" u="none" strike="noStrike" kern="1200" cap="none" spc="0" normalizeH="0" baseline="0" noProof="0" dirty="0">
              <a:ln>
                <a:noFill/>
              </a:ln>
              <a:solidFill>
                <a:srgbClr val="39B28E"/>
              </a:solidFill>
              <a:effectLst/>
              <a:uLnTx/>
              <a:uFillTx/>
              <a:latin typeface="Arial" panose="020B0604020202020204" pitchFamily="34" charset="0"/>
              <a:ea typeface="+mn-ea"/>
              <a:cs typeface="+mn-cs"/>
            </a:endParaRPr>
          </a:p>
        </p:txBody>
      </p:sp>
      <p:sp>
        <p:nvSpPr>
          <p:cNvPr id="66" name="TextBox 65">
            <a:extLst>
              <a:ext uri="{FF2B5EF4-FFF2-40B4-BE49-F238E27FC236}">
                <a16:creationId xmlns:a16="http://schemas.microsoft.com/office/drawing/2014/main" id="{AB93C5CC-D59B-4D5C-AF58-04C5F5108968}"/>
              </a:ext>
            </a:extLst>
          </p:cNvPr>
          <p:cNvSpPr txBox="1"/>
          <p:nvPr/>
        </p:nvSpPr>
        <p:spPr>
          <a:xfrm>
            <a:off x="41145" y="544828"/>
            <a:ext cx="46645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84A4F"/>
                </a:solidFill>
                <a:effectLst/>
                <a:uLnTx/>
                <a:uFillTx/>
                <a:latin typeface="Times New Roman" panose="02020603050405020304" pitchFamily="18" charset="0"/>
                <a:ea typeface="+mn-ea"/>
                <a:cs typeface="+mn-cs"/>
              </a:rPr>
              <a:t>KHOA HỌC TỰ NHIÊN</a:t>
            </a:r>
            <a:r>
              <a:rPr kumimoji="0" lang="en-US" sz="3200" b="0" i="0" u="sng" strike="noStrike" kern="1200" cap="none" spc="0" normalizeH="0" baseline="0" noProof="0" dirty="0">
                <a:ln>
                  <a:noFill/>
                </a:ln>
                <a:solidFill>
                  <a:srgbClr val="F84A4F"/>
                </a:solidFill>
                <a:effectLst/>
                <a:uLnTx/>
                <a:uFillTx/>
                <a:latin typeface="Times New Roman" panose="02020603050405020304" pitchFamily="18" charset="0"/>
                <a:ea typeface="+mn-ea"/>
                <a:cs typeface="+mn-cs"/>
              </a:rPr>
              <a:t> 9</a:t>
            </a:r>
            <a:endParaRPr kumimoji="0" lang="vi-VN" sz="3200" b="0" i="0" u="sng" strike="noStrike" kern="1200" cap="none" spc="0" normalizeH="0" baseline="0" noProof="0" dirty="0">
              <a:ln>
                <a:noFill/>
              </a:ln>
              <a:solidFill>
                <a:srgbClr val="F84A4F"/>
              </a:solidFill>
              <a:effectLst/>
              <a:uLnTx/>
              <a:uFillTx/>
              <a:latin typeface="Arial" panose="020B0604020202020204" pitchFamily="34" charset="0"/>
              <a:ea typeface="+mn-ea"/>
              <a:cs typeface="+mn-cs"/>
            </a:endParaRPr>
          </a:p>
        </p:txBody>
      </p:sp>
      <p:grpSp>
        <p:nvGrpSpPr>
          <p:cNvPr id="71" name="Group 70">
            <a:extLst>
              <a:ext uri="{FF2B5EF4-FFF2-40B4-BE49-F238E27FC236}">
                <a16:creationId xmlns:a16="http://schemas.microsoft.com/office/drawing/2014/main" id="{25E3C824-C07E-4005-AFFF-CA1E7AE9DEEA}"/>
              </a:ext>
            </a:extLst>
          </p:cNvPr>
          <p:cNvGrpSpPr/>
          <p:nvPr/>
        </p:nvGrpSpPr>
        <p:grpSpPr>
          <a:xfrm>
            <a:off x="0" y="6719668"/>
            <a:ext cx="12192000" cy="152400"/>
            <a:chOff x="0" y="6705600"/>
            <a:chExt cx="12192000" cy="152400"/>
          </a:xfrm>
        </p:grpSpPr>
        <p:sp>
          <p:nvSpPr>
            <p:cNvPr id="72" name="Rectangle 71">
              <a:extLst>
                <a:ext uri="{FF2B5EF4-FFF2-40B4-BE49-F238E27FC236}">
                  <a16:creationId xmlns:a16="http://schemas.microsoft.com/office/drawing/2014/main" id="{B8B84D8C-C9F4-4C25-A992-57C70D99B5FF}"/>
                </a:ext>
              </a:extLst>
            </p:cNvPr>
            <p:cNvSpPr/>
            <p:nvPr/>
          </p:nvSpPr>
          <p:spPr>
            <a:xfrm>
              <a:off x="0" y="6705600"/>
              <a:ext cx="3048000" cy="152400"/>
            </a:xfrm>
            <a:prstGeom prst="rect">
              <a:avLst/>
            </a:prstGeom>
            <a:solidFill>
              <a:srgbClr val="F0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Comfortaa" panose="00000500000000000000" pitchFamily="2" charset="0"/>
                <a:ea typeface="+mn-ea"/>
                <a:cs typeface="+mn-cs"/>
              </a:endParaRPr>
            </a:p>
          </p:txBody>
        </p:sp>
        <p:sp>
          <p:nvSpPr>
            <p:cNvPr id="73" name="Rectangle 72">
              <a:extLst>
                <a:ext uri="{FF2B5EF4-FFF2-40B4-BE49-F238E27FC236}">
                  <a16:creationId xmlns:a16="http://schemas.microsoft.com/office/drawing/2014/main" id="{5FC2F117-6E8C-4E00-95C0-254A8A381B62}"/>
                </a:ext>
              </a:extLst>
            </p:cNvPr>
            <p:cNvSpPr/>
            <p:nvPr/>
          </p:nvSpPr>
          <p:spPr>
            <a:xfrm>
              <a:off x="3048000" y="6705600"/>
              <a:ext cx="3048000" cy="152400"/>
            </a:xfrm>
            <a:prstGeom prst="rect">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Comfortaa" panose="00000500000000000000" pitchFamily="2" charset="0"/>
                <a:ea typeface="+mn-ea"/>
                <a:cs typeface="+mn-cs"/>
              </a:endParaRPr>
            </a:p>
          </p:txBody>
        </p:sp>
        <p:sp>
          <p:nvSpPr>
            <p:cNvPr id="74" name="Rectangle 73">
              <a:extLst>
                <a:ext uri="{FF2B5EF4-FFF2-40B4-BE49-F238E27FC236}">
                  <a16:creationId xmlns:a16="http://schemas.microsoft.com/office/drawing/2014/main" id="{3B93EC31-D76B-47AC-8B9C-47623B318F6D}"/>
                </a:ext>
              </a:extLst>
            </p:cNvPr>
            <p:cNvSpPr/>
            <p:nvPr/>
          </p:nvSpPr>
          <p:spPr>
            <a:xfrm>
              <a:off x="9144000" y="6705600"/>
              <a:ext cx="3048000" cy="152400"/>
            </a:xfrm>
            <a:prstGeom prst="rect">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Comfortaa" panose="00000500000000000000" pitchFamily="2" charset="0"/>
                <a:ea typeface="+mn-ea"/>
                <a:cs typeface="+mn-cs"/>
              </a:endParaRPr>
            </a:p>
          </p:txBody>
        </p:sp>
        <p:sp>
          <p:nvSpPr>
            <p:cNvPr id="75" name="Rectangle 74">
              <a:extLst>
                <a:ext uri="{FF2B5EF4-FFF2-40B4-BE49-F238E27FC236}">
                  <a16:creationId xmlns:a16="http://schemas.microsoft.com/office/drawing/2014/main" id="{E67CFA6F-FB4E-46BC-BA97-93BDCC0E22C4}"/>
                </a:ext>
              </a:extLst>
            </p:cNvPr>
            <p:cNvSpPr/>
            <p:nvPr/>
          </p:nvSpPr>
          <p:spPr>
            <a:xfrm>
              <a:off x="6096802" y="6705600"/>
              <a:ext cx="3048000" cy="152400"/>
            </a:xfrm>
            <a:prstGeom prst="rect">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Comfortaa" panose="00000500000000000000" pitchFamily="2" charset="0"/>
                <a:ea typeface="+mn-ea"/>
                <a:cs typeface="+mn-cs"/>
              </a:endParaRPr>
            </a:p>
          </p:txBody>
        </p:sp>
      </p:grpSp>
      <p:sp>
        <p:nvSpPr>
          <p:cNvPr id="30" name="!!2">
            <a:extLst>
              <a:ext uri="{FF2B5EF4-FFF2-40B4-BE49-F238E27FC236}">
                <a16:creationId xmlns:a16="http://schemas.microsoft.com/office/drawing/2014/main" id="{0A11F2FA-1373-4AC4-AA38-9D7DD9B8014B}"/>
              </a:ext>
            </a:extLst>
          </p:cNvPr>
          <p:cNvSpPr txBox="1"/>
          <p:nvPr/>
        </p:nvSpPr>
        <p:spPr>
          <a:xfrm>
            <a:off x="3537073" y="8241347"/>
            <a:ext cx="411426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err="1">
                <a:ln>
                  <a:noFill/>
                </a:ln>
                <a:solidFill>
                  <a:srgbClr val="39B28E"/>
                </a:solidFill>
                <a:effectLst/>
                <a:uLnTx/>
                <a:uFillTx/>
                <a:latin typeface="Times New Roman" panose="02020603050405020304" pitchFamily="18" charset="0"/>
                <a:ea typeface="+mn-ea"/>
                <a:cs typeface="+mn-cs"/>
              </a:rPr>
              <a:t>KIỂM</a:t>
            </a:r>
            <a:r>
              <a:rPr kumimoji="0" lang="en-US" sz="800" b="0" i="0" u="sng" strike="noStrike" kern="1200" cap="none" spc="0" normalizeH="0" baseline="0" noProof="0" dirty="0">
                <a:ln>
                  <a:noFill/>
                </a:ln>
                <a:solidFill>
                  <a:srgbClr val="39B28E"/>
                </a:solidFill>
                <a:effectLst/>
                <a:uLnTx/>
                <a:uFillTx/>
                <a:latin typeface="Times New Roman" panose="02020603050405020304" pitchFamily="18" charset="0"/>
                <a:ea typeface="+mn-ea"/>
                <a:cs typeface="+mn-cs"/>
              </a:rPr>
              <a:t> </a:t>
            </a:r>
            <a:r>
              <a:rPr kumimoji="0" lang="en-US" sz="800" b="0" i="0" u="sng" strike="noStrike" kern="1200" cap="none" spc="0" normalizeH="0" baseline="0" noProof="0" dirty="0" err="1">
                <a:ln>
                  <a:noFill/>
                </a:ln>
                <a:solidFill>
                  <a:srgbClr val="39B28E"/>
                </a:solidFill>
                <a:effectLst/>
                <a:uLnTx/>
                <a:uFillTx/>
                <a:latin typeface="Times New Roman" panose="02020603050405020304" pitchFamily="18" charset="0"/>
                <a:ea typeface="+mn-ea"/>
                <a:cs typeface="+mn-cs"/>
              </a:rPr>
              <a:t>TRA</a:t>
            </a:r>
            <a:r>
              <a:rPr kumimoji="0" lang="en-US" sz="800" b="0" i="0" u="sng" strike="noStrike" kern="1200" cap="none" spc="0" normalizeH="0" baseline="0" noProof="0" dirty="0">
                <a:ln>
                  <a:noFill/>
                </a:ln>
                <a:solidFill>
                  <a:srgbClr val="39B28E"/>
                </a:solidFill>
                <a:effectLst/>
                <a:uLnTx/>
                <a:uFillTx/>
                <a:latin typeface="Times New Roman" panose="02020603050405020304" pitchFamily="18" charset="0"/>
                <a:ea typeface="+mn-ea"/>
                <a:cs typeface="+mn-cs"/>
              </a:rPr>
              <a:t> BÀI </a:t>
            </a:r>
            <a:r>
              <a:rPr kumimoji="0" lang="en-US" sz="800" b="0" i="0" u="sng" strike="noStrike" kern="1200" cap="none" spc="0" normalizeH="0" baseline="0" noProof="0" dirty="0" err="1">
                <a:ln>
                  <a:noFill/>
                </a:ln>
                <a:solidFill>
                  <a:srgbClr val="39B28E"/>
                </a:solidFill>
                <a:effectLst/>
                <a:uLnTx/>
                <a:uFillTx/>
                <a:latin typeface="Times New Roman" panose="02020603050405020304" pitchFamily="18" charset="0"/>
                <a:ea typeface="+mn-ea"/>
                <a:cs typeface="+mn-cs"/>
              </a:rPr>
              <a:t>CŨ</a:t>
            </a:r>
            <a:endParaRPr kumimoji="0" lang="vi-VN" sz="800" b="0" i="0" u="sng" strike="noStrike" kern="1200" cap="none" spc="0" normalizeH="0" baseline="0" noProof="0" dirty="0">
              <a:ln>
                <a:noFill/>
              </a:ln>
              <a:solidFill>
                <a:srgbClr val="39B28E"/>
              </a:solidFill>
              <a:effectLst/>
              <a:uLnTx/>
              <a:uFillTx/>
              <a:latin typeface="Arial" panose="020B0604020202020204" pitchFamily="34" charset="0"/>
              <a:ea typeface="+mn-ea"/>
              <a:cs typeface="+mn-cs"/>
            </a:endParaRPr>
          </a:p>
        </p:txBody>
      </p:sp>
      <p:grpSp>
        <p:nvGrpSpPr>
          <p:cNvPr id="32" name="Group 31">
            <a:extLst>
              <a:ext uri="{FF2B5EF4-FFF2-40B4-BE49-F238E27FC236}">
                <a16:creationId xmlns:a16="http://schemas.microsoft.com/office/drawing/2014/main" id="{9CB59D51-3B25-4F62-B815-1D13CF788487}"/>
              </a:ext>
            </a:extLst>
          </p:cNvPr>
          <p:cNvGrpSpPr/>
          <p:nvPr/>
        </p:nvGrpSpPr>
        <p:grpSpPr>
          <a:xfrm>
            <a:off x="11239653" y="238008"/>
            <a:ext cx="660400" cy="660400"/>
            <a:chOff x="6324600" y="-2133600"/>
            <a:chExt cx="1066800" cy="1066800"/>
          </a:xfrm>
        </p:grpSpPr>
        <p:sp>
          <p:nvSpPr>
            <p:cNvPr id="34" name="Oval 33">
              <a:extLst>
                <a:ext uri="{FF2B5EF4-FFF2-40B4-BE49-F238E27FC236}">
                  <a16:creationId xmlns:a16="http://schemas.microsoft.com/office/drawing/2014/main" id="{D9299136-8594-43DE-826F-C0750C3DCA8D}"/>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36" name="Oval 35">
              <a:extLst>
                <a:ext uri="{FF2B5EF4-FFF2-40B4-BE49-F238E27FC236}">
                  <a16:creationId xmlns:a16="http://schemas.microsoft.com/office/drawing/2014/main" id="{BBD28A34-9508-436A-912C-861109FDC1B6}"/>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38" name="Oval 37">
              <a:extLst>
                <a:ext uri="{FF2B5EF4-FFF2-40B4-BE49-F238E27FC236}">
                  <a16:creationId xmlns:a16="http://schemas.microsoft.com/office/drawing/2014/main" id="{4DA1E07F-011B-4E65-B60F-F9B98D7F0F35}"/>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40" name="Oval 39">
              <a:extLst>
                <a:ext uri="{FF2B5EF4-FFF2-40B4-BE49-F238E27FC236}">
                  <a16:creationId xmlns:a16="http://schemas.microsoft.com/office/drawing/2014/main" id="{D39FD8DD-3897-40AD-AAF6-434CA95BC386}"/>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grpSp>
      <p:sp>
        <p:nvSpPr>
          <p:cNvPr id="2" name="TextBox 1">
            <a:extLst>
              <a:ext uri="{FF2B5EF4-FFF2-40B4-BE49-F238E27FC236}">
                <a16:creationId xmlns:a16="http://schemas.microsoft.com/office/drawing/2014/main" id="{5F8ABAE1-A1F3-74CD-92B1-AC7228ECBCC2}"/>
              </a:ext>
            </a:extLst>
          </p:cNvPr>
          <p:cNvSpPr txBox="1"/>
          <p:nvPr/>
        </p:nvSpPr>
        <p:spPr>
          <a:xfrm>
            <a:off x="325317" y="1246955"/>
            <a:ext cx="424668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9B28E"/>
                </a:solidFill>
                <a:effectLst/>
                <a:uLnTx/>
                <a:uFillTx/>
                <a:latin typeface="Times New Roman" panose="02020603050405020304" pitchFamily="18" charset="0"/>
                <a:ea typeface="+mn-ea"/>
                <a:cs typeface="+mn-cs"/>
              </a:rPr>
              <a:t>Chủ đề 3: ĐIỆN</a:t>
            </a:r>
            <a:endParaRPr kumimoji="0" lang="vi-VN" sz="1800" b="0" i="0" u="none" strike="noStrike" kern="1200" cap="none" spc="0" normalizeH="0" baseline="0" noProof="0" dirty="0">
              <a:ln>
                <a:noFill/>
              </a:ln>
              <a:solidFill>
                <a:srgbClr val="39B28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3155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7F0C06D-9F0A-6E8F-60E1-3F6151F048FE}"/>
              </a:ext>
            </a:extLst>
          </p:cNvPr>
          <p:cNvGraphicFramePr>
            <a:graphicFrameLocks noGrp="1"/>
          </p:cNvGraphicFramePr>
          <p:nvPr>
            <p:extLst>
              <p:ext uri="{D42A27DB-BD31-4B8C-83A1-F6EECF244321}">
                <p14:modId xmlns:p14="http://schemas.microsoft.com/office/powerpoint/2010/main" val="159146872"/>
              </p:ext>
            </p:extLst>
          </p:nvPr>
        </p:nvGraphicFramePr>
        <p:xfrm>
          <a:off x="316872" y="1228608"/>
          <a:ext cx="11343993" cy="1158240"/>
        </p:xfrm>
        <a:graphic>
          <a:graphicData uri="http://schemas.openxmlformats.org/drawingml/2006/table">
            <a:tbl>
              <a:tblPr firstRow="1" bandRow="1">
                <a:tableStyleId>{5C22544A-7EE6-4342-B048-85BDC9FD1C3A}</a:tableStyleId>
              </a:tblPr>
              <a:tblGrid>
                <a:gridCol w="3781331">
                  <a:extLst>
                    <a:ext uri="{9D8B030D-6E8A-4147-A177-3AD203B41FA5}">
                      <a16:colId xmlns:a16="http://schemas.microsoft.com/office/drawing/2014/main" val="3709228173"/>
                    </a:ext>
                  </a:extLst>
                </a:gridCol>
                <a:gridCol w="3781331">
                  <a:extLst>
                    <a:ext uri="{9D8B030D-6E8A-4147-A177-3AD203B41FA5}">
                      <a16:colId xmlns:a16="http://schemas.microsoft.com/office/drawing/2014/main" val="3671305477"/>
                    </a:ext>
                  </a:extLst>
                </a:gridCol>
                <a:gridCol w="3781331">
                  <a:extLst>
                    <a:ext uri="{9D8B030D-6E8A-4147-A177-3AD203B41FA5}">
                      <a16:colId xmlns:a16="http://schemas.microsoft.com/office/drawing/2014/main" val="2718192028"/>
                    </a:ext>
                  </a:extLst>
                </a:gridCol>
              </a:tblGrid>
              <a:tr h="370840">
                <a:tc>
                  <a:txBody>
                    <a:bodyPr/>
                    <a:lstStyle/>
                    <a:p>
                      <a:pPr algn="ctr"/>
                      <a:r>
                        <a:rPr lang="vi-VN" sz="3200" dirty="0">
                          <a:latin typeface="Times New Roman" panose="02020603050405020304" pitchFamily="18" charset="0"/>
                          <a:cs typeface="Times New Roman" panose="02020603050405020304" pitchFamily="18" charset="0"/>
                        </a:rPr>
                        <a:t>K (Điều em biết)</a:t>
                      </a:r>
                      <a:endParaRPr lang="en-US" sz="3200" dirty="0">
                        <a:latin typeface="Times New Roman" panose="02020603050405020304" pitchFamily="18" charset="0"/>
                        <a:cs typeface="Times New Roman" panose="02020603050405020304" pitchFamily="18" charset="0"/>
                      </a:endParaRPr>
                    </a:p>
                  </a:txBody>
                  <a:tcPr>
                    <a:solidFill>
                      <a:srgbClr val="39B28E"/>
                    </a:solidFill>
                  </a:tcPr>
                </a:tc>
                <a:tc>
                  <a:txBody>
                    <a:bodyPr/>
                    <a:lstStyle/>
                    <a:p>
                      <a:pPr algn="ctr"/>
                      <a:r>
                        <a:rPr lang="vi-VN" sz="3200" dirty="0">
                          <a:latin typeface="Times New Roman" panose="02020603050405020304" pitchFamily="18" charset="0"/>
                          <a:cs typeface="Times New Roman" panose="02020603050405020304" pitchFamily="18" charset="0"/>
                        </a:rPr>
                        <a:t>W (Điều em hỏi)</a:t>
                      </a:r>
                      <a:endParaRPr lang="en-US" sz="3200" dirty="0">
                        <a:latin typeface="Times New Roman" panose="02020603050405020304" pitchFamily="18" charset="0"/>
                        <a:cs typeface="Times New Roman" panose="02020603050405020304" pitchFamily="18" charset="0"/>
                      </a:endParaRPr>
                    </a:p>
                  </a:txBody>
                  <a:tcPr>
                    <a:solidFill>
                      <a:srgbClr val="39B28E"/>
                    </a:solidFill>
                  </a:tcPr>
                </a:tc>
                <a:tc>
                  <a:txBody>
                    <a:bodyPr/>
                    <a:lstStyle/>
                    <a:p>
                      <a:pPr algn="ctr"/>
                      <a:r>
                        <a:rPr lang="vi-VN" sz="3200" dirty="0">
                          <a:latin typeface="Times New Roman" panose="02020603050405020304" pitchFamily="18" charset="0"/>
                          <a:cs typeface="Times New Roman" panose="02020603050405020304" pitchFamily="18" charset="0"/>
                        </a:rPr>
                        <a:t>L (Điều em học)</a:t>
                      </a:r>
                      <a:endParaRPr lang="en-US" sz="3200" dirty="0">
                        <a:latin typeface="Times New Roman" panose="02020603050405020304" pitchFamily="18" charset="0"/>
                        <a:cs typeface="Times New Roman" panose="02020603050405020304" pitchFamily="18" charset="0"/>
                      </a:endParaRPr>
                    </a:p>
                  </a:txBody>
                  <a:tcPr>
                    <a:solidFill>
                      <a:srgbClr val="39B28E"/>
                    </a:solidFill>
                  </a:tcPr>
                </a:tc>
                <a:extLst>
                  <a:ext uri="{0D108BD9-81ED-4DB2-BD59-A6C34878D82A}">
                    <a16:rowId xmlns:a16="http://schemas.microsoft.com/office/drawing/2014/main" val="1418603918"/>
                  </a:ext>
                </a:extLst>
              </a:tr>
              <a:tr h="370840">
                <a:tc>
                  <a:txBody>
                    <a:bodyPr/>
                    <a:lstStyle/>
                    <a:p>
                      <a:endParaRPr lang="en-US" sz="320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4268333643"/>
                  </a:ext>
                </a:extLst>
              </a:tr>
            </a:tbl>
          </a:graphicData>
        </a:graphic>
      </p:graphicFrame>
      <p:grpSp>
        <p:nvGrpSpPr>
          <p:cNvPr id="5" name="Group 4">
            <a:extLst>
              <a:ext uri="{FF2B5EF4-FFF2-40B4-BE49-F238E27FC236}">
                <a16:creationId xmlns:a16="http://schemas.microsoft.com/office/drawing/2014/main" id="{CCF54814-18C2-0CF7-A5DA-0418BDDFE860}"/>
              </a:ext>
            </a:extLst>
          </p:cNvPr>
          <p:cNvGrpSpPr/>
          <p:nvPr/>
        </p:nvGrpSpPr>
        <p:grpSpPr>
          <a:xfrm>
            <a:off x="11239653" y="238008"/>
            <a:ext cx="660400" cy="660400"/>
            <a:chOff x="6324600" y="-2133600"/>
            <a:chExt cx="1066800" cy="1066800"/>
          </a:xfrm>
        </p:grpSpPr>
        <p:sp>
          <p:nvSpPr>
            <p:cNvPr id="6" name="Oval 5">
              <a:extLst>
                <a:ext uri="{FF2B5EF4-FFF2-40B4-BE49-F238E27FC236}">
                  <a16:creationId xmlns:a16="http://schemas.microsoft.com/office/drawing/2014/main" id="{50CB9078-CDF6-1E97-B406-7DB5713C62C0}"/>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7" name="Oval 6">
              <a:extLst>
                <a:ext uri="{FF2B5EF4-FFF2-40B4-BE49-F238E27FC236}">
                  <a16:creationId xmlns:a16="http://schemas.microsoft.com/office/drawing/2014/main" id="{08A3C007-0A99-4354-57EA-52A71F297288}"/>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8" name="Oval 7">
              <a:extLst>
                <a:ext uri="{FF2B5EF4-FFF2-40B4-BE49-F238E27FC236}">
                  <a16:creationId xmlns:a16="http://schemas.microsoft.com/office/drawing/2014/main" id="{933F7A70-5091-EDC0-4283-759F0F97BF25}"/>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9" name="Oval 8">
              <a:extLst>
                <a:ext uri="{FF2B5EF4-FFF2-40B4-BE49-F238E27FC236}">
                  <a16:creationId xmlns:a16="http://schemas.microsoft.com/office/drawing/2014/main" id="{99ECA6BC-97F8-757F-48ED-959B8876DDA5}"/>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grpSp>
      <p:sp>
        <p:nvSpPr>
          <p:cNvPr id="10" name="Rectangle 77">
            <a:extLst>
              <a:ext uri="{FF2B5EF4-FFF2-40B4-BE49-F238E27FC236}">
                <a16:creationId xmlns:a16="http://schemas.microsoft.com/office/drawing/2014/main" id="{E0D540DA-08C3-711F-ED8E-AC2B54A9016E}"/>
              </a:ext>
            </a:extLst>
          </p:cNvPr>
          <p:cNvSpPr>
            <a:spLocks noChangeArrowheads="1"/>
          </p:cNvSpPr>
          <p:nvPr/>
        </p:nvSpPr>
        <p:spPr bwMode="auto">
          <a:xfrm>
            <a:off x="235285" y="82190"/>
            <a:ext cx="8637111"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vi-VN" altLang="en-US" sz="4400" b="1" dirty="0">
                <a:solidFill>
                  <a:srgbClr val="4FB1D9"/>
                </a:solidFill>
                <a:cs typeface="Times New Roman" panose="02020603050405020304" pitchFamily="18" charset="0"/>
              </a:rPr>
              <a:t>IV. Điện trở của một đoạn dây dẫn</a:t>
            </a:r>
            <a:endParaRPr lang="en-US" altLang="en-US" sz="4400" b="1" dirty="0">
              <a:solidFill>
                <a:srgbClr val="4FB1D9"/>
              </a:solidFill>
              <a:cs typeface="Times New Roman" panose="02020603050405020304" pitchFamily="18" charset="0"/>
            </a:endParaRPr>
          </a:p>
        </p:txBody>
      </p:sp>
      <p:sp>
        <p:nvSpPr>
          <p:cNvPr id="12" name="TextBox 11">
            <a:extLst>
              <a:ext uri="{FF2B5EF4-FFF2-40B4-BE49-F238E27FC236}">
                <a16:creationId xmlns:a16="http://schemas.microsoft.com/office/drawing/2014/main" id="{665A80E2-2204-C826-D39A-63E01E41B1A4}"/>
              </a:ext>
            </a:extLst>
          </p:cNvPr>
          <p:cNvSpPr txBox="1"/>
          <p:nvPr/>
        </p:nvSpPr>
        <p:spPr>
          <a:xfrm>
            <a:off x="613371" y="2791710"/>
            <a:ext cx="11047493" cy="2635786"/>
          </a:xfrm>
          <a:prstGeom prst="rect">
            <a:avLst/>
          </a:prstGeom>
          <a:noFill/>
        </p:spPr>
        <p:txBody>
          <a:bodyPr wrap="square">
            <a:spAutoFit/>
          </a:bodyPr>
          <a:lstStyle/>
          <a:p>
            <a:pPr algn="just">
              <a:lnSpc>
                <a:spcPct val="107000"/>
              </a:lnSpc>
              <a:spcBef>
                <a:spcPts val="600"/>
              </a:spcBef>
              <a:spcAft>
                <a:spcPts val="600"/>
              </a:spcAft>
            </a:pPr>
            <a:r>
              <a:rPr lang="vi-VN" sz="3200" dirty="0">
                <a:solidFill>
                  <a:srgbClr val="39B28E"/>
                </a:solidFill>
                <a:latin typeface="Times New Roman" panose="02020603050405020304" pitchFamily="18" charset="0"/>
                <a:ea typeface="Calibri" panose="020F0502020204030204" pitchFamily="34" charset="0"/>
                <a:cs typeface="Times New Roman" panose="02020603050405020304" pitchFamily="18" charset="0"/>
              </a:rPr>
              <a:t>Các em hãy hoàn thành bảng KWL của bản thân, bằng việc:</a:t>
            </a:r>
            <a:endParaRPr lang="vi-VN"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vi-VN" sz="3200" dirty="0">
                <a:solidFill>
                  <a:srgbClr val="39B28E"/>
                </a:solidFill>
                <a:latin typeface="Times New Roman" panose="02020603050405020304" pitchFamily="18" charset="0"/>
                <a:ea typeface="Calibri" panose="020F0502020204030204" pitchFamily="34" charset="0"/>
                <a:cs typeface="Times New Roman" panose="02020603050405020304" pitchFamily="18" charset="0"/>
              </a:rPr>
              <a:t>+ T</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hực</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42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39B28E"/>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dự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đoán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vở</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thực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KWL</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39B28E"/>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Thực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en-US" sz="3200" dirty="0">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 thực </a:t>
            </a:r>
            <a:r>
              <a:rPr lang="en-US" sz="3200" dirty="0" err="1">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xong</a:t>
            </a:r>
            <a:r>
              <a:rPr lang="en-US" sz="3200" dirty="0">
                <a:solidFill>
                  <a:srgbClr val="F84A4F"/>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US" sz="3200" dirty="0">
              <a:solidFill>
                <a:srgbClr val="F84A4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4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BB06D1-89EF-EB76-D9E6-E7B8258BCA5F}"/>
              </a:ext>
            </a:extLst>
          </p:cNvPr>
          <p:cNvGrpSpPr/>
          <p:nvPr/>
        </p:nvGrpSpPr>
        <p:grpSpPr>
          <a:xfrm>
            <a:off x="11239653" y="238008"/>
            <a:ext cx="660400" cy="660400"/>
            <a:chOff x="6324600" y="-2133600"/>
            <a:chExt cx="1066800" cy="1066800"/>
          </a:xfrm>
        </p:grpSpPr>
        <p:sp>
          <p:nvSpPr>
            <p:cNvPr id="3" name="Oval 2">
              <a:extLst>
                <a:ext uri="{FF2B5EF4-FFF2-40B4-BE49-F238E27FC236}">
                  <a16:creationId xmlns:a16="http://schemas.microsoft.com/office/drawing/2014/main" id="{DC9BFD9E-998C-1EDF-A2FD-BB9C735F5CB3}"/>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4" name="Oval 3">
              <a:extLst>
                <a:ext uri="{FF2B5EF4-FFF2-40B4-BE49-F238E27FC236}">
                  <a16:creationId xmlns:a16="http://schemas.microsoft.com/office/drawing/2014/main" id="{0464A171-9879-F72A-4116-C807EC9FDCD0}"/>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5" name="Oval 4">
              <a:extLst>
                <a:ext uri="{FF2B5EF4-FFF2-40B4-BE49-F238E27FC236}">
                  <a16:creationId xmlns:a16="http://schemas.microsoft.com/office/drawing/2014/main" id="{721C41F1-84A0-4BE0-BC29-54BE61F57814}"/>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6" name="Oval 5">
              <a:extLst>
                <a:ext uri="{FF2B5EF4-FFF2-40B4-BE49-F238E27FC236}">
                  <a16:creationId xmlns:a16="http://schemas.microsoft.com/office/drawing/2014/main" id="{D86AC40F-A102-6417-FD6B-47D6411997D0}"/>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grpSp>
      <p:sp>
        <p:nvSpPr>
          <p:cNvPr id="7" name="Rectangle 77">
            <a:extLst>
              <a:ext uri="{FF2B5EF4-FFF2-40B4-BE49-F238E27FC236}">
                <a16:creationId xmlns:a16="http://schemas.microsoft.com/office/drawing/2014/main" id="{755D3C94-4346-57B0-4E71-0B6B0E5A2A01}"/>
              </a:ext>
            </a:extLst>
          </p:cNvPr>
          <p:cNvSpPr>
            <a:spLocks noChangeArrowheads="1"/>
          </p:cNvSpPr>
          <p:nvPr/>
        </p:nvSpPr>
        <p:spPr bwMode="auto">
          <a:xfrm>
            <a:off x="235285" y="82190"/>
            <a:ext cx="8637111"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vi-VN" altLang="en-US" sz="4400" b="1" dirty="0">
                <a:solidFill>
                  <a:srgbClr val="4FB1D9"/>
                </a:solidFill>
                <a:cs typeface="Times New Roman" panose="02020603050405020304" pitchFamily="18" charset="0"/>
              </a:rPr>
              <a:t>IV. Điện trở của một đoạn dây dẫn</a:t>
            </a:r>
            <a:endParaRPr lang="en-US" altLang="en-US" sz="4400" b="1" dirty="0">
              <a:solidFill>
                <a:srgbClr val="4FB1D9"/>
              </a:solidFill>
              <a:cs typeface="Times New Roman" panose="02020603050405020304" pitchFamily="18" charset="0"/>
            </a:endParaRPr>
          </a:p>
        </p:txBody>
      </p:sp>
      <p:sp>
        <p:nvSpPr>
          <p:cNvPr id="9" name="TextBox 8">
            <a:extLst>
              <a:ext uri="{FF2B5EF4-FFF2-40B4-BE49-F238E27FC236}">
                <a16:creationId xmlns:a16="http://schemas.microsoft.com/office/drawing/2014/main" id="{606A99AD-F452-FCC7-1264-E4C4BD3D8CF9}"/>
              </a:ext>
            </a:extLst>
          </p:cNvPr>
          <p:cNvSpPr txBox="1"/>
          <p:nvPr/>
        </p:nvSpPr>
        <p:spPr>
          <a:xfrm>
            <a:off x="377983" y="898408"/>
            <a:ext cx="11454896" cy="4897431"/>
          </a:xfrm>
          <a:prstGeom prst="rect">
            <a:avLst/>
          </a:prstGeom>
          <a:noFill/>
        </p:spPr>
        <p:txBody>
          <a:bodyPr wrap="square">
            <a:spAutoFit/>
          </a:bodyPr>
          <a:lstStyle/>
          <a:p>
            <a:pPr algn="just">
              <a:lnSpc>
                <a:spcPct val="107000"/>
              </a:lnSpc>
              <a:spcBef>
                <a:spcPts val="600"/>
              </a:spcBef>
              <a:spcAft>
                <a:spcPts val="600"/>
              </a:spcAft>
            </a:pP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Sự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liệu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200" i="1" dirty="0">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dẫn</a:t>
            </a:r>
            <a:endParaRPr lang="en-US" sz="3200" dirty="0">
              <a:solidFill>
                <a:srgbClr val="4FB1D9"/>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liệu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liệu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39B2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latin typeface="Times New Roman" panose="02020603050405020304" pitchFamily="18" charset="0"/>
                <a:ea typeface="Calibri" panose="020F0502020204030204" pitchFamily="34" charset="0"/>
                <a:cs typeface="Times New Roman" panose="02020603050405020304" pitchFamily="18" charset="0"/>
              </a:rPr>
              <a:t>cho</a:t>
            </a:r>
            <a:endParaRPr lang="en-US" sz="3200" dirty="0">
              <a:solidFill>
                <a:srgbClr val="39B28E"/>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 Điện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liệu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hình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liệu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1m</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1m</a:t>
            </a:r>
            <a:r>
              <a:rPr lang="en-US" sz="3200" baseline="300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39B28E"/>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kí</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hiệu</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ρ,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Ωm.</a:t>
            </a:r>
            <a:endParaRPr lang="en-US" sz="3200" dirty="0">
              <a:solidFill>
                <a:srgbClr val="39B28E"/>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liệu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39B28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09F128A-3559-7B7F-9D06-A81A677F9AA5}"/>
              </a:ext>
            </a:extLst>
          </p:cNvPr>
          <p:cNvSpPr txBox="1"/>
          <p:nvPr/>
        </p:nvSpPr>
        <p:spPr>
          <a:xfrm>
            <a:off x="377983" y="5497927"/>
            <a:ext cx="6096000" cy="923330"/>
          </a:xfrm>
          <a:prstGeom prst="rect">
            <a:avLst/>
          </a:prstGeom>
          <a:noFill/>
        </p:spPr>
        <p:txBody>
          <a:bodyPr wrap="square">
            <a:spAutoFit/>
          </a:bodyPr>
          <a:lstStyle/>
          <a:p>
            <a:endParaRPr lang="en-US">
              <a:solidFill>
                <a:schemeClr val="accent6"/>
              </a:solidFill>
            </a:endParaRPr>
          </a:p>
          <a:p>
            <a:r>
              <a:rPr lang="en-US">
                <a:solidFill>
                  <a:schemeClr val="accent6"/>
                </a:solidFill>
              </a:rPr>
              <a:t>Tài liệu được chia sẻ bởi Website VnTeach.Com</a:t>
            </a:r>
          </a:p>
          <a:p>
            <a:r>
              <a:rPr lang="en-US">
                <a:solidFill>
                  <a:schemeClr val="accent6"/>
                </a:solidFill>
              </a:rPr>
              <a:t>https://www.vnteach.com</a:t>
            </a:r>
          </a:p>
        </p:txBody>
      </p:sp>
    </p:spTree>
    <p:extLst>
      <p:ext uri="{BB962C8B-B14F-4D97-AF65-F5344CB8AC3E}">
        <p14:creationId xmlns:p14="http://schemas.microsoft.com/office/powerpoint/2010/main" val="25330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BB06D1-89EF-EB76-D9E6-E7B8258BCA5F}"/>
              </a:ext>
            </a:extLst>
          </p:cNvPr>
          <p:cNvGrpSpPr/>
          <p:nvPr/>
        </p:nvGrpSpPr>
        <p:grpSpPr>
          <a:xfrm>
            <a:off x="11239653" y="238008"/>
            <a:ext cx="660400" cy="660400"/>
            <a:chOff x="6324600" y="-2133600"/>
            <a:chExt cx="1066800" cy="1066800"/>
          </a:xfrm>
        </p:grpSpPr>
        <p:sp>
          <p:nvSpPr>
            <p:cNvPr id="3" name="Oval 2">
              <a:extLst>
                <a:ext uri="{FF2B5EF4-FFF2-40B4-BE49-F238E27FC236}">
                  <a16:creationId xmlns:a16="http://schemas.microsoft.com/office/drawing/2014/main" id="{DC9BFD9E-998C-1EDF-A2FD-BB9C735F5CB3}"/>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4" name="Oval 3">
              <a:extLst>
                <a:ext uri="{FF2B5EF4-FFF2-40B4-BE49-F238E27FC236}">
                  <a16:creationId xmlns:a16="http://schemas.microsoft.com/office/drawing/2014/main" id="{0464A171-9879-F72A-4116-C807EC9FDCD0}"/>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5" name="Oval 4">
              <a:extLst>
                <a:ext uri="{FF2B5EF4-FFF2-40B4-BE49-F238E27FC236}">
                  <a16:creationId xmlns:a16="http://schemas.microsoft.com/office/drawing/2014/main" id="{721C41F1-84A0-4BE0-BC29-54BE61F57814}"/>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6" name="Oval 5">
              <a:extLst>
                <a:ext uri="{FF2B5EF4-FFF2-40B4-BE49-F238E27FC236}">
                  <a16:creationId xmlns:a16="http://schemas.microsoft.com/office/drawing/2014/main" id="{D86AC40F-A102-6417-FD6B-47D6411997D0}"/>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grpSp>
      <p:sp>
        <p:nvSpPr>
          <p:cNvPr id="7" name="Rectangle 77">
            <a:extLst>
              <a:ext uri="{FF2B5EF4-FFF2-40B4-BE49-F238E27FC236}">
                <a16:creationId xmlns:a16="http://schemas.microsoft.com/office/drawing/2014/main" id="{755D3C94-4346-57B0-4E71-0B6B0E5A2A01}"/>
              </a:ext>
            </a:extLst>
          </p:cNvPr>
          <p:cNvSpPr>
            <a:spLocks noChangeArrowheads="1"/>
          </p:cNvSpPr>
          <p:nvPr/>
        </p:nvSpPr>
        <p:spPr bwMode="auto">
          <a:xfrm>
            <a:off x="235285" y="82190"/>
            <a:ext cx="8637111"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4400" b="1" i="0" u="none" strike="noStrike" kern="1200" cap="none" spc="0" normalizeH="0" baseline="0" noProof="0" dirty="0">
                <a:ln>
                  <a:noFill/>
                </a:ln>
                <a:solidFill>
                  <a:srgbClr val="4FB1D9"/>
                </a:solidFill>
                <a:effectLst/>
                <a:uLnTx/>
                <a:uFillTx/>
                <a:latin typeface="Times New Roman" panose="02020603050405020304" pitchFamily="18" charset="0"/>
                <a:ea typeface="+mn-ea"/>
                <a:cs typeface="Times New Roman" panose="02020603050405020304" pitchFamily="18" charset="0"/>
              </a:rPr>
              <a:t>IV. Điện trở của một đoạn dây dẫn</a:t>
            </a:r>
            <a:endParaRPr kumimoji="0" lang="en-US" altLang="en-US" sz="4400" b="1" i="0" u="none" strike="noStrike" kern="1200" cap="none" spc="0" normalizeH="0" baseline="0" noProof="0" dirty="0">
              <a:ln>
                <a:noFill/>
              </a:ln>
              <a:solidFill>
                <a:srgbClr val="4FB1D9"/>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8">
            <a:extLst>
              <a:ext uri="{FF2B5EF4-FFF2-40B4-BE49-F238E27FC236}">
                <a16:creationId xmlns:a16="http://schemas.microsoft.com/office/drawing/2014/main" id="{BAE2F503-D3B6-62A4-7F92-3F7A1E6A319D}"/>
              </a:ext>
            </a:extLst>
          </p:cNvPr>
          <p:cNvSpPr>
            <a:spLocks noChangeArrowheads="1"/>
          </p:cNvSpPr>
          <p:nvPr/>
        </p:nvSpPr>
        <p:spPr bwMode="auto">
          <a:xfrm>
            <a:off x="359121" y="676819"/>
            <a:ext cx="840486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thức</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tính</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trở</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dây</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err="1">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200" b="0" i="1" u="none" strike="noStrike" cap="none" normalizeH="0" baseline="0" dirty="0">
                <a:ln>
                  <a:noFill/>
                </a:ln>
                <a:solidFill>
                  <a:srgbClr val="4FB1D9"/>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rgbClr val="4FB1D9"/>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aphicFrame>
        <p:nvGraphicFramePr>
          <p:cNvPr id="16" name="Object 15">
            <a:extLst>
              <a:ext uri="{FF2B5EF4-FFF2-40B4-BE49-F238E27FC236}">
                <a16:creationId xmlns:a16="http://schemas.microsoft.com/office/drawing/2014/main" id="{4087E92B-0B17-08A7-A4F9-D292756A9F51}"/>
              </a:ext>
            </a:extLst>
          </p:cNvPr>
          <p:cNvGraphicFramePr>
            <a:graphicFrameLocks noChangeAspect="1"/>
          </p:cNvGraphicFramePr>
          <p:nvPr>
            <p:extLst>
              <p:ext uri="{D42A27DB-BD31-4B8C-83A1-F6EECF244321}">
                <p14:modId xmlns:p14="http://schemas.microsoft.com/office/powerpoint/2010/main" val="2178596644"/>
              </p:ext>
            </p:extLst>
          </p:nvPr>
        </p:nvGraphicFramePr>
        <p:xfrm>
          <a:off x="3509727" y="1398741"/>
          <a:ext cx="2498452" cy="1797132"/>
        </p:xfrm>
        <a:graphic>
          <a:graphicData uri="http://schemas.openxmlformats.org/presentationml/2006/ole">
            <mc:AlternateContent xmlns:mc="http://schemas.openxmlformats.org/markup-compatibility/2006">
              <mc:Choice xmlns:v="urn:schemas-microsoft-com:vml" Requires="v">
                <p:oleObj name="Equation" r:id="rId2" imgW="545760" imgH="393480" progId="Equation.DSMT4">
                  <p:embed/>
                </p:oleObj>
              </mc:Choice>
              <mc:Fallback>
                <p:oleObj name="Equation" r:id="rId2" imgW="545760" imgH="393480" progId="Equation.DSMT4">
                  <p:embed/>
                  <p:pic>
                    <p:nvPicPr>
                      <p:cNvPr id="0" name="Object 7"/>
                      <p:cNvPicPr>
                        <a:picLocks noChangeAspect="1" noChangeArrowheads="1"/>
                      </p:cNvPicPr>
                      <p:nvPr/>
                    </p:nvPicPr>
                    <p:blipFill>
                      <a:blip r:embed="rId3"/>
                      <a:srcRect/>
                      <a:stretch>
                        <a:fillRect/>
                      </a:stretch>
                    </p:blipFill>
                    <p:spPr bwMode="auto">
                      <a:xfrm>
                        <a:off x="3509727" y="1398741"/>
                        <a:ext cx="2498452" cy="1797132"/>
                      </a:xfrm>
                      <a:prstGeom prst="rect">
                        <a:avLst/>
                      </a:prstGeom>
                      <a:noFill/>
                    </p:spPr>
                  </p:pic>
                </p:oleObj>
              </mc:Fallback>
            </mc:AlternateContent>
          </a:graphicData>
        </a:graphic>
      </p:graphicFrame>
      <p:sp>
        <p:nvSpPr>
          <p:cNvPr id="17" name="Rectangle 9">
            <a:extLst>
              <a:ext uri="{FF2B5EF4-FFF2-40B4-BE49-F238E27FC236}">
                <a16:creationId xmlns:a16="http://schemas.microsoft.com/office/drawing/2014/main" id="{E88E7F4A-0B8C-3657-C754-9246887CC48E}"/>
              </a:ext>
            </a:extLst>
          </p:cNvPr>
          <p:cNvSpPr>
            <a:spLocks noChangeArrowheads="1"/>
          </p:cNvSpPr>
          <p:nvPr/>
        </p:nvSpPr>
        <p:spPr bwMode="auto">
          <a:xfrm>
            <a:off x="354732" y="2931200"/>
            <a:ext cx="847219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Trong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ρ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Ωm</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trở</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suất</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liệu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làm</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dây</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1"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(m)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dài</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dây</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vi-VN"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S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en-US" altLang="en-US" sz="3200" b="0" i="0" u="none" strike="noStrike" cap="none" normalizeH="0" baseline="3000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tiết</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diện</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dây</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R (Ω)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điện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trở</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dây</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dẫn</a:t>
            </a:r>
            <a:r>
              <a:rPr kumimoji="0" lang="en-US" altLang="en-US" sz="3200" b="0" i="0" u="none" strike="noStrike" cap="none" normalizeH="0" baseline="0" dirty="0">
                <a:ln>
                  <a:noFill/>
                </a:ln>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953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68E213-6966-46DE-3A03-2A1EB32E5E1C}"/>
              </a:ext>
            </a:extLst>
          </p:cNvPr>
          <p:cNvGrpSpPr/>
          <p:nvPr/>
        </p:nvGrpSpPr>
        <p:grpSpPr>
          <a:xfrm>
            <a:off x="11239653" y="238008"/>
            <a:ext cx="660400" cy="660400"/>
            <a:chOff x="6324600" y="-2133600"/>
            <a:chExt cx="1066800" cy="1066800"/>
          </a:xfrm>
        </p:grpSpPr>
        <p:sp>
          <p:nvSpPr>
            <p:cNvPr id="3" name="Oval 2">
              <a:extLst>
                <a:ext uri="{FF2B5EF4-FFF2-40B4-BE49-F238E27FC236}">
                  <a16:creationId xmlns:a16="http://schemas.microsoft.com/office/drawing/2014/main" id="{B9CFE8B7-CEB2-B62C-1B31-68E75BD7488F}"/>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4" name="Oval 3">
              <a:extLst>
                <a:ext uri="{FF2B5EF4-FFF2-40B4-BE49-F238E27FC236}">
                  <a16:creationId xmlns:a16="http://schemas.microsoft.com/office/drawing/2014/main" id="{75292419-89CD-D167-F274-011B409F619E}"/>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5" name="Oval 4">
              <a:extLst>
                <a:ext uri="{FF2B5EF4-FFF2-40B4-BE49-F238E27FC236}">
                  <a16:creationId xmlns:a16="http://schemas.microsoft.com/office/drawing/2014/main" id="{EC758325-2085-1254-8ADA-22CC4FBE6D34}"/>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6" name="Oval 5">
              <a:extLst>
                <a:ext uri="{FF2B5EF4-FFF2-40B4-BE49-F238E27FC236}">
                  <a16:creationId xmlns:a16="http://schemas.microsoft.com/office/drawing/2014/main" id="{881A720D-ED07-EF49-5DB0-87AD9C6A624B}"/>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grpSp>
      <p:sp>
        <p:nvSpPr>
          <p:cNvPr id="7" name="!!2">
            <a:extLst>
              <a:ext uri="{FF2B5EF4-FFF2-40B4-BE49-F238E27FC236}">
                <a16:creationId xmlns:a16="http://schemas.microsoft.com/office/drawing/2014/main" id="{A16399C9-A68B-D39C-329D-09B4BA95EFA0}"/>
              </a:ext>
            </a:extLst>
          </p:cNvPr>
          <p:cNvSpPr txBox="1"/>
          <p:nvPr/>
        </p:nvSpPr>
        <p:spPr>
          <a:xfrm>
            <a:off x="4054837" y="206670"/>
            <a:ext cx="4428151" cy="646331"/>
          </a:xfrm>
          <a:prstGeom prst="rect">
            <a:avLst/>
          </a:prstGeom>
          <a:noFill/>
        </p:spPr>
        <p:txBody>
          <a:bodyPr wrap="square" rtlCol="0">
            <a:spAutoFit/>
          </a:bodyPr>
          <a:lstStyle/>
          <a:p>
            <a:pPr algn="ctr"/>
            <a:r>
              <a:rPr lang="vi-VN" sz="3600" u="sng" dirty="0">
                <a:solidFill>
                  <a:srgbClr val="F84A4F"/>
                </a:solidFill>
                <a:latin typeface="Times New Roman" panose="02020603050405020304" pitchFamily="18" charset="0"/>
              </a:rPr>
              <a:t>LUYỆN TẬP</a:t>
            </a:r>
            <a:endParaRPr lang="vi-VN" sz="3600" u="sng" dirty="0">
              <a:solidFill>
                <a:srgbClr val="F84A4F"/>
              </a:solidFill>
            </a:endParaRPr>
          </a:p>
        </p:txBody>
      </p:sp>
      <p:graphicFrame>
        <p:nvGraphicFramePr>
          <p:cNvPr id="10" name="Table 9">
            <a:extLst>
              <a:ext uri="{FF2B5EF4-FFF2-40B4-BE49-F238E27FC236}">
                <a16:creationId xmlns:a16="http://schemas.microsoft.com/office/drawing/2014/main" id="{53D44CF4-11A0-296F-9FA7-63AB6B01BEEE}"/>
              </a:ext>
            </a:extLst>
          </p:cNvPr>
          <p:cNvGraphicFramePr>
            <a:graphicFrameLocks noGrp="1"/>
          </p:cNvGraphicFramePr>
          <p:nvPr>
            <p:extLst>
              <p:ext uri="{D42A27DB-BD31-4B8C-83A1-F6EECF244321}">
                <p14:modId xmlns:p14="http://schemas.microsoft.com/office/powerpoint/2010/main" val="2128064799"/>
              </p:ext>
            </p:extLst>
          </p:nvPr>
        </p:nvGraphicFramePr>
        <p:xfrm>
          <a:off x="627707" y="2494145"/>
          <a:ext cx="10936586" cy="1737360"/>
        </p:xfrm>
        <a:graphic>
          <a:graphicData uri="http://schemas.openxmlformats.org/drawingml/2006/table">
            <a:tbl>
              <a:tblPr firstRow="1" bandRow="1">
                <a:tableStyleId>{5940675A-B579-460E-94D1-54222C63F5DA}</a:tableStyleId>
              </a:tblPr>
              <a:tblGrid>
                <a:gridCol w="4237022">
                  <a:extLst>
                    <a:ext uri="{9D8B030D-6E8A-4147-A177-3AD203B41FA5}">
                      <a16:colId xmlns:a16="http://schemas.microsoft.com/office/drawing/2014/main" val="2734478802"/>
                    </a:ext>
                  </a:extLst>
                </a:gridCol>
                <a:gridCol w="3422210">
                  <a:extLst>
                    <a:ext uri="{9D8B030D-6E8A-4147-A177-3AD203B41FA5}">
                      <a16:colId xmlns:a16="http://schemas.microsoft.com/office/drawing/2014/main" val="4254206809"/>
                    </a:ext>
                  </a:extLst>
                </a:gridCol>
                <a:gridCol w="3277354">
                  <a:extLst>
                    <a:ext uri="{9D8B030D-6E8A-4147-A177-3AD203B41FA5}">
                      <a16:colId xmlns:a16="http://schemas.microsoft.com/office/drawing/2014/main" val="3257296206"/>
                    </a:ext>
                  </a:extLst>
                </a:gridCol>
              </a:tblGrid>
              <a:tr h="370840">
                <a:tc>
                  <a:txBody>
                    <a:bodyPr/>
                    <a:lstStyle/>
                    <a:p>
                      <a:pPr algn="just"/>
                      <a:r>
                        <a:rPr lang="vi-VN" sz="3200" dirty="0">
                          <a:solidFill>
                            <a:schemeClr val="bg1"/>
                          </a:solidFill>
                          <a:latin typeface="Times New Roman" panose="02020603050405020304" pitchFamily="18" charset="0"/>
                          <a:cs typeface="Times New Roman" panose="02020603050405020304" pitchFamily="18" charset="0"/>
                        </a:rPr>
                        <a:t>Hiệu điện thế (V)</a:t>
                      </a:r>
                      <a:endParaRPr lang="en-US" sz="3200" dirty="0">
                        <a:solidFill>
                          <a:schemeClr val="bg1"/>
                        </a:solidFill>
                        <a:latin typeface="Times New Roman" panose="02020603050405020304" pitchFamily="18" charset="0"/>
                        <a:cs typeface="Times New Roman" panose="02020603050405020304" pitchFamily="18" charset="0"/>
                      </a:endParaRPr>
                    </a:p>
                  </a:txBody>
                  <a:tcPr>
                    <a:solidFill>
                      <a:srgbClr val="39B28E"/>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tc>
                <a:tc>
                  <a:txBody>
                    <a:bodyPr/>
                    <a:lstStyle/>
                    <a:p>
                      <a:pPr algn="just"/>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3093760"/>
                  </a:ext>
                </a:extLst>
              </a:tr>
              <a:tr h="370840">
                <a:tc>
                  <a:txBody>
                    <a:bodyPr/>
                    <a:lstStyle/>
                    <a:p>
                      <a:pPr algn="just"/>
                      <a:r>
                        <a:rPr lang="vi-VN" sz="3200" dirty="0">
                          <a:solidFill>
                            <a:schemeClr val="bg1"/>
                          </a:solidFill>
                          <a:latin typeface="Times New Roman" panose="02020603050405020304" pitchFamily="18" charset="0"/>
                          <a:cs typeface="Times New Roman" panose="02020603050405020304" pitchFamily="18" charset="0"/>
                        </a:rPr>
                        <a:t>Cường độ dòng điện (A)</a:t>
                      </a:r>
                      <a:endParaRPr lang="en-US" sz="3200" dirty="0">
                        <a:solidFill>
                          <a:schemeClr val="bg1"/>
                        </a:solidFill>
                        <a:latin typeface="Times New Roman" panose="02020603050405020304" pitchFamily="18" charset="0"/>
                        <a:cs typeface="Times New Roman" panose="02020603050405020304" pitchFamily="18" charset="0"/>
                      </a:endParaRPr>
                    </a:p>
                  </a:txBody>
                  <a:tcPr>
                    <a:solidFill>
                      <a:srgbClr val="39B28E"/>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tc>
                <a:tc>
                  <a:txBody>
                    <a:bodyPr/>
                    <a:lstStyle/>
                    <a:p>
                      <a:pPr algn="just"/>
                      <a:endParaRPr lang="en-US" sz="32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6161765"/>
                  </a:ext>
                </a:extLst>
              </a:tr>
              <a:tr h="370840">
                <a:tc>
                  <a:txBody>
                    <a:bodyPr/>
                    <a:lstStyle/>
                    <a:p>
                      <a:pPr algn="just"/>
                      <a:r>
                        <a:rPr lang="vi-VN" sz="3200" dirty="0">
                          <a:solidFill>
                            <a:schemeClr val="bg1"/>
                          </a:solidFill>
                          <a:latin typeface="Times New Roman" panose="02020603050405020304" pitchFamily="18" charset="0"/>
                          <a:cs typeface="Times New Roman" panose="02020603050405020304" pitchFamily="18" charset="0"/>
                        </a:rPr>
                        <a:t>Điện trở dây dẫn (</a:t>
                      </a:r>
                      <a:r>
                        <a:rPr lang="el-GR" sz="3200" dirty="0">
                          <a:solidFill>
                            <a:schemeClr val="bg1"/>
                          </a:solidFill>
                          <a:latin typeface="Times New Roman" panose="02020603050405020304" pitchFamily="18" charset="0"/>
                          <a:cs typeface="Times New Roman" panose="02020603050405020304" pitchFamily="18" charset="0"/>
                        </a:rPr>
                        <a:t>Ω</a:t>
                      </a:r>
                      <a:r>
                        <a:rPr lang="vi-VN" sz="3200" dirty="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a:txBody>
                  <a:tcPr>
                    <a:solidFill>
                      <a:srgbClr val="39B28E"/>
                    </a:solidFill>
                  </a:tcPr>
                </a:tc>
                <a:tc>
                  <a:txBody>
                    <a:bodyPr/>
                    <a:lstStyle/>
                    <a:p>
                      <a:pPr algn="just"/>
                      <a:endParaRPr lang="en-US" sz="3200">
                        <a:latin typeface="Times New Roman" panose="02020603050405020304" pitchFamily="18" charset="0"/>
                        <a:cs typeface="Times New Roman" panose="02020603050405020304" pitchFamily="18" charset="0"/>
                      </a:endParaRP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3434476"/>
                  </a:ext>
                </a:extLst>
              </a:tr>
            </a:tbl>
          </a:graphicData>
        </a:graphic>
      </p:graphicFrame>
      <p:sp>
        <p:nvSpPr>
          <p:cNvPr id="13" name="TextBox 12">
            <a:extLst>
              <a:ext uri="{FF2B5EF4-FFF2-40B4-BE49-F238E27FC236}">
                <a16:creationId xmlns:a16="http://schemas.microsoft.com/office/drawing/2014/main" id="{E7B5A20C-30A5-4F81-CD9C-96E7CF09E47E}"/>
              </a:ext>
            </a:extLst>
          </p:cNvPr>
          <p:cNvSpPr txBox="1"/>
          <p:nvPr/>
        </p:nvSpPr>
        <p:spPr>
          <a:xfrm>
            <a:off x="516048" y="977774"/>
            <a:ext cx="10936586" cy="1077218"/>
          </a:xfrm>
          <a:prstGeom prst="rect">
            <a:avLst/>
          </a:prstGeom>
          <a:noFill/>
        </p:spPr>
        <p:txBody>
          <a:bodyPr wrap="square" rtlCol="0">
            <a:spAutoFit/>
          </a:bodyPr>
          <a:lstStyle/>
          <a:p>
            <a:pPr algn="just"/>
            <a:r>
              <a:rPr lang="vi-VN" sz="3200" dirty="0">
                <a:solidFill>
                  <a:srgbClr val="39B28E"/>
                </a:solidFill>
                <a:latin typeface="Times New Roman" panose="02020603050405020304" pitchFamily="18" charset="0"/>
                <a:cs typeface="Times New Roman" panose="02020603050405020304" pitchFamily="18" charset="0"/>
              </a:rPr>
              <a:t>Các em sử dụng bộ dụng cụ thí nghiệm của nhóm, thực hiện thí nghiệm nghiệm lại định luật Ohm và hoàn thành bảng sau:</a:t>
            </a:r>
            <a:endParaRPr lang="en-US" sz="3200" dirty="0">
              <a:solidFill>
                <a:srgbClr val="39B2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89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68E213-6966-46DE-3A03-2A1EB32E5E1C}"/>
              </a:ext>
            </a:extLst>
          </p:cNvPr>
          <p:cNvGrpSpPr/>
          <p:nvPr/>
        </p:nvGrpSpPr>
        <p:grpSpPr>
          <a:xfrm>
            <a:off x="11239653" y="238008"/>
            <a:ext cx="660400" cy="660400"/>
            <a:chOff x="6324600" y="-2133600"/>
            <a:chExt cx="1066800" cy="1066800"/>
          </a:xfrm>
        </p:grpSpPr>
        <p:sp>
          <p:nvSpPr>
            <p:cNvPr id="3" name="Oval 2">
              <a:extLst>
                <a:ext uri="{FF2B5EF4-FFF2-40B4-BE49-F238E27FC236}">
                  <a16:creationId xmlns:a16="http://schemas.microsoft.com/office/drawing/2014/main" id="{B9CFE8B7-CEB2-B62C-1B31-68E75BD7488F}"/>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4" name="Oval 3">
              <a:extLst>
                <a:ext uri="{FF2B5EF4-FFF2-40B4-BE49-F238E27FC236}">
                  <a16:creationId xmlns:a16="http://schemas.microsoft.com/office/drawing/2014/main" id="{75292419-89CD-D167-F274-011B409F619E}"/>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5" name="Oval 4">
              <a:extLst>
                <a:ext uri="{FF2B5EF4-FFF2-40B4-BE49-F238E27FC236}">
                  <a16:creationId xmlns:a16="http://schemas.microsoft.com/office/drawing/2014/main" id="{EC758325-2085-1254-8ADA-22CC4FBE6D34}"/>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6" name="Oval 5">
              <a:extLst>
                <a:ext uri="{FF2B5EF4-FFF2-40B4-BE49-F238E27FC236}">
                  <a16:creationId xmlns:a16="http://schemas.microsoft.com/office/drawing/2014/main" id="{881A720D-ED07-EF49-5DB0-87AD9C6A624B}"/>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grpSp>
      <p:sp>
        <p:nvSpPr>
          <p:cNvPr id="7" name="!!2">
            <a:extLst>
              <a:ext uri="{FF2B5EF4-FFF2-40B4-BE49-F238E27FC236}">
                <a16:creationId xmlns:a16="http://schemas.microsoft.com/office/drawing/2014/main" id="{A16399C9-A68B-D39C-329D-09B4BA95EFA0}"/>
              </a:ext>
            </a:extLst>
          </p:cNvPr>
          <p:cNvSpPr txBox="1"/>
          <p:nvPr/>
        </p:nvSpPr>
        <p:spPr>
          <a:xfrm>
            <a:off x="4054837" y="206670"/>
            <a:ext cx="4428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u="sng" dirty="0">
                <a:solidFill>
                  <a:srgbClr val="F84A4F"/>
                </a:solidFill>
                <a:latin typeface="Times New Roman" panose="02020603050405020304" pitchFamily="18" charset="0"/>
              </a:rPr>
              <a:t>VẬN DỤNG</a:t>
            </a:r>
            <a:endParaRPr kumimoji="0" lang="vi-VN" sz="3600" b="0" i="0" u="sng" strike="noStrike" kern="1200" cap="none" spc="0" normalizeH="0" baseline="0" noProof="0" dirty="0">
              <a:ln>
                <a:noFill/>
              </a:ln>
              <a:solidFill>
                <a:srgbClr val="F84A4F"/>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A9069C52-8D28-CAF3-DAEB-AEDC9452022E}"/>
              </a:ext>
            </a:extLst>
          </p:cNvPr>
          <p:cNvSpPr txBox="1"/>
          <p:nvPr/>
        </p:nvSpPr>
        <p:spPr>
          <a:xfrm>
            <a:off x="346295" y="1183201"/>
            <a:ext cx="11499410" cy="2554545"/>
          </a:xfrm>
          <a:prstGeom prst="rect">
            <a:avLst/>
          </a:prstGeom>
          <a:noFill/>
        </p:spPr>
        <p:txBody>
          <a:bodyPr wrap="square" rtlCol="0">
            <a:spAutoFit/>
          </a:bodyPr>
          <a:lstStyle/>
          <a:p>
            <a:pPr algn="just"/>
            <a:r>
              <a:rPr lang="en-US" sz="3200" i="1" dirty="0" err="1">
                <a:solidFill>
                  <a:srgbClr val="F84A4F"/>
                </a:solidFill>
                <a:effectLst/>
                <a:latin typeface="Times New Roman" panose="02020603050405020304" pitchFamily="18" charset="0"/>
                <a:ea typeface="Calibri" panose="020F0502020204030204" pitchFamily="34" charset="0"/>
              </a:rPr>
              <a:t>VD1</a:t>
            </a:r>
            <a:r>
              <a:rPr lang="en-US" sz="3200" i="1" dirty="0">
                <a:solidFill>
                  <a:srgbClr val="F84A4F"/>
                </a:solidFill>
                <a:effectLst/>
                <a:latin typeface="Times New Roman" panose="02020603050405020304" pitchFamily="18" charset="0"/>
                <a:ea typeface="Calibri" panose="020F0502020204030204" pitchFamily="34" charset="0"/>
              </a:rPr>
              <a:t> – </a:t>
            </a:r>
            <a:r>
              <a:rPr lang="en-US" sz="3200" i="1" dirty="0" err="1">
                <a:solidFill>
                  <a:srgbClr val="F84A4F"/>
                </a:solidFill>
                <a:effectLst/>
                <a:latin typeface="Times New Roman" panose="02020603050405020304" pitchFamily="18" charset="0"/>
                <a:ea typeface="Calibri" panose="020F0502020204030204" pitchFamily="34" charset="0"/>
              </a:rPr>
              <a:t>Cá</a:t>
            </a:r>
            <a:r>
              <a:rPr lang="en-US" sz="3200" i="1" dirty="0">
                <a:solidFill>
                  <a:srgbClr val="F84A4F"/>
                </a:solidFill>
                <a:effectLst/>
                <a:latin typeface="Times New Roman" panose="02020603050405020304" pitchFamily="18" charset="0"/>
                <a:ea typeface="Calibri" panose="020F0502020204030204" pitchFamily="34" charset="0"/>
              </a:rPr>
              <a:t> </a:t>
            </a:r>
            <a:r>
              <a:rPr lang="en-US" sz="3200" i="1" dirty="0" err="1">
                <a:solidFill>
                  <a:srgbClr val="F84A4F"/>
                </a:solidFill>
                <a:effectLst/>
                <a:latin typeface="Times New Roman" panose="02020603050405020304" pitchFamily="18" charset="0"/>
                <a:ea typeface="Calibri" panose="020F0502020204030204" pitchFamily="34" charset="0"/>
              </a:rPr>
              <a:t>nhân</a:t>
            </a:r>
            <a:r>
              <a:rPr lang="en-US" sz="3200" i="1" dirty="0">
                <a:solidFill>
                  <a:srgbClr val="F84A4F"/>
                </a:solidFill>
                <a:latin typeface="Times New Roman" panose="02020603050405020304" pitchFamily="18" charset="0"/>
                <a:ea typeface="Calibri" panose="020F0502020204030204" pitchFamily="34" charset="0"/>
              </a:rPr>
              <a:t>: </a:t>
            </a:r>
          </a:p>
          <a:p>
            <a:pPr algn="just"/>
            <a:r>
              <a:rPr lang="en-US" sz="3200" dirty="0">
                <a:solidFill>
                  <a:srgbClr val="39B28E"/>
                </a:solidFill>
                <a:latin typeface="Times New Roman" panose="02020603050405020304" pitchFamily="18" charset="0"/>
                <a:cs typeface="Times New Roman" panose="02020603050405020304" pitchFamily="18" charset="0"/>
              </a:rPr>
              <a:t>1. </a:t>
            </a:r>
            <a:r>
              <a:rPr lang="en-US" sz="3200" dirty="0" err="1">
                <a:solidFill>
                  <a:srgbClr val="39B28E"/>
                </a:solidFill>
                <a:latin typeface="Times New Roman" panose="02020603050405020304" pitchFamily="18" charset="0"/>
                <a:cs typeface="Times New Roman" panose="02020603050405020304" pitchFamily="18" charset="0"/>
              </a:rPr>
              <a:t>Dựa</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vào</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bảng</a:t>
            </a:r>
            <a:r>
              <a:rPr lang="en-US" sz="3200" dirty="0">
                <a:solidFill>
                  <a:srgbClr val="39B28E"/>
                </a:solidFill>
                <a:latin typeface="Times New Roman" panose="02020603050405020304" pitchFamily="18" charset="0"/>
                <a:cs typeface="Times New Roman" panose="02020603050405020304" pitchFamily="18" charset="0"/>
              </a:rPr>
              <a:t> 7.3, </a:t>
            </a:r>
            <a:r>
              <a:rPr lang="en-US" sz="3200" dirty="0" err="1">
                <a:solidFill>
                  <a:srgbClr val="39B28E"/>
                </a:solidFill>
                <a:latin typeface="Times New Roman" panose="02020603050405020304" pitchFamily="18" charset="0"/>
                <a:cs typeface="Times New Roman" panose="02020603050405020304" pitchFamily="18" charset="0"/>
              </a:rPr>
              <a:t>tính</a:t>
            </a:r>
            <a:r>
              <a:rPr lang="en-US" sz="3200" dirty="0">
                <a:solidFill>
                  <a:srgbClr val="39B28E"/>
                </a:solidFill>
                <a:latin typeface="Times New Roman" panose="02020603050405020304" pitchFamily="18" charset="0"/>
                <a:cs typeface="Times New Roman" panose="02020603050405020304" pitchFamily="18" charset="0"/>
              </a:rPr>
              <a:t> điện </a:t>
            </a:r>
            <a:r>
              <a:rPr lang="en-US" sz="3200" dirty="0" err="1">
                <a:solidFill>
                  <a:srgbClr val="39B28E"/>
                </a:solidFill>
                <a:latin typeface="Times New Roman" panose="02020603050405020304" pitchFamily="18" charset="0"/>
                <a:cs typeface="Times New Roman" panose="02020603050405020304" pitchFamily="18" charset="0"/>
              </a:rPr>
              <a:t>trở</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của</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đoạn</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dây</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nicrom</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dài</a:t>
            </a:r>
            <a:r>
              <a:rPr lang="en-US" sz="3200" dirty="0">
                <a:solidFill>
                  <a:srgbClr val="39B28E"/>
                </a:solidFill>
                <a:latin typeface="Times New Roman" panose="02020603050405020304" pitchFamily="18" charset="0"/>
                <a:cs typeface="Times New Roman" panose="02020603050405020304" pitchFamily="18" charset="0"/>
              </a:rPr>
              <a:t> 0,5 m </a:t>
            </a:r>
            <a:r>
              <a:rPr lang="en-US" sz="3200" dirty="0" err="1">
                <a:solidFill>
                  <a:srgbClr val="39B28E"/>
                </a:solidFill>
                <a:latin typeface="Times New Roman" panose="02020603050405020304" pitchFamily="18" charset="0"/>
                <a:cs typeface="Times New Roman" panose="02020603050405020304" pitchFamily="18" charset="0"/>
              </a:rPr>
              <a:t>và</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tiết</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diện</a:t>
            </a:r>
            <a:r>
              <a:rPr lang="en-US" sz="3200" dirty="0">
                <a:solidFill>
                  <a:srgbClr val="39B28E"/>
                </a:solidFill>
                <a:latin typeface="Times New Roman" panose="02020603050405020304" pitchFamily="18" charset="0"/>
                <a:cs typeface="Times New Roman" panose="02020603050405020304" pitchFamily="18" charset="0"/>
              </a:rPr>
              <a:t> 1 </a:t>
            </a:r>
            <a:r>
              <a:rPr lang="en-US" sz="3200" dirty="0" err="1">
                <a:solidFill>
                  <a:srgbClr val="39B28E"/>
                </a:solidFill>
                <a:latin typeface="Times New Roman" panose="02020603050405020304" pitchFamily="18" charset="0"/>
                <a:cs typeface="Times New Roman" panose="02020603050405020304" pitchFamily="18" charset="0"/>
              </a:rPr>
              <a:t>mm</a:t>
            </a:r>
            <a:r>
              <a:rPr lang="en-US" sz="3200" baseline="30000" dirty="0" err="1">
                <a:solidFill>
                  <a:srgbClr val="39B28E"/>
                </a:solidFill>
                <a:latin typeface="Times New Roman" panose="02020603050405020304" pitchFamily="18" charset="0"/>
                <a:cs typeface="Times New Roman" panose="02020603050405020304" pitchFamily="18" charset="0"/>
              </a:rPr>
              <a:t>2</a:t>
            </a:r>
            <a:endParaRPr lang="en-US" sz="3200" baseline="30000" dirty="0">
              <a:solidFill>
                <a:srgbClr val="39B28E"/>
              </a:solidFill>
              <a:latin typeface="Times New Roman" panose="02020603050405020304" pitchFamily="18" charset="0"/>
              <a:cs typeface="Times New Roman" panose="02020603050405020304" pitchFamily="18" charset="0"/>
            </a:endParaRPr>
          </a:p>
          <a:p>
            <a:pPr algn="just"/>
            <a:r>
              <a:rPr lang="en-US" sz="3200" dirty="0">
                <a:solidFill>
                  <a:srgbClr val="39B28E"/>
                </a:solidFill>
                <a:latin typeface="Times New Roman" panose="02020603050405020304" pitchFamily="18" charset="0"/>
                <a:cs typeface="Times New Roman" panose="02020603050405020304" pitchFamily="18" charset="0"/>
              </a:rPr>
              <a:t>2. </a:t>
            </a:r>
            <a:r>
              <a:rPr lang="en-US" sz="3200" dirty="0" err="1">
                <a:solidFill>
                  <a:srgbClr val="39B28E"/>
                </a:solidFill>
                <a:latin typeface="Times New Roman" panose="02020603050405020304" pitchFamily="18" charset="0"/>
                <a:cs typeface="Times New Roman" panose="02020603050405020304" pitchFamily="18" charset="0"/>
              </a:rPr>
              <a:t>Tính</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chiều</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dài</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của</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đoạn</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dây</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đồng</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có</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đường</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kính</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tiết</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diện</a:t>
            </a:r>
            <a:r>
              <a:rPr lang="en-US" sz="3200" dirty="0">
                <a:solidFill>
                  <a:srgbClr val="39B28E"/>
                </a:solidFill>
                <a:latin typeface="Times New Roman" panose="02020603050405020304" pitchFamily="18" charset="0"/>
                <a:cs typeface="Times New Roman" panose="02020603050405020304" pitchFamily="18" charset="0"/>
              </a:rPr>
              <a:t> 0,5 mm; điện </a:t>
            </a:r>
            <a:r>
              <a:rPr lang="en-US" sz="3200" dirty="0" err="1">
                <a:solidFill>
                  <a:srgbClr val="39B28E"/>
                </a:solidFill>
                <a:latin typeface="Times New Roman" panose="02020603050405020304" pitchFamily="18" charset="0"/>
                <a:cs typeface="Times New Roman" panose="02020603050405020304" pitchFamily="18" charset="0"/>
              </a:rPr>
              <a:t>trở</a:t>
            </a:r>
            <a:r>
              <a:rPr lang="en-US" sz="3200" dirty="0">
                <a:solidFill>
                  <a:srgbClr val="39B28E"/>
                </a:solidFill>
                <a:latin typeface="Times New Roman" panose="02020603050405020304" pitchFamily="18" charset="0"/>
                <a:cs typeface="Times New Roman" panose="02020603050405020304" pitchFamily="18" charset="0"/>
              </a:rPr>
              <a:t> 20</a:t>
            </a:r>
            <a:r>
              <a:rPr lang="el-GR" sz="3200" dirty="0">
                <a:solidFill>
                  <a:srgbClr val="39B28E"/>
                </a:solidFill>
                <a:latin typeface="Times New Roman" panose="02020603050405020304" pitchFamily="18" charset="0"/>
                <a:cs typeface="Times New Roman" panose="02020603050405020304" pitchFamily="18" charset="0"/>
              </a:rPr>
              <a:t>Ω</a:t>
            </a:r>
            <a:r>
              <a:rPr lang="en-US" sz="3200" dirty="0">
                <a:solidFill>
                  <a:srgbClr val="39B28E"/>
                </a:solidFill>
                <a:latin typeface="Times New Roman" panose="02020603050405020304" pitchFamily="18" charset="0"/>
                <a:cs typeface="Times New Roman" panose="02020603050405020304" pitchFamily="18" charset="0"/>
              </a:rPr>
              <a:t> ở </a:t>
            </a:r>
            <a:r>
              <a:rPr lang="en-US" sz="3200" dirty="0" err="1">
                <a:solidFill>
                  <a:srgbClr val="39B28E"/>
                </a:solidFill>
                <a:latin typeface="Times New Roman" panose="02020603050405020304" pitchFamily="18" charset="0"/>
                <a:cs typeface="Times New Roman" panose="02020603050405020304" pitchFamily="18" charset="0"/>
              </a:rPr>
              <a:t>nhiệt</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độ</a:t>
            </a:r>
            <a:r>
              <a:rPr lang="en-US" sz="3200" dirty="0">
                <a:solidFill>
                  <a:srgbClr val="39B28E"/>
                </a:solidFill>
                <a:latin typeface="Times New Roman" panose="02020603050405020304" pitchFamily="18" charset="0"/>
                <a:cs typeface="Times New Roman" panose="02020603050405020304" pitchFamily="18" charset="0"/>
              </a:rPr>
              <a:t> </a:t>
            </a:r>
            <a:r>
              <a:rPr lang="en-US" sz="3200" dirty="0" err="1">
                <a:solidFill>
                  <a:srgbClr val="39B28E"/>
                </a:solidFill>
                <a:latin typeface="Times New Roman" panose="02020603050405020304" pitchFamily="18" charset="0"/>
                <a:cs typeface="Times New Roman" panose="02020603050405020304" pitchFamily="18" charset="0"/>
              </a:rPr>
              <a:t>20</a:t>
            </a:r>
            <a:r>
              <a:rPr lang="en-US" sz="3200" baseline="30000" dirty="0" err="1">
                <a:solidFill>
                  <a:srgbClr val="39B28E"/>
                </a:solidFill>
                <a:latin typeface="Times New Roman" panose="02020603050405020304" pitchFamily="18" charset="0"/>
                <a:cs typeface="Times New Roman" panose="02020603050405020304" pitchFamily="18" charset="0"/>
              </a:rPr>
              <a:t>0</a:t>
            </a:r>
            <a:r>
              <a:rPr lang="en-US" sz="3200" dirty="0" err="1">
                <a:solidFill>
                  <a:srgbClr val="39B28E"/>
                </a:solidFill>
                <a:latin typeface="Times New Roman" panose="02020603050405020304" pitchFamily="18" charset="0"/>
                <a:cs typeface="Times New Roman" panose="02020603050405020304" pitchFamily="18" charset="0"/>
              </a:rPr>
              <a:t>C</a:t>
            </a:r>
            <a:r>
              <a:rPr lang="en-US" sz="3200" dirty="0">
                <a:solidFill>
                  <a:srgbClr val="39B28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5453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68E213-6966-46DE-3A03-2A1EB32E5E1C}"/>
              </a:ext>
            </a:extLst>
          </p:cNvPr>
          <p:cNvGrpSpPr/>
          <p:nvPr/>
        </p:nvGrpSpPr>
        <p:grpSpPr>
          <a:xfrm>
            <a:off x="11239653" y="238008"/>
            <a:ext cx="660400" cy="660400"/>
            <a:chOff x="6324600" y="-2133600"/>
            <a:chExt cx="1066800" cy="1066800"/>
          </a:xfrm>
        </p:grpSpPr>
        <p:sp>
          <p:nvSpPr>
            <p:cNvPr id="3" name="Oval 2">
              <a:extLst>
                <a:ext uri="{FF2B5EF4-FFF2-40B4-BE49-F238E27FC236}">
                  <a16:creationId xmlns:a16="http://schemas.microsoft.com/office/drawing/2014/main" id="{B9CFE8B7-CEB2-B62C-1B31-68E75BD7488F}"/>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4" name="Oval 3">
              <a:extLst>
                <a:ext uri="{FF2B5EF4-FFF2-40B4-BE49-F238E27FC236}">
                  <a16:creationId xmlns:a16="http://schemas.microsoft.com/office/drawing/2014/main" id="{75292419-89CD-D167-F274-011B409F619E}"/>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5" name="Oval 4">
              <a:extLst>
                <a:ext uri="{FF2B5EF4-FFF2-40B4-BE49-F238E27FC236}">
                  <a16:creationId xmlns:a16="http://schemas.microsoft.com/office/drawing/2014/main" id="{EC758325-2085-1254-8ADA-22CC4FBE6D34}"/>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6" name="Oval 5">
              <a:extLst>
                <a:ext uri="{FF2B5EF4-FFF2-40B4-BE49-F238E27FC236}">
                  <a16:creationId xmlns:a16="http://schemas.microsoft.com/office/drawing/2014/main" id="{881A720D-ED07-EF49-5DB0-87AD9C6A624B}"/>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grpSp>
      <p:sp>
        <p:nvSpPr>
          <p:cNvPr id="7" name="!!2">
            <a:extLst>
              <a:ext uri="{FF2B5EF4-FFF2-40B4-BE49-F238E27FC236}">
                <a16:creationId xmlns:a16="http://schemas.microsoft.com/office/drawing/2014/main" id="{A16399C9-A68B-D39C-329D-09B4BA95EFA0}"/>
              </a:ext>
            </a:extLst>
          </p:cNvPr>
          <p:cNvSpPr txBox="1"/>
          <p:nvPr/>
        </p:nvSpPr>
        <p:spPr>
          <a:xfrm>
            <a:off x="4054837" y="206670"/>
            <a:ext cx="4428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sng" strike="noStrike" kern="1200" cap="none" spc="0" normalizeH="0" baseline="0" noProof="0" dirty="0">
                <a:ln>
                  <a:noFill/>
                </a:ln>
                <a:solidFill>
                  <a:srgbClr val="F84A4F"/>
                </a:solidFill>
                <a:effectLst/>
                <a:uLnTx/>
                <a:uFillTx/>
                <a:latin typeface="Times New Roman" panose="02020603050405020304" pitchFamily="18" charset="0"/>
                <a:ea typeface="+mn-ea"/>
                <a:cs typeface="+mn-cs"/>
              </a:rPr>
              <a:t>VẬN DỤNG</a:t>
            </a:r>
            <a:endParaRPr kumimoji="0" lang="vi-VN" sz="3600" b="0" i="0" u="sng" strike="noStrike" kern="1200" cap="none" spc="0" normalizeH="0" baseline="0" noProof="0" dirty="0">
              <a:ln>
                <a:noFill/>
              </a:ln>
              <a:solidFill>
                <a:srgbClr val="F84A4F"/>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A9069C52-8D28-CAF3-DAEB-AEDC9452022E}"/>
              </a:ext>
            </a:extLst>
          </p:cNvPr>
          <p:cNvSpPr txBox="1"/>
          <p:nvPr/>
        </p:nvSpPr>
        <p:spPr>
          <a:xfrm>
            <a:off x="707832" y="898408"/>
            <a:ext cx="10945640" cy="104028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F84A4F"/>
                </a:solidFill>
                <a:effectLst/>
                <a:uLnTx/>
                <a:uFillTx/>
                <a:latin typeface="Times New Roman" panose="02020603050405020304" pitchFamily="18" charset="0"/>
                <a:ea typeface="Calibri" panose="020F0502020204030204" pitchFamily="34" charset="0"/>
                <a:cs typeface="+mn-cs"/>
              </a:rPr>
              <a:t>VD2</a:t>
            </a:r>
            <a:r>
              <a:rPr kumimoji="0" lang="en-US"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 – </a:t>
            </a:r>
            <a:r>
              <a:rPr kumimoji="0" lang="vi-VN"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Cặp đôi</a:t>
            </a:r>
            <a:r>
              <a:rPr kumimoji="0" lang="en-US"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 </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Hình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7.4a</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là</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một</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biến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trở</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sử</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dụng</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thiết</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bị</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điện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gia</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đình</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Khi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xoay</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trục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điều</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khiển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sẽ</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thay</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đổi</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chiều</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dài</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đoạn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dây</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dẫn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đường</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chạy</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có</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dòng</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điện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chạy</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qua,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nhờ</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đó</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thay</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đổi</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điện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trở</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biến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trở</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Giả</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sử</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chiếc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đèn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ở hình 7.1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sử</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dụng</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biến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trở</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trên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được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mắc</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như</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hình 7.4 c.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Hãy</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vẽ</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sơ</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đồ</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mạch điện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đèn</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trả</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lời</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câu</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39B28E"/>
                </a:solidFill>
                <a:effectLst/>
                <a:latin typeface="Times New Roman" panose="02020603050405020304" pitchFamily="18" charset="0"/>
                <a:cs typeface="Times New Roman" panose="02020603050405020304" pitchFamily="18" charset="0"/>
              </a:rPr>
              <a:t>hỏi</a:t>
            </a:r>
            <a:r>
              <a:rPr kumimoji="0" lang="en-US" altLang="en-US" sz="3200" b="0" i="0" u="none" strike="noStrike" cap="none" normalizeH="0" baseline="0" dirty="0">
                <a:ln>
                  <a:noFill/>
                </a:ln>
                <a:solidFill>
                  <a:srgbClr val="39B28E"/>
                </a:solidFill>
                <a:effectLst/>
                <a:latin typeface="Times New Roman" panose="02020603050405020304" pitchFamily="18" charset="0"/>
                <a:cs typeface="Times New Roman" panose="02020603050405020304" pitchFamily="18" charset="0"/>
              </a:rPr>
              <a:t> ở đầu bài học.</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r>
              <a:rPr kumimoji="0" lang="en-US" altLang="en-US" sz="239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ình 7.4a là một biến trở được sử dụng trong các thiết bị điện gia đình">
            <a:extLst>
              <a:ext uri="{FF2B5EF4-FFF2-40B4-BE49-F238E27FC236}">
                <a16:creationId xmlns:a16="http://schemas.microsoft.com/office/drawing/2014/main" id="{F726B96F-DF73-3546-7EAE-4E3865D1D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628" y="3956365"/>
            <a:ext cx="5678048" cy="269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3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68E213-6966-46DE-3A03-2A1EB32E5E1C}"/>
              </a:ext>
            </a:extLst>
          </p:cNvPr>
          <p:cNvGrpSpPr/>
          <p:nvPr/>
        </p:nvGrpSpPr>
        <p:grpSpPr>
          <a:xfrm>
            <a:off x="11239653" y="238008"/>
            <a:ext cx="660400" cy="660400"/>
            <a:chOff x="6324600" y="-2133600"/>
            <a:chExt cx="1066800" cy="1066800"/>
          </a:xfrm>
        </p:grpSpPr>
        <p:sp>
          <p:nvSpPr>
            <p:cNvPr id="3" name="Oval 2">
              <a:extLst>
                <a:ext uri="{FF2B5EF4-FFF2-40B4-BE49-F238E27FC236}">
                  <a16:creationId xmlns:a16="http://schemas.microsoft.com/office/drawing/2014/main" id="{B9CFE8B7-CEB2-B62C-1B31-68E75BD7488F}"/>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4" name="Oval 3">
              <a:extLst>
                <a:ext uri="{FF2B5EF4-FFF2-40B4-BE49-F238E27FC236}">
                  <a16:creationId xmlns:a16="http://schemas.microsoft.com/office/drawing/2014/main" id="{75292419-89CD-D167-F274-011B409F619E}"/>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5" name="Oval 4">
              <a:extLst>
                <a:ext uri="{FF2B5EF4-FFF2-40B4-BE49-F238E27FC236}">
                  <a16:creationId xmlns:a16="http://schemas.microsoft.com/office/drawing/2014/main" id="{EC758325-2085-1254-8ADA-22CC4FBE6D34}"/>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sp>
          <p:nvSpPr>
            <p:cNvPr id="6" name="Oval 5">
              <a:extLst>
                <a:ext uri="{FF2B5EF4-FFF2-40B4-BE49-F238E27FC236}">
                  <a16:creationId xmlns:a16="http://schemas.microsoft.com/office/drawing/2014/main" id="{881A720D-ED07-EF49-5DB0-87AD9C6A624B}"/>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3 Montserrat ExtraLight" panose="00000300000000000000" pitchFamily="2" charset="0"/>
                <a:ea typeface="+mn-ea"/>
                <a:cs typeface="+mn-cs"/>
              </a:endParaRPr>
            </a:p>
          </p:txBody>
        </p:sp>
      </p:grpSp>
      <p:sp>
        <p:nvSpPr>
          <p:cNvPr id="7" name="!!2">
            <a:extLst>
              <a:ext uri="{FF2B5EF4-FFF2-40B4-BE49-F238E27FC236}">
                <a16:creationId xmlns:a16="http://schemas.microsoft.com/office/drawing/2014/main" id="{A16399C9-A68B-D39C-329D-09B4BA95EFA0}"/>
              </a:ext>
            </a:extLst>
          </p:cNvPr>
          <p:cNvSpPr txBox="1"/>
          <p:nvPr/>
        </p:nvSpPr>
        <p:spPr>
          <a:xfrm>
            <a:off x="4054837" y="206670"/>
            <a:ext cx="44281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sng" strike="noStrike" kern="1200" cap="none" spc="0" normalizeH="0" baseline="0" noProof="0" dirty="0">
                <a:ln>
                  <a:noFill/>
                </a:ln>
                <a:solidFill>
                  <a:srgbClr val="F84A4F"/>
                </a:solidFill>
                <a:effectLst/>
                <a:uLnTx/>
                <a:uFillTx/>
                <a:latin typeface="Times New Roman" panose="02020603050405020304" pitchFamily="18" charset="0"/>
                <a:ea typeface="+mn-ea"/>
                <a:cs typeface="+mn-cs"/>
              </a:rPr>
              <a:t>VẬN DỤNG</a:t>
            </a:r>
            <a:endParaRPr kumimoji="0" lang="vi-VN" sz="3600" b="0" i="0" u="sng" strike="noStrike" kern="1200" cap="none" spc="0" normalizeH="0" baseline="0" noProof="0" dirty="0">
              <a:ln>
                <a:noFill/>
              </a:ln>
              <a:solidFill>
                <a:srgbClr val="F84A4F"/>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A9069C52-8D28-CAF3-DAEB-AEDC9452022E}"/>
              </a:ext>
            </a:extLst>
          </p:cNvPr>
          <p:cNvSpPr txBox="1"/>
          <p:nvPr/>
        </p:nvSpPr>
        <p:spPr>
          <a:xfrm>
            <a:off x="346295" y="1183201"/>
            <a:ext cx="11499410" cy="27435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VD</a:t>
            </a:r>
            <a:r>
              <a:rPr kumimoji="0" lang="vi-VN"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3</a:t>
            </a:r>
            <a:r>
              <a:rPr kumimoji="0" lang="en-US"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 – </a:t>
            </a:r>
            <a:r>
              <a:rPr kumimoji="0" lang="vi-VN"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Nhóm – Sau giờ học</a:t>
            </a:r>
            <a:r>
              <a:rPr kumimoji="0" lang="en-US" sz="3200" b="0" i="1" u="none" strike="noStrike" kern="1200" cap="none" spc="0" normalizeH="0" baseline="0" noProof="0" dirty="0">
                <a:ln>
                  <a:noFill/>
                </a:ln>
                <a:solidFill>
                  <a:srgbClr val="F84A4F"/>
                </a:solidFill>
                <a:effectLst/>
                <a:uLnTx/>
                <a:uFillTx/>
                <a:latin typeface="Times New Roman" panose="02020603050405020304" pitchFamily="18" charset="0"/>
                <a:ea typeface="Calibri" panose="020F0502020204030204" pitchFamily="34" charset="0"/>
                <a:cs typeface="+mn-cs"/>
              </a:rPr>
              <a:t>: </a:t>
            </a:r>
          </a:p>
          <a:p>
            <a:pPr algn="just">
              <a:lnSpc>
                <a:spcPct val="107000"/>
              </a:lnSpc>
              <a:spcBef>
                <a:spcPts val="600"/>
              </a:spcBef>
              <a:spcAft>
                <a:spcPts val="600"/>
              </a:spcAft>
            </a:pPr>
            <a:r>
              <a:rPr lang="vi-VN"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Thực </a:t>
            </a:r>
            <a:r>
              <a:rPr lang="en-US" sz="3200" dirty="0" err="1">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39B28E"/>
                </a:solidFill>
                <a:effectLst/>
                <a:latin typeface="Times New Roman" panose="02020603050405020304" pitchFamily="18" charset="0"/>
                <a:ea typeface="Calibri" panose="020F0502020204030204" pitchFamily="34" charset="0"/>
                <a:cs typeface="Times New Roman" panose="02020603050405020304" pitchFamily="18" charset="0"/>
              </a:rPr>
              <a:t> </a:t>
            </a:r>
            <a:r>
              <a:rPr lang="de-DE" sz="3200" dirty="0">
                <a:solidFill>
                  <a:srgbClr val="39B28E"/>
                </a:solidFill>
                <a:effectLst/>
                <a:latin typeface="Times New Roman" panose="02020603050405020304" pitchFamily="18" charset="0"/>
                <a:ea typeface="Times New Roman" panose="02020603050405020304" pitchFamily="18" charset="0"/>
                <a:cs typeface="Times New Roman" panose="02020603050405020304" pitchFamily="18" charset="0"/>
              </a:rPr>
              <a:t>phương án thí nghiệm kiểm tra sự phụ thuộc của điện trở vào chiều dài và tiết diện của đoạn dây dẫn đã đề xuất. (Có sự hướng dẫn của GV theo lịch, được thực hiện sau giờ học tại phòng thực hành KHTN).</a:t>
            </a:r>
            <a:endParaRPr lang="en-US" sz="3200" dirty="0">
              <a:solidFill>
                <a:srgbClr val="39B28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41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a:extLst>
              <a:ext uri="{FF2B5EF4-FFF2-40B4-BE49-F238E27FC236}">
                <a16:creationId xmlns:a16="http://schemas.microsoft.com/office/drawing/2014/main" id="{B40F163C-99A9-4DD0-891E-FBE6E95C01A3}"/>
              </a:ext>
            </a:extLst>
          </p:cNvPr>
          <p:cNvSpPr txBox="1"/>
          <p:nvPr/>
        </p:nvSpPr>
        <p:spPr>
          <a:xfrm>
            <a:off x="4054837" y="206670"/>
            <a:ext cx="4428151" cy="646331"/>
          </a:xfrm>
          <a:prstGeom prst="rect">
            <a:avLst/>
          </a:prstGeom>
          <a:noFill/>
        </p:spPr>
        <p:txBody>
          <a:bodyPr wrap="square" rtlCol="0">
            <a:spAutoFit/>
          </a:bodyPr>
          <a:lstStyle/>
          <a:p>
            <a:pPr algn="ctr"/>
            <a:r>
              <a:rPr lang="vi-VN" sz="3600" u="sng" dirty="0">
                <a:solidFill>
                  <a:srgbClr val="F84A4F"/>
                </a:solidFill>
                <a:latin typeface="Times New Roman" panose="02020603050405020304" pitchFamily="18" charset="0"/>
              </a:rPr>
              <a:t>MỤC TIÊU BÀI HỌC</a:t>
            </a:r>
            <a:endParaRPr lang="vi-VN" sz="3600" u="sng" dirty="0">
              <a:solidFill>
                <a:srgbClr val="F84A4F"/>
              </a:solidFill>
            </a:endParaRPr>
          </a:p>
        </p:txBody>
      </p:sp>
      <p:sp>
        <p:nvSpPr>
          <p:cNvPr id="70" name="!!4">
            <a:extLst>
              <a:ext uri="{FF2B5EF4-FFF2-40B4-BE49-F238E27FC236}">
                <a16:creationId xmlns:a16="http://schemas.microsoft.com/office/drawing/2014/main" id="{FEC47183-EA92-43D8-AC59-651D937FD641}"/>
              </a:ext>
            </a:extLst>
          </p:cNvPr>
          <p:cNvSpPr/>
          <p:nvPr/>
        </p:nvSpPr>
        <p:spPr>
          <a:xfrm>
            <a:off x="10447241" y="5420506"/>
            <a:ext cx="8046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atin typeface="Myriad Pro Black Cond" panose="020B0806030403020204" pitchFamily="34" charset="0"/>
            </a:endParaRPr>
          </a:p>
        </p:txBody>
      </p:sp>
      <p:sp>
        <p:nvSpPr>
          <p:cNvPr id="69" name="!!3">
            <a:extLst>
              <a:ext uri="{FF2B5EF4-FFF2-40B4-BE49-F238E27FC236}">
                <a16:creationId xmlns:a16="http://schemas.microsoft.com/office/drawing/2014/main" id="{66E81F5D-062E-4366-8A38-B46605EA951F}"/>
              </a:ext>
            </a:extLst>
          </p:cNvPr>
          <p:cNvSpPr/>
          <p:nvPr/>
        </p:nvSpPr>
        <p:spPr>
          <a:xfrm flipV="1">
            <a:off x="1173480" y="1346055"/>
            <a:ext cx="73152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latin typeface="Myriad Pro Black Cond" panose="020B0806030403020204" pitchFamily="34" charset="0"/>
            </a:endParaRPr>
          </a:p>
        </p:txBody>
      </p:sp>
      <p:grpSp>
        <p:nvGrpSpPr>
          <p:cNvPr id="10" name="Group 9">
            <a:extLst>
              <a:ext uri="{FF2B5EF4-FFF2-40B4-BE49-F238E27FC236}">
                <a16:creationId xmlns:a16="http://schemas.microsoft.com/office/drawing/2014/main" id="{BD723218-A9DC-4468-89C4-787EE6DD16E8}"/>
              </a:ext>
            </a:extLst>
          </p:cNvPr>
          <p:cNvGrpSpPr/>
          <p:nvPr>
            <p:custDataLst>
              <p:tags r:id="rId1"/>
            </p:custDataLst>
          </p:nvPr>
        </p:nvGrpSpPr>
        <p:grpSpPr>
          <a:xfrm>
            <a:off x="310321" y="865572"/>
            <a:ext cx="10719719" cy="1097280"/>
            <a:chOff x="178119" y="1403521"/>
            <a:chExt cx="11867577" cy="1097280"/>
          </a:xfrm>
        </p:grpSpPr>
        <p:grpSp>
          <p:nvGrpSpPr>
            <p:cNvPr id="11" name="Group 10">
              <a:extLst>
                <a:ext uri="{FF2B5EF4-FFF2-40B4-BE49-F238E27FC236}">
                  <a16:creationId xmlns:a16="http://schemas.microsoft.com/office/drawing/2014/main" id="{39952A21-F99F-4AC0-8D24-4C8DCFB16980}"/>
                </a:ext>
              </a:extLst>
            </p:cNvPr>
            <p:cNvGrpSpPr/>
            <p:nvPr/>
          </p:nvGrpSpPr>
          <p:grpSpPr>
            <a:xfrm>
              <a:off x="1225869" y="1403521"/>
              <a:ext cx="10819827" cy="1097280"/>
              <a:chOff x="279719" y="4456612"/>
              <a:chExt cx="10819827" cy="1097280"/>
            </a:xfrm>
          </p:grpSpPr>
          <p:sp>
            <p:nvSpPr>
              <p:cNvPr id="20" name="Flowchart: Alternate Process 19">
                <a:extLst>
                  <a:ext uri="{FF2B5EF4-FFF2-40B4-BE49-F238E27FC236}">
                    <a16:creationId xmlns:a16="http://schemas.microsoft.com/office/drawing/2014/main" id="{86A48261-E49B-4807-B00C-494F37A972FD}"/>
                  </a:ext>
                </a:extLst>
              </p:cNvPr>
              <p:cNvSpPr/>
              <p:nvPr>
                <p:custDataLst>
                  <p:tags r:id="rId39"/>
                </p:custDataLst>
              </p:nvPr>
            </p:nvSpPr>
            <p:spPr bwMode="auto">
              <a:xfrm>
                <a:off x="279719" y="4456612"/>
                <a:ext cx="10819827" cy="1097280"/>
              </a:xfrm>
              <a:prstGeom prst="flowChartAlternateProcess">
                <a:avLst/>
              </a:prstGeom>
              <a:noFill/>
              <a:ln w="9525" cap="flat" cmpd="sng" algn="ctr">
                <a:solidFill>
                  <a:srgbClr val="F04D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endParaRPr lang="en-US" sz="1700">
                  <a:ln>
                    <a:solidFill>
                      <a:srgbClr val="FF0000"/>
                    </a:solidFill>
                  </a:ln>
                  <a:solidFill>
                    <a:srgbClr val="FFFFCC"/>
                  </a:solidFill>
                  <a:latin typeface="Myriad Pro Black Cond" panose="020B0806030403020204" pitchFamily="34" charset="0"/>
                </a:endParaRPr>
              </a:p>
            </p:txBody>
          </p:sp>
          <p:sp>
            <p:nvSpPr>
              <p:cNvPr id="21" name="Rounded Rectangle 64">
                <a:extLst>
                  <a:ext uri="{FF2B5EF4-FFF2-40B4-BE49-F238E27FC236}">
                    <a16:creationId xmlns:a16="http://schemas.microsoft.com/office/drawing/2014/main" id="{7F72DCBB-6C40-434C-A59F-96039FD34736}"/>
                  </a:ext>
                </a:extLst>
              </p:cNvPr>
              <p:cNvSpPr/>
              <p:nvPr>
                <p:custDataLst>
                  <p:tags r:id="rId40"/>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nvGrpSpPr>
            <p:cNvPr id="12" name="Group 55">
              <a:extLst>
                <a:ext uri="{FF2B5EF4-FFF2-40B4-BE49-F238E27FC236}">
                  <a16:creationId xmlns:a16="http://schemas.microsoft.com/office/drawing/2014/main" id="{C8EF84E3-28AA-4485-B629-855A4032D52C}"/>
                </a:ext>
              </a:extLst>
            </p:cNvPr>
            <p:cNvGrpSpPr>
              <a:grpSpLocks/>
            </p:cNvGrpSpPr>
            <p:nvPr>
              <p:custDataLst>
                <p:tags r:id="rId32"/>
              </p:custDataLst>
            </p:nvPr>
          </p:nvGrpSpPr>
          <p:grpSpPr bwMode="auto">
            <a:xfrm>
              <a:off x="178119" y="1840401"/>
              <a:ext cx="1047750" cy="495300"/>
              <a:chOff x="1714500" y="3094038"/>
              <a:chExt cx="1047750" cy="551111"/>
            </a:xfrm>
          </p:grpSpPr>
          <p:sp>
            <p:nvSpPr>
              <p:cNvPr id="18" name="Freeform 8">
                <a:extLst>
                  <a:ext uri="{FF2B5EF4-FFF2-40B4-BE49-F238E27FC236}">
                    <a16:creationId xmlns:a16="http://schemas.microsoft.com/office/drawing/2014/main" id="{47119FA2-0F02-4C09-A86B-BB01F05DE73F}"/>
                  </a:ext>
                </a:extLst>
              </p:cNvPr>
              <p:cNvSpPr/>
              <p:nvPr>
                <p:custDataLst>
                  <p:tags r:id="rId37"/>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0000"/>
                  </a:gs>
                  <a:gs pos="14000">
                    <a:srgbClr val="F04D49"/>
                  </a:gs>
                  <a:gs pos="50000">
                    <a:srgbClr val="F04D49"/>
                  </a:gs>
                  <a:gs pos="100000">
                    <a:srgbClr val="F04D49"/>
                  </a:gs>
                  <a:gs pos="86000">
                    <a:srgbClr val="F04D49"/>
                  </a:gs>
                </a:gsLst>
                <a:lin ang="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19" name="Freeform 9">
                <a:extLst>
                  <a:ext uri="{FF2B5EF4-FFF2-40B4-BE49-F238E27FC236}">
                    <a16:creationId xmlns:a16="http://schemas.microsoft.com/office/drawing/2014/main" id="{72574C19-62A1-4896-8502-BE86F42646C2}"/>
                  </a:ext>
                </a:extLst>
              </p:cNvPr>
              <p:cNvSpPr/>
              <p:nvPr>
                <p:custDataLst>
                  <p:tags r:id="rId38"/>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sp>
          <p:nvSpPr>
            <p:cNvPr id="13" name="Rectangle 49">
              <a:extLst>
                <a:ext uri="{FF2B5EF4-FFF2-40B4-BE49-F238E27FC236}">
                  <a16:creationId xmlns:a16="http://schemas.microsoft.com/office/drawing/2014/main" id="{3A7E67D3-9680-4647-9003-ECEF0531F778}"/>
                </a:ext>
              </a:extLst>
            </p:cNvPr>
            <p:cNvSpPr>
              <a:spLocks noChangeArrowheads="1"/>
            </p:cNvSpPr>
            <p:nvPr>
              <p:custDataLst>
                <p:tags r:id="rId33"/>
              </p:custDataLst>
            </p:nvPr>
          </p:nvSpPr>
          <p:spPr bwMode="auto">
            <a:xfrm>
              <a:off x="2489971" y="1482823"/>
              <a:ext cx="933972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0" hangingPunct="0">
                <a:buClr>
                  <a:srgbClr val="D7181F"/>
                </a:buClr>
              </a:pPr>
              <a:r>
                <a:rPr lang="vi-VN" sz="2800" dirty="0">
                  <a:solidFill>
                    <a:srgbClr val="39B28E"/>
                  </a:solidFill>
                  <a:latin typeface="+mj-lt"/>
                  <a:cs typeface="#9Slide03 Arima Madurai Black" panose="00000A00000000000000" pitchFamily="2" charset="0"/>
                  <a:sym typeface="Wingdings" pitchFamily="2" charset="2"/>
                </a:rPr>
                <a:t>Thực hiện thí nghiệm đơn giản để nêu được điện trở có tác dụng cản trở dòng điện trong mạch</a:t>
              </a:r>
              <a:endParaRPr lang="en-US" sz="2800" dirty="0">
                <a:solidFill>
                  <a:srgbClr val="39B28E"/>
                </a:solidFill>
                <a:latin typeface="+mj-lt"/>
                <a:cs typeface="#9Slide03 Arima Madurai Black" panose="00000A00000000000000" pitchFamily="2" charset="0"/>
                <a:sym typeface="Wingdings" pitchFamily="2" charset="2"/>
              </a:endParaRPr>
            </a:p>
          </p:txBody>
        </p:sp>
        <p:grpSp>
          <p:nvGrpSpPr>
            <p:cNvPr id="14" name="Group 64">
              <a:extLst>
                <a:ext uri="{FF2B5EF4-FFF2-40B4-BE49-F238E27FC236}">
                  <a16:creationId xmlns:a16="http://schemas.microsoft.com/office/drawing/2014/main" id="{24EBC320-8091-42A2-940F-8F5FEA136ACB}"/>
                </a:ext>
              </a:extLst>
            </p:cNvPr>
            <p:cNvGrpSpPr>
              <a:grpSpLocks/>
            </p:cNvGrpSpPr>
            <p:nvPr>
              <p:custDataLst>
                <p:tags r:id="rId34"/>
              </p:custDataLst>
            </p:nvPr>
          </p:nvGrpSpPr>
          <p:grpSpPr bwMode="auto">
            <a:xfrm>
              <a:off x="982665" y="1611293"/>
              <a:ext cx="1507307" cy="660400"/>
              <a:chOff x="2452688" y="2863775"/>
              <a:chExt cx="1507307" cy="660476"/>
            </a:xfrm>
          </p:grpSpPr>
          <p:sp>
            <p:nvSpPr>
              <p:cNvPr id="16" name="Freeform 12">
                <a:extLst>
                  <a:ext uri="{FF2B5EF4-FFF2-40B4-BE49-F238E27FC236}">
                    <a16:creationId xmlns:a16="http://schemas.microsoft.com/office/drawing/2014/main" id="{C81E9ED2-DE80-436C-ABAD-5E032D1414E2}"/>
                  </a:ext>
                </a:extLst>
              </p:cNvPr>
              <p:cNvSpPr/>
              <p:nvPr>
                <p:custDataLst>
                  <p:tags r:id="rId35"/>
                </p:custDataLst>
              </p:nvPr>
            </p:nvSpPr>
            <p:spPr>
              <a:xfrm>
                <a:off x="2452688" y="2863775"/>
                <a:ext cx="1507307"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04D49"/>
                  </a:gs>
                  <a:gs pos="0">
                    <a:srgbClr val="F04D49"/>
                  </a:gs>
                  <a:gs pos="50000">
                    <a:srgbClr val="F04D49"/>
                  </a:gs>
                  <a:gs pos="60000">
                    <a:srgbClr val="F04D49"/>
                  </a:gs>
                  <a:gs pos="100000">
                    <a:srgbClr val="F04D49"/>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17" name="Freeform 13">
                <a:extLst>
                  <a:ext uri="{FF2B5EF4-FFF2-40B4-BE49-F238E27FC236}">
                    <a16:creationId xmlns:a16="http://schemas.microsoft.com/office/drawing/2014/main" id="{50398D45-0F21-499A-9494-770A374CC953}"/>
                  </a:ext>
                </a:extLst>
              </p:cNvPr>
              <p:cNvSpPr/>
              <p:nvPr>
                <p:custDataLst>
                  <p:tags r:id="rId36"/>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grpSp>
        <p:nvGrpSpPr>
          <p:cNvPr id="35" name="Group 5">
            <a:extLst>
              <a:ext uri="{FF2B5EF4-FFF2-40B4-BE49-F238E27FC236}">
                <a16:creationId xmlns:a16="http://schemas.microsoft.com/office/drawing/2014/main" id="{160DB9C0-B560-49C5-8BD6-24A60D1FFA51}"/>
              </a:ext>
            </a:extLst>
          </p:cNvPr>
          <p:cNvGrpSpPr>
            <a:grpSpLocks/>
          </p:cNvGrpSpPr>
          <p:nvPr/>
        </p:nvGrpSpPr>
        <p:grpSpPr bwMode="auto">
          <a:xfrm>
            <a:off x="9496425" y="4351130"/>
            <a:ext cx="2343150" cy="2092326"/>
            <a:chOff x="912" y="1085"/>
            <a:chExt cx="1872" cy="1362"/>
          </a:xfrm>
        </p:grpSpPr>
        <p:sp>
          <p:nvSpPr>
            <p:cNvPr id="36" name="Line 6">
              <a:extLst>
                <a:ext uri="{FF2B5EF4-FFF2-40B4-BE49-F238E27FC236}">
                  <a16:creationId xmlns:a16="http://schemas.microsoft.com/office/drawing/2014/main" id="{A83B5B66-ACC2-494C-9A66-E376D3D3C79A}"/>
                </a:ext>
              </a:extLst>
            </p:cNvPr>
            <p:cNvSpPr>
              <a:spLocks noChangeShapeType="1"/>
            </p:cNvSpPr>
            <p:nvPr/>
          </p:nvSpPr>
          <p:spPr bwMode="auto">
            <a:xfrm>
              <a:off x="912"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37" name="Line 7">
              <a:extLst>
                <a:ext uri="{FF2B5EF4-FFF2-40B4-BE49-F238E27FC236}">
                  <a16:creationId xmlns:a16="http://schemas.microsoft.com/office/drawing/2014/main" id="{679B0793-C4B2-4AE4-A581-E21D3EF97437}"/>
                </a:ext>
              </a:extLst>
            </p:cNvPr>
            <p:cNvSpPr>
              <a:spLocks noChangeShapeType="1"/>
            </p:cNvSpPr>
            <p:nvPr/>
          </p:nvSpPr>
          <p:spPr bwMode="auto">
            <a:xfrm>
              <a:off x="912" y="1344"/>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38" name="Line 8">
              <a:extLst>
                <a:ext uri="{FF2B5EF4-FFF2-40B4-BE49-F238E27FC236}">
                  <a16:creationId xmlns:a16="http://schemas.microsoft.com/office/drawing/2014/main" id="{4AF37FA7-AF1B-4171-9A9B-83F863B06596}"/>
                </a:ext>
              </a:extLst>
            </p:cNvPr>
            <p:cNvSpPr>
              <a:spLocks noChangeShapeType="1"/>
            </p:cNvSpPr>
            <p:nvPr/>
          </p:nvSpPr>
          <p:spPr bwMode="auto">
            <a:xfrm>
              <a:off x="1728" y="1344"/>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39" name="Line 9">
              <a:extLst>
                <a:ext uri="{FF2B5EF4-FFF2-40B4-BE49-F238E27FC236}">
                  <a16:creationId xmlns:a16="http://schemas.microsoft.com/office/drawing/2014/main" id="{A343B435-9C77-4032-B2B9-201364A95FB8}"/>
                </a:ext>
              </a:extLst>
            </p:cNvPr>
            <p:cNvSpPr>
              <a:spLocks noChangeShapeType="1"/>
            </p:cNvSpPr>
            <p:nvPr/>
          </p:nvSpPr>
          <p:spPr bwMode="auto">
            <a:xfrm flipV="1">
              <a:off x="2256" y="1296"/>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0" name="Line 10">
              <a:extLst>
                <a:ext uri="{FF2B5EF4-FFF2-40B4-BE49-F238E27FC236}">
                  <a16:creationId xmlns:a16="http://schemas.microsoft.com/office/drawing/2014/main" id="{3F627025-0301-4640-AB28-00CC32E03474}"/>
                </a:ext>
              </a:extLst>
            </p:cNvPr>
            <p:cNvSpPr>
              <a:spLocks noChangeShapeType="1"/>
            </p:cNvSpPr>
            <p:nvPr/>
          </p:nvSpPr>
          <p:spPr bwMode="auto">
            <a:xfrm>
              <a:off x="2352" y="134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1" name="Line 11">
              <a:extLst>
                <a:ext uri="{FF2B5EF4-FFF2-40B4-BE49-F238E27FC236}">
                  <a16:creationId xmlns:a16="http://schemas.microsoft.com/office/drawing/2014/main" id="{E846A33D-1777-4136-9ACC-8D3FB2990673}"/>
                </a:ext>
              </a:extLst>
            </p:cNvPr>
            <p:cNvSpPr>
              <a:spLocks noChangeShapeType="1"/>
            </p:cNvSpPr>
            <p:nvPr/>
          </p:nvSpPr>
          <p:spPr bwMode="auto">
            <a:xfrm>
              <a:off x="2784"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2" name="Line 12">
              <a:extLst>
                <a:ext uri="{FF2B5EF4-FFF2-40B4-BE49-F238E27FC236}">
                  <a16:creationId xmlns:a16="http://schemas.microsoft.com/office/drawing/2014/main" id="{A423DD8A-5890-492A-89A9-518E1FE086A5}"/>
                </a:ext>
              </a:extLst>
            </p:cNvPr>
            <p:cNvSpPr>
              <a:spLocks noChangeShapeType="1"/>
            </p:cNvSpPr>
            <p:nvPr/>
          </p:nvSpPr>
          <p:spPr bwMode="auto">
            <a:xfrm>
              <a:off x="2352" y="225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3" name="Line 13">
              <a:extLst>
                <a:ext uri="{FF2B5EF4-FFF2-40B4-BE49-F238E27FC236}">
                  <a16:creationId xmlns:a16="http://schemas.microsoft.com/office/drawing/2014/main" id="{81E9595B-95D2-4513-8D82-CACEDEE28FE0}"/>
                </a:ext>
              </a:extLst>
            </p:cNvPr>
            <p:cNvSpPr>
              <a:spLocks noChangeShapeType="1"/>
            </p:cNvSpPr>
            <p:nvPr/>
          </p:nvSpPr>
          <p:spPr bwMode="auto">
            <a:xfrm>
              <a:off x="2352" y="201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4" name="Line 14">
              <a:extLst>
                <a:ext uri="{FF2B5EF4-FFF2-40B4-BE49-F238E27FC236}">
                  <a16:creationId xmlns:a16="http://schemas.microsoft.com/office/drawing/2014/main" id="{B507880A-56EC-43A1-9BCD-7419D8EFDA43}"/>
                </a:ext>
              </a:extLst>
            </p:cNvPr>
            <p:cNvSpPr>
              <a:spLocks noChangeShapeType="1"/>
            </p:cNvSpPr>
            <p:nvPr/>
          </p:nvSpPr>
          <p:spPr bwMode="auto">
            <a:xfrm flipH="1">
              <a:off x="1920" y="201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5" name="Line 15">
              <a:extLst>
                <a:ext uri="{FF2B5EF4-FFF2-40B4-BE49-F238E27FC236}">
                  <a16:creationId xmlns:a16="http://schemas.microsoft.com/office/drawing/2014/main" id="{F9009BFB-3940-4861-9784-BF69751AD96E}"/>
                </a:ext>
              </a:extLst>
            </p:cNvPr>
            <p:cNvSpPr>
              <a:spLocks noChangeShapeType="1"/>
            </p:cNvSpPr>
            <p:nvPr/>
          </p:nvSpPr>
          <p:spPr bwMode="auto">
            <a:xfrm>
              <a:off x="912"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6" name="Oval 16">
              <a:extLst>
                <a:ext uri="{FF2B5EF4-FFF2-40B4-BE49-F238E27FC236}">
                  <a16:creationId xmlns:a16="http://schemas.microsoft.com/office/drawing/2014/main" id="{A1101847-25C6-4302-B4E0-858DC7C4E2E6}"/>
                </a:ext>
              </a:extLst>
            </p:cNvPr>
            <p:cNvSpPr>
              <a:spLocks noChangeArrowheads="1"/>
            </p:cNvSpPr>
            <p:nvPr/>
          </p:nvSpPr>
          <p:spPr bwMode="auto">
            <a:xfrm>
              <a:off x="1248" y="2160"/>
              <a:ext cx="192" cy="192"/>
            </a:xfrm>
            <a:prstGeom prst="ellipse">
              <a:avLst/>
            </a:prstGeom>
            <a:solidFill>
              <a:schemeClr val="accent1"/>
            </a:solid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47" name="Line 17">
              <a:extLst>
                <a:ext uri="{FF2B5EF4-FFF2-40B4-BE49-F238E27FC236}">
                  <a16:creationId xmlns:a16="http://schemas.microsoft.com/office/drawing/2014/main" id="{2E6A6697-1C23-4017-B917-9B805EC0E347}"/>
                </a:ext>
              </a:extLst>
            </p:cNvPr>
            <p:cNvSpPr>
              <a:spLocks noChangeShapeType="1"/>
            </p:cNvSpPr>
            <p:nvPr/>
          </p:nvSpPr>
          <p:spPr bwMode="auto">
            <a:xfrm>
              <a:off x="1440"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48" name="Rectangle 18">
              <a:extLst>
                <a:ext uri="{FF2B5EF4-FFF2-40B4-BE49-F238E27FC236}">
                  <a16:creationId xmlns:a16="http://schemas.microsoft.com/office/drawing/2014/main" id="{E5A2BE4A-6E4D-4AEF-BDF3-683B5C13B7FB}"/>
                </a:ext>
              </a:extLst>
            </p:cNvPr>
            <p:cNvSpPr>
              <a:spLocks noChangeArrowheads="1"/>
            </p:cNvSpPr>
            <p:nvPr/>
          </p:nvSpPr>
          <p:spPr bwMode="auto">
            <a:xfrm>
              <a:off x="1824" y="2208"/>
              <a:ext cx="336" cy="96"/>
            </a:xfrm>
            <a:prstGeom prst="rect">
              <a:avLst/>
            </a:prstGeom>
            <a:solidFill>
              <a:schemeClr val="accent1"/>
            </a:solidFill>
            <a:ln w="9525">
              <a:solidFill>
                <a:schemeClr val="tx1"/>
              </a:solidFill>
              <a:miter lim="800000"/>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49" name="Line 19">
              <a:extLst>
                <a:ext uri="{FF2B5EF4-FFF2-40B4-BE49-F238E27FC236}">
                  <a16:creationId xmlns:a16="http://schemas.microsoft.com/office/drawing/2014/main" id="{6497FD41-64DA-4B5F-89A9-CAE5CC64B6AF}"/>
                </a:ext>
              </a:extLst>
            </p:cNvPr>
            <p:cNvSpPr>
              <a:spLocks noChangeShapeType="1"/>
            </p:cNvSpPr>
            <p:nvPr/>
          </p:nvSpPr>
          <p:spPr bwMode="auto">
            <a:xfrm>
              <a:off x="1920"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50" name="Line 20">
              <a:extLst>
                <a:ext uri="{FF2B5EF4-FFF2-40B4-BE49-F238E27FC236}">
                  <a16:creationId xmlns:a16="http://schemas.microsoft.com/office/drawing/2014/main" id="{93E8541D-0200-4314-99D8-C4A89BBDE1C0}"/>
                </a:ext>
              </a:extLst>
            </p:cNvPr>
            <p:cNvSpPr>
              <a:spLocks noChangeShapeType="1"/>
            </p:cNvSpPr>
            <p:nvPr/>
          </p:nvSpPr>
          <p:spPr bwMode="auto">
            <a:xfrm>
              <a:off x="1680" y="1152"/>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51" name="Line 21">
              <a:extLst>
                <a:ext uri="{FF2B5EF4-FFF2-40B4-BE49-F238E27FC236}">
                  <a16:creationId xmlns:a16="http://schemas.microsoft.com/office/drawing/2014/main" id="{572CD32F-DE67-4A70-B95D-4FDCF1291E4F}"/>
                </a:ext>
              </a:extLst>
            </p:cNvPr>
            <p:cNvSpPr>
              <a:spLocks noChangeShapeType="1"/>
            </p:cNvSpPr>
            <p:nvPr/>
          </p:nvSpPr>
          <p:spPr bwMode="auto">
            <a:xfrm>
              <a:off x="1728" y="124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52" name="Line 22">
              <a:extLst>
                <a:ext uri="{FF2B5EF4-FFF2-40B4-BE49-F238E27FC236}">
                  <a16:creationId xmlns:a16="http://schemas.microsoft.com/office/drawing/2014/main" id="{1CBEA49E-8A6E-4765-A93F-ED78A2E3AF79}"/>
                </a:ext>
              </a:extLst>
            </p:cNvPr>
            <p:cNvSpPr>
              <a:spLocks noChangeShapeType="1"/>
            </p:cNvSpPr>
            <p:nvPr/>
          </p:nvSpPr>
          <p:spPr bwMode="auto">
            <a:xfrm flipH="1">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53" name="Line 23">
              <a:extLst>
                <a:ext uri="{FF2B5EF4-FFF2-40B4-BE49-F238E27FC236}">
                  <a16:creationId xmlns:a16="http://schemas.microsoft.com/office/drawing/2014/main" id="{5FDF38C2-5ECD-4F6E-9D9E-5645FEFAE497}"/>
                </a:ext>
              </a:extLst>
            </p:cNvPr>
            <p:cNvSpPr>
              <a:spLocks noChangeShapeType="1"/>
            </p:cNvSpPr>
            <p:nvPr/>
          </p:nvSpPr>
          <p:spPr bwMode="auto">
            <a:xfrm>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54" name="Text Box 24">
              <a:extLst>
                <a:ext uri="{FF2B5EF4-FFF2-40B4-BE49-F238E27FC236}">
                  <a16:creationId xmlns:a16="http://schemas.microsoft.com/office/drawing/2014/main" id="{D39BE31A-5BC8-428D-A077-156856329674}"/>
                </a:ext>
              </a:extLst>
            </p:cNvPr>
            <p:cNvSpPr txBox="1">
              <a:spLocks noChangeArrowheads="1"/>
            </p:cNvSpPr>
            <p:nvPr/>
          </p:nvSpPr>
          <p:spPr bwMode="auto">
            <a:xfrm>
              <a:off x="1680" y="2217"/>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a:t>
              </a:r>
            </a:p>
          </p:txBody>
        </p:sp>
        <p:sp>
          <p:nvSpPr>
            <p:cNvPr id="55" name="Text Box 25">
              <a:extLst>
                <a:ext uri="{FF2B5EF4-FFF2-40B4-BE49-F238E27FC236}">
                  <a16:creationId xmlns:a16="http://schemas.microsoft.com/office/drawing/2014/main" id="{500B061D-FF38-4930-95ED-160857657904}"/>
                </a:ext>
              </a:extLst>
            </p:cNvPr>
            <p:cNvSpPr txBox="1">
              <a:spLocks noChangeArrowheads="1"/>
            </p:cNvSpPr>
            <p:nvPr/>
          </p:nvSpPr>
          <p:spPr bwMode="auto">
            <a:xfrm>
              <a:off x="2132" y="2208"/>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dirty="0">
                  <a:solidFill>
                    <a:srgbClr val="0000CC"/>
                  </a:solidFill>
                  <a:latin typeface=".VnTime" panose="020B7200000000000000" pitchFamily="34" charset="0"/>
                </a:rPr>
                <a:t>B</a:t>
              </a:r>
            </a:p>
          </p:txBody>
        </p:sp>
        <p:sp>
          <p:nvSpPr>
            <p:cNvPr id="56" name="Text Box 26">
              <a:extLst>
                <a:ext uri="{FF2B5EF4-FFF2-40B4-BE49-F238E27FC236}">
                  <a16:creationId xmlns:a16="http://schemas.microsoft.com/office/drawing/2014/main" id="{9A2EAF1C-9B0F-4E35-AD2B-560C70733283}"/>
                </a:ext>
              </a:extLst>
            </p:cNvPr>
            <p:cNvSpPr txBox="1">
              <a:spLocks noChangeArrowheads="1"/>
            </p:cNvSpPr>
            <p:nvPr/>
          </p:nvSpPr>
          <p:spPr bwMode="auto">
            <a:xfrm>
              <a:off x="1488" y="1093"/>
              <a:ext cx="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57" name="Text Box 27">
              <a:extLst>
                <a:ext uri="{FF2B5EF4-FFF2-40B4-BE49-F238E27FC236}">
                  <a16:creationId xmlns:a16="http://schemas.microsoft.com/office/drawing/2014/main" id="{0C52EF2B-E3BC-427B-95A8-4B8ECA0B2DE2}"/>
                </a:ext>
              </a:extLst>
            </p:cNvPr>
            <p:cNvSpPr txBox="1">
              <a:spLocks noChangeArrowheads="1"/>
            </p:cNvSpPr>
            <p:nvPr/>
          </p:nvSpPr>
          <p:spPr bwMode="auto">
            <a:xfrm>
              <a:off x="1702" y="1085"/>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58" name="Text Box 28">
              <a:extLst>
                <a:ext uri="{FF2B5EF4-FFF2-40B4-BE49-F238E27FC236}">
                  <a16:creationId xmlns:a16="http://schemas.microsoft.com/office/drawing/2014/main" id="{509D30DA-BC04-443B-AAF7-BE1887D9BB88}"/>
                </a:ext>
              </a:extLst>
            </p:cNvPr>
            <p:cNvSpPr txBox="1">
              <a:spLocks noChangeArrowheads="1"/>
            </p:cNvSpPr>
            <p:nvPr/>
          </p:nvSpPr>
          <p:spPr bwMode="auto">
            <a:xfrm>
              <a:off x="2304" y="1104"/>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K</a:t>
              </a:r>
            </a:p>
          </p:txBody>
        </p:sp>
      </p:grpSp>
      <p:grpSp>
        <p:nvGrpSpPr>
          <p:cNvPr id="60" name="Group 59">
            <a:extLst>
              <a:ext uri="{FF2B5EF4-FFF2-40B4-BE49-F238E27FC236}">
                <a16:creationId xmlns:a16="http://schemas.microsoft.com/office/drawing/2014/main" id="{DCECC6DB-04B8-45AD-9860-2D53008EDD16}"/>
              </a:ext>
            </a:extLst>
          </p:cNvPr>
          <p:cNvGrpSpPr/>
          <p:nvPr/>
        </p:nvGrpSpPr>
        <p:grpSpPr>
          <a:xfrm>
            <a:off x="0" y="6719668"/>
            <a:ext cx="12192000" cy="152400"/>
            <a:chOff x="0" y="6705600"/>
            <a:chExt cx="12192000" cy="152400"/>
          </a:xfrm>
        </p:grpSpPr>
        <p:sp>
          <p:nvSpPr>
            <p:cNvPr id="61" name="Rectangle 60">
              <a:extLst>
                <a:ext uri="{FF2B5EF4-FFF2-40B4-BE49-F238E27FC236}">
                  <a16:creationId xmlns:a16="http://schemas.microsoft.com/office/drawing/2014/main" id="{48B35CD2-5004-4DE1-8EC1-3CB98EB40B20}"/>
                </a:ext>
              </a:extLst>
            </p:cNvPr>
            <p:cNvSpPr/>
            <p:nvPr/>
          </p:nvSpPr>
          <p:spPr>
            <a:xfrm>
              <a:off x="0" y="6705600"/>
              <a:ext cx="3048000" cy="152400"/>
            </a:xfrm>
            <a:prstGeom prst="rect">
              <a:avLst/>
            </a:prstGeom>
            <a:solidFill>
              <a:srgbClr val="F0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62" name="Rectangle 61">
              <a:extLst>
                <a:ext uri="{FF2B5EF4-FFF2-40B4-BE49-F238E27FC236}">
                  <a16:creationId xmlns:a16="http://schemas.microsoft.com/office/drawing/2014/main" id="{57A05C26-57B8-4964-BA88-D231C89F17E6}"/>
                </a:ext>
              </a:extLst>
            </p:cNvPr>
            <p:cNvSpPr/>
            <p:nvPr/>
          </p:nvSpPr>
          <p:spPr>
            <a:xfrm>
              <a:off x="3048000" y="6705600"/>
              <a:ext cx="3048000" cy="152400"/>
            </a:xfrm>
            <a:prstGeom prst="rect">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63" name="Rectangle 62">
              <a:extLst>
                <a:ext uri="{FF2B5EF4-FFF2-40B4-BE49-F238E27FC236}">
                  <a16:creationId xmlns:a16="http://schemas.microsoft.com/office/drawing/2014/main" id="{96CF9026-59F5-4B04-82C8-E0A6DD564FAD}"/>
                </a:ext>
              </a:extLst>
            </p:cNvPr>
            <p:cNvSpPr/>
            <p:nvPr/>
          </p:nvSpPr>
          <p:spPr>
            <a:xfrm>
              <a:off x="9144000" y="6705600"/>
              <a:ext cx="3048000" cy="152400"/>
            </a:xfrm>
            <a:prstGeom prst="rect">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64" name="Rectangle 63">
              <a:extLst>
                <a:ext uri="{FF2B5EF4-FFF2-40B4-BE49-F238E27FC236}">
                  <a16:creationId xmlns:a16="http://schemas.microsoft.com/office/drawing/2014/main" id="{12DDAAD7-8772-4D8A-B7B2-CEDD9F060A2A}"/>
                </a:ext>
              </a:extLst>
            </p:cNvPr>
            <p:cNvSpPr/>
            <p:nvPr/>
          </p:nvSpPr>
          <p:spPr>
            <a:xfrm>
              <a:off x="6096802" y="6705600"/>
              <a:ext cx="3048000" cy="152400"/>
            </a:xfrm>
            <a:prstGeom prst="rect">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grpSp>
      <p:sp>
        <p:nvSpPr>
          <p:cNvPr id="68" name="!!1">
            <a:extLst>
              <a:ext uri="{FF2B5EF4-FFF2-40B4-BE49-F238E27FC236}">
                <a16:creationId xmlns:a16="http://schemas.microsoft.com/office/drawing/2014/main" id="{DAF05B3B-619D-4E02-A44F-48FD85443767}"/>
              </a:ext>
            </a:extLst>
          </p:cNvPr>
          <p:cNvSpPr/>
          <p:nvPr/>
        </p:nvSpPr>
        <p:spPr>
          <a:xfrm>
            <a:off x="-1413786" y="256086"/>
            <a:ext cx="1318790" cy="1614726"/>
          </a:xfrm>
          <a:custGeom>
            <a:avLst/>
            <a:gdLst>
              <a:gd name="connsiteX0" fmla="*/ 0 w 1067386"/>
              <a:gd name="connsiteY0" fmla="*/ 0 h 2562017"/>
              <a:gd name="connsiteX1" fmla="*/ 1067386 w 1067386"/>
              <a:gd name="connsiteY1" fmla="*/ 0 h 2562017"/>
              <a:gd name="connsiteX2" fmla="*/ 1067386 w 1067386"/>
              <a:gd name="connsiteY2" fmla="*/ 2562017 h 2562017"/>
              <a:gd name="connsiteX3" fmla="*/ 0 w 1067386"/>
              <a:gd name="connsiteY3" fmla="*/ 2562017 h 2562017"/>
              <a:gd name="connsiteX4" fmla="*/ 0 w 1067386"/>
              <a:gd name="connsiteY4" fmla="*/ 0 h 2562017"/>
              <a:gd name="connsiteX0" fmla="*/ 359228 w 1067386"/>
              <a:gd name="connsiteY0" fmla="*/ 783771 h 2562017"/>
              <a:gd name="connsiteX1" fmla="*/ 1067386 w 1067386"/>
              <a:gd name="connsiteY1" fmla="*/ 0 h 2562017"/>
              <a:gd name="connsiteX2" fmla="*/ 1067386 w 1067386"/>
              <a:gd name="connsiteY2" fmla="*/ 2562017 h 2562017"/>
              <a:gd name="connsiteX3" fmla="*/ 0 w 1067386"/>
              <a:gd name="connsiteY3" fmla="*/ 2562017 h 2562017"/>
              <a:gd name="connsiteX4" fmla="*/ 359228 w 1067386"/>
              <a:gd name="connsiteY4" fmla="*/ 783771 h 2562017"/>
              <a:gd name="connsiteX0" fmla="*/ 359228 w 2079758"/>
              <a:gd name="connsiteY0" fmla="*/ 783771 h 2562017"/>
              <a:gd name="connsiteX1" fmla="*/ 1067386 w 2079758"/>
              <a:gd name="connsiteY1" fmla="*/ 0 h 2562017"/>
              <a:gd name="connsiteX2" fmla="*/ 2079758 w 2079758"/>
              <a:gd name="connsiteY2" fmla="*/ 1190417 h 2562017"/>
              <a:gd name="connsiteX3" fmla="*/ 0 w 2079758"/>
              <a:gd name="connsiteY3" fmla="*/ 2562017 h 2562017"/>
              <a:gd name="connsiteX4" fmla="*/ 359228 w 2079758"/>
              <a:gd name="connsiteY4" fmla="*/ 783771 h 2562017"/>
              <a:gd name="connsiteX0" fmla="*/ 359228 w 2079758"/>
              <a:gd name="connsiteY0" fmla="*/ 783771 h 2562017"/>
              <a:gd name="connsiteX1" fmla="*/ 1067386 w 2079758"/>
              <a:gd name="connsiteY1" fmla="*/ 0 h 2562017"/>
              <a:gd name="connsiteX2" fmla="*/ 2079758 w 2079758"/>
              <a:gd name="connsiteY2" fmla="*/ 1190417 h 2562017"/>
              <a:gd name="connsiteX3" fmla="*/ 0 w 2079758"/>
              <a:gd name="connsiteY3" fmla="*/ 2562017 h 2562017"/>
              <a:gd name="connsiteX4" fmla="*/ 359228 w 2079758"/>
              <a:gd name="connsiteY4" fmla="*/ 783771 h 2562017"/>
              <a:gd name="connsiteX0" fmla="*/ 359228 w 2079758"/>
              <a:gd name="connsiteY0" fmla="*/ 783771 h 2562017"/>
              <a:gd name="connsiteX1" fmla="*/ 1067386 w 2079758"/>
              <a:gd name="connsiteY1" fmla="*/ 0 h 2562017"/>
              <a:gd name="connsiteX2" fmla="*/ 2079758 w 2079758"/>
              <a:gd name="connsiteY2" fmla="*/ 1190417 h 2562017"/>
              <a:gd name="connsiteX3" fmla="*/ 0 w 2079758"/>
              <a:gd name="connsiteY3" fmla="*/ 2562017 h 2562017"/>
              <a:gd name="connsiteX4" fmla="*/ 359228 w 2079758"/>
              <a:gd name="connsiteY4" fmla="*/ 783771 h 2562017"/>
              <a:gd name="connsiteX0" fmla="*/ 359228 w 2079758"/>
              <a:gd name="connsiteY0" fmla="*/ 783771 h 2562017"/>
              <a:gd name="connsiteX1" fmla="*/ 1067386 w 2079758"/>
              <a:gd name="connsiteY1" fmla="*/ 0 h 2562017"/>
              <a:gd name="connsiteX2" fmla="*/ 2079758 w 2079758"/>
              <a:gd name="connsiteY2" fmla="*/ 1190417 h 2562017"/>
              <a:gd name="connsiteX3" fmla="*/ 0 w 2079758"/>
              <a:gd name="connsiteY3" fmla="*/ 2562017 h 2562017"/>
              <a:gd name="connsiteX4" fmla="*/ 359228 w 2079758"/>
              <a:gd name="connsiteY4" fmla="*/ 783771 h 2562017"/>
              <a:gd name="connsiteX0" fmla="*/ 359228 w 2079758"/>
              <a:gd name="connsiteY0" fmla="*/ 783771 h 2562017"/>
              <a:gd name="connsiteX1" fmla="*/ 1067386 w 2079758"/>
              <a:gd name="connsiteY1" fmla="*/ 0 h 2562017"/>
              <a:gd name="connsiteX2" fmla="*/ 2079758 w 2079758"/>
              <a:gd name="connsiteY2" fmla="*/ 1190417 h 2562017"/>
              <a:gd name="connsiteX3" fmla="*/ 0 w 2079758"/>
              <a:gd name="connsiteY3" fmla="*/ 2562017 h 2562017"/>
              <a:gd name="connsiteX4" fmla="*/ 359228 w 2079758"/>
              <a:gd name="connsiteY4" fmla="*/ 783771 h 2562017"/>
              <a:gd name="connsiteX0" fmla="*/ 359228 w 2079758"/>
              <a:gd name="connsiteY0" fmla="*/ 783771 h 2562017"/>
              <a:gd name="connsiteX1" fmla="*/ 1067386 w 2079758"/>
              <a:gd name="connsiteY1" fmla="*/ 0 h 2562017"/>
              <a:gd name="connsiteX2" fmla="*/ 2079758 w 2079758"/>
              <a:gd name="connsiteY2" fmla="*/ 1190417 h 2562017"/>
              <a:gd name="connsiteX3" fmla="*/ 0 w 2079758"/>
              <a:gd name="connsiteY3" fmla="*/ 2562017 h 2562017"/>
              <a:gd name="connsiteX4" fmla="*/ 359228 w 2079758"/>
              <a:gd name="connsiteY4" fmla="*/ 783771 h 2562017"/>
              <a:gd name="connsiteX0" fmla="*/ 371940 w 2092470"/>
              <a:gd name="connsiteY0" fmla="*/ 783771 h 2562017"/>
              <a:gd name="connsiteX1" fmla="*/ 1080098 w 2092470"/>
              <a:gd name="connsiteY1" fmla="*/ 0 h 2562017"/>
              <a:gd name="connsiteX2" fmla="*/ 2092470 w 2092470"/>
              <a:gd name="connsiteY2" fmla="*/ 1190417 h 2562017"/>
              <a:gd name="connsiteX3" fmla="*/ 12712 w 2092470"/>
              <a:gd name="connsiteY3" fmla="*/ 2562017 h 2562017"/>
              <a:gd name="connsiteX4" fmla="*/ 371940 w 2092470"/>
              <a:gd name="connsiteY4" fmla="*/ 783771 h 2562017"/>
              <a:gd name="connsiteX0" fmla="*/ 371940 w 2092470"/>
              <a:gd name="connsiteY0" fmla="*/ 783771 h 2562017"/>
              <a:gd name="connsiteX1" fmla="*/ 1080098 w 2092470"/>
              <a:gd name="connsiteY1" fmla="*/ 0 h 2562017"/>
              <a:gd name="connsiteX2" fmla="*/ 2092470 w 2092470"/>
              <a:gd name="connsiteY2" fmla="*/ 1190417 h 2562017"/>
              <a:gd name="connsiteX3" fmla="*/ 12712 w 2092470"/>
              <a:gd name="connsiteY3" fmla="*/ 2562017 h 2562017"/>
              <a:gd name="connsiteX4" fmla="*/ 371940 w 2092470"/>
              <a:gd name="connsiteY4" fmla="*/ 783771 h 2562017"/>
              <a:gd name="connsiteX0" fmla="*/ 371940 w 2092470"/>
              <a:gd name="connsiteY0" fmla="*/ 783771 h 2562017"/>
              <a:gd name="connsiteX1" fmla="*/ 1080098 w 2092470"/>
              <a:gd name="connsiteY1" fmla="*/ 0 h 2562017"/>
              <a:gd name="connsiteX2" fmla="*/ 2092470 w 2092470"/>
              <a:gd name="connsiteY2" fmla="*/ 1190417 h 2562017"/>
              <a:gd name="connsiteX3" fmla="*/ 12712 w 2092470"/>
              <a:gd name="connsiteY3" fmla="*/ 2562017 h 2562017"/>
              <a:gd name="connsiteX4" fmla="*/ 371940 w 2092470"/>
              <a:gd name="connsiteY4" fmla="*/ 783771 h 2562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470" h="2562017">
                <a:moveTo>
                  <a:pt x="371940" y="783771"/>
                </a:moveTo>
                <a:cubicBezTo>
                  <a:pt x="216108" y="-1"/>
                  <a:pt x="811388" y="65314"/>
                  <a:pt x="1080098" y="0"/>
                </a:cubicBezTo>
                <a:cubicBezTo>
                  <a:pt x="1809441" y="331492"/>
                  <a:pt x="2016271" y="75153"/>
                  <a:pt x="2092470" y="1190417"/>
                </a:cubicBezTo>
                <a:cubicBezTo>
                  <a:pt x="1497189" y="2921246"/>
                  <a:pt x="803937" y="2431388"/>
                  <a:pt x="12712" y="2562017"/>
                </a:cubicBezTo>
                <a:cubicBezTo>
                  <a:pt x="-128802" y="1773325"/>
                  <a:pt x="970654" y="1507148"/>
                  <a:pt x="371940" y="78377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7" name="Group 66">
            <a:extLst>
              <a:ext uri="{FF2B5EF4-FFF2-40B4-BE49-F238E27FC236}">
                <a16:creationId xmlns:a16="http://schemas.microsoft.com/office/drawing/2014/main" id="{660C1F98-A92A-4866-B13E-6A1240006FF2}"/>
              </a:ext>
            </a:extLst>
          </p:cNvPr>
          <p:cNvGrpSpPr/>
          <p:nvPr/>
        </p:nvGrpSpPr>
        <p:grpSpPr>
          <a:xfrm>
            <a:off x="11239653" y="238008"/>
            <a:ext cx="660400" cy="660400"/>
            <a:chOff x="6324600" y="-2133600"/>
            <a:chExt cx="1066800" cy="1066800"/>
          </a:xfrm>
        </p:grpSpPr>
        <p:sp>
          <p:nvSpPr>
            <p:cNvPr id="71" name="Oval 70">
              <a:extLst>
                <a:ext uri="{FF2B5EF4-FFF2-40B4-BE49-F238E27FC236}">
                  <a16:creationId xmlns:a16="http://schemas.microsoft.com/office/drawing/2014/main" id="{9B46FF67-48D6-46CA-A49F-D1085C3A5EFB}"/>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72" name="Oval 71">
              <a:extLst>
                <a:ext uri="{FF2B5EF4-FFF2-40B4-BE49-F238E27FC236}">
                  <a16:creationId xmlns:a16="http://schemas.microsoft.com/office/drawing/2014/main" id="{0CA8514A-AED7-4EFD-82CF-CEFFECFAF18D}"/>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73" name="Oval 72">
              <a:extLst>
                <a:ext uri="{FF2B5EF4-FFF2-40B4-BE49-F238E27FC236}">
                  <a16:creationId xmlns:a16="http://schemas.microsoft.com/office/drawing/2014/main" id="{A9E867E3-59AC-4823-BBCB-EF8332D98418}"/>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74" name="Oval 73">
              <a:extLst>
                <a:ext uri="{FF2B5EF4-FFF2-40B4-BE49-F238E27FC236}">
                  <a16:creationId xmlns:a16="http://schemas.microsoft.com/office/drawing/2014/main" id="{CA3C03D2-4062-4793-B960-15AB0A0A40AE}"/>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grpSp>
      <p:pic>
        <p:nvPicPr>
          <p:cNvPr id="75" name="Picture 74">
            <a:extLst>
              <a:ext uri="{FF2B5EF4-FFF2-40B4-BE49-F238E27FC236}">
                <a16:creationId xmlns:a16="http://schemas.microsoft.com/office/drawing/2014/main" id="{FD95A9E8-7928-4214-9E34-C80DF229363E}"/>
              </a:ext>
            </a:extLst>
          </p:cNvPr>
          <p:cNvPicPr>
            <a:picLocks noChangeAspect="1"/>
          </p:cNvPicPr>
          <p:nvPr/>
        </p:nvPicPr>
        <p:blipFill>
          <a:blip r:embed="rId42">
            <a:extLst>
              <a:ext uri="{28A0092B-C50C-407E-A947-70E740481C1C}">
                <a14:useLocalDpi xmlns:a14="http://schemas.microsoft.com/office/drawing/2010/main" val="0"/>
              </a:ext>
            </a:extLst>
          </a:blip>
          <a:srcRect l="82654" t="38564" r="10192" b="30872"/>
          <a:stretch>
            <a:fillRect/>
          </a:stretch>
        </p:blipFill>
        <p:spPr>
          <a:xfrm flipH="1" flipV="1">
            <a:off x="12998787" y="-5096252"/>
            <a:ext cx="1515656" cy="3642462"/>
          </a:xfrm>
          <a:custGeom>
            <a:avLst/>
            <a:gdLst>
              <a:gd name="connsiteX0" fmla="*/ 0 w 872197"/>
              <a:gd name="connsiteY0" fmla="*/ 0 h 2096089"/>
              <a:gd name="connsiteX1" fmla="*/ 872197 w 872197"/>
              <a:gd name="connsiteY1" fmla="*/ 0 h 2096089"/>
              <a:gd name="connsiteX2" fmla="*/ 872197 w 872197"/>
              <a:gd name="connsiteY2" fmla="*/ 2096089 h 2096089"/>
              <a:gd name="connsiteX3" fmla="*/ 0 w 872197"/>
              <a:gd name="connsiteY3" fmla="*/ 2096089 h 2096089"/>
            </a:gdLst>
            <a:ahLst/>
            <a:cxnLst>
              <a:cxn ang="0">
                <a:pos x="connsiteX0" y="connsiteY0"/>
              </a:cxn>
              <a:cxn ang="0">
                <a:pos x="connsiteX1" y="connsiteY1"/>
              </a:cxn>
              <a:cxn ang="0">
                <a:pos x="connsiteX2" y="connsiteY2"/>
              </a:cxn>
              <a:cxn ang="0">
                <a:pos x="connsiteX3" y="connsiteY3"/>
              </a:cxn>
            </a:cxnLst>
            <a:rect l="l" t="t" r="r" b="b"/>
            <a:pathLst>
              <a:path w="872197" h="2096089">
                <a:moveTo>
                  <a:pt x="0" y="0"/>
                </a:moveTo>
                <a:lnTo>
                  <a:pt x="872197" y="0"/>
                </a:lnTo>
                <a:lnTo>
                  <a:pt x="872197" y="2096089"/>
                </a:lnTo>
                <a:lnTo>
                  <a:pt x="0" y="2096089"/>
                </a:lnTo>
                <a:close/>
              </a:path>
            </a:pathLst>
          </a:custGeom>
        </p:spPr>
      </p:pic>
      <p:pic>
        <p:nvPicPr>
          <p:cNvPr id="76" name="Picture 75">
            <a:extLst>
              <a:ext uri="{FF2B5EF4-FFF2-40B4-BE49-F238E27FC236}">
                <a16:creationId xmlns:a16="http://schemas.microsoft.com/office/drawing/2014/main" id="{8E74EA15-E3D4-4AD0-BD6B-D73565E41033}"/>
              </a:ext>
            </a:extLst>
          </p:cNvPr>
          <p:cNvPicPr>
            <a:picLocks noChangeAspect="1"/>
          </p:cNvPicPr>
          <p:nvPr/>
        </p:nvPicPr>
        <p:blipFill>
          <a:blip r:embed="rId42">
            <a:extLst>
              <a:ext uri="{28A0092B-C50C-407E-A947-70E740481C1C}">
                <a14:useLocalDpi xmlns:a14="http://schemas.microsoft.com/office/drawing/2010/main" val="0"/>
              </a:ext>
            </a:extLst>
          </a:blip>
          <a:srcRect l="74942" t="47795" r="17904" b="12731"/>
          <a:stretch>
            <a:fillRect/>
          </a:stretch>
        </p:blipFill>
        <p:spPr>
          <a:xfrm flipH="1" flipV="1">
            <a:off x="14245982" y="-6365225"/>
            <a:ext cx="1515656" cy="4704334"/>
          </a:xfrm>
          <a:custGeom>
            <a:avLst/>
            <a:gdLst>
              <a:gd name="connsiteX0" fmla="*/ 0 w 872197"/>
              <a:gd name="connsiteY0" fmla="*/ 0 h 2707152"/>
              <a:gd name="connsiteX1" fmla="*/ 872197 w 872197"/>
              <a:gd name="connsiteY1" fmla="*/ 0 h 2707152"/>
              <a:gd name="connsiteX2" fmla="*/ 872197 w 872197"/>
              <a:gd name="connsiteY2" fmla="*/ 2707152 h 2707152"/>
              <a:gd name="connsiteX3" fmla="*/ 0 w 872197"/>
              <a:gd name="connsiteY3" fmla="*/ 2707152 h 2707152"/>
            </a:gdLst>
            <a:ahLst/>
            <a:cxnLst>
              <a:cxn ang="0">
                <a:pos x="connsiteX0" y="connsiteY0"/>
              </a:cxn>
              <a:cxn ang="0">
                <a:pos x="connsiteX1" y="connsiteY1"/>
              </a:cxn>
              <a:cxn ang="0">
                <a:pos x="connsiteX2" y="connsiteY2"/>
              </a:cxn>
              <a:cxn ang="0">
                <a:pos x="connsiteX3" y="connsiteY3"/>
              </a:cxn>
            </a:cxnLst>
            <a:rect l="l" t="t" r="r" b="b"/>
            <a:pathLst>
              <a:path w="872197" h="2707152">
                <a:moveTo>
                  <a:pt x="0" y="0"/>
                </a:moveTo>
                <a:lnTo>
                  <a:pt x="872197" y="0"/>
                </a:lnTo>
                <a:lnTo>
                  <a:pt x="872197" y="2707152"/>
                </a:lnTo>
                <a:lnTo>
                  <a:pt x="0" y="2707152"/>
                </a:lnTo>
                <a:close/>
              </a:path>
            </a:pathLst>
          </a:custGeom>
        </p:spPr>
      </p:pic>
      <p:pic>
        <p:nvPicPr>
          <p:cNvPr id="77" name="Picture 76">
            <a:extLst>
              <a:ext uri="{FF2B5EF4-FFF2-40B4-BE49-F238E27FC236}">
                <a16:creationId xmlns:a16="http://schemas.microsoft.com/office/drawing/2014/main" id="{65968662-A22E-4CC7-9951-2DA9F25EBF37}"/>
              </a:ext>
            </a:extLst>
          </p:cNvPr>
          <p:cNvPicPr>
            <a:picLocks noChangeAspect="1"/>
          </p:cNvPicPr>
          <p:nvPr/>
        </p:nvPicPr>
        <p:blipFill>
          <a:blip r:embed="rId42">
            <a:extLst>
              <a:ext uri="{28A0092B-C50C-407E-A947-70E740481C1C}">
                <a14:useLocalDpi xmlns:a14="http://schemas.microsoft.com/office/drawing/2010/main" val="0"/>
              </a:ext>
            </a:extLst>
          </a:blip>
          <a:srcRect l="74942" t="26667" r="17904" b="53596"/>
          <a:stretch>
            <a:fillRect/>
          </a:stretch>
        </p:blipFill>
        <p:spPr>
          <a:xfrm flipH="1" flipV="1">
            <a:off x="12099090" y="-5587159"/>
            <a:ext cx="1515656" cy="2352166"/>
          </a:xfrm>
          <a:custGeom>
            <a:avLst/>
            <a:gdLst>
              <a:gd name="connsiteX0" fmla="*/ 0 w 872197"/>
              <a:gd name="connsiteY0" fmla="*/ 0 h 1353576"/>
              <a:gd name="connsiteX1" fmla="*/ 872197 w 872197"/>
              <a:gd name="connsiteY1" fmla="*/ 0 h 1353576"/>
              <a:gd name="connsiteX2" fmla="*/ 872197 w 872197"/>
              <a:gd name="connsiteY2" fmla="*/ 1353576 h 1353576"/>
              <a:gd name="connsiteX3" fmla="*/ 0 w 872197"/>
              <a:gd name="connsiteY3" fmla="*/ 1353576 h 1353576"/>
            </a:gdLst>
            <a:ahLst/>
            <a:cxnLst>
              <a:cxn ang="0">
                <a:pos x="connsiteX0" y="connsiteY0"/>
              </a:cxn>
              <a:cxn ang="0">
                <a:pos x="connsiteX1" y="connsiteY1"/>
              </a:cxn>
              <a:cxn ang="0">
                <a:pos x="connsiteX2" y="connsiteY2"/>
              </a:cxn>
              <a:cxn ang="0">
                <a:pos x="connsiteX3" y="connsiteY3"/>
              </a:cxn>
            </a:cxnLst>
            <a:rect l="l" t="t" r="r" b="b"/>
            <a:pathLst>
              <a:path w="872197" h="1353576">
                <a:moveTo>
                  <a:pt x="0" y="0"/>
                </a:moveTo>
                <a:lnTo>
                  <a:pt x="872197" y="0"/>
                </a:lnTo>
                <a:lnTo>
                  <a:pt x="872197" y="1353576"/>
                </a:lnTo>
                <a:lnTo>
                  <a:pt x="0" y="1353576"/>
                </a:lnTo>
                <a:close/>
              </a:path>
            </a:pathLst>
          </a:custGeom>
        </p:spPr>
      </p:pic>
      <p:pic>
        <p:nvPicPr>
          <p:cNvPr id="78" name="Picture 77">
            <a:extLst>
              <a:ext uri="{FF2B5EF4-FFF2-40B4-BE49-F238E27FC236}">
                <a16:creationId xmlns:a16="http://schemas.microsoft.com/office/drawing/2014/main" id="{EB63945E-A5B1-422A-AB00-9385A5E22BA9}"/>
              </a:ext>
            </a:extLst>
          </p:cNvPr>
          <p:cNvPicPr>
            <a:picLocks noChangeAspect="1"/>
          </p:cNvPicPr>
          <p:nvPr/>
        </p:nvPicPr>
        <p:blipFill>
          <a:blip r:embed="rId42">
            <a:extLst>
              <a:ext uri="{28A0092B-C50C-407E-A947-70E740481C1C}">
                <a14:useLocalDpi xmlns:a14="http://schemas.microsoft.com/office/drawing/2010/main" val="0"/>
              </a:ext>
            </a:extLst>
          </a:blip>
          <a:srcRect l="67288" t="54171" r="25558" b="8316"/>
          <a:stretch>
            <a:fillRect/>
          </a:stretch>
        </p:blipFill>
        <p:spPr>
          <a:xfrm flipH="1" flipV="1">
            <a:off x="11434172" y="-5560833"/>
            <a:ext cx="1515656" cy="4470568"/>
          </a:xfrm>
          <a:custGeom>
            <a:avLst/>
            <a:gdLst>
              <a:gd name="connsiteX0" fmla="*/ 0 w 872197"/>
              <a:gd name="connsiteY0" fmla="*/ 0 h 2572629"/>
              <a:gd name="connsiteX1" fmla="*/ 872197 w 872197"/>
              <a:gd name="connsiteY1" fmla="*/ 0 h 2572629"/>
              <a:gd name="connsiteX2" fmla="*/ 872197 w 872197"/>
              <a:gd name="connsiteY2" fmla="*/ 2572629 h 2572629"/>
              <a:gd name="connsiteX3" fmla="*/ 0 w 872197"/>
              <a:gd name="connsiteY3" fmla="*/ 2572629 h 2572629"/>
            </a:gdLst>
            <a:ahLst/>
            <a:cxnLst>
              <a:cxn ang="0">
                <a:pos x="connsiteX0" y="connsiteY0"/>
              </a:cxn>
              <a:cxn ang="0">
                <a:pos x="connsiteX1" y="connsiteY1"/>
              </a:cxn>
              <a:cxn ang="0">
                <a:pos x="connsiteX2" y="connsiteY2"/>
              </a:cxn>
              <a:cxn ang="0">
                <a:pos x="connsiteX3" y="connsiteY3"/>
              </a:cxn>
            </a:cxnLst>
            <a:rect l="l" t="t" r="r" b="b"/>
            <a:pathLst>
              <a:path w="872197" h="2572629">
                <a:moveTo>
                  <a:pt x="0" y="0"/>
                </a:moveTo>
                <a:lnTo>
                  <a:pt x="872197" y="0"/>
                </a:lnTo>
                <a:lnTo>
                  <a:pt x="872197" y="2572629"/>
                </a:lnTo>
                <a:lnTo>
                  <a:pt x="0" y="2572629"/>
                </a:lnTo>
                <a:close/>
              </a:path>
            </a:pathLst>
          </a:custGeom>
        </p:spPr>
      </p:pic>
      <p:pic>
        <p:nvPicPr>
          <p:cNvPr id="79" name="Picture 78">
            <a:extLst>
              <a:ext uri="{FF2B5EF4-FFF2-40B4-BE49-F238E27FC236}">
                <a16:creationId xmlns:a16="http://schemas.microsoft.com/office/drawing/2014/main" id="{14228285-108A-457E-B647-9C06B3BBF4BE}"/>
              </a:ext>
            </a:extLst>
          </p:cNvPr>
          <p:cNvPicPr>
            <a:picLocks noChangeAspect="1"/>
          </p:cNvPicPr>
          <p:nvPr/>
        </p:nvPicPr>
        <p:blipFill>
          <a:blip r:embed="rId42">
            <a:extLst>
              <a:ext uri="{28A0092B-C50C-407E-A947-70E740481C1C}">
                <a14:useLocalDpi xmlns:a14="http://schemas.microsoft.com/office/drawing/2010/main" val="0"/>
              </a:ext>
            </a:extLst>
          </a:blip>
          <a:srcRect l="67288" t="15897" r="25558" b="46590"/>
          <a:stretch>
            <a:fillRect/>
          </a:stretch>
        </p:blipFill>
        <p:spPr>
          <a:xfrm flipH="1" flipV="1">
            <a:off x="11206118" y="-6769831"/>
            <a:ext cx="1515656" cy="4470568"/>
          </a:xfrm>
          <a:custGeom>
            <a:avLst/>
            <a:gdLst>
              <a:gd name="connsiteX0" fmla="*/ 0 w 872197"/>
              <a:gd name="connsiteY0" fmla="*/ 0 h 2572629"/>
              <a:gd name="connsiteX1" fmla="*/ 872197 w 872197"/>
              <a:gd name="connsiteY1" fmla="*/ 0 h 2572629"/>
              <a:gd name="connsiteX2" fmla="*/ 872197 w 872197"/>
              <a:gd name="connsiteY2" fmla="*/ 2572629 h 2572629"/>
              <a:gd name="connsiteX3" fmla="*/ 0 w 872197"/>
              <a:gd name="connsiteY3" fmla="*/ 2572629 h 2572629"/>
            </a:gdLst>
            <a:ahLst/>
            <a:cxnLst>
              <a:cxn ang="0">
                <a:pos x="connsiteX0" y="connsiteY0"/>
              </a:cxn>
              <a:cxn ang="0">
                <a:pos x="connsiteX1" y="connsiteY1"/>
              </a:cxn>
              <a:cxn ang="0">
                <a:pos x="connsiteX2" y="connsiteY2"/>
              </a:cxn>
              <a:cxn ang="0">
                <a:pos x="connsiteX3" y="connsiteY3"/>
              </a:cxn>
            </a:cxnLst>
            <a:rect l="l" t="t" r="r" b="b"/>
            <a:pathLst>
              <a:path w="872197" h="2572629">
                <a:moveTo>
                  <a:pt x="0" y="0"/>
                </a:moveTo>
                <a:lnTo>
                  <a:pt x="872197" y="0"/>
                </a:lnTo>
                <a:lnTo>
                  <a:pt x="872197" y="2572629"/>
                </a:lnTo>
                <a:lnTo>
                  <a:pt x="0" y="2572629"/>
                </a:lnTo>
                <a:close/>
              </a:path>
            </a:pathLst>
          </a:custGeom>
        </p:spPr>
      </p:pic>
      <p:pic>
        <p:nvPicPr>
          <p:cNvPr id="80" name="Picture 79">
            <a:extLst>
              <a:ext uri="{FF2B5EF4-FFF2-40B4-BE49-F238E27FC236}">
                <a16:creationId xmlns:a16="http://schemas.microsoft.com/office/drawing/2014/main" id="{D398B267-7463-41EE-8625-C6CEFA6C41B6}"/>
              </a:ext>
            </a:extLst>
          </p:cNvPr>
          <p:cNvPicPr>
            <a:picLocks noChangeAspect="1"/>
          </p:cNvPicPr>
          <p:nvPr/>
        </p:nvPicPr>
        <p:blipFill>
          <a:blip r:embed="rId42">
            <a:extLst>
              <a:ext uri="{28A0092B-C50C-407E-A947-70E740481C1C}">
                <a14:useLocalDpi xmlns:a14="http://schemas.microsoft.com/office/drawing/2010/main" val="0"/>
              </a:ext>
            </a:extLst>
          </a:blip>
          <a:srcRect l="59500" t="72927" r="33346" b="3795"/>
          <a:stretch>
            <a:fillRect/>
          </a:stretch>
        </p:blipFill>
        <p:spPr>
          <a:xfrm flipH="1" flipV="1">
            <a:off x="10265650" y="-4768337"/>
            <a:ext cx="1515656" cy="2774112"/>
          </a:xfrm>
          <a:custGeom>
            <a:avLst/>
            <a:gdLst>
              <a:gd name="connsiteX0" fmla="*/ 0 w 872197"/>
              <a:gd name="connsiteY0" fmla="*/ 0 h 1596388"/>
              <a:gd name="connsiteX1" fmla="*/ 872197 w 872197"/>
              <a:gd name="connsiteY1" fmla="*/ 0 h 1596388"/>
              <a:gd name="connsiteX2" fmla="*/ 872197 w 872197"/>
              <a:gd name="connsiteY2" fmla="*/ 1596388 h 1596388"/>
              <a:gd name="connsiteX3" fmla="*/ 0 w 872197"/>
              <a:gd name="connsiteY3" fmla="*/ 1596388 h 1596388"/>
            </a:gdLst>
            <a:ahLst/>
            <a:cxnLst>
              <a:cxn ang="0">
                <a:pos x="connsiteX0" y="connsiteY0"/>
              </a:cxn>
              <a:cxn ang="0">
                <a:pos x="connsiteX1" y="connsiteY1"/>
              </a:cxn>
              <a:cxn ang="0">
                <a:pos x="connsiteX2" y="connsiteY2"/>
              </a:cxn>
              <a:cxn ang="0">
                <a:pos x="connsiteX3" y="connsiteY3"/>
              </a:cxn>
            </a:cxnLst>
            <a:rect l="l" t="t" r="r" b="b"/>
            <a:pathLst>
              <a:path w="872197" h="1596388">
                <a:moveTo>
                  <a:pt x="0" y="0"/>
                </a:moveTo>
                <a:lnTo>
                  <a:pt x="872197" y="0"/>
                </a:lnTo>
                <a:lnTo>
                  <a:pt x="872197" y="1596388"/>
                </a:lnTo>
                <a:lnTo>
                  <a:pt x="0" y="1596388"/>
                </a:lnTo>
                <a:close/>
              </a:path>
            </a:pathLst>
          </a:custGeom>
        </p:spPr>
      </p:pic>
      <p:pic>
        <p:nvPicPr>
          <p:cNvPr id="81" name="Picture 80">
            <a:extLst>
              <a:ext uri="{FF2B5EF4-FFF2-40B4-BE49-F238E27FC236}">
                <a16:creationId xmlns:a16="http://schemas.microsoft.com/office/drawing/2014/main" id="{C84CBB81-5AD2-4A1C-BEAB-7D47D42114FE}"/>
              </a:ext>
            </a:extLst>
          </p:cNvPr>
          <p:cNvPicPr>
            <a:picLocks noChangeAspect="1"/>
          </p:cNvPicPr>
          <p:nvPr/>
        </p:nvPicPr>
        <p:blipFill>
          <a:blip r:embed="rId42">
            <a:extLst>
              <a:ext uri="{28A0092B-C50C-407E-A947-70E740481C1C}">
                <a14:useLocalDpi xmlns:a14="http://schemas.microsoft.com/office/drawing/2010/main" val="0"/>
              </a:ext>
            </a:extLst>
          </a:blip>
          <a:srcRect l="59500" t="44162" r="33346" b="28205"/>
          <a:stretch>
            <a:fillRect/>
          </a:stretch>
        </p:blipFill>
        <p:spPr>
          <a:xfrm flipH="1" flipV="1">
            <a:off x="10297449" y="-4650361"/>
            <a:ext cx="1515656" cy="3293080"/>
          </a:xfrm>
          <a:custGeom>
            <a:avLst/>
            <a:gdLst>
              <a:gd name="connsiteX0" fmla="*/ 0 w 872197"/>
              <a:gd name="connsiteY0" fmla="*/ 0 h 1895033"/>
              <a:gd name="connsiteX1" fmla="*/ 872197 w 872197"/>
              <a:gd name="connsiteY1" fmla="*/ 0 h 1895033"/>
              <a:gd name="connsiteX2" fmla="*/ 872197 w 872197"/>
              <a:gd name="connsiteY2" fmla="*/ 1895033 h 1895033"/>
              <a:gd name="connsiteX3" fmla="*/ 0 w 872197"/>
              <a:gd name="connsiteY3" fmla="*/ 1895033 h 1895033"/>
            </a:gdLst>
            <a:ahLst/>
            <a:cxnLst>
              <a:cxn ang="0">
                <a:pos x="connsiteX0" y="connsiteY0"/>
              </a:cxn>
              <a:cxn ang="0">
                <a:pos x="connsiteX1" y="connsiteY1"/>
              </a:cxn>
              <a:cxn ang="0">
                <a:pos x="connsiteX2" y="connsiteY2"/>
              </a:cxn>
              <a:cxn ang="0">
                <a:pos x="connsiteX3" y="connsiteY3"/>
              </a:cxn>
            </a:cxnLst>
            <a:rect l="l" t="t" r="r" b="b"/>
            <a:pathLst>
              <a:path w="872197" h="1895033">
                <a:moveTo>
                  <a:pt x="0" y="0"/>
                </a:moveTo>
                <a:lnTo>
                  <a:pt x="872197" y="0"/>
                </a:lnTo>
                <a:lnTo>
                  <a:pt x="872197" y="1895033"/>
                </a:lnTo>
                <a:lnTo>
                  <a:pt x="0" y="1895033"/>
                </a:lnTo>
                <a:close/>
              </a:path>
            </a:pathLst>
          </a:custGeom>
        </p:spPr>
      </p:pic>
      <p:pic>
        <p:nvPicPr>
          <p:cNvPr id="82" name="Picture 81">
            <a:extLst>
              <a:ext uri="{FF2B5EF4-FFF2-40B4-BE49-F238E27FC236}">
                <a16:creationId xmlns:a16="http://schemas.microsoft.com/office/drawing/2014/main" id="{02DB96C8-AE80-4E79-8014-BE469F0BB901}"/>
              </a:ext>
            </a:extLst>
          </p:cNvPr>
          <p:cNvPicPr>
            <a:picLocks noChangeAspect="1"/>
          </p:cNvPicPr>
          <p:nvPr/>
        </p:nvPicPr>
        <p:blipFill>
          <a:blip r:embed="rId42">
            <a:extLst>
              <a:ext uri="{28A0092B-C50C-407E-A947-70E740481C1C}">
                <a14:useLocalDpi xmlns:a14="http://schemas.microsoft.com/office/drawing/2010/main" val="0"/>
              </a:ext>
            </a:extLst>
          </a:blip>
          <a:srcRect l="59500" t="5684" r="33346" b="56803"/>
          <a:stretch>
            <a:fillRect/>
          </a:stretch>
        </p:blipFill>
        <p:spPr>
          <a:xfrm flipH="1" flipV="1">
            <a:off x="10297449" y="-7440118"/>
            <a:ext cx="1515656" cy="4470568"/>
          </a:xfrm>
          <a:custGeom>
            <a:avLst/>
            <a:gdLst>
              <a:gd name="connsiteX0" fmla="*/ 0 w 872197"/>
              <a:gd name="connsiteY0" fmla="*/ 0 h 2572629"/>
              <a:gd name="connsiteX1" fmla="*/ 872197 w 872197"/>
              <a:gd name="connsiteY1" fmla="*/ 0 h 2572629"/>
              <a:gd name="connsiteX2" fmla="*/ 872197 w 872197"/>
              <a:gd name="connsiteY2" fmla="*/ 2572629 h 2572629"/>
              <a:gd name="connsiteX3" fmla="*/ 0 w 872197"/>
              <a:gd name="connsiteY3" fmla="*/ 2572629 h 2572629"/>
            </a:gdLst>
            <a:ahLst/>
            <a:cxnLst>
              <a:cxn ang="0">
                <a:pos x="connsiteX0" y="connsiteY0"/>
              </a:cxn>
              <a:cxn ang="0">
                <a:pos x="connsiteX1" y="connsiteY1"/>
              </a:cxn>
              <a:cxn ang="0">
                <a:pos x="connsiteX2" y="connsiteY2"/>
              </a:cxn>
              <a:cxn ang="0">
                <a:pos x="connsiteX3" y="connsiteY3"/>
              </a:cxn>
            </a:cxnLst>
            <a:rect l="l" t="t" r="r" b="b"/>
            <a:pathLst>
              <a:path w="872197" h="2572629">
                <a:moveTo>
                  <a:pt x="0" y="0"/>
                </a:moveTo>
                <a:lnTo>
                  <a:pt x="872197" y="0"/>
                </a:lnTo>
                <a:lnTo>
                  <a:pt x="872197" y="2572629"/>
                </a:lnTo>
                <a:lnTo>
                  <a:pt x="0" y="2572629"/>
                </a:lnTo>
                <a:close/>
              </a:path>
            </a:pathLst>
          </a:custGeom>
        </p:spPr>
      </p:pic>
      <p:pic>
        <p:nvPicPr>
          <p:cNvPr id="83" name="Picture 82">
            <a:extLst>
              <a:ext uri="{FF2B5EF4-FFF2-40B4-BE49-F238E27FC236}">
                <a16:creationId xmlns:a16="http://schemas.microsoft.com/office/drawing/2014/main" id="{EE9B3AAF-F6F0-420C-9AD5-FDCC20F45E39}"/>
              </a:ext>
            </a:extLst>
          </p:cNvPr>
          <p:cNvPicPr>
            <a:picLocks noChangeAspect="1"/>
          </p:cNvPicPr>
          <p:nvPr/>
        </p:nvPicPr>
        <p:blipFill>
          <a:blip r:embed="rId42">
            <a:extLst>
              <a:ext uri="{28A0092B-C50C-407E-A947-70E740481C1C}">
                <a14:useLocalDpi xmlns:a14="http://schemas.microsoft.com/office/drawing/2010/main" val="0"/>
              </a:ext>
            </a:extLst>
          </a:blip>
          <a:srcRect l="51923" t="53726" r="40923" b="9744"/>
          <a:stretch>
            <a:fillRect/>
          </a:stretch>
        </p:blipFill>
        <p:spPr>
          <a:xfrm flipH="1" flipV="1">
            <a:off x="9122303" y="-7134656"/>
            <a:ext cx="1515656" cy="4353432"/>
          </a:xfrm>
          <a:custGeom>
            <a:avLst/>
            <a:gdLst>
              <a:gd name="connsiteX0" fmla="*/ 0 w 872197"/>
              <a:gd name="connsiteY0" fmla="*/ 0 h 2505221"/>
              <a:gd name="connsiteX1" fmla="*/ 872197 w 872197"/>
              <a:gd name="connsiteY1" fmla="*/ 0 h 2505221"/>
              <a:gd name="connsiteX2" fmla="*/ 872197 w 872197"/>
              <a:gd name="connsiteY2" fmla="*/ 2505221 h 2505221"/>
              <a:gd name="connsiteX3" fmla="*/ 0 w 872197"/>
              <a:gd name="connsiteY3" fmla="*/ 2505221 h 2505221"/>
            </a:gdLst>
            <a:ahLst/>
            <a:cxnLst>
              <a:cxn ang="0">
                <a:pos x="connsiteX0" y="connsiteY0"/>
              </a:cxn>
              <a:cxn ang="0">
                <a:pos x="connsiteX1" y="connsiteY1"/>
              </a:cxn>
              <a:cxn ang="0">
                <a:pos x="connsiteX2" y="connsiteY2"/>
              </a:cxn>
              <a:cxn ang="0">
                <a:pos x="connsiteX3" y="connsiteY3"/>
              </a:cxn>
            </a:cxnLst>
            <a:rect l="l" t="t" r="r" b="b"/>
            <a:pathLst>
              <a:path w="872197" h="2505221">
                <a:moveTo>
                  <a:pt x="0" y="0"/>
                </a:moveTo>
                <a:lnTo>
                  <a:pt x="872197" y="0"/>
                </a:lnTo>
                <a:lnTo>
                  <a:pt x="872197" y="2505221"/>
                </a:lnTo>
                <a:lnTo>
                  <a:pt x="0" y="2505221"/>
                </a:lnTo>
                <a:close/>
              </a:path>
            </a:pathLst>
          </a:custGeom>
        </p:spPr>
      </p:pic>
      <p:pic>
        <p:nvPicPr>
          <p:cNvPr id="84" name="Picture 83">
            <a:extLst>
              <a:ext uri="{FF2B5EF4-FFF2-40B4-BE49-F238E27FC236}">
                <a16:creationId xmlns:a16="http://schemas.microsoft.com/office/drawing/2014/main" id="{03BDE6CD-BE6E-4A5B-8028-9152029FE6A2}"/>
              </a:ext>
            </a:extLst>
          </p:cNvPr>
          <p:cNvPicPr>
            <a:picLocks noChangeAspect="1"/>
          </p:cNvPicPr>
          <p:nvPr/>
        </p:nvPicPr>
        <p:blipFill>
          <a:blip r:embed="rId42">
            <a:extLst>
              <a:ext uri="{28A0092B-C50C-407E-A947-70E740481C1C}">
                <a14:useLocalDpi xmlns:a14="http://schemas.microsoft.com/office/drawing/2010/main" val="0"/>
              </a:ext>
            </a:extLst>
          </a:blip>
          <a:srcRect l="51923" t="27538" r="40923" b="47350"/>
          <a:stretch>
            <a:fillRect/>
          </a:stretch>
        </p:blipFill>
        <p:spPr>
          <a:xfrm flipH="1" flipV="1">
            <a:off x="9413449" y="-5673828"/>
            <a:ext cx="1515656" cy="2992600"/>
          </a:xfrm>
          <a:custGeom>
            <a:avLst/>
            <a:gdLst>
              <a:gd name="connsiteX0" fmla="*/ 0 w 872197"/>
              <a:gd name="connsiteY0" fmla="*/ 0 h 1722120"/>
              <a:gd name="connsiteX1" fmla="*/ 872197 w 872197"/>
              <a:gd name="connsiteY1" fmla="*/ 0 h 1722120"/>
              <a:gd name="connsiteX2" fmla="*/ 872197 w 872197"/>
              <a:gd name="connsiteY2" fmla="*/ 1722120 h 1722120"/>
              <a:gd name="connsiteX3" fmla="*/ 0 w 872197"/>
              <a:gd name="connsiteY3" fmla="*/ 1722120 h 1722120"/>
            </a:gdLst>
            <a:ahLst/>
            <a:cxnLst>
              <a:cxn ang="0">
                <a:pos x="connsiteX0" y="connsiteY0"/>
              </a:cxn>
              <a:cxn ang="0">
                <a:pos x="connsiteX1" y="connsiteY1"/>
              </a:cxn>
              <a:cxn ang="0">
                <a:pos x="connsiteX2" y="connsiteY2"/>
              </a:cxn>
              <a:cxn ang="0">
                <a:pos x="connsiteX3" y="connsiteY3"/>
              </a:cxn>
            </a:cxnLst>
            <a:rect l="l" t="t" r="r" b="b"/>
            <a:pathLst>
              <a:path w="872197" h="1722120">
                <a:moveTo>
                  <a:pt x="0" y="0"/>
                </a:moveTo>
                <a:lnTo>
                  <a:pt x="872197" y="0"/>
                </a:lnTo>
                <a:lnTo>
                  <a:pt x="872197" y="1722120"/>
                </a:lnTo>
                <a:lnTo>
                  <a:pt x="0" y="1722120"/>
                </a:lnTo>
                <a:close/>
              </a:path>
            </a:pathLst>
          </a:custGeom>
        </p:spPr>
      </p:pic>
      <p:pic>
        <p:nvPicPr>
          <p:cNvPr id="85" name="Picture 84">
            <a:extLst>
              <a:ext uri="{FF2B5EF4-FFF2-40B4-BE49-F238E27FC236}">
                <a16:creationId xmlns:a16="http://schemas.microsoft.com/office/drawing/2014/main" id="{1A82AE0C-C44B-4BA2-812B-5D822336D1E6}"/>
              </a:ext>
            </a:extLst>
          </p:cNvPr>
          <p:cNvPicPr>
            <a:picLocks noChangeAspect="1"/>
          </p:cNvPicPr>
          <p:nvPr/>
        </p:nvPicPr>
        <p:blipFill>
          <a:blip r:embed="rId42">
            <a:extLst>
              <a:ext uri="{28A0092B-C50C-407E-A947-70E740481C1C}">
                <a14:useLocalDpi xmlns:a14="http://schemas.microsoft.com/office/drawing/2010/main" val="0"/>
              </a:ext>
            </a:extLst>
          </a:blip>
          <a:srcRect l="51923" t="1812" r="40923" b="73333"/>
          <a:stretch>
            <a:fillRect/>
          </a:stretch>
        </p:blipFill>
        <p:spPr>
          <a:xfrm flipH="1" flipV="1">
            <a:off x="6639298" y="-5458857"/>
            <a:ext cx="1515656" cy="2962040"/>
          </a:xfrm>
          <a:custGeom>
            <a:avLst/>
            <a:gdLst>
              <a:gd name="connsiteX0" fmla="*/ 0 w 872197"/>
              <a:gd name="connsiteY0" fmla="*/ 0 h 1704534"/>
              <a:gd name="connsiteX1" fmla="*/ 872197 w 872197"/>
              <a:gd name="connsiteY1" fmla="*/ 0 h 1704534"/>
              <a:gd name="connsiteX2" fmla="*/ 872197 w 872197"/>
              <a:gd name="connsiteY2" fmla="*/ 1704534 h 1704534"/>
              <a:gd name="connsiteX3" fmla="*/ 0 w 872197"/>
              <a:gd name="connsiteY3" fmla="*/ 1704534 h 1704534"/>
            </a:gdLst>
            <a:ahLst/>
            <a:cxnLst>
              <a:cxn ang="0">
                <a:pos x="connsiteX0" y="connsiteY0"/>
              </a:cxn>
              <a:cxn ang="0">
                <a:pos x="connsiteX1" y="connsiteY1"/>
              </a:cxn>
              <a:cxn ang="0">
                <a:pos x="connsiteX2" y="connsiteY2"/>
              </a:cxn>
              <a:cxn ang="0">
                <a:pos x="connsiteX3" y="connsiteY3"/>
              </a:cxn>
            </a:cxnLst>
            <a:rect l="l" t="t" r="r" b="b"/>
            <a:pathLst>
              <a:path w="872197" h="1704534">
                <a:moveTo>
                  <a:pt x="0" y="0"/>
                </a:moveTo>
                <a:lnTo>
                  <a:pt x="872197" y="0"/>
                </a:lnTo>
                <a:lnTo>
                  <a:pt x="872197" y="1704534"/>
                </a:lnTo>
                <a:lnTo>
                  <a:pt x="0" y="1704534"/>
                </a:lnTo>
                <a:close/>
              </a:path>
            </a:pathLst>
          </a:custGeom>
        </p:spPr>
      </p:pic>
      <p:pic>
        <p:nvPicPr>
          <p:cNvPr id="86" name="Picture 85">
            <a:extLst>
              <a:ext uri="{FF2B5EF4-FFF2-40B4-BE49-F238E27FC236}">
                <a16:creationId xmlns:a16="http://schemas.microsoft.com/office/drawing/2014/main" id="{85F6E9AC-F01A-4118-85F1-ED87826C1D06}"/>
              </a:ext>
            </a:extLst>
          </p:cNvPr>
          <p:cNvPicPr>
            <a:picLocks noChangeAspect="1"/>
          </p:cNvPicPr>
          <p:nvPr/>
        </p:nvPicPr>
        <p:blipFill>
          <a:blip r:embed="rId42">
            <a:extLst>
              <a:ext uri="{28A0092B-C50C-407E-A947-70E740481C1C}">
                <a14:useLocalDpi xmlns:a14="http://schemas.microsoft.com/office/drawing/2010/main" val="0"/>
              </a:ext>
            </a:extLst>
          </a:blip>
          <a:srcRect l="44308" t="69128" r="48538" b="5761"/>
          <a:stretch>
            <a:fillRect/>
          </a:stretch>
        </p:blipFill>
        <p:spPr>
          <a:xfrm flipH="1" flipV="1">
            <a:off x="8820119" y="-4807176"/>
            <a:ext cx="1515656" cy="2992600"/>
          </a:xfrm>
          <a:custGeom>
            <a:avLst/>
            <a:gdLst>
              <a:gd name="connsiteX0" fmla="*/ 0 w 872197"/>
              <a:gd name="connsiteY0" fmla="*/ 0 h 1722119"/>
              <a:gd name="connsiteX1" fmla="*/ 872197 w 872197"/>
              <a:gd name="connsiteY1" fmla="*/ 0 h 1722119"/>
              <a:gd name="connsiteX2" fmla="*/ 872197 w 872197"/>
              <a:gd name="connsiteY2" fmla="*/ 1722119 h 1722119"/>
              <a:gd name="connsiteX3" fmla="*/ 0 w 872197"/>
              <a:gd name="connsiteY3" fmla="*/ 1722119 h 1722119"/>
            </a:gdLst>
            <a:ahLst/>
            <a:cxnLst>
              <a:cxn ang="0">
                <a:pos x="connsiteX0" y="connsiteY0"/>
              </a:cxn>
              <a:cxn ang="0">
                <a:pos x="connsiteX1" y="connsiteY1"/>
              </a:cxn>
              <a:cxn ang="0">
                <a:pos x="connsiteX2" y="connsiteY2"/>
              </a:cxn>
              <a:cxn ang="0">
                <a:pos x="connsiteX3" y="connsiteY3"/>
              </a:cxn>
            </a:cxnLst>
            <a:rect l="l" t="t" r="r" b="b"/>
            <a:pathLst>
              <a:path w="872197" h="1722119">
                <a:moveTo>
                  <a:pt x="0" y="0"/>
                </a:moveTo>
                <a:lnTo>
                  <a:pt x="872197" y="0"/>
                </a:lnTo>
                <a:lnTo>
                  <a:pt x="872197" y="1722119"/>
                </a:lnTo>
                <a:lnTo>
                  <a:pt x="0" y="1722119"/>
                </a:lnTo>
                <a:close/>
              </a:path>
            </a:pathLst>
          </a:custGeom>
        </p:spPr>
      </p:pic>
      <p:pic>
        <p:nvPicPr>
          <p:cNvPr id="87" name="Picture 86">
            <a:extLst>
              <a:ext uri="{FF2B5EF4-FFF2-40B4-BE49-F238E27FC236}">
                <a16:creationId xmlns:a16="http://schemas.microsoft.com/office/drawing/2014/main" id="{2486818B-A8DB-47F4-BF7D-0CFD60D534EC}"/>
              </a:ext>
            </a:extLst>
          </p:cNvPr>
          <p:cNvPicPr>
            <a:picLocks noChangeAspect="1"/>
          </p:cNvPicPr>
          <p:nvPr/>
        </p:nvPicPr>
        <p:blipFill>
          <a:blip r:embed="rId42">
            <a:extLst>
              <a:ext uri="{28A0092B-C50C-407E-A947-70E740481C1C}">
                <a14:useLocalDpi xmlns:a14="http://schemas.microsoft.com/office/drawing/2010/main" val="0"/>
              </a:ext>
            </a:extLst>
          </a:blip>
          <a:srcRect l="44308" t="42991" r="48538" b="31897"/>
          <a:stretch>
            <a:fillRect/>
          </a:stretch>
        </p:blipFill>
        <p:spPr>
          <a:xfrm flipH="1" flipV="1">
            <a:off x="7645070" y="-6954678"/>
            <a:ext cx="1515656" cy="2992600"/>
          </a:xfrm>
          <a:custGeom>
            <a:avLst/>
            <a:gdLst>
              <a:gd name="connsiteX0" fmla="*/ 0 w 872197"/>
              <a:gd name="connsiteY0" fmla="*/ 0 h 1722119"/>
              <a:gd name="connsiteX1" fmla="*/ 872197 w 872197"/>
              <a:gd name="connsiteY1" fmla="*/ 0 h 1722119"/>
              <a:gd name="connsiteX2" fmla="*/ 872197 w 872197"/>
              <a:gd name="connsiteY2" fmla="*/ 1722119 h 1722119"/>
              <a:gd name="connsiteX3" fmla="*/ 0 w 872197"/>
              <a:gd name="connsiteY3" fmla="*/ 1722119 h 1722119"/>
            </a:gdLst>
            <a:ahLst/>
            <a:cxnLst>
              <a:cxn ang="0">
                <a:pos x="connsiteX0" y="connsiteY0"/>
              </a:cxn>
              <a:cxn ang="0">
                <a:pos x="connsiteX1" y="connsiteY1"/>
              </a:cxn>
              <a:cxn ang="0">
                <a:pos x="connsiteX2" y="connsiteY2"/>
              </a:cxn>
              <a:cxn ang="0">
                <a:pos x="connsiteX3" y="connsiteY3"/>
              </a:cxn>
            </a:cxnLst>
            <a:rect l="l" t="t" r="r" b="b"/>
            <a:pathLst>
              <a:path w="872197" h="1722119">
                <a:moveTo>
                  <a:pt x="0" y="0"/>
                </a:moveTo>
                <a:lnTo>
                  <a:pt x="872197" y="0"/>
                </a:lnTo>
                <a:lnTo>
                  <a:pt x="872197" y="1722119"/>
                </a:lnTo>
                <a:lnTo>
                  <a:pt x="0" y="1722119"/>
                </a:lnTo>
                <a:close/>
              </a:path>
            </a:pathLst>
          </a:custGeom>
        </p:spPr>
      </p:pic>
      <p:pic>
        <p:nvPicPr>
          <p:cNvPr id="88" name="Picture 87">
            <a:extLst>
              <a:ext uri="{FF2B5EF4-FFF2-40B4-BE49-F238E27FC236}">
                <a16:creationId xmlns:a16="http://schemas.microsoft.com/office/drawing/2014/main" id="{A1BF4BA6-EF25-4923-B610-71873E935033}"/>
              </a:ext>
            </a:extLst>
          </p:cNvPr>
          <p:cNvPicPr>
            <a:picLocks noChangeAspect="1"/>
          </p:cNvPicPr>
          <p:nvPr/>
        </p:nvPicPr>
        <p:blipFill>
          <a:blip r:embed="rId42">
            <a:extLst>
              <a:ext uri="{28A0092B-C50C-407E-A947-70E740481C1C}">
                <a14:useLocalDpi xmlns:a14="http://schemas.microsoft.com/office/drawing/2010/main" val="0"/>
              </a:ext>
            </a:extLst>
          </a:blip>
          <a:srcRect l="44308" t="2017" r="48538" b="57829"/>
          <a:stretch>
            <a:fillRect/>
          </a:stretch>
        </p:blipFill>
        <p:spPr>
          <a:xfrm flipH="1" flipV="1">
            <a:off x="3203125" y="-7754862"/>
            <a:ext cx="1515656" cy="4785312"/>
          </a:xfrm>
          <a:custGeom>
            <a:avLst/>
            <a:gdLst>
              <a:gd name="connsiteX0" fmla="*/ 0 w 872197"/>
              <a:gd name="connsiteY0" fmla="*/ 0 h 2753751"/>
              <a:gd name="connsiteX1" fmla="*/ 872197 w 872197"/>
              <a:gd name="connsiteY1" fmla="*/ 0 h 2753751"/>
              <a:gd name="connsiteX2" fmla="*/ 872197 w 872197"/>
              <a:gd name="connsiteY2" fmla="*/ 2753751 h 2753751"/>
              <a:gd name="connsiteX3" fmla="*/ 0 w 872197"/>
              <a:gd name="connsiteY3" fmla="*/ 2753751 h 2753751"/>
            </a:gdLst>
            <a:ahLst/>
            <a:cxnLst>
              <a:cxn ang="0">
                <a:pos x="connsiteX0" y="connsiteY0"/>
              </a:cxn>
              <a:cxn ang="0">
                <a:pos x="connsiteX1" y="connsiteY1"/>
              </a:cxn>
              <a:cxn ang="0">
                <a:pos x="connsiteX2" y="connsiteY2"/>
              </a:cxn>
              <a:cxn ang="0">
                <a:pos x="connsiteX3" y="connsiteY3"/>
              </a:cxn>
            </a:cxnLst>
            <a:rect l="l" t="t" r="r" b="b"/>
            <a:pathLst>
              <a:path w="872197" h="2753751">
                <a:moveTo>
                  <a:pt x="0" y="0"/>
                </a:moveTo>
                <a:lnTo>
                  <a:pt x="872197" y="0"/>
                </a:lnTo>
                <a:lnTo>
                  <a:pt x="872197" y="2753751"/>
                </a:lnTo>
                <a:lnTo>
                  <a:pt x="0" y="2753751"/>
                </a:lnTo>
                <a:close/>
              </a:path>
            </a:pathLst>
          </a:custGeom>
        </p:spPr>
      </p:pic>
      <p:pic>
        <p:nvPicPr>
          <p:cNvPr id="89" name="Picture 88">
            <a:extLst>
              <a:ext uri="{FF2B5EF4-FFF2-40B4-BE49-F238E27FC236}">
                <a16:creationId xmlns:a16="http://schemas.microsoft.com/office/drawing/2014/main" id="{4FE34CEB-57B5-43E0-9C7D-20AC68816911}"/>
              </a:ext>
            </a:extLst>
          </p:cNvPr>
          <p:cNvPicPr>
            <a:picLocks noChangeAspect="1"/>
          </p:cNvPicPr>
          <p:nvPr/>
        </p:nvPicPr>
        <p:blipFill>
          <a:blip r:embed="rId42">
            <a:extLst>
              <a:ext uri="{28A0092B-C50C-407E-A947-70E740481C1C}">
                <a14:useLocalDpi xmlns:a14="http://schemas.microsoft.com/office/drawing/2010/main" val="0"/>
              </a:ext>
            </a:extLst>
          </a:blip>
          <a:srcRect l="36692" t="50821" r="56154" b="20410"/>
          <a:stretch>
            <a:fillRect/>
          </a:stretch>
        </p:blipFill>
        <p:spPr>
          <a:xfrm flipH="1" flipV="1">
            <a:off x="4625871" y="-6521457"/>
            <a:ext cx="1515656" cy="3428562"/>
          </a:xfrm>
          <a:custGeom>
            <a:avLst/>
            <a:gdLst>
              <a:gd name="connsiteX0" fmla="*/ 0 w 872196"/>
              <a:gd name="connsiteY0" fmla="*/ 0 h 1972993"/>
              <a:gd name="connsiteX1" fmla="*/ 872196 w 872196"/>
              <a:gd name="connsiteY1" fmla="*/ 0 h 1972993"/>
              <a:gd name="connsiteX2" fmla="*/ 872196 w 872196"/>
              <a:gd name="connsiteY2" fmla="*/ 1972993 h 1972993"/>
              <a:gd name="connsiteX3" fmla="*/ 0 w 872196"/>
              <a:gd name="connsiteY3" fmla="*/ 1972993 h 1972993"/>
            </a:gdLst>
            <a:ahLst/>
            <a:cxnLst>
              <a:cxn ang="0">
                <a:pos x="connsiteX0" y="connsiteY0"/>
              </a:cxn>
              <a:cxn ang="0">
                <a:pos x="connsiteX1" y="connsiteY1"/>
              </a:cxn>
              <a:cxn ang="0">
                <a:pos x="connsiteX2" y="connsiteY2"/>
              </a:cxn>
              <a:cxn ang="0">
                <a:pos x="connsiteX3" y="connsiteY3"/>
              </a:cxn>
            </a:cxnLst>
            <a:rect l="l" t="t" r="r" b="b"/>
            <a:pathLst>
              <a:path w="872196" h="1972993">
                <a:moveTo>
                  <a:pt x="0" y="0"/>
                </a:moveTo>
                <a:lnTo>
                  <a:pt x="872196" y="0"/>
                </a:lnTo>
                <a:lnTo>
                  <a:pt x="872196" y="1972993"/>
                </a:lnTo>
                <a:lnTo>
                  <a:pt x="0" y="1972993"/>
                </a:lnTo>
                <a:close/>
              </a:path>
            </a:pathLst>
          </a:custGeom>
        </p:spPr>
      </p:pic>
      <p:pic>
        <p:nvPicPr>
          <p:cNvPr id="90" name="Picture 89">
            <a:extLst>
              <a:ext uri="{FF2B5EF4-FFF2-40B4-BE49-F238E27FC236}">
                <a16:creationId xmlns:a16="http://schemas.microsoft.com/office/drawing/2014/main" id="{13C450BB-F836-4F08-8A4E-CD1488033A57}"/>
              </a:ext>
            </a:extLst>
          </p:cNvPr>
          <p:cNvPicPr>
            <a:picLocks noChangeAspect="1"/>
          </p:cNvPicPr>
          <p:nvPr/>
        </p:nvPicPr>
        <p:blipFill>
          <a:blip r:embed="rId42">
            <a:extLst>
              <a:ext uri="{28A0092B-C50C-407E-A947-70E740481C1C}">
                <a14:useLocalDpi xmlns:a14="http://schemas.microsoft.com/office/drawing/2010/main" val="0"/>
              </a:ext>
            </a:extLst>
          </a:blip>
          <a:srcRect l="36692" t="9846" r="56154" b="50000"/>
          <a:stretch>
            <a:fillRect/>
          </a:stretch>
        </p:blipFill>
        <p:spPr>
          <a:xfrm flipH="1" flipV="1">
            <a:off x="2476677" y="-7466550"/>
            <a:ext cx="1515656" cy="4785322"/>
          </a:xfrm>
          <a:custGeom>
            <a:avLst/>
            <a:gdLst>
              <a:gd name="connsiteX0" fmla="*/ 0 w 872196"/>
              <a:gd name="connsiteY0" fmla="*/ 0 h 2753751"/>
              <a:gd name="connsiteX1" fmla="*/ 872196 w 872196"/>
              <a:gd name="connsiteY1" fmla="*/ 0 h 2753751"/>
              <a:gd name="connsiteX2" fmla="*/ 872196 w 872196"/>
              <a:gd name="connsiteY2" fmla="*/ 2753751 h 2753751"/>
              <a:gd name="connsiteX3" fmla="*/ 0 w 872196"/>
              <a:gd name="connsiteY3" fmla="*/ 2753751 h 2753751"/>
            </a:gdLst>
            <a:ahLst/>
            <a:cxnLst>
              <a:cxn ang="0">
                <a:pos x="connsiteX0" y="connsiteY0"/>
              </a:cxn>
              <a:cxn ang="0">
                <a:pos x="connsiteX1" y="connsiteY1"/>
              </a:cxn>
              <a:cxn ang="0">
                <a:pos x="connsiteX2" y="connsiteY2"/>
              </a:cxn>
              <a:cxn ang="0">
                <a:pos x="connsiteX3" y="connsiteY3"/>
              </a:cxn>
            </a:cxnLst>
            <a:rect l="l" t="t" r="r" b="b"/>
            <a:pathLst>
              <a:path w="872196" h="2753751">
                <a:moveTo>
                  <a:pt x="0" y="0"/>
                </a:moveTo>
                <a:lnTo>
                  <a:pt x="872196" y="0"/>
                </a:lnTo>
                <a:lnTo>
                  <a:pt x="872196" y="2753751"/>
                </a:lnTo>
                <a:lnTo>
                  <a:pt x="0" y="2753751"/>
                </a:lnTo>
                <a:close/>
              </a:path>
            </a:pathLst>
          </a:custGeom>
        </p:spPr>
      </p:pic>
      <p:pic>
        <p:nvPicPr>
          <p:cNvPr id="91" name="Picture 90">
            <a:extLst>
              <a:ext uri="{FF2B5EF4-FFF2-40B4-BE49-F238E27FC236}">
                <a16:creationId xmlns:a16="http://schemas.microsoft.com/office/drawing/2014/main" id="{E337F7D4-C572-4FFC-AE1D-232BE01D7AB3}"/>
              </a:ext>
            </a:extLst>
          </p:cNvPr>
          <p:cNvPicPr>
            <a:picLocks noChangeAspect="1"/>
          </p:cNvPicPr>
          <p:nvPr/>
        </p:nvPicPr>
        <p:blipFill>
          <a:blip r:embed="rId42">
            <a:extLst>
              <a:ext uri="{28A0092B-C50C-407E-A947-70E740481C1C}">
                <a14:useLocalDpi xmlns:a14="http://schemas.microsoft.com/office/drawing/2010/main" val="0"/>
              </a:ext>
            </a:extLst>
          </a:blip>
          <a:srcRect l="29077" t="6359" r="63769" b="71692"/>
          <a:stretch>
            <a:fillRect/>
          </a:stretch>
        </p:blipFill>
        <p:spPr>
          <a:xfrm flipH="1" flipV="1">
            <a:off x="-1147086" y="-6346338"/>
            <a:ext cx="1515658" cy="2615728"/>
          </a:xfrm>
          <a:custGeom>
            <a:avLst/>
            <a:gdLst>
              <a:gd name="connsiteX0" fmla="*/ 0 w 872198"/>
              <a:gd name="connsiteY0" fmla="*/ 0 h 1505243"/>
              <a:gd name="connsiteX1" fmla="*/ 872198 w 872198"/>
              <a:gd name="connsiteY1" fmla="*/ 0 h 1505243"/>
              <a:gd name="connsiteX2" fmla="*/ 872198 w 872198"/>
              <a:gd name="connsiteY2" fmla="*/ 1505243 h 1505243"/>
              <a:gd name="connsiteX3" fmla="*/ 0 w 872198"/>
              <a:gd name="connsiteY3" fmla="*/ 1505243 h 1505243"/>
            </a:gdLst>
            <a:ahLst/>
            <a:cxnLst>
              <a:cxn ang="0">
                <a:pos x="connsiteX0" y="connsiteY0"/>
              </a:cxn>
              <a:cxn ang="0">
                <a:pos x="connsiteX1" y="connsiteY1"/>
              </a:cxn>
              <a:cxn ang="0">
                <a:pos x="connsiteX2" y="connsiteY2"/>
              </a:cxn>
              <a:cxn ang="0">
                <a:pos x="connsiteX3" y="connsiteY3"/>
              </a:cxn>
            </a:cxnLst>
            <a:rect l="l" t="t" r="r" b="b"/>
            <a:pathLst>
              <a:path w="872198" h="1505243">
                <a:moveTo>
                  <a:pt x="0" y="0"/>
                </a:moveTo>
                <a:lnTo>
                  <a:pt x="872198" y="0"/>
                </a:lnTo>
                <a:lnTo>
                  <a:pt x="872198" y="1505243"/>
                </a:lnTo>
                <a:lnTo>
                  <a:pt x="0" y="1505243"/>
                </a:lnTo>
                <a:close/>
              </a:path>
            </a:pathLst>
          </a:custGeom>
        </p:spPr>
      </p:pic>
      <p:pic>
        <p:nvPicPr>
          <p:cNvPr id="92" name="Picture 91">
            <a:extLst>
              <a:ext uri="{FF2B5EF4-FFF2-40B4-BE49-F238E27FC236}">
                <a16:creationId xmlns:a16="http://schemas.microsoft.com/office/drawing/2014/main" id="{6D05C5B2-D437-423C-8DAE-F647E8F4E7E1}"/>
              </a:ext>
            </a:extLst>
          </p:cNvPr>
          <p:cNvPicPr>
            <a:picLocks noChangeAspect="1"/>
          </p:cNvPicPr>
          <p:nvPr/>
        </p:nvPicPr>
        <p:blipFill>
          <a:blip r:embed="rId42">
            <a:extLst>
              <a:ext uri="{28A0092B-C50C-407E-A947-70E740481C1C}">
                <a14:useLocalDpi xmlns:a14="http://schemas.microsoft.com/office/drawing/2010/main" val="0"/>
              </a:ext>
            </a:extLst>
          </a:blip>
          <a:srcRect l="29077" t="29128" r="63769" b="34974"/>
          <a:stretch>
            <a:fillRect/>
          </a:stretch>
        </p:blipFill>
        <p:spPr>
          <a:xfrm flipH="1" flipV="1">
            <a:off x="4104848" y="-7357237"/>
            <a:ext cx="1515658" cy="4278060"/>
          </a:xfrm>
          <a:custGeom>
            <a:avLst/>
            <a:gdLst>
              <a:gd name="connsiteX0" fmla="*/ 0 w 872198"/>
              <a:gd name="connsiteY0" fmla="*/ 0 h 2461846"/>
              <a:gd name="connsiteX1" fmla="*/ 872198 w 872198"/>
              <a:gd name="connsiteY1" fmla="*/ 0 h 2461846"/>
              <a:gd name="connsiteX2" fmla="*/ 872198 w 872198"/>
              <a:gd name="connsiteY2" fmla="*/ 2461846 h 2461846"/>
              <a:gd name="connsiteX3" fmla="*/ 0 w 872198"/>
              <a:gd name="connsiteY3" fmla="*/ 2461846 h 2461846"/>
            </a:gdLst>
            <a:ahLst/>
            <a:cxnLst>
              <a:cxn ang="0">
                <a:pos x="connsiteX0" y="connsiteY0"/>
              </a:cxn>
              <a:cxn ang="0">
                <a:pos x="connsiteX1" y="connsiteY1"/>
              </a:cxn>
              <a:cxn ang="0">
                <a:pos x="connsiteX2" y="connsiteY2"/>
              </a:cxn>
              <a:cxn ang="0">
                <a:pos x="connsiteX3" y="connsiteY3"/>
              </a:cxn>
            </a:cxnLst>
            <a:rect l="l" t="t" r="r" b="b"/>
            <a:pathLst>
              <a:path w="872198" h="2461846">
                <a:moveTo>
                  <a:pt x="0" y="0"/>
                </a:moveTo>
                <a:lnTo>
                  <a:pt x="872198" y="0"/>
                </a:lnTo>
                <a:lnTo>
                  <a:pt x="872198" y="2461846"/>
                </a:lnTo>
                <a:lnTo>
                  <a:pt x="0" y="2461846"/>
                </a:lnTo>
                <a:close/>
              </a:path>
            </a:pathLst>
          </a:custGeom>
        </p:spPr>
      </p:pic>
      <p:sp>
        <p:nvSpPr>
          <p:cNvPr id="93" name="Rectangle 26">
            <a:extLst>
              <a:ext uri="{FF2B5EF4-FFF2-40B4-BE49-F238E27FC236}">
                <a16:creationId xmlns:a16="http://schemas.microsoft.com/office/drawing/2014/main" id="{9483EEE5-5515-4A40-A9F1-1A697E540729}"/>
              </a:ext>
            </a:extLst>
          </p:cNvPr>
          <p:cNvSpPr/>
          <p:nvPr/>
        </p:nvSpPr>
        <p:spPr>
          <a:xfrm rot="10800000" flipH="1">
            <a:off x="-8476160" y="184317"/>
            <a:ext cx="334694" cy="602330"/>
          </a:xfrm>
          <a:prstGeom prst="chevron">
            <a:avLst/>
          </a:prstGeom>
          <a:solidFill>
            <a:srgbClr val="F0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94" name="Rectangle 27">
            <a:extLst>
              <a:ext uri="{FF2B5EF4-FFF2-40B4-BE49-F238E27FC236}">
                <a16:creationId xmlns:a16="http://schemas.microsoft.com/office/drawing/2014/main" id="{C1DD1BCD-D60F-49B5-AC67-7DF463E0CE0E}"/>
              </a:ext>
            </a:extLst>
          </p:cNvPr>
          <p:cNvSpPr/>
          <p:nvPr/>
        </p:nvSpPr>
        <p:spPr>
          <a:xfrm rot="10800000" flipH="1">
            <a:off x="-6704554" y="184317"/>
            <a:ext cx="334694" cy="602330"/>
          </a:xfrm>
          <a:prstGeom prst="chevron">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95" name="Rectangle 28">
            <a:extLst>
              <a:ext uri="{FF2B5EF4-FFF2-40B4-BE49-F238E27FC236}">
                <a16:creationId xmlns:a16="http://schemas.microsoft.com/office/drawing/2014/main" id="{A8373896-5E82-4167-B392-A50901B408CD}"/>
              </a:ext>
            </a:extLst>
          </p:cNvPr>
          <p:cNvSpPr/>
          <p:nvPr/>
        </p:nvSpPr>
        <p:spPr>
          <a:xfrm rot="10800000" flipH="1">
            <a:off x="-4304333" y="184317"/>
            <a:ext cx="334694" cy="602330"/>
          </a:xfrm>
          <a:prstGeom prst="chevron">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96" name="Rectangle 29">
            <a:extLst>
              <a:ext uri="{FF2B5EF4-FFF2-40B4-BE49-F238E27FC236}">
                <a16:creationId xmlns:a16="http://schemas.microsoft.com/office/drawing/2014/main" id="{18C3686F-CE4E-4236-AAE9-ABD577C6B546}"/>
              </a:ext>
            </a:extLst>
          </p:cNvPr>
          <p:cNvSpPr/>
          <p:nvPr/>
        </p:nvSpPr>
        <p:spPr>
          <a:xfrm rot="10800000" flipH="1">
            <a:off x="-5292082" y="184317"/>
            <a:ext cx="334694" cy="602330"/>
          </a:xfrm>
          <a:prstGeom prst="chevron">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grpSp>
        <p:nvGrpSpPr>
          <p:cNvPr id="2" name="Group 1">
            <a:extLst>
              <a:ext uri="{FF2B5EF4-FFF2-40B4-BE49-F238E27FC236}">
                <a16:creationId xmlns:a16="http://schemas.microsoft.com/office/drawing/2014/main" id="{40D7D2F3-408D-F14B-C92C-5A3DA709479E}"/>
              </a:ext>
            </a:extLst>
          </p:cNvPr>
          <p:cNvGrpSpPr/>
          <p:nvPr>
            <p:custDataLst>
              <p:tags r:id="rId2"/>
            </p:custDataLst>
          </p:nvPr>
        </p:nvGrpSpPr>
        <p:grpSpPr>
          <a:xfrm>
            <a:off x="303759" y="2046426"/>
            <a:ext cx="10719719" cy="2126754"/>
            <a:chOff x="178119" y="1269244"/>
            <a:chExt cx="11867577" cy="1815882"/>
          </a:xfrm>
        </p:grpSpPr>
        <p:grpSp>
          <p:nvGrpSpPr>
            <p:cNvPr id="4" name="Group 3">
              <a:extLst>
                <a:ext uri="{FF2B5EF4-FFF2-40B4-BE49-F238E27FC236}">
                  <a16:creationId xmlns:a16="http://schemas.microsoft.com/office/drawing/2014/main" id="{3A8B083E-C912-3313-61FF-4308651BBA79}"/>
                </a:ext>
              </a:extLst>
            </p:cNvPr>
            <p:cNvGrpSpPr/>
            <p:nvPr/>
          </p:nvGrpSpPr>
          <p:grpSpPr>
            <a:xfrm>
              <a:off x="1225869" y="1279228"/>
              <a:ext cx="10819827" cy="1765005"/>
              <a:chOff x="279719" y="4332319"/>
              <a:chExt cx="10819827" cy="1765005"/>
            </a:xfrm>
          </p:grpSpPr>
          <p:sp>
            <p:nvSpPr>
              <p:cNvPr id="97" name="Flowchart: Alternate Process 96">
                <a:extLst>
                  <a:ext uri="{FF2B5EF4-FFF2-40B4-BE49-F238E27FC236}">
                    <a16:creationId xmlns:a16="http://schemas.microsoft.com/office/drawing/2014/main" id="{FDFD7D0C-1F03-3CA8-5788-4F7BF0CD1093}"/>
                  </a:ext>
                </a:extLst>
              </p:cNvPr>
              <p:cNvSpPr/>
              <p:nvPr>
                <p:custDataLst>
                  <p:tags r:id="rId30"/>
                </p:custDataLst>
              </p:nvPr>
            </p:nvSpPr>
            <p:spPr bwMode="auto">
              <a:xfrm>
                <a:off x="279719" y="4332319"/>
                <a:ext cx="10819827" cy="1765005"/>
              </a:xfrm>
              <a:prstGeom prst="flowChartAlternateProcess">
                <a:avLst/>
              </a:prstGeom>
              <a:noFill/>
              <a:ln w="9525" cap="flat" cmpd="sng" algn="ctr">
                <a:solidFill>
                  <a:srgbClr val="F04D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endParaRPr lang="en-US" sz="1700">
                  <a:ln>
                    <a:solidFill>
                      <a:srgbClr val="FF0000"/>
                    </a:solidFill>
                  </a:ln>
                  <a:solidFill>
                    <a:srgbClr val="FFFFCC"/>
                  </a:solidFill>
                  <a:latin typeface="Myriad Pro Black Cond" panose="020B0806030403020204" pitchFamily="34" charset="0"/>
                </a:endParaRPr>
              </a:p>
            </p:txBody>
          </p:sp>
          <p:sp>
            <p:nvSpPr>
              <p:cNvPr id="98" name="Rounded Rectangle 64">
                <a:extLst>
                  <a:ext uri="{FF2B5EF4-FFF2-40B4-BE49-F238E27FC236}">
                    <a16:creationId xmlns:a16="http://schemas.microsoft.com/office/drawing/2014/main" id="{AD26DCBB-AACE-CF94-EC42-79A2F481926E}"/>
                  </a:ext>
                </a:extLst>
              </p:cNvPr>
              <p:cNvSpPr/>
              <p:nvPr>
                <p:custDataLst>
                  <p:tags r:id="rId31"/>
                </p:custDataLst>
              </p:nvPr>
            </p:nvSpPr>
            <p:spPr bwMode="auto">
              <a:xfrm>
                <a:off x="512310" y="4558351"/>
                <a:ext cx="10411722" cy="1353888"/>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nvGrpSpPr>
            <p:cNvPr id="5" name="Group 55">
              <a:extLst>
                <a:ext uri="{FF2B5EF4-FFF2-40B4-BE49-F238E27FC236}">
                  <a16:creationId xmlns:a16="http://schemas.microsoft.com/office/drawing/2014/main" id="{462EC684-BB2E-00C9-D885-A4095EF458B3}"/>
                </a:ext>
              </a:extLst>
            </p:cNvPr>
            <p:cNvGrpSpPr>
              <a:grpSpLocks/>
            </p:cNvGrpSpPr>
            <p:nvPr>
              <p:custDataLst>
                <p:tags r:id="rId23"/>
              </p:custDataLst>
            </p:nvPr>
          </p:nvGrpSpPr>
          <p:grpSpPr bwMode="auto">
            <a:xfrm>
              <a:off x="178119" y="1840401"/>
              <a:ext cx="1047750" cy="495300"/>
              <a:chOff x="1714500" y="3094038"/>
              <a:chExt cx="1047750" cy="551111"/>
            </a:xfrm>
          </p:grpSpPr>
          <p:sp>
            <p:nvSpPr>
              <p:cNvPr id="28" name="Freeform 8">
                <a:extLst>
                  <a:ext uri="{FF2B5EF4-FFF2-40B4-BE49-F238E27FC236}">
                    <a16:creationId xmlns:a16="http://schemas.microsoft.com/office/drawing/2014/main" id="{B4AEED7D-1587-85BD-7D42-611DA4F1176A}"/>
                  </a:ext>
                </a:extLst>
              </p:cNvPr>
              <p:cNvSpPr/>
              <p:nvPr>
                <p:custDataLst>
                  <p:tags r:id="rId28"/>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0000"/>
                  </a:gs>
                  <a:gs pos="14000">
                    <a:srgbClr val="F04D49"/>
                  </a:gs>
                  <a:gs pos="50000">
                    <a:srgbClr val="F04D49"/>
                  </a:gs>
                  <a:gs pos="100000">
                    <a:srgbClr val="F04D49"/>
                  </a:gs>
                  <a:gs pos="86000">
                    <a:srgbClr val="F04D49"/>
                  </a:gs>
                </a:gsLst>
                <a:lin ang="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66" name="Freeform 9">
                <a:extLst>
                  <a:ext uri="{FF2B5EF4-FFF2-40B4-BE49-F238E27FC236}">
                    <a16:creationId xmlns:a16="http://schemas.microsoft.com/office/drawing/2014/main" id="{2EA43037-4095-8FE0-E032-36229BB75846}"/>
                  </a:ext>
                </a:extLst>
              </p:cNvPr>
              <p:cNvSpPr/>
              <p:nvPr>
                <p:custDataLst>
                  <p:tags r:id="rId29"/>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sp>
          <p:nvSpPr>
            <p:cNvPr id="6" name="Rectangle 49">
              <a:extLst>
                <a:ext uri="{FF2B5EF4-FFF2-40B4-BE49-F238E27FC236}">
                  <a16:creationId xmlns:a16="http://schemas.microsoft.com/office/drawing/2014/main" id="{A261A5B2-F0BC-161D-4105-397F349D1D19}"/>
                </a:ext>
              </a:extLst>
            </p:cNvPr>
            <p:cNvSpPr>
              <a:spLocks noChangeArrowheads="1"/>
            </p:cNvSpPr>
            <p:nvPr>
              <p:custDataLst>
                <p:tags r:id="rId24"/>
              </p:custDataLst>
            </p:nvPr>
          </p:nvSpPr>
          <p:spPr bwMode="auto">
            <a:xfrm>
              <a:off x="2524224" y="1269244"/>
              <a:ext cx="93054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0" hangingPunct="0">
                <a:buClr>
                  <a:srgbClr val="D7181F"/>
                </a:buClr>
              </a:pPr>
              <a:r>
                <a:rPr lang="vi-VN" sz="2800" dirty="0">
                  <a:solidFill>
                    <a:srgbClr val="39B28E"/>
                  </a:solidFill>
                  <a:latin typeface="+mj-lt"/>
                  <a:cs typeface="#9Slide03 Arima Madurai Black" panose="00000A00000000000000" pitchFamily="2" charset="0"/>
                  <a:sym typeface="Wingdings" pitchFamily="2" charset="2"/>
                </a:rPr>
                <a:t>Thực hiện thí nghiệm để xây dựng được định luật Ohm: cường độ dòng điện đi qua một đoạn dây dẫn tỉ lệ thuận với hiệu điện thế giữa hai đầu đoạn dây và tỉ lệ nghịch với điện trở của nó.</a:t>
              </a:r>
              <a:endParaRPr lang="en-US" sz="2800" dirty="0">
                <a:solidFill>
                  <a:srgbClr val="39B28E"/>
                </a:solidFill>
                <a:latin typeface="+mj-lt"/>
                <a:cs typeface="#9Slide03 Arima Madurai Black" panose="00000A00000000000000" pitchFamily="2" charset="0"/>
                <a:sym typeface="Wingdings" pitchFamily="2" charset="2"/>
              </a:endParaRPr>
            </a:p>
          </p:txBody>
        </p:sp>
        <p:grpSp>
          <p:nvGrpSpPr>
            <p:cNvPr id="7" name="Group 64">
              <a:extLst>
                <a:ext uri="{FF2B5EF4-FFF2-40B4-BE49-F238E27FC236}">
                  <a16:creationId xmlns:a16="http://schemas.microsoft.com/office/drawing/2014/main" id="{8928BDE5-3900-AB8D-B379-1C628BD2F82D}"/>
                </a:ext>
              </a:extLst>
            </p:cNvPr>
            <p:cNvGrpSpPr>
              <a:grpSpLocks/>
            </p:cNvGrpSpPr>
            <p:nvPr>
              <p:custDataLst>
                <p:tags r:id="rId25"/>
              </p:custDataLst>
            </p:nvPr>
          </p:nvGrpSpPr>
          <p:grpSpPr bwMode="auto">
            <a:xfrm>
              <a:off x="982665" y="1641132"/>
              <a:ext cx="1514571" cy="630559"/>
              <a:chOff x="2452688" y="2893619"/>
              <a:chExt cx="1514571" cy="630632"/>
            </a:xfrm>
          </p:grpSpPr>
          <p:sp>
            <p:nvSpPr>
              <p:cNvPr id="8" name="Freeform 12">
                <a:extLst>
                  <a:ext uri="{FF2B5EF4-FFF2-40B4-BE49-F238E27FC236}">
                    <a16:creationId xmlns:a16="http://schemas.microsoft.com/office/drawing/2014/main" id="{0CCFD6C3-6CF5-BB94-1E41-38EE8DD7CFD1}"/>
                  </a:ext>
                </a:extLst>
              </p:cNvPr>
              <p:cNvSpPr/>
              <p:nvPr>
                <p:custDataLst>
                  <p:tags r:id="rId26"/>
                </p:custDataLst>
              </p:nvPr>
            </p:nvSpPr>
            <p:spPr>
              <a:xfrm>
                <a:off x="2452688" y="2893619"/>
                <a:ext cx="1514571" cy="554424"/>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04D49"/>
                  </a:gs>
                  <a:gs pos="0">
                    <a:srgbClr val="F04D49"/>
                  </a:gs>
                  <a:gs pos="50000">
                    <a:srgbClr val="F04D49"/>
                  </a:gs>
                  <a:gs pos="60000">
                    <a:srgbClr val="F04D49"/>
                  </a:gs>
                  <a:gs pos="100000">
                    <a:srgbClr val="F04D49"/>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15" name="Freeform 13">
                <a:extLst>
                  <a:ext uri="{FF2B5EF4-FFF2-40B4-BE49-F238E27FC236}">
                    <a16:creationId xmlns:a16="http://schemas.microsoft.com/office/drawing/2014/main" id="{E6F507DD-75C4-E97E-94B7-6C92E1C1B559}"/>
                  </a:ext>
                </a:extLst>
              </p:cNvPr>
              <p:cNvSpPr/>
              <p:nvPr>
                <p:custDataLst>
                  <p:tags r:id="rId27"/>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grpSp>
        <p:nvGrpSpPr>
          <p:cNvPr id="99" name="Group 98">
            <a:extLst>
              <a:ext uri="{FF2B5EF4-FFF2-40B4-BE49-F238E27FC236}">
                <a16:creationId xmlns:a16="http://schemas.microsoft.com/office/drawing/2014/main" id="{60C26BCD-E9D2-4A43-86AD-E31A67AD8244}"/>
              </a:ext>
            </a:extLst>
          </p:cNvPr>
          <p:cNvGrpSpPr/>
          <p:nvPr>
            <p:custDataLst>
              <p:tags r:id="rId3"/>
            </p:custDataLst>
          </p:nvPr>
        </p:nvGrpSpPr>
        <p:grpSpPr>
          <a:xfrm>
            <a:off x="145222" y="4317680"/>
            <a:ext cx="9231042" cy="1097280"/>
            <a:chOff x="178119" y="1403521"/>
            <a:chExt cx="11867577" cy="1097280"/>
          </a:xfrm>
        </p:grpSpPr>
        <p:grpSp>
          <p:nvGrpSpPr>
            <p:cNvPr id="100" name="Group 99">
              <a:extLst>
                <a:ext uri="{FF2B5EF4-FFF2-40B4-BE49-F238E27FC236}">
                  <a16:creationId xmlns:a16="http://schemas.microsoft.com/office/drawing/2014/main" id="{D8010FE7-D2F4-C8D9-0407-63065FABAE8E}"/>
                </a:ext>
              </a:extLst>
            </p:cNvPr>
            <p:cNvGrpSpPr/>
            <p:nvPr/>
          </p:nvGrpSpPr>
          <p:grpSpPr>
            <a:xfrm>
              <a:off x="1225869" y="1403521"/>
              <a:ext cx="10819827" cy="1097280"/>
              <a:chOff x="279719" y="4456612"/>
              <a:chExt cx="10819827" cy="1097280"/>
            </a:xfrm>
          </p:grpSpPr>
          <p:sp>
            <p:nvSpPr>
              <p:cNvPr id="108" name="Flowchart: Alternate Process 107">
                <a:extLst>
                  <a:ext uri="{FF2B5EF4-FFF2-40B4-BE49-F238E27FC236}">
                    <a16:creationId xmlns:a16="http://schemas.microsoft.com/office/drawing/2014/main" id="{98A7558D-8436-CB79-523D-7908AF83DA6E}"/>
                  </a:ext>
                </a:extLst>
              </p:cNvPr>
              <p:cNvSpPr/>
              <p:nvPr>
                <p:custDataLst>
                  <p:tags r:id="rId21"/>
                </p:custDataLst>
              </p:nvPr>
            </p:nvSpPr>
            <p:spPr bwMode="auto">
              <a:xfrm>
                <a:off x="279719" y="4456612"/>
                <a:ext cx="10819827" cy="1097280"/>
              </a:xfrm>
              <a:prstGeom prst="flowChartAlternateProcess">
                <a:avLst/>
              </a:prstGeom>
              <a:noFill/>
              <a:ln w="9525" cap="flat" cmpd="sng" algn="ctr">
                <a:solidFill>
                  <a:srgbClr val="F04D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endParaRPr lang="en-US" sz="1700">
                  <a:ln>
                    <a:solidFill>
                      <a:srgbClr val="FF0000"/>
                    </a:solidFill>
                  </a:ln>
                  <a:solidFill>
                    <a:srgbClr val="FFFFCC"/>
                  </a:solidFill>
                  <a:latin typeface="Myriad Pro Black Cond" panose="020B0806030403020204" pitchFamily="34" charset="0"/>
                </a:endParaRPr>
              </a:p>
            </p:txBody>
          </p:sp>
          <p:sp>
            <p:nvSpPr>
              <p:cNvPr id="109" name="Rounded Rectangle 64">
                <a:extLst>
                  <a:ext uri="{FF2B5EF4-FFF2-40B4-BE49-F238E27FC236}">
                    <a16:creationId xmlns:a16="http://schemas.microsoft.com/office/drawing/2014/main" id="{AC522EED-6263-B8E5-0FBF-3DCFAEFA8E7A}"/>
                  </a:ext>
                </a:extLst>
              </p:cNvPr>
              <p:cNvSpPr/>
              <p:nvPr>
                <p:custDataLst>
                  <p:tags r:id="rId22"/>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nvGrpSpPr>
            <p:cNvPr id="101" name="Group 55">
              <a:extLst>
                <a:ext uri="{FF2B5EF4-FFF2-40B4-BE49-F238E27FC236}">
                  <a16:creationId xmlns:a16="http://schemas.microsoft.com/office/drawing/2014/main" id="{E86FFEB1-5437-6727-5E31-E9DEC58F6751}"/>
                </a:ext>
              </a:extLst>
            </p:cNvPr>
            <p:cNvGrpSpPr>
              <a:grpSpLocks/>
            </p:cNvGrpSpPr>
            <p:nvPr>
              <p:custDataLst>
                <p:tags r:id="rId14"/>
              </p:custDataLst>
            </p:nvPr>
          </p:nvGrpSpPr>
          <p:grpSpPr bwMode="auto">
            <a:xfrm>
              <a:off x="178119" y="1840401"/>
              <a:ext cx="1047750" cy="495300"/>
              <a:chOff x="1714500" y="3094038"/>
              <a:chExt cx="1047750" cy="551111"/>
            </a:xfrm>
          </p:grpSpPr>
          <p:sp>
            <p:nvSpPr>
              <p:cNvPr id="106" name="Freeform 8">
                <a:extLst>
                  <a:ext uri="{FF2B5EF4-FFF2-40B4-BE49-F238E27FC236}">
                    <a16:creationId xmlns:a16="http://schemas.microsoft.com/office/drawing/2014/main" id="{D3B4C9D1-A2C0-7087-53F6-651CFEBC40D4}"/>
                  </a:ext>
                </a:extLst>
              </p:cNvPr>
              <p:cNvSpPr/>
              <p:nvPr>
                <p:custDataLst>
                  <p:tags r:id="rId19"/>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0000"/>
                  </a:gs>
                  <a:gs pos="14000">
                    <a:srgbClr val="F04D49"/>
                  </a:gs>
                  <a:gs pos="50000">
                    <a:srgbClr val="F04D49"/>
                  </a:gs>
                  <a:gs pos="100000">
                    <a:srgbClr val="F04D49"/>
                  </a:gs>
                  <a:gs pos="86000">
                    <a:srgbClr val="F04D49"/>
                  </a:gs>
                </a:gsLst>
                <a:lin ang="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107" name="Freeform 9">
                <a:extLst>
                  <a:ext uri="{FF2B5EF4-FFF2-40B4-BE49-F238E27FC236}">
                    <a16:creationId xmlns:a16="http://schemas.microsoft.com/office/drawing/2014/main" id="{A52325B3-877B-04C1-BD88-CE5F1EDE4443}"/>
                  </a:ext>
                </a:extLst>
              </p:cNvPr>
              <p:cNvSpPr/>
              <p:nvPr>
                <p:custDataLst>
                  <p:tags r:id="rId20"/>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sp>
          <p:nvSpPr>
            <p:cNvPr id="102" name="Rectangle 49">
              <a:extLst>
                <a:ext uri="{FF2B5EF4-FFF2-40B4-BE49-F238E27FC236}">
                  <a16:creationId xmlns:a16="http://schemas.microsoft.com/office/drawing/2014/main" id="{854DCCF1-4949-8789-5E18-C527B43316B6}"/>
                </a:ext>
              </a:extLst>
            </p:cNvPr>
            <p:cNvSpPr>
              <a:spLocks noChangeArrowheads="1"/>
            </p:cNvSpPr>
            <p:nvPr>
              <p:custDataLst>
                <p:tags r:id="rId15"/>
              </p:custDataLst>
            </p:nvPr>
          </p:nvSpPr>
          <p:spPr bwMode="auto">
            <a:xfrm>
              <a:off x="2749550" y="1482823"/>
              <a:ext cx="90801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0" hangingPunct="0">
                <a:buClr>
                  <a:srgbClr val="D7181F"/>
                </a:buClr>
              </a:pPr>
              <a:r>
                <a:rPr lang="vi-VN" sz="2800" dirty="0">
                  <a:solidFill>
                    <a:srgbClr val="39B28E"/>
                  </a:solidFill>
                  <a:latin typeface="+mj-lt"/>
                  <a:cs typeface="#9Slide03 Arima Madurai Black" panose="00000A00000000000000" pitchFamily="2" charset="0"/>
                  <a:sym typeface="Wingdings" pitchFamily="2" charset="2"/>
                </a:rPr>
                <a:t>Nêu được: công thức tính điện trở của một đoạn dây dẫn (theo độ dài, tiết diện, điện trở suất).</a:t>
              </a:r>
              <a:endParaRPr lang="en-US" sz="2800" dirty="0">
                <a:solidFill>
                  <a:srgbClr val="39B28E"/>
                </a:solidFill>
                <a:latin typeface="+mj-lt"/>
                <a:cs typeface="#9Slide03 Arima Madurai Black" panose="00000A00000000000000" pitchFamily="2" charset="0"/>
                <a:sym typeface="Wingdings" pitchFamily="2" charset="2"/>
              </a:endParaRPr>
            </a:p>
          </p:txBody>
        </p:sp>
        <p:grpSp>
          <p:nvGrpSpPr>
            <p:cNvPr id="103" name="Group 64">
              <a:extLst>
                <a:ext uri="{FF2B5EF4-FFF2-40B4-BE49-F238E27FC236}">
                  <a16:creationId xmlns:a16="http://schemas.microsoft.com/office/drawing/2014/main" id="{51A19B01-EEFB-B4FB-67BA-0F0F58F8A3B1}"/>
                </a:ext>
              </a:extLst>
            </p:cNvPr>
            <p:cNvGrpSpPr>
              <a:grpSpLocks/>
            </p:cNvGrpSpPr>
            <p:nvPr>
              <p:custDataLst>
                <p:tags r:id="rId16"/>
              </p:custDataLst>
            </p:nvPr>
          </p:nvGrpSpPr>
          <p:grpSpPr bwMode="auto">
            <a:xfrm>
              <a:off x="982665" y="1611293"/>
              <a:ext cx="1819275" cy="660400"/>
              <a:chOff x="2452688" y="2863775"/>
              <a:chExt cx="1819275" cy="660476"/>
            </a:xfrm>
          </p:grpSpPr>
          <p:sp>
            <p:nvSpPr>
              <p:cNvPr id="104" name="Freeform 12">
                <a:extLst>
                  <a:ext uri="{FF2B5EF4-FFF2-40B4-BE49-F238E27FC236}">
                    <a16:creationId xmlns:a16="http://schemas.microsoft.com/office/drawing/2014/main" id="{64B1B0E2-EE3D-F9AD-1610-E94FB11178FB}"/>
                  </a:ext>
                </a:extLst>
              </p:cNvPr>
              <p:cNvSpPr/>
              <p:nvPr>
                <p:custDataLst>
                  <p:tags r:id="rId17"/>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04D49"/>
                  </a:gs>
                  <a:gs pos="0">
                    <a:srgbClr val="F04D49"/>
                  </a:gs>
                  <a:gs pos="50000">
                    <a:srgbClr val="F04D49"/>
                  </a:gs>
                  <a:gs pos="60000">
                    <a:srgbClr val="F04D49"/>
                  </a:gs>
                  <a:gs pos="100000">
                    <a:srgbClr val="F04D49"/>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105" name="Freeform 13">
                <a:extLst>
                  <a:ext uri="{FF2B5EF4-FFF2-40B4-BE49-F238E27FC236}">
                    <a16:creationId xmlns:a16="http://schemas.microsoft.com/office/drawing/2014/main" id="{099F76C7-E87D-5188-BF91-3808E9E8E5E8}"/>
                  </a:ext>
                </a:extLst>
              </p:cNvPr>
              <p:cNvSpPr/>
              <p:nvPr>
                <p:custDataLst>
                  <p:tags r:id="rId18"/>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grpSp>
        <p:nvGrpSpPr>
          <p:cNvPr id="111" name="Group 110">
            <a:extLst>
              <a:ext uri="{FF2B5EF4-FFF2-40B4-BE49-F238E27FC236}">
                <a16:creationId xmlns:a16="http://schemas.microsoft.com/office/drawing/2014/main" id="{25E8B5D0-710A-27F1-89A2-8DA7F3DE5F6B}"/>
              </a:ext>
            </a:extLst>
          </p:cNvPr>
          <p:cNvGrpSpPr/>
          <p:nvPr>
            <p:custDataLst>
              <p:tags r:id="rId4"/>
            </p:custDataLst>
          </p:nvPr>
        </p:nvGrpSpPr>
        <p:grpSpPr>
          <a:xfrm>
            <a:off x="175262" y="5453922"/>
            <a:ext cx="9231042" cy="1097280"/>
            <a:chOff x="178119" y="1403521"/>
            <a:chExt cx="11867577" cy="1097280"/>
          </a:xfrm>
        </p:grpSpPr>
        <p:grpSp>
          <p:nvGrpSpPr>
            <p:cNvPr id="112" name="Group 111">
              <a:extLst>
                <a:ext uri="{FF2B5EF4-FFF2-40B4-BE49-F238E27FC236}">
                  <a16:creationId xmlns:a16="http://schemas.microsoft.com/office/drawing/2014/main" id="{3D370074-4914-0DA5-D624-577BD23C8189}"/>
                </a:ext>
              </a:extLst>
            </p:cNvPr>
            <p:cNvGrpSpPr/>
            <p:nvPr/>
          </p:nvGrpSpPr>
          <p:grpSpPr>
            <a:xfrm>
              <a:off x="1225869" y="1403521"/>
              <a:ext cx="10819827" cy="1097280"/>
              <a:chOff x="279719" y="4456612"/>
              <a:chExt cx="10819827" cy="1097280"/>
            </a:xfrm>
          </p:grpSpPr>
          <p:sp>
            <p:nvSpPr>
              <p:cNvPr id="120" name="Flowchart: Alternate Process 119">
                <a:extLst>
                  <a:ext uri="{FF2B5EF4-FFF2-40B4-BE49-F238E27FC236}">
                    <a16:creationId xmlns:a16="http://schemas.microsoft.com/office/drawing/2014/main" id="{C7898B3E-32D0-E495-CB5A-75DDBDB2AA09}"/>
                  </a:ext>
                </a:extLst>
              </p:cNvPr>
              <p:cNvSpPr/>
              <p:nvPr>
                <p:custDataLst>
                  <p:tags r:id="rId12"/>
                </p:custDataLst>
              </p:nvPr>
            </p:nvSpPr>
            <p:spPr bwMode="auto">
              <a:xfrm>
                <a:off x="279719" y="4456612"/>
                <a:ext cx="10819827" cy="1097280"/>
              </a:xfrm>
              <a:prstGeom prst="flowChartAlternateProcess">
                <a:avLst/>
              </a:prstGeom>
              <a:noFill/>
              <a:ln w="9525" cap="flat" cmpd="sng" algn="ctr">
                <a:solidFill>
                  <a:srgbClr val="F04D4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endParaRPr lang="en-US" sz="1700">
                  <a:ln>
                    <a:solidFill>
                      <a:srgbClr val="FF0000"/>
                    </a:solidFill>
                  </a:ln>
                  <a:solidFill>
                    <a:srgbClr val="FFFFCC"/>
                  </a:solidFill>
                  <a:latin typeface="Myriad Pro Black Cond" panose="020B0806030403020204" pitchFamily="34" charset="0"/>
                </a:endParaRPr>
              </a:p>
            </p:txBody>
          </p:sp>
          <p:sp>
            <p:nvSpPr>
              <p:cNvPr id="121" name="Rounded Rectangle 64">
                <a:extLst>
                  <a:ext uri="{FF2B5EF4-FFF2-40B4-BE49-F238E27FC236}">
                    <a16:creationId xmlns:a16="http://schemas.microsoft.com/office/drawing/2014/main" id="{10AAA770-6DB0-ED18-12E2-843011E9AE8E}"/>
                  </a:ext>
                </a:extLst>
              </p:cNvPr>
              <p:cNvSpPr/>
              <p:nvPr>
                <p:custDataLst>
                  <p:tags r:id="rId13"/>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nvGrpSpPr>
            <p:cNvPr id="113" name="Group 55">
              <a:extLst>
                <a:ext uri="{FF2B5EF4-FFF2-40B4-BE49-F238E27FC236}">
                  <a16:creationId xmlns:a16="http://schemas.microsoft.com/office/drawing/2014/main" id="{85E0E54F-C029-A70A-5ED1-56945A0222C3}"/>
                </a:ext>
              </a:extLst>
            </p:cNvPr>
            <p:cNvGrpSpPr>
              <a:grpSpLocks/>
            </p:cNvGrpSpPr>
            <p:nvPr>
              <p:custDataLst>
                <p:tags r:id="rId5"/>
              </p:custDataLst>
            </p:nvPr>
          </p:nvGrpSpPr>
          <p:grpSpPr bwMode="auto">
            <a:xfrm>
              <a:off x="178119" y="1840401"/>
              <a:ext cx="1047750" cy="495300"/>
              <a:chOff x="1714500" y="3094038"/>
              <a:chExt cx="1047750" cy="551111"/>
            </a:xfrm>
          </p:grpSpPr>
          <p:sp>
            <p:nvSpPr>
              <p:cNvPr id="118" name="Freeform 8">
                <a:extLst>
                  <a:ext uri="{FF2B5EF4-FFF2-40B4-BE49-F238E27FC236}">
                    <a16:creationId xmlns:a16="http://schemas.microsoft.com/office/drawing/2014/main" id="{3CE8FF94-BC44-79AD-05F7-31586D6B5278}"/>
                  </a:ext>
                </a:extLst>
              </p:cNvPr>
              <p:cNvSpPr/>
              <p:nvPr>
                <p:custDataLst>
                  <p:tags r:id="rId10"/>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a:gsLst>
                  <a:gs pos="0">
                    <a:srgbClr val="FF0000"/>
                  </a:gs>
                  <a:gs pos="14000">
                    <a:srgbClr val="F04D49"/>
                  </a:gs>
                  <a:gs pos="50000">
                    <a:srgbClr val="F04D49"/>
                  </a:gs>
                  <a:gs pos="100000">
                    <a:srgbClr val="F04D49"/>
                  </a:gs>
                  <a:gs pos="86000">
                    <a:srgbClr val="F04D49"/>
                  </a:gs>
                </a:gsLst>
                <a:lin ang="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119" name="Freeform 9">
                <a:extLst>
                  <a:ext uri="{FF2B5EF4-FFF2-40B4-BE49-F238E27FC236}">
                    <a16:creationId xmlns:a16="http://schemas.microsoft.com/office/drawing/2014/main" id="{05DF0146-CDA2-F740-321B-D0CC535860D7}"/>
                  </a:ext>
                </a:extLst>
              </p:cNvPr>
              <p:cNvSpPr/>
              <p:nvPr>
                <p:custDataLst>
                  <p:tags r:id="rId11"/>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sp>
          <p:nvSpPr>
            <p:cNvPr id="114" name="Rectangle 49">
              <a:extLst>
                <a:ext uri="{FF2B5EF4-FFF2-40B4-BE49-F238E27FC236}">
                  <a16:creationId xmlns:a16="http://schemas.microsoft.com/office/drawing/2014/main" id="{42333E87-4C43-A5B9-0311-932A9ADEBBAA}"/>
                </a:ext>
              </a:extLst>
            </p:cNvPr>
            <p:cNvSpPr>
              <a:spLocks noChangeArrowheads="1"/>
            </p:cNvSpPr>
            <p:nvPr>
              <p:custDataLst>
                <p:tags r:id="rId6"/>
              </p:custDataLst>
            </p:nvPr>
          </p:nvSpPr>
          <p:spPr bwMode="auto">
            <a:xfrm>
              <a:off x="2749551" y="1482823"/>
              <a:ext cx="908014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0" hangingPunct="0">
                <a:buClr>
                  <a:srgbClr val="D7181F"/>
                </a:buClr>
              </a:pPr>
              <a:r>
                <a:rPr lang="vi-VN" sz="2800" dirty="0">
                  <a:solidFill>
                    <a:srgbClr val="39B28E"/>
                  </a:solidFill>
                  <a:latin typeface="+mj-lt"/>
                  <a:cs typeface="#9Slide03 Arima Madurai Black" panose="00000A00000000000000" pitchFamily="2" charset="0"/>
                  <a:sym typeface="Wingdings" pitchFamily="2" charset="2"/>
                </a:rPr>
                <a:t>Sử dụng công thức đã cho để tính được điện trở của một đoạn dây dẫn.</a:t>
              </a:r>
              <a:endParaRPr lang="en-US" sz="2800" dirty="0">
                <a:solidFill>
                  <a:srgbClr val="39B28E"/>
                </a:solidFill>
                <a:latin typeface="+mj-lt"/>
                <a:cs typeface="#9Slide03 Arima Madurai Black" panose="00000A00000000000000" pitchFamily="2" charset="0"/>
                <a:sym typeface="Wingdings" pitchFamily="2" charset="2"/>
              </a:endParaRPr>
            </a:p>
          </p:txBody>
        </p:sp>
        <p:grpSp>
          <p:nvGrpSpPr>
            <p:cNvPr id="115" name="Group 64">
              <a:extLst>
                <a:ext uri="{FF2B5EF4-FFF2-40B4-BE49-F238E27FC236}">
                  <a16:creationId xmlns:a16="http://schemas.microsoft.com/office/drawing/2014/main" id="{610A4270-06E5-1FFA-EBF6-E07549A70DE8}"/>
                </a:ext>
              </a:extLst>
            </p:cNvPr>
            <p:cNvGrpSpPr>
              <a:grpSpLocks/>
            </p:cNvGrpSpPr>
            <p:nvPr>
              <p:custDataLst>
                <p:tags r:id="rId7"/>
              </p:custDataLst>
            </p:nvPr>
          </p:nvGrpSpPr>
          <p:grpSpPr bwMode="auto">
            <a:xfrm>
              <a:off x="982665" y="1611293"/>
              <a:ext cx="1819275" cy="660400"/>
              <a:chOff x="2452688" y="2863775"/>
              <a:chExt cx="1819275" cy="660476"/>
            </a:xfrm>
          </p:grpSpPr>
          <p:sp>
            <p:nvSpPr>
              <p:cNvPr id="116" name="Freeform 12">
                <a:extLst>
                  <a:ext uri="{FF2B5EF4-FFF2-40B4-BE49-F238E27FC236}">
                    <a16:creationId xmlns:a16="http://schemas.microsoft.com/office/drawing/2014/main" id="{79E5CD01-C2DC-6BC2-7C27-51BCCDA134F7}"/>
                  </a:ext>
                </a:extLst>
              </p:cNvPr>
              <p:cNvSpPr/>
              <p:nvPr>
                <p:custDataLst>
                  <p:tags r:id="rId8"/>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F04D49"/>
                  </a:gs>
                  <a:gs pos="0">
                    <a:srgbClr val="F04D49"/>
                  </a:gs>
                  <a:gs pos="50000">
                    <a:srgbClr val="F04D49"/>
                  </a:gs>
                  <a:gs pos="60000">
                    <a:srgbClr val="F04D49"/>
                  </a:gs>
                  <a:gs pos="100000">
                    <a:srgbClr val="F04D49"/>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sp>
            <p:nvSpPr>
              <p:cNvPr id="117" name="Freeform 13">
                <a:extLst>
                  <a:ext uri="{FF2B5EF4-FFF2-40B4-BE49-F238E27FC236}">
                    <a16:creationId xmlns:a16="http://schemas.microsoft.com/office/drawing/2014/main" id="{4D2A9502-E509-9430-6DE9-152C78A98565}"/>
                  </a:ext>
                </a:extLst>
              </p:cNvPr>
              <p:cNvSpPr/>
              <p:nvPr>
                <p:custDataLst>
                  <p:tags r:id="rId9"/>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a:latin typeface="Myriad Pro Black Cond" panose="020B0806030403020204" pitchFamily="34" charset="0"/>
                </a:endParaRPr>
              </a:p>
            </p:txBody>
          </p:sp>
        </p:grpSp>
      </p:grpSp>
    </p:spTree>
    <p:extLst>
      <p:ext uri="{BB962C8B-B14F-4D97-AF65-F5344CB8AC3E}">
        <p14:creationId xmlns:p14="http://schemas.microsoft.com/office/powerpoint/2010/main" val="991411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linds(horizont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checkerboard(across)">
                                      <p:cBhvr>
                                        <p:cTn id="21" dur="500"/>
                                        <p:tgtEl>
                                          <p:spTgt spid="9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checkerboard(across)">
                                      <p:cBhvr>
                                        <p:cTn id="26"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60DEE3-803D-431A-9954-124E7B8F6C88}"/>
              </a:ext>
            </a:extLst>
          </p:cNvPr>
          <p:cNvPicPr>
            <a:picLocks noChangeAspect="1"/>
          </p:cNvPicPr>
          <p:nvPr/>
        </p:nvPicPr>
        <p:blipFill>
          <a:blip r:embed="rId2">
            <a:extLst>
              <a:ext uri="{28A0092B-C50C-407E-A947-70E740481C1C}">
                <a14:useLocalDpi xmlns:a14="http://schemas.microsoft.com/office/drawing/2010/main" val="0"/>
              </a:ext>
            </a:extLst>
          </a:blip>
          <a:srcRect l="24115" r="12077"/>
          <a:stretch>
            <a:fillRect/>
          </a:stretch>
        </p:blipFill>
        <p:spPr>
          <a:xfrm>
            <a:off x="0" y="0"/>
            <a:ext cx="7779434" cy="6857998"/>
          </a:xfrm>
          <a:custGeom>
            <a:avLst/>
            <a:gdLst>
              <a:gd name="connsiteX0" fmla="*/ 0 w 7779434"/>
              <a:gd name="connsiteY0" fmla="*/ 0 h 6857998"/>
              <a:gd name="connsiteX1" fmla="*/ 6223547 w 7779434"/>
              <a:gd name="connsiteY1" fmla="*/ 0 h 6857998"/>
              <a:gd name="connsiteX2" fmla="*/ 7779434 w 7779434"/>
              <a:gd name="connsiteY2" fmla="*/ 6857998 h 6857998"/>
              <a:gd name="connsiteX3" fmla="*/ 0 w 7779434"/>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7779434" h="6857998">
                <a:moveTo>
                  <a:pt x="0" y="0"/>
                </a:moveTo>
                <a:lnTo>
                  <a:pt x="6223547" y="0"/>
                </a:lnTo>
                <a:lnTo>
                  <a:pt x="7779434" y="6857998"/>
                </a:lnTo>
                <a:lnTo>
                  <a:pt x="0" y="6857998"/>
                </a:lnTo>
                <a:close/>
              </a:path>
            </a:pathLst>
          </a:custGeom>
        </p:spPr>
      </p:pic>
      <p:sp>
        <p:nvSpPr>
          <p:cNvPr id="7" name="TextBox 6">
            <a:extLst>
              <a:ext uri="{FF2B5EF4-FFF2-40B4-BE49-F238E27FC236}">
                <a16:creationId xmlns:a16="http://schemas.microsoft.com/office/drawing/2014/main" id="{2D9F94C9-48DC-42EF-840A-54F4A2AE14B3}"/>
              </a:ext>
            </a:extLst>
          </p:cNvPr>
          <p:cNvSpPr txBox="1"/>
          <p:nvPr/>
        </p:nvSpPr>
        <p:spPr>
          <a:xfrm>
            <a:off x="8759904" y="1459011"/>
            <a:ext cx="1848637" cy="646331"/>
          </a:xfrm>
          <a:prstGeom prst="rect">
            <a:avLst/>
          </a:prstGeom>
          <a:noFill/>
        </p:spPr>
        <p:txBody>
          <a:bodyPr wrap="square" rtlCol="0">
            <a:spAutoFit/>
          </a:bodyPr>
          <a:lstStyle/>
          <a:p>
            <a:r>
              <a:rPr lang="en-US" sz="3600" dirty="0">
                <a:solidFill>
                  <a:srgbClr val="F04D49"/>
                </a:solidFill>
                <a:latin typeface="Times New Roman" panose="02020603050405020304" pitchFamily="18" charset="0"/>
              </a:rPr>
              <a:t>Bài </a:t>
            </a:r>
            <a:r>
              <a:rPr lang="vi-VN" sz="3600" dirty="0">
                <a:solidFill>
                  <a:srgbClr val="F04D49"/>
                </a:solidFill>
                <a:latin typeface="Times New Roman" panose="02020603050405020304" pitchFamily="18" charset="0"/>
              </a:rPr>
              <a:t>7</a:t>
            </a:r>
            <a:r>
              <a:rPr lang="en-US" sz="3600" dirty="0">
                <a:solidFill>
                  <a:srgbClr val="F04D49"/>
                </a:solidFill>
                <a:latin typeface="Times New Roman" panose="02020603050405020304" pitchFamily="18" charset="0"/>
              </a:rPr>
              <a:t>:</a:t>
            </a:r>
            <a:endParaRPr lang="vi-VN" sz="3600" dirty="0">
              <a:solidFill>
                <a:srgbClr val="F04D49"/>
              </a:solidFill>
            </a:endParaRPr>
          </a:p>
        </p:txBody>
      </p:sp>
      <p:sp>
        <p:nvSpPr>
          <p:cNvPr id="8" name="TextBox 7">
            <a:extLst>
              <a:ext uri="{FF2B5EF4-FFF2-40B4-BE49-F238E27FC236}">
                <a16:creationId xmlns:a16="http://schemas.microsoft.com/office/drawing/2014/main" id="{01E53AC8-308F-4ADD-83C7-E5B458FDD33C}"/>
              </a:ext>
            </a:extLst>
          </p:cNvPr>
          <p:cNvSpPr txBox="1"/>
          <p:nvPr/>
        </p:nvSpPr>
        <p:spPr>
          <a:xfrm>
            <a:off x="7265500" y="2202960"/>
            <a:ext cx="4760618" cy="646331"/>
          </a:xfrm>
          <a:prstGeom prst="rect">
            <a:avLst/>
          </a:prstGeom>
          <a:noFill/>
        </p:spPr>
        <p:txBody>
          <a:bodyPr wrap="square">
            <a:spAutoFit/>
          </a:bodyPr>
          <a:lstStyle/>
          <a:p>
            <a:r>
              <a:rPr lang="vi-VN" sz="3600" dirty="0">
                <a:solidFill>
                  <a:srgbClr val="39B28E"/>
                </a:solidFill>
                <a:latin typeface="Times New Roman" panose="02020603050405020304" pitchFamily="18" charset="0"/>
              </a:rPr>
              <a:t>Định luật Ohm. Điện trở</a:t>
            </a:r>
            <a:endParaRPr lang="vi-VN" dirty="0">
              <a:solidFill>
                <a:srgbClr val="39B28E"/>
              </a:solidFill>
            </a:endParaRPr>
          </a:p>
        </p:txBody>
      </p:sp>
      <p:sp>
        <p:nvSpPr>
          <p:cNvPr id="9" name="TextBox 8">
            <a:extLst>
              <a:ext uri="{FF2B5EF4-FFF2-40B4-BE49-F238E27FC236}">
                <a16:creationId xmlns:a16="http://schemas.microsoft.com/office/drawing/2014/main" id="{C558EB1C-69B7-48D8-A2CB-C0014E1E1261}"/>
              </a:ext>
            </a:extLst>
          </p:cNvPr>
          <p:cNvSpPr txBox="1"/>
          <p:nvPr/>
        </p:nvSpPr>
        <p:spPr>
          <a:xfrm>
            <a:off x="8615149" y="707782"/>
            <a:ext cx="1620422" cy="584775"/>
          </a:xfrm>
          <a:prstGeom prst="rect">
            <a:avLst/>
          </a:prstGeom>
          <a:noFill/>
        </p:spPr>
        <p:txBody>
          <a:bodyPr wrap="square" rtlCol="0">
            <a:spAutoFit/>
          </a:bodyPr>
          <a:lstStyle/>
          <a:p>
            <a:r>
              <a:rPr lang="vi-VN" sz="3200" u="sng" dirty="0">
                <a:latin typeface="Times New Roman" panose="02020603050405020304" pitchFamily="18" charset="0"/>
              </a:rPr>
              <a:t>KHTN 9</a:t>
            </a:r>
            <a:endParaRPr lang="vi-VN" sz="3200" u="sng" dirty="0"/>
          </a:p>
        </p:txBody>
      </p:sp>
      <p:grpSp>
        <p:nvGrpSpPr>
          <p:cNvPr id="10" name="Group 9">
            <a:extLst>
              <a:ext uri="{FF2B5EF4-FFF2-40B4-BE49-F238E27FC236}">
                <a16:creationId xmlns:a16="http://schemas.microsoft.com/office/drawing/2014/main" id="{B350D17D-0457-4F73-BDC5-3194445B1FD9}"/>
              </a:ext>
            </a:extLst>
          </p:cNvPr>
          <p:cNvGrpSpPr/>
          <p:nvPr/>
        </p:nvGrpSpPr>
        <p:grpSpPr>
          <a:xfrm>
            <a:off x="0" y="6735710"/>
            <a:ext cx="12192000" cy="152400"/>
            <a:chOff x="0" y="6705600"/>
            <a:chExt cx="12192000" cy="152400"/>
          </a:xfrm>
        </p:grpSpPr>
        <p:sp>
          <p:nvSpPr>
            <p:cNvPr id="11" name="Rectangle 10">
              <a:extLst>
                <a:ext uri="{FF2B5EF4-FFF2-40B4-BE49-F238E27FC236}">
                  <a16:creationId xmlns:a16="http://schemas.microsoft.com/office/drawing/2014/main" id="{7AEEEBB3-1C48-4846-864A-4E888989B61C}"/>
                </a:ext>
              </a:extLst>
            </p:cNvPr>
            <p:cNvSpPr/>
            <p:nvPr/>
          </p:nvSpPr>
          <p:spPr>
            <a:xfrm>
              <a:off x="0" y="6705600"/>
              <a:ext cx="3048000" cy="152400"/>
            </a:xfrm>
            <a:prstGeom prst="rect">
              <a:avLst/>
            </a:prstGeom>
            <a:solidFill>
              <a:srgbClr val="F0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12" name="Rectangle 11">
              <a:extLst>
                <a:ext uri="{FF2B5EF4-FFF2-40B4-BE49-F238E27FC236}">
                  <a16:creationId xmlns:a16="http://schemas.microsoft.com/office/drawing/2014/main" id="{7359BF08-3986-4A03-A373-87756D9940C8}"/>
                </a:ext>
              </a:extLst>
            </p:cNvPr>
            <p:cNvSpPr/>
            <p:nvPr/>
          </p:nvSpPr>
          <p:spPr>
            <a:xfrm>
              <a:off x="3048000" y="6705600"/>
              <a:ext cx="3048000" cy="152400"/>
            </a:xfrm>
            <a:prstGeom prst="rect">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13" name="Rectangle 12">
              <a:extLst>
                <a:ext uri="{FF2B5EF4-FFF2-40B4-BE49-F238E27FC236}">
                  <a16:creationId xmlns:a16="http://schemas.microsoft.com/office/drawing/2014/main" id="{A0D59991-5839-49C6-8D4B-5A565ACFCCFF}"/>
                </a:ext>
              </a:extLst>
            </p:cNvPr>
            <p:cNvSpPr/>
            <p:nvPr/>
          </p:nvSpPr>
          <p:spPr>
            <a:xfrm>
              <a:off x="9144000" y="6705600"/>
              <a:ext cx="3048000" cy="152400"/>
            </a:xfrm>
            <a:prstGeom prst="rect">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sp>
          <p:nvSpPr>
            <p:cNvPr id="14" name="Rectangle 13">
              <a:extLst>
                <a:ext uri="{FF2B5EF4-FFF2-40B4-BE49-F238E27FC236}">
                  <a16:creationId xmlns:a16="http://schemas.microsoft.com/office/drawing/2014/main" id="{4E713746-2FF7-4E5F-96CE-4C26E2074237}"/>
                </a:ext>
              </a:extLst>
            </p:cNvPr>
            <p:cNvSpPr/>
            <p:nvPr/>
          </p:nvSpPr>
          <p:spPr>
            <a:xfrm>
              <a:off x="6096802" y="6705600"/>
              <a:ext cx="3048000" cy="152400"/>
            </a:xfrm>
            <a:prstGeom prst="rect">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Comfortaa" panose="00000500000000000000" pitchFamily="2" charset="0"/>
              </a:endParaRPr>
            </a:p>
          </p:txBody>
        </p:sp>
      </p:grpSp>
      <p:grpSp>
        <p:nvGrpSpPr>
          <p:cNvPr id="15" name="Group 14">
            <a:extLst>
              <a:ext uri="{FF2B5EF4-FFF2-40B4-BE49-F238E27FC236}">
                <a16:creationId xmlns:a16="http://schemas.microsoft.com/office/drawing/2014/main" id="{0CBA16D3-AFD3-44F3-84BB-EC40A8977CB4}"/>
              </a:ext>
            </a:extLst>
          </p:cNvPr>
          <p:cNvGrpSpPr/>
          <p:nvPr/>
        </p:nvGrpSpPr>
        <p:grpSpPr>
          <a:xfrm>
            <a:off x="11239653" y="238008"/>
            <a:ext cx="660400" cy="660400"/>
            <a:chOff x="6324600" y="-2133600"/>
            <a:chExt cx="1066800" cy="1066800"/>
          </a:xfrm>
        </p:grpSpPr>
        <p:sp>
          <p:nvSpPr>
            <p:cNvPr id="16" name="Oval 15">
              <a:extLst>
                <a:ext uri="{FF2B5EF4-FFF2-40B4-BE49-F238E27FC236}">
                  <a16:creationId xmlns:a16="http://schemas.microsoft.com/office/drawing/2014/main" id="{9CEE3E9F-8BEE-4824-A648-5D37396EBFCE}"/>
                </a:ext>
              </a:extLst>
            </p:cNvPr>
            <p:cNvSpPr/>
            <p:nvPr/>
          </p:nvSpPr>
          <p:spPr>
            <a:xfrm>
              <a:off x="6324600" y="-2133600"/>
              <a:ext cx="533400" cy="533400"/>
            </a:xfrm>
            <a:prstGeom prst="ellipse">
              <a:avLst/>
            </a:prstGeom>
            <a:solidFill>
              <a:srgbClr val="F84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17" name="Oval 16">
              <a:extLst>
                <a:ext uri="{FF2B5EF4-FFF2-40B4-BE49-F238E27FC236}">
                  <a16:creationId xmlns:a16="http://schemas.microsoft.com/office/drawing/2014/main" id="{B3DD532B-BEC6-417A-8472-ACB47E5178DD}"/>
                </a:ext>
              </a:extLst>
            </p:cNvPr>
            <p:cNvSpPr/>
            <p:nvPr/>
          </p:nvSpPr>
          <p:spPr>
            <a:xfrm>
              <a:off x="6324600" y="-1600200"/>
              <a:ext cx="533400" cy="533400"/>
            </a:xfrm>
            <a:prstGeom prst="ellipse">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18" name="Oval 17">
              <a:extLst>
                <a:ext uri="{FF2B5EF4-FFF2-40B4-BE49-F238E27FC236}">
                  <a16:creationId xmlns:a16="http://schemas.microsoft.com/office/drawing/2014/main" id="{F644A32A-2187-477A-937D-249C6A3B29D8}"/>
                </a:ext>
              </a:extLst>
            </p:cNvPr>
            <p:cNvSpPr/>
            <p:nvPr/>
          </p:nvSpPr>
          <p:spPr>
            <a:xfrm>
              <a:off x="6858000" y="-2133600"/>
              <a:ext cx="533400" cy="533400"/>
            </a:xfrm>
            <a:prstGeom prst="ellipse">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19" name="Oval 18">
              <a:extLst>
                <a:ext uri="{FF2B5EF4-FFF2-40B4-BE49-F238E27FC236}">
                  <a16:creationId xmlns:a16="http://schemas.microsoft.com/office/drawing/2014/main" id="{04B90402-5B53-40DA-B274-BA8D16B902D4}"/>
                </a:ext>
              </a:extLst>
            </p:cNvPr>
            <p:cNvSpPr/>
            <p:nvPr/>
          </p:nvSpPr>
          <p:spPr>
            <a:xfrm>
              <a:off x="6858000" y="-1600200"/>
              <a:ext cx="533400" cy="533400"/>
            </a:xfrm>
            <a:prstGeom prst="ellipse">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grpSp>
      <p:sp>
        <p:nvSpPr>
          <p:cNvPr id="20" name="Rectangle 26">
            <a:extLst>
              <a:ext uri="{FF2B5EF4-FFF2-40B4-BE49-F238E27FC236}">
                <a16:creationId xmlns:a16="http://schemas.microsoft.com/office/drawing/2014/main" id="{9633AD4A-AECF-4D2E-84E9-70AE722C34CB}"/>
              </a:ext>
            </a:extLst>
          </p:cNvPr>
          <p:cNvSpPr/>
          <p:nvPr/>
        </p:nvSpPr>
        <p:spPr>
          <a:xfrm rot="10800000" flipH="1">
            <a:off x="6596111" y="238008"/>
            <a:ext cx="334694" cy="602330"/>
          </a:xfrm>
          <a:prstGeom prst="chevron">
            <a:avLst/>
          </a:prstGeom>
          <a:solidFill>
            <a:srgbClr val="F04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1" name="Rectangle 27">
            <a:extLst>
              <a:ext uri="{FF2B5EF4-FFF2-40B4-BE49-F238E27FC236}">
                <a16:creationId xmlns:a16="http://schemas.microsoft.com/office/drawing/2014/main" id="{C31B966F-E1A1-42A2-89CC-9D69826B068C}"/>
              </a:ext>
            </a:extLst>
          </p:cNvPr>
          <p:cNvSpPr/>
          <p:nvPr/>
        </p:nvSpPr>
        <p:spPr>
          <a:xfrm rot="10800000" flipH="1">
            <a:off x="6930805" y="238008"/>
            <a:ext cx="334694" cy="602330"/>
          </a:xfrm>
          <a:prstGeom prst="chevron">
            <a:avLst/>
          </a:prstGeom>
          <a:solidFill>
            <a:srgbClr val="39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2" name="Rectangle 28">
            <a:extLst>
              <a:ext uri="{FF2B5EF4-FFF2-40B4-BE49-F238E27FC236}">
                <a16:creationId xmlns:a16="http://schemas.microsoft.com/office/drawing/2014/main" id="{416B3409-2528-46D3-A868-B2CC52FEFA2E}"/>
              </a:ext>
            </a:extLst>
          </p:cNvPr>
          <p:cNvSpPr/>
          <p:nvPr/>
        </p:nvSpPr>
        <p:spPr>
          <a:xfrm rot="10800000" flipH="1">
            <a:off x="7600193" y="238008"/>
            <a:ext cx="334694" cy="602330"/>
          </a:xfrm>
          <a:prstGeom prst="chevron">
            <a:avLst/>
          </a:prstGeom>
          <a:solidFill>
            <a:srgbClr val="FBA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3" name="Rectangle 29">
            <a:extLst>
              <a:ext uri="{FF2B5EF4-FFF2-40B4-BE49-F238E27FC236}">
                <a16:creationId xmlns:a16="http://schemas.microsoft.com/office/drawing/2014/main" id="{E3EEAA3C-EB63-4B37-8B69-CEE841E0EDD3}"/>
              </a:ext>
            </a:extLst>
          </p:cNvPr>
          <p:cNvSpPr/>
          <p:nvPr/>
        </p:nvSpPr>
        <p:spPr>
          <a:xfrm rot="10800000" flipH="1">
            <a:off x="7265587" y="238008"/>
            <a:ext cx="334694" cy="602330"/>
          </a:xfrm>
          <a:prstGeom prst="chevron">
            <a:avLst/>
          </a:prstGeom>
          <a:solidFill>
            <a:srgbClr val="4FB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3 Montserrat ExtraLight" panose="00000300000000000000" pitchFamily="2" charset="0"/>
            </a:endParaRPr>
          </a:p>
        </p:txBody>
      </p:sp>
      <p:sp>
        <p:nvSpPr>
          <p:cNvPr id="24" name="Text Box 6">
            <a:extLst>
              <a:ext uri="{FF2B5EF4-FFF2-40B4-BE49-F238E27FC236}">
                <a16:creationId xmlns:a16="http://schemas.microsoft.com/office/drawing/2014/main" id="{AE37FD8B-F6FC-4E4C-8A61-E4D07615F23B}"/>
              </a:ext>
            </a:extLst>
          </p:cNvPr>
          <p:cNvSpPr txBox="1">
            <a:spLocks noChangeArrowheads="1"/>
          </p:cNvSpPr>
          <p:nvPr/>
        </p:nvSpPr>
        <p:spPr bwMode="auto">
          <a:xfrm>
            <a:off x="7180080" y="3059473"/>
            <a:ext cx="4760618" cy="81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50000"/>
              </a:spcBef>
              <a:spcAft>
                <a:spcPct val="0"/>
              </a:spcAft>
            </a:pPr>
            <a:r>
              <a:rPr lang="vi-VN" altLang="en-US" sz="2400" b="1" dirty="0">
                <a:solidFill>
                  <a:schemeClr val="accent5">
                    <a:lumMod val="50000"/>
                  </a:schemeClr>
                </a:solidFill>
                <a:latin typeface="Times New Roman" panose="02020603050405020304" pitchFamily="18" charset="0"/>
                <a:cs typeface="Times New Roman" panose="02020603050405020304" pitchFamily="18" charset="0"/>
              </a:rPr>
              <a:t>I. Tác dụng cản trở dòng điện của đoạn dây dẫn</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5" name="Rectangle 77">
            <a:extLst>
              <a:ext uri="{FF2B5EF4-FFF2-40B4-BE49-F238E27FC236}">
                <a16:creationId xmlns:a16="http://schemas.microsoft.com/office/drawing/2014/main" id="{41E04D57-79A8-4371-A6C1-904698DD5C1C}"/>
              </a:ext>
            </a:extLst>
          </p:cNvPr>
          <p:cNvSpPr>
            <a:spLocks noChangeArrowheads="1"/>
          </p:cNvSpPr>
          <p:nvPr/>
        </p:nvSpPr>
        <p:spPr bwMode="auto">
          <a:xfrm>
            <a:off x="7265499" y="3843141"/>
            <a:ext cx="4675199" cy="81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vi-VN" altLang="en-US" sz="2400" b="1" dirty="0">
                <a:solidFill>
                  <a:schemeClr val="accent5">
                    <a:lumMod val="75000"/>
                  </a:schemeClr>
                </a:solidFill>
                <a:cs typeface="Times New Roman" panose="02020603050405020304" pitchFamily="18" charset="0"/>
              </a:rPr>
              <a:t>II. Mối quan hệ giữa CĐDĐ và HĐT hai đầu đoạn dây dẫn</a:t>
            </a:r>
            <a:endParaRPr lang="en-US" altLang="en-US" sz="2400" b="1" dirty="0">
              <a:solidFill>
                <a:schemeClr val="accent5">
                  <a:lumMod val="75000"/>
                </a:schemeClr>
              </a:solidFill>
              <a:cs typeface="Times New Roman" panose="02020603050405020304" pitchFamily="18" charset="0"/>
            </a:endParaRPr>
          </a:p>
        </p:txBody>
      </p:sp>
      <p:sp>
        <p:nvSpPr>
          <p:cNvPr id="26" name="Rectangle 77">
            <a:extLst>
              <a:ext uri="{FF2B5EF4-FFF2-40B4-BE49-F238E27FC236}">
                <a16:creationId xmlns:a16="http://schemas.microsoft.com/office/drawing/2014/main" id="{23871F47-DA4B-4C39-BEE0-97492F9C6E72}"/>
              </a:ext>
            </a:extLst>
          </p:cNvPr>
          <p:cNvSpPr>
            <a:spLocks noChangeArrowheads="1"/>
          </p:cNvSpPr>
          <p:nvPr/>
        </p:nvSpPr>
        <p:spPr bwMode="auto">
          <a:xfrm>
            <a:off x="7885573" y="4626808"/>
            <a:ext cx="273332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vi-VN" altLang="en-US" sz="2400" b="1" dirty="0">
                <a:solidFill>
                  <a:srgbClr val="00B0F0"/>
                </a:solidFill>
                <a:cs typeface="Times New Roman" panose="02020603050405020304" pitchFamily="18" charset="0"/>
              </a:rPr>
              <a:t>III. Định luật Ohm</a:t>
            </a:r>
            <a:endParaRPr lang="en-US" altLang="en-US" sz="2400" b="1" dirty="0">
              <a:solidFill>
                <a:srgbClr val="00B0F0"/>
              </a:solidFill>
              <a:cs typeface="Times New Roman" panose="02020603050405020304" pitchFamily="18" charset="0"/>
            </a:endParaRPr>
          </a:p>
        </p:txBody>
      </p:sp>
      <p:sp>
        <p:nvSpPr>
          <p:cNvPr id="3" name="Rectangle 77">
            <a:extLst>
              <a:ext uri="{FF2B5EF4-FFF2-40B4-BE49-F238E27FC236}">
                <a16:creationId xmlns:a16="http://schemas.microsoft.com/office/drawing/2014/main" id="{AE4E8E54-4B7C-5609-485A-1C485D43579D}"/>
              </a:ext>
            </a:extLst>
          </p:cNvPr>
          <p:cNvSpPr>
            <a:spLocks noChangeArrowheads="1"/>
          </p:cNvSpPr>
          <p:nvPr/>
        </p:nvSpPr>
        <p:spPr bwMode="auto">
          <a:xfrm>
            <a:off x="8037973" y="5123244"/>
            <a:ext cx="3758692" cy="81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vi-VN" altLang="en-US" sz="2400" b="1" dirty="0">
                <a:solidFill>
                  <a:srgbClr val="4FB1D9"/>
                </a:solidFill>
                <a:cs typeface="Times New Roman" panose="02020603050405020304" pitchFamily="18" charset="0"/>
              </a:rPr>
              <a:t>IV. Điện trở của một đoạn dây dẫn</a:t>
            </a:r>
            <a:endParaRPr lang="en-US" altLang="en-US" sz="2400" b="1" dirty="0">
              <a:solidFill>
                <a:srgbClr val="4FB1D9"/>
              </a:solidFill>
              <a:cs typeface="Times New Roman" panose="02020603050405020304" pitchFamily="18" charset="0"/>
            </a:endParaRPr>
          </a:p>
        </p:txBody>
      </p:sp>
    </p:spTree>
    <p:extLst>
      <p:ext uri="{BB962C8B-B14F-4D97-AF65-F5344CB8AC3E}">
        <p14:creationId xmlns:p14="http://schemas.microsoft.com/office/powerpoint/2010/main" val="3739835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4" grpId="0"/>
      <p:bldP spid="25" grpId="0"/>
      <p:bldP spid="26"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24" y="738749"/>
            <a:ext cx="10515600" cy="1325563"/>
          </a:xfrm>
        </p:spPr>
        <p:txBody>
          <a:bodyPr>
            <a:normAutofit fontScale="90000"/>
          </a:bodyPr>
          <a:lstStyle/>
          <a:p>
            <a:r>
              <a:rPr lang="vi-VN" altLang="en-US" sz="4000" b="1" dirty="0">
                <a:solidFill>
                  <a:schemeClr val="accent5">
                    <a:lumMod val="50000"/>
                  </a:schemeClr>
                </a:solidFill>
                <a:effectLst>
                  <a:outerShdw blurRad="38100" dist="38100" dir="2700000" algn="tl">
                    <a:srgbClr val="000000">
                      <a:alpha val="43137"/>
                    </a:srgbClr>
                  </a:outerShdw>
                </a:effectLst>
                <a:cs typeface="Times New Roman" panose="02020603050405020304" pitchFamily="18" charset="0"/>
              </a:rPr>
              <a:t>I. Tác dụng cản trở dòng điện của đoạn dây dẫn</a:t>
            </a:r>
            <a:br>
              <a:rPr lang="en-US" altLang="en-US"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dirty="0">
              <a:effectLst>
                <a:outerShdw blurRad="38100" dist="38100" dir="2700000" algn="tl">
                  <a:srgbClr val="000000">
                    <a:alpha val="43137"/>
                  </a:srgbClr>
                </a:outerShdw>
              </a:effectLst>
            </a:endParaRPr>
          </a:p>
        </p:txBody>
      </p:sp>
      <p:sp>
        <p:nvSpPr>
          <p:cNvPr id="3" name="TextBox 2"/>
          <p:cNvSpPr txBox="1"/>
          <p:nvPr/>
        </p:nvSpPr>
        <p:spPr>
          <a:xfrm>
            <a:off x="1445342" y="2064312"/>
            <a:ext cx="9370142"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p:txBody>
      </p:sp>
      <p:sp>
        <p:nvSpPr>
          <p:cNvPr id="4" name="TextBox 3"/>
          <p:cNvSpPr txBox="1"/>
          <p:nvPr/>
        </p:nvSpPr>
        <p:spPr>
          <a:xfrm>
            <a:off x="1838632" y="3578942"/>
            <a:ext cx="8583562" cy="1815882"/>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Mục đích của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vi-VN" sz="2800" dirty="0">
                <a:latin typeface="Times New Roman" panose="02020603050405020304" pitchFamily="18" charset="0"/>
                <a:cs typeface="Times New Roman" panose="02020603050405020304" pitchFamily="18" charset="0"/>
              </a:rPr>
              <a:t> để làm gì? </a:t>
            </a:r>
            <a:endParaRPr lang="en-US" sz="2800"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2. Các dụng cụ cần chuẩn bị cho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ctr"/>
            <a:r>
              <a:rPr lang="vi-VN" sz="2800" dirty="0">
                <a:latin typeface="Times New Roman" panose="02020603050405020304" pitchFamily="18" charset="0"/>
                <a:cs typeface="Times New Roman" panose="02020603050405020304" pitchFamily="18" charset="0"/>
              </a:rPr>
              <a:t>3. Nêu cách tiến hành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vi-VN" sz="2800" dirty="0">
                <a:latin typeface="Times New Roman" panose="02020603050405020304" pitchFamily="18" charset="0"/>
                <a:cs typeface="Times New Roman" panose="02020603050405020304" pitchFamily="18" charset="0"/>
              </a:rPr>
              <a:t>. Dự đoán kết quả</a:t>
            </a:r>
            <a:r>
              <a:rPr lang="en-US" sz="2800" dirty="0">
                <a:latin typeface="Times New Roman" panose="02020603050405020304" pitchFamily="18" charset="0"/>
                <a:cs typeface="Times New Roman" panose="02020603050405020304" pitchFamily="18" charset="0"/>
              </a:rPr>
              <a:t>? </a:t>
            </a:r>
          </a:p>
          <a:p>
            <a:pPr algn="ct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8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69386" y="861398"/>
            <a:ext cx="4066407" cy="258972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624052" y="861398"/>
                <a:ext cx="6164825" cy="3785652"/>
              </a:xfrm>
              <a:prstGeom prst="rect">
                <a:avLst/>
              </a:prstGeom>
              <a:noFill/>
            </p:spPr>
            <p:txBody>
              <a:bodyPr wrap="square" rtlCol="0">
                <a:spAutoFit/>
              </a:bodyPr>
              <a:lstStyle/>
              <a:p>
                <a:r>
                  <a:rPr lang="en-US" sz="3000" dirty="0" err="1">
                    <a:latin typeface="Times New Roman" panose="02020603050405020304" pitchFamily="18" charset="0"/>
                    <a:cs typeface="Times New Roman" panose="02020603050405020304" pitchFamily="18" charset="0"/>
                  </a:rPr>
                  <a:t>Tiến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nghiệm</a:t>
                </a:r>
                <a:r>
                  <a:rPr lang="en-US" sz="3000" dirty="0">
                    <a:latin typeface="Times New Roman" panose="02020603050405020304" pitchFamily="18" charset="0"/>
                    <a:cs typeface="Times New Roman" panose="02020603050405020304" pitchFamily="18" charset="0"/>
                  </a:rPr>
                  <a:t>:</a:t>
                </a:r>
              </a:p>
              <a:p>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1: </a:t>
                </a:r>
                <a:r>
                  <a:rPr lang="en-US" sz="3000" dirty="0" err="1">
                    <a:latin typeface="Times New Roman" panose="02020603050405020304" pitchFamily="18" charset="0"/>
                    <a:cs typeface="Times New Roman" panose="02020603050405020304" pitchFamily="18" charset="0"/>
                  </a:rPr>
                  <a:t>Mắc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7.2.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nguồn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mức</a:t>
                </a:r>
                <a:r>
                  <a:rPr lang="en-US" sz="3000" dirty="0">
                    <a:latin typeface="Times New Roman" panose="02020603050405020304" pitchFamily="18" charset="0"/>
                    <a:cs typeface="Times New Roman" panose="02020603050405020304" pitchFamily="18" charset="0"/>
                  </a:rPr>
                  <a:t> 3V</a:t>
                </a:r>
              </a:p>
              <a:p>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2: </a:t>
                </a:r>
                <a:r>
                  <a:rPr lang="en-US" sz="3000" dirty="0" err="1">
                    <a:latin typeface="Times New Roman" panose="02020603050405020304" pitchFamily="18" charset="0"/>
                    <a:cs typeface="Times New Roman" panose="02020603050405020304" pitchFamily="18" charset="0"/>
                  </a:rPr>
                  <a:t>Đóng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đèn</a:t>
                </a:r>
                <a:r>
                  <a:rPr lang="en-US" sz="3000" dirty="0">
                    <a:latin typeface="Times New Roman" panose="02020603050405020304" pitchFamily="18" charset="0"/>
                    <a:cs typeface="Times New Roman" panose="02020603050405020304" pitchFamily="18" charset="0"/>
                  </a:rPr>
                  <a:t>.</a:t>
                </a:r>
              </a:p>
              <a:p>
                <a:r>
                  <a:rPr lang="en-US" sz="3000" dirty="0" err="1">
                    <a:latin typeface="Times New Roman" panose="02020603050405020304" pitchFamily="18" charset="0"/>
                    <a:cs typeface="Times New Roman" panose="02020603050405020304" pitchFamily="18" charset="0"/>
                  </a:rPr>
                  <a:t>Bước</a:t>
                </a:r>
                <a:r>
                  <a:rPr lang="en-US" sz="3000" dirty="0">
                    <a:latin typeface="Times New Roman" panose="02020603050405020304" pitchFamily="18" charset="0"/>
                    <a:cs typeface="Times New Roman" panose="02020603050405020304" pitchFamily="18" charset="0"/>
                  </a:rPr>
                  <a:t> 3: </a:t>
                </a:r>
                <a:r>
                  <a:rPr lang="en-US" sz="3000" dirty="0" err="1">
                    <a:latin typeface="Times New Roman" panose="02020603050405020304" pitchFamily="18" charset="0"/>
                    <a:cs typeface="Times New Roman" panose="02020603050405020304" pitchFamily="18" charset="0"/>
                  </a:rPr>
                  <a:t>Mở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dẫn</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𝑅</m:t>
                        </m:r>
                      </m:e>
                      <m:sub>
                        <m:r>
                          <a:rPr lang="en-US" sz="3200" i="1">
                            <a:latin typeface="Cambria Math" panose="02040503050406030204" pitchFamily="18" charset="0"/>
                            <a:cs typeface="Times New Roman" panose="02020603050405020304" pitchFamily="18" charset="0"/>
                          </a:rPr>
                          <m:t>1</m:t>
                        </m:r>
                      </m:sub>
                    </m:sSub>
                  </m:oMath>
                </a14:m>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dẫn</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𝑅</m:t>
                        </m:r>
                      </m:e>
                      <m:sub>
                        <m:r>
                          <a:rPr lang="en-US" sz="3200" i="1">
                            <a:latin typeface="Cambria Math" panose="02040503050406030204" pitchFamily="18" charset="0"/>
                            <a:cs typeface="Times New Roman" panose="02020603050405020304" pitchFamily="18" charset="0"/>
                          </a:rPr>
                          <m:t>2</m:t>
                        </m:r>
                      </m:sub>
                    </m:sSub>
                  </m:oMath>
                </a14:m>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sang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đèn</a:t>
                </a:r>
                <a:r>
                  <a:rPr lang="en-US" sz="3000" dirty="0">
                    <a:latin typeface="Times New Roman" panose="02020603050405020304" pitchFamily="18" charset="0"/>
                    <a:cs typeface="Times New Roman" panose="02020603050405020304" pitchFamily="18"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5624052" y="861398"/>
                <a:ext cx="6164825" cy="3785652"/>
              </a:xfrm>
              <a:prstGeom prst="rect">
                <a:avLst/>
              </a:prstGeom>
              <a:blipFill>
                <a:blip r:embed="rId3"/>
                <a:stretch>
                  <a:fillRect l="-2374" t="-2093" b="-46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33600" y="5338916"/>
                <a:ext cx="805261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𝑅</m:t>
                        </m:r>
                      </m:e>
                      <m:sub>
                        <m:r>
                          <a:rPr lang="en-US" sz="2800" b="0" i="1" smtClean="0">
                            <a:latin typeface="Cambria Math" panose="02040503050406030204" pitchFamily="18" charset="0"/>
                            <a:cs typeface="Times New Roman" panose="02020603050405020304" pitchFamily="18" charset="0"/>
                          </a:rPr>
                          <m:t>1</m:t>
                        </m:r>
                      </m:sub>
                    </m:sSub>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𝑅</m:t>
                        </m:r>
                      </m:e>
                      <m:sub>
                        <m:r>
                          <a:rPr lang="en-US" sz="2800" b="0" i="1" smtClean="0">
                            <a:latin typeface="Cambria Math" panose="02040503050406030204" pitchFamily="18" charset="0"/>
                            <a:cs typeface="Times New Roman" panose="02020603050405020304" pitchFamily="18" charset="0"/>
                          </a:rPr>
                          <m:t>2</m:t>
                        </m:r>
                      </m:sub>
                    </m:sSub>
                  </m:oMath>
                </a14:m>
                <a:r>
                  <a:rPr lang="en-US" sz="2800" dirty="0">
                    <a:latin typeface="Times New Roman" panose="02020603050405020304" pitchFamily="18" charset="0"/>
                    <a:cs typeface="Times New Roman" panose="02020603050405020304" pitchFamily="18" charset="0"/>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2133600" y="5338916"/>
                <a:ext cx="8052619" cy="523220"/>
              </a:xfrm>
              <a:prstGeom prst="rect">
                <a:avLst/>
              </a:prstGeom>
              <a:blipFill>
                <a:blip r:embed="rId4"/>
                <a:stretch>
                  <a:fillRect l="-1514" t="-12791" r="-379"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24052" y="861398"/>
                <a:ext cx="5181600"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Dựa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a) So </a:t>
                </a:r>
                <a:r>
                  <a:rPr lang="en-US" sz="3200" dirty="0" err="1">
                    <a:latin typeface="Times New Roman" panose="02020603050405020304" pitchFamily="18" charset="0"/>
                    <a:cs typeface="Times New Roman" panose="02020603050405020304" pitchFamily="18" charset="0"/>
                  </a:rPr>
                  <a:t>sánh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𝑅</m:t>
                        </m:r>
                      </m:e>
                      <m:sub>
                        <m:r>
                          <a:rPr lang="en-US" sz="3200" b="0" i="1" smtClean="0">
                            <a:latin typeface="Cambria Math" panose="02040503050406030204" pitchFamily="18" charset="0"/>
                            <a:cs typeface="Times New Roman" panose="02020603050405020304" pitchFamily="18" charset="0"/>
                          </a:rPr>
                          <m:t>1</m:t>
                        </m:r>
                      </m:sub>
                    </m:sSub>
                  </m:oMath>
                </a14:m>
                <a:r>
                  <a:rPr lang="en-US" sz="3200" dirty="0">
                    <a:latin typeface="Times New Roman" panose="02020603050405020304" pitchFamily="18" charset="0"/>
                    <a:cs typeface="Times New Roman" panose="02020603050405020304" pitchFamily="18" charset="0"/>
                  </a:rPr>
                  <a:t> và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𝑅</m:t>
                        </m:r>
                      </m:e>
                      <m:sub>
                        <m:r>
                          <a:rPr lang="en-US" sz="3200" i="1">
                            <a:latin typeface="Cambria Math" panose="02040503050406030204" pitchFamily="18" charset="0"/>
                            <a:cs typeface="Times New Roman" panose="02020603050405020304" pitchFamily="18" charset="0"/>
                          </a:rPr>
                          <m:t>2</m:t>
                        </m:r>
                      </m:sub>
                    </m:sSub>
                  </m:oMath>
                </a14:m>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5624052" y="861398"/>
                <a:ext cx="5181600" cy="4031873"/>
              </a:xfrm>
              <a:prstGeom prst="rect">
                <a:avLst/>
              </a:prstGeom>
              <a:blipFill>
                <a:blip r:embed="rId5"/>
                <a:stretch>
                  <a:fillRect l="-3059" t="-2115" r="-706" b="-3776"/>
                </a:stretch>
              </a:blipFill>
            </p:spPr>
            <p:txBody>
              <a:bodyPr/>
              <a:lstStyle/>
              <a:p>
                <a:r>
                  <a:rPr lang="en-US">
                    <a:noFill/>
                  </a:rPr>
                  <a:t> </a:t>
                </a:r>
              </a:p>
            </p:txBody>
          </p:sp>
        </mc:Fallback>
      </mc:AlternateContent>
    </p:spTree>
    <p:extLst>
      <p:ext uri="{BB962C8B-B14F-4D97-AF65-F5344CB8AC3E}">
        <p14:creationId xmlns:p14="http://schemas.microsoft.com/office/powerpoint/2010/main" val="427381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1016000" y="2448560"/>
            <a:ext cx="2092960" cy="1036320"/>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 LUẬN</a:t>
            </a:r>
          </a:p>
        </p:txBody>
      </p:sp>
      <p:sp>
        <p:nvSpPr>
          <p:cNvPr id="6" name="TextBox 5"/>
          <p:cNvSpPr txBox="1"/>
          <p:nvPr/>
        </p:nvSpPr>
        <p:spPr>
          <a:xfrm>
            <a:off x="3881120" y="1442720"/>
            <a:ext cx="8178800" cy="3477875"/>
          </a:xfrm>
          <a:prstGeom prst="rect">
            <a:avLst/>
          </a:prstGeom>
          <a:noFill/>
        </p:spPr>
        <p:txBody>
          <a:bodyPr wrap="square" rtlCol="0">
            <a:spAutoFit/>
          </a:bodyPr>
          <a:lstStyle/>
          <a:p>
            <a:r>
              <a:rPr lang="de-DE" sz="4400" dirty="0">
                <a:latin typeface="Times New Roman" panose="02020603050405020304" pitchFamily="18" charset="0"/>
                <a:cs typeface="Times New Roman" panose="02020603050405020304" pitchFamily="18" charset="0"/>
              </a:rPr>
              <a:t>- Đoạn dây dẫn có tác dụng cản trở dòng điện. </a:t>
            </a:r>
            <a:endParaRPr lang="en-US" sz="4400" dirty="0">
              <a:latin typeface="Times New Roman" panose="02020603050405020304" pitchFamily="18" charset="0"/>
              <a:cs typeface="Times New Roman" panose="02020603050405020304" pitchFamily="18" charset="0"/>
            </a:endParaRPr>
          </a:p>
          <a:p>
            <a:r>
              <a:rPr lang="de-DE" sz="4400" dirty="0">
                <a:latin typeface="Times New Roman" panose="02020603050405020304" pitchFamily="18" charset="0"/>
                <a:cs typeface="Times New Roman" panose="02020603050405020304" pitchFamily="18" charset="0"/>
              </a:rPr>
              <a:t>- Các đoạn dây dẫn khác nhau có tác dụng cản trở dòng điện khác nhau.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96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080E-D571-B3A5-0BA0-086FB7B1697F}"/>
              </a:ext>
            </a:extLst>
          </p:cNvPr>
          <p:cNvSpPr>
            <a:spLocks noGrp="1"/>
          </p:cNvSpPr>
          <p:nvPr>
            <p:ph type="title"/>
          </p:nvPr>
        </p:nvSpPr>
        <p:spPr>
          <a:xfrm>
            <a:off x="383842" y="71319"/>
            <a:ext cx="11098161" cy="1325563"/>
          </a:xfrm>
        </p:spPr>
        <p:txBody>
          <a:bodyPr>
            <a:normAutofit/>
          </a:bodyPr>
          <a:lstStyle/>
          <a:p>
            <a:r>
              <a:rPr lang="vi-VN" sz="2800" b="1" dirty="0">
                <a:solidFill>
                  <a:srgbClr val="0000FF"/>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II. </a:t>
            </a:r>
            <a:r>
              <a:rPr lang="de-DE" sz="2800" b="1" dirty="0">
                <a:solidFill>
                  <a:srgbClr val="0000FF"/>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Mối liên hệ giữa cường độ dòng điện và hiệu điện thế giữa hai đầu đoạn dây dẫn</a:t>
            </a:r>
            <a:endParaRPr lang="vi-VN" sz="2800" dirty="0">
              <a:solidFill>
                <a:srgbClr val="0000FF"/>
              </a:solidFill>
              <a:highlight>
                <a:srgbClr val="FEFECE"/>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1269EF8-C718-2203-2289-1567600B3C04}"/>
              </a:ext>
            </a:extLst>
          </p:cNvPr>
          <p:cNvSpPr txBox="1"/>
          <p:nvPr/>
        </p:nvSpPr>
        <p:spPr>
          <a:xfrm>
            <a:off x="862267" y="1418636"/>
            <a:ext cx="2917723" cy="530594"/>
          </a:xfrm>
          <a:prstGeom prst="rect">
            <a:avLst/>
          </a:prstGeom>
          <a:noFill/>
        </p:spPr>
        <p:txBody>
          <a:bodyPr wrap="square">
            <a:spAutoFit/>
          </a:bodyPr>
          <a:lstStyle/>
          <a:p>
            <a:pPr>
              <a:lnSpc>
                <a:spcPct val="107000"/>
              </a:lnSpc>
              <a:spcBef>
                <a:spcPts val="600"/>
              </a:spcBef>
              <a:spcAft>
                <a:spcPts val="600"/>
              </a:spcAft>
            </a:pPr>
            <a:r>
              <a:rPr lang="en-US" sz="2800" b="1"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Thí nghiệm 2:</a:t>
            </a:r>
            <a:endParaRPr lang="vi-VN" sz="2800" b="1"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8E2F852-0A00-5E6A-3D98-B8A76AE2986C}"/>
              </a:ext>
            </a:extLst>
          </p:cNvPr>
          <p:cNvPicPr>
            <a:picLocks noChangeAspect="1"/>
          </p:cNvPicPr>
          <p:nvPr/>
        </p:nvPicPr>
        <p:blipFill>
          <a:blip r:embed="rId3"/>
          <a:stretch>
            <a:fillRect/>
          </a:stretch>
        </p:blipFill>
        <p:spPr>
          <a:xfrm>
            <a:off x="7176138" y="1396882"/>
            <a:ext cx="4305865" cy="2777155"/>
          </a:xfrm>
          <a:prstGeom prst="rect">
            <a:avLst/>
          </a:prstGeom>
        </p:spPr>
      </p:pic>
      <p:sp>
        <p:nvSpPr>
          <p:cNvPr id="8" name="TextBox 7">
            <a:extLst>
              <a:ext uri="{FF2B5EF4-FFF2-40B4-BE49-F238E27FC236}">
                <a16:creationId xmlns:a16="http://schemas.microsoft.com/office/drawing/2014/main" id="{F44D9328-AC0C-4237-D97B-3E2BE7ABE1F6}"/>
              </a:ext>
            </a:extLst>
          </p:cNvPr>
          <p:cNvSpPr txBox="1"/>
          <p:nvPr/>
        </p:nvSpPr>
        <p:spPr>
          <a:xfrm>
            <a:off x="948812" y="2085843"/>
            <a:ext cx="4788310" cy="523220"/>
          </a:xfrm>
          <a:prstGeom prst="rect">
            <a:avLst/>
          </a:prstGeom>
          <a:noFill/>
        </p:spPr>
        <p:txBody>
          <a:bodyPr wrap="square">
            <a:spAutoFit/>
          </a:bodyPr>
          <a:lstStyle/>
          <a:p>
            <a:r>
              <a:rPr lang="nl-NL" sz="2800" b="1" dirty="0">
                <a:effectLst/>
                <a:latin typeface="Times New Roman" panose="02020603050405020304" pitchFamily="18" charset="0"/>
                <a:ea typeface="Calibri" panose="020F0502020204030204" pitchFamily="34" charset="0"/>
              </a:rPr>
              <a:t>Mục tiêu của bài TN là gì?</a:t>
            </a:r>
            <a:endParaRPr lang="vi-VN" sz="2800" b="1" dirty="0"/>
          </a:p>
        </p:txBody>
      </p:sp>
      <p:sp>
        <p:nvSpPr>
          <p:cNvPr id="10" name="TextBox 9">
            <a:extLst>
              <a:ext uri="{FF2B5EF4-FFF2-40B4-BE49-F238E27FC236}">
                <a16:creationId xmlns:a16="http://schemas.microsoft.com/office/drawing/2014/main" id="{BD335436-D0C9-5A6F-A555-AC3E34774586}"/>
              </a:ext>
            </a:extLst>
          </p:cNvPr>
          <p:cNvSpPr txBox="1"/>
          <p:nvPr/>
        </p:nvSpPr>
        <p:spPr>
          <a:xfrm>
            <a:off x="1081548" y="2868769"/>
            <a:ext cx="4522839" cy="523220"/>
          </a:xfrm>
          <a:prstGeom prst="rect">
            <a:avLst/>
          </a:prstGeom>
          <a:noFill/>
        </p:spPr>
        <p:txBody>
          <a:bodyPr wrap="square">
            <a:spAutoFit/>
          </a:bodyPr>
          <a:lstStyle/>
          <a:p>
            <a:r>
              <a:rPr lang="nl-NL" sz="2800" b="1" dirty="0">
                <a:effectLst/>
                <a:latin typeface="Times New Roman" panose="02020603050405020304" pitchFamily="18" charset="0"/>
                <a:ea typeface="Calibri" panose="020F0502020204030204" pitchFamily="34" charset="0"/>
              </a:rPr>
              <a:t>Dụng cụ TN gồm những gì?</a:t>
            </a:r>
            <a:endParaRPr lang="vi-VN" sz="2800" b="1" dirty="0"/>
          </a:p>
        </p:txBody>
      </p:sp>
    </p:spTree>
    <p:extLst>
      <p:ext uri="{BB962C8B-B14F-4D97-AF65-F5344CB8AC3E}">
        <p14:creationId xmlns:p14="http://schemas.microsoft.com/office/powerpoint/2010/main" val="1553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269EF8-C718-2203-2289-1567600B3C04}"/>
              </a:ext>
            </a:extLst>
          </p:cNvPr>
          <p:cNvSpPr txBox="1"/>
          <p:nvPr/>
        </p:nvSpPr>
        <p:spPr>
          <a:xfrm>
            <a:off x="149941" y="97402"/>
            <a:ext cx="2917723" cy="530594"/>
          </a:xfrm>
          <a:prstGeom prst="rect">
            <a:avLst/>
          </a:prstGeom>
          <a:noFill/>
        </p:spPr>
        <p:txBody>
          <a:bodyPr wrap="square">
            <a:spAutoFit/>
          </a:bodyPr>
          <a:lstStyle/>
          <a:p>
            <a:pPr>
              <a:lnSpc>
                <a:spcPct val="107000"/>
              </a:lnSpc>
              <a:spcBef>
                <a:spcPts val="600"/>
              </a:spcBef>
              <a:spcAft>
                <a:spcPts val="600"/>
              </a:spcAft>
            </a:pPr>
            <a:r>
              <a:rPr lang="en-US" sz="2800" b="1"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Thí nghiệm 2:</a:t>
            </a:r>
            <a:endParaRPr lang="vi-VN" sz="2800" b="1"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8E2F852-0A00-5E6A-3D98-B8A76AE2986C}"/>
              </a:ext>
            </a:extLst>
          </p:cNvPr>
          <p:cNvPicPr>
            <a:picLocks noChangeAspect="1"/>
          </p:cNvPicPr>
          <p:nvPr/>
        </p:nvPicPr>
        <p:blipFill>
          <a:blip r:embed="rId3"/>
          <a:stretch>
            <a:fillRect/>
          </a:stretch>
        </p:blipFill>
        <p:spPr>
          <a:xfrm>
            <a:off x="7467035" y="2060086"/>
            <a:ext cx="4305865" cy="2777155"/>
          </a:xfrm>
          <a:prstGeom prst="rect">
            <a:avLst/>
          </a:prstGeom>
        </p:spPr>
      </p:pic>
      <p:sp>
        <p:nvSpPr>
          <p:cNvPr id="14" name="TextBox 13">
            <a:extLst>
              <a:ext uri="{FF2B5EF4-FFF2-40B4-BE49-F238E27FC236}">
                <a16:creationId xmlns:a16="http://schemas.microsoft.com/office/drawing/2014/main" id="{219CFACB-B64B-F68D-452F-608D9E3BD454}"/>
              </a:ext>
            </a:extLst>
          </p:cNvPr>
          <p:cNvSpPr txBox="1"/>
          <p:nvPr/>
        </p:nvSpPr>
        <p:spPr>
          <a:xfrm>
            <a:off x="225937" y="607792"/>
            <a:ext cx="4434554" cy="523220"/>
          </a:xfrm>
          <a:prstGeom prst="rect">
            <a:avLst/>
          </a:prstGeom>
          <a:noFill/>
        </p:spPr>
        <p:txBody>
          <a:bodyPr wrap="square">
            <a:spAutoFit/>
          </a:bodyPr>
          <a:lstStyle/>
          <a:p>
            <a:r>
              <a:rPr lang="vi-VN" sz="2800" b="1" dirty="0">
                <a:latin typeface="Times New Roman" panose="02020603050405020304" pitchFamily="18" charset="0"/>
                <a:ea typeface="Calibri" panose="020F0502020204030204" pitchFamily="34" charset="0"/>
              </a:rPr>
              <a:t>Các nhóm làm thí nghiệm 2   </a:t>
            </a:r>
            <a:r>
              <a:rPr lang="nl-NL" sz="2800" b="1" dirty="0">
                <a:effectLst/>
                <a:latin typeface="Times New Roman" panose="02020603050405020304" pitchFamily="18" charset="0"/>
                <a:ea typeface="Calibri" panose="020F0502020204030204" pitchFamily="34" charset="0"/>
              </a:rPr>
              <a:t> </a:t>
            </a:r>
            <a:endParaRPr lang="vi-VN" sz="2800" b="1" dirty="0"/>
          </a:p>
        </p:txBody>
      </p:sp>
      <p:graphicFrame>
        <p:nvGraphicFramePr>
          <p:cNvPr id="18" name="Table 17">
            <a:extLst>
              <a:ext uri="{FF2B5EF4-FFF2-40B4-BE49-F238E27FC236}">
                <a16:creationId xmlns:a16="http://schemas.microsoft.com/office/drawing/2014/main" id="{E5704C96-1AEA-0B55-4BFC-4F639DF9077E}"/>
              </a:ext>
            </a:extLst>
          </p:cNvPr>
          <p:cNvGraphicFramePr>
            <a:graphicFrameLocks noGrp="1"/>
          </p:cNvGraphicFramePr>
          <p:nvPr>
            <p:extLst>
              <p:ext uri="{D42A27DB-BD31-4B8C-83A1-F6EECF244321}">
                <p14:modId xmlns:p14="http://schemas.microsoft.com/office/powerpoint/2010/main" val="140034964"/>
              </p:ext>
            </p:extLst>
          </p:nvPr>
        </p:nvGraphicFramePr>
        <p:xfrm>
          <a:off x="396875" y="1955092"/>
          <a:ext cx="6652856" cy="3311562"/>
        </p:xfrm>
        <a:graphic>
          <a:graphicData uri="http://schemas.openxmlformats.org/drawingml/2006/table">
            <a:tbl>
              <a:tblPr firstRow="1" bandRow="1">
                <a:tableStyleId>{5940675A-B579-460E-94D1-54222C63F5DA}</a:tableStyleId>
              </a:tblPr>
              <a:tblGrid>
                <a:gridCol w="1663214">
                  <a:extLst>
                    <a:ext uri="{9D8B030D-6E8A-4147-A177-3AD203B41FA5}">
                      <a16:colId xmlns:a16="http://schemas.microsoft.com/office/drawing/2014/main" val="2287433831"/>
                    </a:ext>
                  </a:extLst>
                </a:gridCol>
                <a:gridCol w="1663214">
                  <a:extLst>
                    <a:ext uri="{9D8B030D-6E8A-4147-A177-3AD203B41FA5}">
                      <a16:colId xmlns:a16="http://schemas.microsoft.com/office/drawing/2014/main" val="320618849"/>
                    </a:ext>
                  </a:extLst>
                </a:gridCol>
                <a:gridCol w="1663214">
                  <a:extLst>
                    <a:ext uri="{9D8B030D-6E8A-4147-A177-3AD203B41FA5}">
                      <a16:colId xmlns:a16="http://schemas.microsoft.com/office/drawing/2014/main" val="3532804244"/>
                    </a:ext>
                  </a:extLst>
                </a:gridCol>
                <a:gridCol w="1663214">
                  <a:extLst>
                    <a:ext uri="{9D8B030D-6E8A-4147-A177-3AD203B41FA5}">
                      <a16:colId xmlns:a16="http://schemas.microsoft.com/office/drawing/2014/main" val="3745986762"/>
                    </a:ext>
                  </a:extLst>
                </a:gridCol>
              </a:tblGrid>
              <a:tr h="551927">
                <a:tc>
                  <a:txBody>
                    <a:bodyPr/>
                    <a:lstStyle/>
                    <a:p>
                      <a:pPr algn="ctr"/>
                      <a:r>
                        <a:rPr lang="vi-VN" sz="2800" dirty="0">
                          <a:latin typeface="+mj-lt"/>
                        </a:rPr>
                        <a:t>Lần </a:t>
                      </a:r>
                    </a:p>
                  </a:txBody>
                  <a:tcPr/>
                </a:tc>
                <a:tc>
                  <a:txBody>
                    <a:bodyPr/>
                    <a:lstStyle/>
                    <a:p>
                      <a:pPr algn="ctr"/>
                      <a:r>
                        <a:rPr lang="vi-VN" sz="2800" dirty="0">
                          <a:latin typeface="+mj-lt"/>
                        </a:rPr>
                        <a:t>U (V)</a:t>
                      </a:r>
                    </a:p>
                  </a:txBody>
                  <a:tcPr/>
                </a:tc>
                <a:tc>
                  <a:txBody>
                    <a:bodyPr/>
                    <a:lstStyle/>
                    <a:p>
                      <a:pPr algn="l"/>
                      <a:endParaRPr lang="vi-VN" sz="2800" dirty="0">
                        <a:latin typeface="+mj-lt"/>
                      </a:endParaRPr>
                    </a:p>
                  </a:txBody>
                  <a:tcPr/>
                </a:tc>
                <a:tc>
                  <a:txBody>
                    <a:bodyPr/>
                    <a:lstStyle/>
                    <a:p>
                      <a:pPr algn="ctr"/>
                      <a:endParaRPr lang="vi-VN" sz="2800" dirty="0">
                        <a:latin typeface="+mj-lt"/>
                      </a:endParaRPr>
                    </a:p>
                  </a:txBody>
                  <a:tcPr/>
                </a:tc>
                <a:extLst>
                  <a:ext uri="{0D108BD9-81ED-4DB2-BD59-A6C34878D82A}">
                    <a16:rowId xmlns:a16="http://schemas.microsoft.com/office/drawing/2014/main" val="1925514064"/>
                  </a:ext>
                </a:extLst>
              </a:tr>
              <a:tr h="551927">
                <a:tc>
                  <a:txBody>
                    <a:bodyPr/>
                    <a:lstStyle/>
                    <a:p>
                      <a:pPr algn="ctr"/>
                      <a:r>
                        <a:rPr lang="vi-VN" sz="2800" dirty="0">
                          <a:latin typeface="+mj-lt"/>
                        </a:rPr>
                        <a:t>1</a:t>
                      </a:r>
                    </a:p>
                  </a:txBody>
                  <a:tcPr/>
                </a:tc>
                <a:tc>
                  <a:txBody>
                    <a:bodyPr/>
                    <a:lstStyle/>
                    <a:p>
                      <a:pPr algn="ctr"/>
                      <a:endParaRPr lang="vi-VN" sz="2800">
                        <a:latin typeface="+mj-lt"/>
                      </a:endParaRPr>
                    </a:p>
                  </a:txBody>
                  <a:tcPr/>
                </a:tc>
                <a:tc>
                  <a:txBody>
                    <a:bodyPr/>
                    <a:lstStyle/>
                    <a:p>
                      <a:pPr algn="ctr"/>
                      <a:endParaRPr lang="vi-VN" sz="2800">
                        <a:latin typeface="+mj-lt"/>
                      </a:endParaRPr>
                    </a:p>
                  </a:txBody>
                  <a:tcPr/>
                </a:tc>
                <a:tc>
                  <a:txBody>
                    <a:bodyPr/>
                    <a:lstStyle/>
                    <a:p>
                      <a:pPr algn="ctr"/>
                      <a:endParaRPr lang="vi-VN" sz="2800">
                        <a:latin typeface="+mj-lt"/>
                      </a:endParaRPr>
                    </a:p>
                  </a:txBody>
                  <a:tcPr/>
                </a:tc>
                <a:extLst>
                  <a:ext uri="{0D108BD9-81ED-4DB2-BD59-A6C34878D82A}">
                    <a16:rowId xmlns:a16="http://schemas.microsoft.com/office/drawing/2014/main" val="3597065350"/>
                  </a:ext>
                </a:extLst>
              </a:tr>
              <a:tr h="551927">
                <a:tc>
                  <a:txBody>
                    <a:bodyPr/>
                    <a:lstStyle/>
                    <a:p>
                      <a:pPr algn="ctr"/>
                      <a:r>
                        <a:rPr lang="vi-VN" sz="2800" dirty="0">
                          <a:latin typeface="+mj-lt"/>
                        </a:rPr>
                        <a:t>2</a:t>
                      </a:r>
                    </a:p>
                  </a:txBody>
                  <a:tcPr/>
                </a:tc>
                <a:tc>
                  <a:txBody>
                    <a:bodyPr/>
                    <a:lstStyle/>
                    <a:p>
                      <a:pPr algn="ctr"/>
                      <a:endParaRPr lang="vi-VN" sz="2800">
                        <a:latin typeface="+mj-lt"/>
                      </a:endParaRPr>
                    </a:p>
                  </a:txBody>
                  <a:tcPr/>
                </a:tc>
                <a:tc>
                  <a:txBody>
                    <a:bodyPr/>
                    <a:lstStyle/>
                    <a:p>
                      <a:pPr algn="ctr"/>
                      <a:endParaRPr lang="vi-VN" sz="2800">
                        <a:latin typeface="+mj-lt"/>
                      </a:endParaRPr>
                    </a:p>
                  </a:txBody>
                  <a:tcPr/>
                </a:tc>
                <a:tc>
                  <a:txBody>
                    <a:bodyPr/>
                    <a:lstStyle/>
                    <a:p>
                      <a:pPr algn="ctr"/>
                      <a:endParaRPr lang="vi-VN" sz="2800" dirty="0">
                        <a:latin typeface="+mj-lt"/>
                      </a:endParaRPr>
                    </a:p>
                  </a:txBody>
                  <a:tcPr/>
                </a:tc>
                <a:extLst>
                  <a:ext uri="{0D108BD9-81ED-4DB2-BD59-A6C34878D82A}">
                    <a16:rowId xmlns:a16="http://schemas.microsoft.com/office/drawing/2014/main" val="3761206697"/>
                  </a:ext>
                </a:extLst>
              </a:tr>
              <a:tr h="551927">
                <a:tc>
                  <a:txBody>
                    <a:bodyPr/>
                    <a:lstStyle/>
                    <a:p>
                      <a:pPr algn="ctr"/>
                      <a:r>
                        <a:rPr lang="vi-VN" sz="2800" dirty="0">
                          <a:latin typeface="+mj-lt"/>
                        </a:rPr>
                        <a:t>3</a:t>
                      </a:r>
                    </a:p>
                  </a:txBody>
                  <a:tcPr/>
                </a:tc>
                <a:tc>
                  <a:txBody>
                    <a:bodyPr/>
                    <a:lstStyle/>
                    <a:p>
                      <a:pPr algn="ctr"/>
                      <a:endParaRPr lang="vi-VN" sz="2800">
                        <a:latin typeface="+mj-lt"/>
                      </a:endParaRPr>
                    </a:p>
                  </a:txBody>
                  <a:tcPr/>
                </a:tc>
                <a:tc>
                  <a:txBody>
                    <a:bodyPr/>
                    <a:lstStyle/>
                    <a:p>
                      <a:pPr algn="ctr"/>
                      <a:endParaRPr lang="vi-VN" sz="2800">
                        <a:latin typeface="+mj-lt"/>
                      </a:endParaRPr>
                    </a:p>
                  </a:txBody>
                  <a:tcPr/>
                </a:tc>
                <a:tc>
                  <a:txBody>
                    <a:bodyPr/>
                    <a:lstStyle/>
                    <a:p>
                      <a:pPr algn="ctr"/>
                      <a:endParaRPr lang="vi-VN" sz="2800" dirty="0">
                        <a:latin typeface="+mj-lt"/>
                      </a:endParaRPr>
                    </a:p>
                  </a:txBody>
                  <a:tcPr/>
                </a:tc>
                <a:extLst>
                  <a:ext uri="{0D108BD9-81ED-4DB2-BD59-A6C34878D82A}">
                    <a16:rowId xmlns:a16="http://schemas.microsoft.com/office/drawing/2014/main" val="3917270752"/>
                  </a:ext>
                </a:extLst>
              </a:tr>
              <a:tr h="551927">
                <a:tc>
                  <a:txBody>
                    <a:bodyPr/>
                    <a:lstStyle/>
                    <a:p>
                      <a:pPr algn="ctr"/>
                      <a:r>
                        <a:rPr lang="vi-VN" sz="2800" dirty="0">
                          <a:latin typeface="+mj-lt"/>
                        </a:rPr>
                        <a:t>4</a:t>
                      </a:r>
                    </a:p>
                  </a:txBody>
                  <a:tcPr/>
                </a:tc>
                <a:tc>
                  <a:txBody>
                    <a:bodyPr/>
                    <a:lstStyle/>
                    <a:p>
                      <a:pPr algn="ctr"/>
                      <a:endParaRPr lang="vi-VN" sz="2800">
                        <a:latin typeface="+mj-lt"/>
                      </a:endParaRPr>
                    </a:p>
                  </a:txBody>
                  <a:tcPr/>
                </a:tc>
                <a:tc>
                  <a:txBody>
                    <a:bodyPr/>
                    <a:lstStyle/>
                    <a:p>
                      <a:pPr algn="ctr"/>
                      <a:endParaRPr lang="vi-VN" sz="2800">
                        <a:latin typeface="+mj-lt"/>
                      </a:endParaRPr>
                    </a:p>
                  </a:txBody>
                  <a:tcPr/>
                </a:tc>
                <a:tc>
                  <a:txBody>
                    <a:bodyPr/>
                    <a:lstStyle/>
                    <a:p>
                      <a:pPr algn="ctr"/>
                      <a:endParaRPr lang="vi-VN" sz="2800">
                        <a:latin typeface="+mj-lt"/>
                      </a:endParaRPr>
                    </a:p>
                  </a:txBody>
                  <a:tcPr/>
                </a:tc>
                <a:extLst>
                  <a:ext uri="{0D108BD9-81ED-4DB2-BD59-A6C34878D82A}">
                    <a16:rowId xmlns:a16="http://schemas.microsoft.com/office/drawing/2014/main" val="3163564079"/>
                  </a:ext>
                </a:extLst>
              </a:tr>
              <a:tr h="551927">
                <a:tc>
                  <a:txBody>
                    <a:bodyPr/>
                    <a:lstStyle/>
                    <a:p>
                      <a:pPr algn="ctr"/>
                      <a:r>
                        <a:rPr lang="vi-VN" sz="2800" dirty="0">
                          <a:latin typeface="+mj-lt"/>
                        </a:rPr>
                        <a:t>5</a:t>
                      </a:r>
                    </a:p>
                  </a:txBody>
                  <a:tcPr/>
                </a:tc>
                <a:tc>
                  <a:txBody>
                    <a:bodyPr/>
                    <a:lstStyle/>
                    <a:p>
                      <a:pPr algn="ctr"/>
                      <a:endParaRPr lang="vi-VN" sz="2800" dirty="0">
                        <a:latin typeface="+mj-lt"/>
                      </a:endParaRPr>
                    </a:p>
                  </a:txBody>
                  <a:tcPr/>
                </a:tc>
                <a:tc>
                  <a:txBody>
                    <a:bodyPr/>
                    <a:lstStyle/>
                    <a:p>
                      <a:pPr algn="ctr"/>
                      <a:endParaRPr lang="vi-VN" sz="2800" dirty="0">
                        <a:latin typeface="+mj-lt"/>
                      </a:endParaRPr>
                    </a:p>
                  </a:txBody>
                  <a:tcPr/>
                </a:tc>
                <a:tc>
                  <a:txBody>
                    <a:bodyPr/>
                    <a:lstStyle/>
                    <a:p>
                      <a:pPr algn="ctr"/>
                      <a:endParaRPr lang="vi-VN" sz="2800" dirty="0">
                        <a:latin typeface="+mj-lt"/>
                      </a:endParaRPr>
                    </a:p>
                  </a:txBody>
                  <a:tcPr/>
                </a:tc>
                <a:extLst>
                  <a:ext uri="{0D108BD9-81ED-4DB2-BD59-A6C34878D82A}">
                    <a16:rowId xmlns:a16="http://schemas.microsoft.com/office/drawing/2014/main" val="1168899614"/>
                  </a:ext>
                </a:extLst>
              </a:tr>
            </a:tbl>
          </a:graphicData>
        </a:graphic>
      </p:graphicFrame>
      <p:graphicFrame>
        <p:nvGraphicFramePr>
          <p:cNvPr id="19" name="Object 18">
            <a:extLst>
              <a:ext uri="{FF2B5EF4-FFF2-40B4-BE49-F238E27FC236}">
                <a16:creationId xmlns:a16="http://schemas.microsoft.com/office/drawing/2014/main" id="{52BDE2C4-3321-C941-80BC-5C099BB838E4}"/>
              </a:ext>
            </a:extLst>
          </p:cNvPr>
          <p:cNvGraphicFramePr>
            <a:graphicFrameLocks noChangeAspect="1"/>
          </p:cNvGraphicFramePr>
          <p:nvPr>
            <p:extLst>
              <p:ext uri="{D42A27DB-BD31-4B8C-83A1-F6EECF244321}">
                <p14:modId xmlns:p14="http://schemas.microsoft.com/office/powerpoint/2010/main" val="2109075275"/>
              </p:ext>
            </p:extLst>
          </p:nvPr>
        </p:nvGraphicFramePr>
        <p:xfrm>
          <a:off x="3932011" y="1938736"/>
          <a:ext cx="924794" cy="569306"/>
        </p:xfrm>
        <a:graphic>
          <a:graphicData uri="http://schemas.openxmlformats.org/presentationml/2006/ole">
            <mc:AlternateContent xmlns:mc="http://schemas.openxmlformats.org/markup-compatibility/2006">
              <mc:Choice xmlns:v="urn:schemas-microsoft-com:vml" Requires="v">
                <p:oleObj name="Equation" r:id="rId4" imgW="393480" imgH="241200" progId="Equation.DSMT4">
                  <p:embed/>
                </p:oleObj>
              </mc:Choice>
              <mc:Fallback>
                <p:oleObj name="Equation" r:id="rId4" imgW="393480" imgH="241200" progId="Equation.DSMT4">
                  <p:embed/>
                  <p:pic>
                    <p:nvPicPr>
                      <p:cNvPr id="0" name=""/>
                      <p:cNvPicPr/>
                      <p:nvPr/>
                    </p:nvPicPr>
                    <p:blipFill>
                      <a:blip r:embed="rId5"/>
                      <a:stretch>
                        <a:fillRect/>
                      </a:stretch>
                    </p:blipFill>
                    <p:spPr>
                      <a:xfrm>
                        <a:off x="3932011" y="1938736"/>
                        <a:ext cx="924794" cy="56930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9785F71-BF51-647A-E875-C1D012C52B61}"/>
              </a:ext>
            </a:extLst>
          </p:cNvPr>
          <p:cNvGraphicFramePr>
            <a:graphicFrameLocks noChangeAspect="1"/>
          </p:cNvGraphicFramePr>
          <p:nvPr>
            <p:extLst>
              <p:ext uri="{D42A27DB-BD31-4B8C-83A1-F6EECF244321}">
                <p14:modId xmlns:p14="http://schemas.microsoft.com/office/powerpoint/2010/main" val="3700179229"/>
              </p:ext>
            </p:extLst>
          </p:nvPr>
        </p:nvGraphicFramePr>
        <p:xfrm>
          <a:off x="5669795" y="1936650"/>
          <a:ext cx="984250" cy="569912"/>
        </p:xfrm>
        <a:graphic>
          <a:graphicData uri="http://schemas.openxmlformats.org/presentationml/2006/ole">
            <mc:AlternateContent xmlns:mc="http://schemas.openxmlformats.org/markup-compatibility/2006">
              <mc:Choice xmlns:v="urn:schemas-microsoft-com:vml" Requires="v">
                <p:oleObj name="Equation" r:id="rId6" imgW="419040" imgH="241200" progId="Equation.DSMT4">
                  <p:embed/>
                </p:oleObj>
              </mc:Choice>
              <mc:Fallback>
                <p:oleObj name="Equation" r:id="rId6" imgW="419040" imgH="241200" progId="Equation.DSMT4">
                  <p:embed/>
                  <p:pic>
                    <p:nvPicPr>
                      <p:cNvPr id="19" name="Object 18">
                        <a:extLst>
                          <a:ext uri="{FF2B5EF4-FFF2-40B4-BE49-F238E27FC236}">
                            <a16:creationId xmlns:a16="http://schemas.microsoft.com/office/drawing/2014/main" id="{52BDE2C4-3321-C941-80BC-5C099BB838E4}"/>
                          </a:ext>
                        </a:extLst>
                      </p:cNvPr>
                      <p:cNvPicPr/>
                      <p:nvPr/>
                    </p:nvPicPr>
                    <p:blipFill>
                      <a:blip r:embed="rId7"/>
                      <a:stretch>
                        <a:fillRect/>
                      </a:stretch>
                    </p:blipFill>
                    <p:spPr>
                      <a:xfrm>
                        <a:off x="5669795" y="1936650"/>
                        <a:ext cx="984250" cy="569912"/>
                      </a:xfrm>
                      <a:prstGeom prst="rect">
                        <a:avLst/>
                      </a:prstGeom>
                    </p:spPr>
                  </p:pic>
                </p:oleObj>
              </mc:Fallback>
            </mc:AlternateContent>
          </a:graphicData>
        </a:graphic>
      </p:graphicFrame>
      <p:pic>
        <p:nvPicPr>
          <p:cNvPr id="2" name="Picture 10" descr="Digit 180">
            <a:extLst>
              <a:ext uri="{FF2B5EF4-FFF2-40B4-BE49-F238E27FC236}">
                <a16:creationId xmlns:a16="http://schemas.microsoft.com/office/drawing/2014/main" id="{6B40C61B-F932-31E4-34D6-6A6962F365D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19967" y="125412"/>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FD8259A-8027-C21B-C564-3E851FF0345E}"/>
              </a:ext>
            </a:extLst>
          </p:cNvPr>
          <p:cNvSpPr txBox="1"/>
          <p:nvPr/>
        </p:nvSpPr>
        <p:spPr>
          <a:xfrm>
            <a:off x="249485" y="1267325"/>
            <a:ext cx="6215742" cy="530594"/>
          </a:xfrm>
          <a:prstGeom prst="rect">
            <a:avLst/>
          </a:prstGeom>
          <a:noFill/>
        </p:spPr>
        <p:txBody>
          <a:bodyPr wrap="square">
            <a:spAutoFit/>
          </a:bodyPr>
          <a:lstStyle/>
          <a:p>
            <a:pPr>
              <a:lnSpc>
                <a:spcPct val="107000"/>
              </a:lnSpc>
              <a:spcBef>
                <a:spcPts val="600"/>
              </a:spcBef>
              <a:spcAft>
                <a:spcPts val="600"/>
              </a:spcAft>
            </a:pPr>
            <a:r>
              <a:rPr lang="vi-VN" sz="2800" dirty="0">
                <a:effectLst/>
                <a:highlight>
                  <a:srgbClr val="FEFECE"/>
                </a:highlight>
                <a:latin typeface="Times New Roman" panose="02020603050405020304" pitchFamily="18" charset="0"/>
                <a:ea typeface="Calibri" panose="020F0502020204030204" pitchFamily="34" charset="0"/>
                <a:cs typeface="Times New Roman" panose="02020603050405020304" pitchFamily="18" charset="0"/>
              </a:rPr>
              <a:t>Ghi kết </a:t>
            </a:r>
            <a:r>
              <a:rPr lang="vi-VN" sz="2800" dirty="0">
                <a:solidFill>
                  <a:srgbClr val="000000"/>
                </a:solidFill>
                <a:effectLst/>
                <a:highlight>
                  <a:srgbClr val="FEFECE"/>
                </a:highlight>
                <a:latin typeface="Times New Roman" panose="02020603050405020304" pitchFamily="18" charset="0"/>
                <a:ea typeface="Times New Roman" panose="02020603050405020304" pitchFamily="18" charset="0"/>
                <a:cs typeface="Times New Roman" panose="02020603050405020304" pitchFamily="18" charset="0"/>
              </a:rPr>
              <a:t>quả thí nghiệm vào mẫu bảng 7.1</a:t>
            </a:r>
            <a:endParaRPr lang="vi-VN" sz="2800" dirty="0">
              <a:effectLst/>
              <a:highlight>
                <a:srgbClr val="FEFECE"/>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13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F3556B-848D-465E-9D97-8F9C84439631}&quot;/&gt;&lt;isInvalidForFieldText val=&quot;0&quot;/&gt;&lt;Image&gt;&lt;filename val=&quot;C:\Users\THCSLT~1\AppData\Local\Temp\PR\data\asimages\{B2F3556B-848D-465E-9D97-8F9C84439631}_3.png&quot;/&gt;&lt;left val=&quot;15&quot;/&gt;&lt;top val=&quot;298&quot;/&gt;&lt;width val=&quot;935&quot;/&gt;&lt;height val=&quot;9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2&quot;/&gt;&lt;lineCharCount val=&quot;55&quot;/&gt;&lt;lineCharCount val=&quot;2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Words>1994</Words>
  <Application>Microsoft Office PowerPoint</Application>
  <PresentationFormat>Widescreen</PresentationFormat>
  <Paragraphs>182</Paragraphs>
  <Slides>26</Slides>
  <Notes>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0" baseType="lpstr">
      <vt:lpstr>#9Slide03 Arima Madurai Black</vt:lpstr>
      <vt:lpstr>#9Slide03 Comfortaa</vt:lpstr>
      <vt:lpstr>#9Slide03 Montserrat ExtraLight</vt:lpstr>
      <vt:lpstr>.VnTime</vt:lpstr>
      <vt:lpstr>Arial</vt:lpstr>
      <vt:lpstr>Calibri</vt:lpstr>
      <vt:lpstr>Calibri Light</vt:lpstr>
      <vt:lpstr>Cambria Math</vt:lpstr>
      <vt:lpstr>Myriad Pro Black Cond</vt:lpstr>
      <vt:lpstr>Open Sans</vt:lpstr>
      <vt:lpstr>Times New Roman</vt:lpstr>
      <vt:lpstr>Wingdings</vt:lpstr>
      <vt:lpstr>1_Office Theme</vt:lpstr>
      <vt:lpstr>Equation</vt:lpstr>
      <vt:lpstr>PowerPoint Presentation</vt:lpstr>
      <vt:lpstr>PowerPoint Presentation</vt:lpstr>
      <vt:lpstr>PowerPoint Presentation</vt:lpstr>
      <vt:lpstr>PowerPoint Presentation</vt:lpstr>
      <vt:lpstr>I. Tác dụng cản trở dòng điện của đoạn dây dẫn </vt:lpstr>
      <vt:lpstr>PowerPoint Presentation</vt:lpstr>
      <vt:lpstr>PowerPoint Presentation</vt:lpstr>
      <vt:lpstr>II. Mối liên hệ giữa cường độ dòng điện và hiệu điện thế giữa hai đầu đoạn dây dẫn</vt:lpstr>
      <vt:lpstr>PowerPoint Presentation</vt:lpstr>
      <vt:lpstr>PowerPoint Presentation</vt:lpstr>
      <vt:lpstr> 2. a) Tác dụng cản trở dòng điện của hai đoạn dây dẫn R_1 và R_2 có khác nhau như trong thí nghiệm 1 hay không? b) Rút ra nhận xét về mối liên hệ giữa cường độ dòng điện trong đoạn dây dẫn với  hiệu điện thế giữa hai đầu đoạn dây dẫn đó và mô tả mối liên hệ đó bằng biểu thức toán học. c) Dự đoán độ lớn của cường độ dòng điện qua R_1 và qua R_2 khi hiệu điện thế là 2,2 V. Tiến hành thí nghiệm để kiểm tra kết quả đó. </vt:lpstr>
      <vt:lpstr>a) Hai đoạn dây dẫn R_1 và R_2 có khác nhau như trong thí nghiệm 1.</vt:lpstr>
      <vt:lpstr>Ta có:                   suy ra: </vt:lpstr>
      <vt:lpstr>PowerPoint Presentation</vt:lpstr>
      <vt:lpstr>III. Định luật Ohm </vt:lpstr>
      <vt:lpstr>Hoạt động nhóm đôi  Thời gian: 05 phút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2024-07-23T06:17:18Z</dcterms:created>
  <dcterms:modified xsi:type="dcterms:W3CDTF">2024-08-29T11:18:08Z</dcterms:modified>
</cp:coreProperties>
</file>