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1.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2"/>
  </p:notesMasterIdLst>
  <p:sldIdLst>
    <p:sldId id="361" r:id="rId2"/>
    <p:sldId id="335" r:id="rId3"/>
    <p:sldId id="341" r:id="rId4"/>
    <p:sldId id="368" r:id="rId5"/>
    <p:sldId id="347" r:id="rId6"/>
    <p:sldId id="307" r:id="rId7"/>
    <p:sldId id="311" r:id="rId8"/>
    <p:sldId id="340" r:id="rId9"/>
    <p:sldId id="362" r:id="rId10"/>
    <p:sldId id="327" r:id="rId11"/>
    <p:sldId id="365" r:id="rId12"/>
    <p:sldId id="364" r:id="rId13"/>
    <p:sldId id="359" r:id="rId14"/>
    <p:sldId id="367" r:id="rId15"/>
    <p:sldId id="269" r:id="rId16"/>
    <p:sldId id="366" r:id="rId17"/>
    <p:sldId id="284" r:id="rId18"/>
    <p:sldId id="286" r:id="rId19"/>
    <p:sldId id="332" r:id="rId20"/>
    <p:sldId id="357" r:id="rId21"/>
  </p:sldIdLst>
  <p:sldSz cx="12192000" cy="6858000"/>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5" autoAdjust="0"/>
    <p:restoredTop sz="94607"/>
  </p:normalViewPr>
  <p:slideViewPr>
    <p:cSldViewPr>
      <p:cViewPr varScale="1">
        <p:scale>
          <a:sx n="60" d="100"/>
          <a:sy n="60" d="100"/>
        </p:scale>
        <p:origin x="920"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668"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5BBA7F4-E921-4F07-A5CD-E2C3DA84C87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VnTime" pitchFamily="34" charset="0"/>
              </a:defRPr>
            </a:lvl1pPr>
          </a:lstStyle>
          <a:p>
            <a:pPr>
              <a:defRPr/>
            </a:pPr>
            <a:endParaRPr lang="en-US"/>
          </a:p>
        </p:txBody>
      </p:sp>
      <p:sp>
        <p:nvSpPr>
          <p:cNvPr id="45059" name="Rectangle 3">
            <a:extLst>
              <a:ext uri="{FF2B5EF4-FFF2-40B4-BE49-F238E27FC236}">
                <a16:creationId xmlns:a16="http://schemas.microsoft.com/office/drawing/2014/main" id="{D0CD4192-4FE2-4FAA-BD5C-95B65A969535}"/>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VnTime"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a:extLst>
              <a:ext uri="{FF2B5EF4-FFF2-40B4-BE49-F238E27FC236}">
                <a16:creationId xmlns:a16="http://schemas.microsoft.com/office/drawing/2014/main" id="{28155FC1-0A6D-4F56-8FE0-9C48FF06DAB4}"/>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a:extLst>
              <a:ext uri="{FF2B5EF4-FFF2-40B4-BE49-F238E27FC236}">
                <a16:creationId xmlns:a16="http://schemas.microsoft.com/office/drawing/2014/main" id="{BABED600-FB7B-4281-BF8A-3D60932EAE81}"/>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VnTime" pitchFamily="34" charset="0"/>
              </a:defRPr>
            </a:lvl1pPr>
          </a:lstStyle>
          <a:p>
            <a:pPr>
              <a:defRPr/>
            </a:pPr>
            <a:endParaRPr lang="en-US"/>
          </a:p>
        </p:txBody>
      </p:sp>
      <p:sp>
        <p:nvSpPr>
          <p:cNvPr id="45063" name="Rectangle 7">
            <a:extLst>
              <a:ext uri="{FF2B5EF4-FFF2-40B4-BE49-F238E27FC236}">
                <a16:creationId xmlns:a16="http://schemas.microsoft.com/office/drawing/2014/main" id="{7DF41D46-C3E6-4008-A8C1-2A108716E5C1}"/>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VnTime" panose="020B7200000000000000" pitchFamily="34" charset="0"/>
              </a:defRPr>
            </a:lvl1pPr>
          </a:lstStyle>
          <a:p>
            <a:pPr>
              <a:defRPr/>
            </a:pPr>
            <a:fld id="{B7427D57-3EBD-4166-A233-2BA04A9E7A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nTime"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VnTime"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VnTime"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VnTime"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VnTim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7AE06B4C-8271-4C19-BE07-B8CB8782BA0B}" type="slidenum">
              <a:rPr lang="en-US" altLang="en-US"/>
              <a:pPr>
                <a:defRPr/>
              </a:pPr>
              <a:t>‹#›</a:t>
            </a:fld>
            <a:endParaRPr lang="en-US" altLang="en-US"/>
          </a:p>
        </p:txBody>
      </p:sp>
    </p:spTree>
    <p:extLst>
      <p:ext uri="{BB962C8B-B14F-4D97-AF65-F5344CB8AC3E}">
        <p14:creationId xmlns:p14="http://schemas.microsoft.com/office/powerpoint/2010/main" val="47253103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05F77FEC-1DE5-45B6-93A7-DFBDFA172FC1}" type="slidenum">
              <a:rPr lang="en-US" altLang="en-US"/>
              <a:pPr>
                <a:defRPr/>
              </a:pPr>
              <a:t>‹#›</a:t>
            </a:fld>
            <a:endParaRPr lang="en-US" altLang="en-US"/>
          </a:p>
        </p:txBody>
      </p:sp>
    </p:spTree>
    <p:extLst>
      <p:ext uri="{BB962C8B-B14F-4D97-AF65-F5344CB8AC3E}">
        <p14:creationId xmlns:p14="http://schemas.microsoft.com/office/powerpoint/2010/main" val="175701503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0E6FDC6-ACF2-4993-B6F1-B4CCD2EE8A46}" type="slidenum">
              <a:rPr lang="en-US" altLang="en-US"/>
              <a:pPr>
                <a:defRPr/>
              </a:pPr>
              <a:t>‹#›</a:t>
            </a:fld>
            <a:endParaRPr lang="en-US" altLang="en-US"/>
          </a:p>
        </p:txBody>
      </p:sp>
    </p:spTree>
    <p:extLst>
      <p:ext uri="{BB962C8B-B14F-4D97-AF65-F5344CB8AC3E}">
        <p14:creationId xmlns:p14="http://schemas.microsoft.com/office/powerpoint/2010/main" val="69059188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119CC9F8-1D79-4FF9-B69A-B25BB00CDACB}" type="slidenum">
              <a:rPr lang="en-US" altLang="en-US"/>
              <a:pPr>
                <a:defRPr/>
              </a:pPr>
              <a:t>‹#›</a:t>
            </a:fld>
            <a:endParaRPr lang="en-US" altLang="en-US"/>
          </a:p>
        </p:txBody>
      </p:sp>
    </p:spTree>
    <p:extLst>
      <p:ext uri="{BB962C8B-B14F-4D97-AF65-F5344CB8AC3E}">
        <p14:creationId xmlns:p14="http://schemas.microsoft.com/office/powerpoint/2010/main" val="341565668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801EF6AB-1E63-4B6D-B1B8-81CF21646164}" type="slidenum">
              <a:rPr lang="en-US" altLang="en-US"/>
              <a:pPr>
                <a:defRPr/>
              </a:pPr>
              <a:t>‹#›</a:t>
            </a:fld>
            <a:endParaRPr lang="en-US" altLang="en-US"/>
          </a:p>
        </p:txBody>
      </p:sp>
    </p:spTree>
    <p:extLst>
      <p:ext uri="{BB962C8B-B14F-4D97-AF65-F5344CB8AC3E}">
        <p14:creationId xmlns:p14="http://schemas.microsoft.com/office/powerpoint/2010/main" val="214204042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41CF44CE-BA3C-489F-BC48-C4BA759F7548}" type="slidenum">
              <a:rPr lang="en-US" altLang="en-US"/>
              <a:pPr>
                <a:defRPr/>
              </a:pPr>
              <a:t>‹#›</a:t>
            </a:fld>
            <a:endParaRPr lang="en-US" altLang="en-US"/>
          </a:p>
        </p:txBody>
      </p:sp>
    </p:spTree>
    <p:extLst>
      <p:ext uri="{BB962C8B-B14F-4D97-AF65-F5344CB8AC3E}">
        <p14:creationId xmlns:p14="http://schemas.microsoft.com/office/powerpoint/2010/main" val="4176477153"/>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368109F-33A2-4B71-9ECB-FD2BBD88FB25}"/>
              </a:ext>
            </a:extLst>
          </p:cNvPr>
          <p:cNvSpPr>
            <a:spLocks noGrp="1"/>
          </p:cNvSpPr>
          <p:nvPr>
            <p:ph type="dt" sz="half" idx="10"/>
          </p:nvPr>
        </p:nvSpPr>
        <p:spPr/>
        <p:txBody>
          <a:bodyPr/>
          <a:lstStyle>
            <a:lvl1pPr>
              <a:defRPr/>
            </a:lvl1pPr>
          </a:lstStyle>
          <a:p>
            <a:pPr>
              <a:defRPr/>
            </a:pPr>
            <a:endParaRPr lang="vi-VN"/>
          </a:p>
        </p:txBody>
      </p:sp>
      <p:sp>
        <p:nvSpPr>
          <p:cNvPr id="7" name="Footer Placeholder 6">
            <a:extLst>
              <a:ext uri="{FF2B5EF4-FFF2-40B4-BE49-F238E27FC236}">
                <a16:creationId xmlns:a16="http://schemas.microsoft.com/office/drawing/2014/main" id="{4F0FE32E-58D2-46F3-84F0-94B79B49A634}"/>
              </a:ext>
            </a:extLst>
          </p:cNvPr>
          <p:cNvSpPr>
            <a:spLocks noGrp="1"/>
          </p:cNvSpPr>
          <p:nvPr>
            <p:ph type="ftr" sz="quarter" idx="11"/>
          </p:nvPr>
        </p:nvSpPr>
        <p:spPr/>
        <p:txBody>
          <a:bodyPr/>
          <a:lstStyle>
            <a:lvl1pPr>
              <a:defRPr/>
            </a:lvl1pPr>
          </a:lstStyle>
          <a:p>
            <a:pPr>
              <a:defRPr/>
            </a:pPr>
            <a:endParaRPr lang="vi-VN"/>
          </a:p>
        </p:txBody>
      </p:sp>
      <p:sp>
        <p:nvSpPr>
          <p:cNvPr id="8" name="Slide Number Placeholder 7">
            <a:extLst>
              <a:ext uri="{FF2B5EF4-FFF2-40B4-BE49-F238E27FC236}">
                <a16:creationId xmlns:a16="http://schemas.microsoft.com/office/drawing/2014/main" id="{39260E38-ABC9-44B9-A40E-490F4CAF2FE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99DFC0C-5AAE-4F55-914D-BEF03CCBCEDB}" type="slidenum">
              <a:rPr lang="vi-VN" altLang="en-US"/>
              <a:pPr>
                <a:defRPr/>
              </a:pPr>
              <a:t>‹#›</a:t>
            </a:fld>
            <a:endParaRPr lang="vi-VN" altLang="en-US"/>
          </a:p>
        </p:txBody>
      </p:sp>
    </p:spTree>
    <p:extLst>
      <p:ext uri="{BB962C8B-B14F-4D97-AF65-F5344CB8AC3E}">
        <p14:creationId xmlns:p14="http://schemas.microsoft.com/office/powerpoint/2010/main" val="224546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36772A7-09AD-4184-878C-6DEE52BF97F2}" type="slidenum">
              <a:rPr lang="en-US" altLang="en-US"/>
              <a:pPr>
                <a:defRPr/>
              </a:pPr>
              <a:t>‹#›</a:t>
            </a:fld>
            <a:endParaRPr lang="en-US" altLang="en-US"/>
          </a:p>
        </p:txBody>
      </p:sp>
    </p:spTree>
    <p:extLst>
      <p:ext uri="{BB962C8B-B14F-4D97-AF65-F5344CB8AC3E}">
        <p14:creationId xmlns:p14="http://schemas.microsoft.com/office/powerpoint/2010/main" val="380823338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8B4F93FF-DB50-48FF-AC37-39708F5E9EF5}" type="slidenum">
              <a:rPr lang="en-US" altLang="en-US"/>
              <a:pPr>
                <a:defRPr/>
              </a:pPr>
              <a:t>‹#›</a:t>
            </a:fld>
            <a:endParaRPr lang="en-US" altLang="en-US"/>
          </a:p>
        </p:txBody>
      </p:sp>
    </p:spTree>
    <p:extLst>
      <p:ext uri="{BB962C8B-B14F-4D97-AF65-F5344CB8AC3E}">
        <p14:creationId xmlns:p14="http://schemas.microsoft.com/office/powerpoint/2010/main" val="240697888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7CBC9DC5-80F0-462A-90FA-2A3460F21D03}" type="slidenum">
              <a:rPr lang="en-US" altLang="en-US"/>
              <a:pPr>
                <a:defRPr/>
              </a:pPr>
              <a:t>‹#›</a:t>
            </a:fld>
            <a:endParaRPr lang="en-US" altLang="en-US"/>
          </a:p>
        </p:txBody>
      </p:sp>
    </p:spTree>
    <p:extLst>
      <p:ext uri="{BB962C8B-B14F-4D97-AF65-F5344CB8AC3E}">
        <p14:creationId xmlns:p14="http://schemas.microsoft.com/office/powerpoint/2010/main" val="84094963"/>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447F0E2E-20DB-4430-8E93-9F902ABFB645}" type="slidenum">
              <a:rPr lang="en-US" altLang="en-US"/>
              <a:pPr>
                <a:defRPr/>
              </a:pPr>
              <a:t>‹#›</a:t>
            </a:fld>
            <a:endParaRPr lang="en-US" altLang="en-US"/>
          </a:p>
        </p:txBody>
      </p:sp>
    </p:spTree>
    <p:extLst>
      <p:ext uri="{BB962C8B-B14F-4D97-AF65-F5344CB8AC3E}">
        <p14:creationId xmlns:p14="http://schemas.microsoft.com/office/powerpoint/2010/main" val="230719330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92351A4F-2631-46C2-98F9-2EBD8127942B}" type="slidenum">
              <a:rPr lang="en-US" altLang="en-US"/>
              <a:pPr>
                <a:defRPr/>
              </a:pPr>
              <a:t>‹#›</a:t>
            </a:fld>
            <a:endParaRPr lang="en-US" altLang="en-US"/>
          </a:p>
        </p:txBody>
      </p:sp>
    </p:spTree>
    <p:extLst>
      <p:ext uri="{BB962C8B-B14F-4D97-AF65-F5344CB8AC3E}">
        <p14:creationId xmlns:p14="http://schemas.microsoft.com/office/powerpoint/2010/main" val="141723991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EAA7E587-3A56-446C-8AAF-B1EF36B31007}" type="slidenum">
              <a:rPr lang="en-US" altLang="en-US"/>
              <a:pPr>
                <a:defRPr/>
              </a:pPr>
              <a:t>‹#›</a:t>
            </a:fld>
            <a:endParaRPr lang="en-US" altLang="en-US"/>
          </a:p>
        </p:txBody>
      </p:sp>
    </p:spTree>
    <p:extLst>
      <p:ext uri="{BB962C8B-B14F-4D97-AF65-F5344CB8AC3E}">
        <p14:creationId xmlns:p14="http://schemas.microsoft.com/office/powerpoint/2010/main" val="26432551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C98752D-8121-49EB-8004-122FD32004DD}" type="slidenum">
              <a:rPr lang="en-US" altLang="en-US"/>
              <a:pPr>
                <a:defRPr/>
              </a:pPr>
              <a:t>‹#›</a:t>
            </a:fld>
            <a:endParaRPr lang="en-US" altLang="en-US"/>
          </a:p>
        </p:txBody>
      </p:sp>
    </p:spTree>
    <p:extLst>
      <p:ext uri="{BB962C8B-B14F-4D97-AF65-F5344CB8AC3E}">
        <p14:creationId xmlns:p14="http://schemas.microsoft.com/office/powerpoint/2010/main" val="180594990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ADB18D14-0FC6-445F-B40E-A843680CA426}" type="slidenum">
              <a:rPr lang="en-US" altLang="en-US"/>
              <a:pPr>
                <a:defRPr/>
              </a:pPr>
              <a:t>‹#›</a:t>
            </a:fld>
            <a:endParaRPr lang="en-US" altLang="en-US"/>
          </a:p>
        </p:txBody>
      </p:sp>
    </p:spTree>
    <p:extLst>
      <p:ext uri="{BB962C8B-B14F-4D97-AF65-F5344CB8AC3E}">
        <p14:creationId xmlns:p14="http://schemas.microsoft.com/office/powerpoint/2010/main" val="414781882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76" name="Rectangle 4">
            <a:extLst>
              <a:ext uri="{FF2B5EF4-FFF2-40B4-BE49-F238E27FC236}">
                <a16:creationId xmlns:a16="http://schemas.microsoft.com/office/drawing/2014/main" id="{B0D11045-A0D4-49C7-8C35-9C3502C0CD73}"/>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5477" name="Rectangle 5">
            <a:extLst>
              <a:ext uri="{FF2B5EF4-FFF2-40B4-BE49-F238E27FC236}">
                <a16:creationId xmlns:a16="http://schemas.microsoft.com/office/drawing/2014/main" id="{187E19C1-2B60-4EA5-9D11-0926619D5B13}"/>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5478" name="Rectangle 6">
            <a:extLst>
              <a:ext uri="{FF2B5EF4-FFF2-40B4-BE49-F238E27FC236}">
                <a16:creationId xmlns:a16="http://schemas.microsoft.com/office/drawing/2014/main" id="{D76961E8-2D76-4F05-BE19-F2956826D9C1}"/>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9E2C43D-D15B-421A-9F63-C6C5868DED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image" Target="../media/image15.wmf"/><Relationship Id="rId11" Type="http://schemas.openxmlformats.org/officeDocument/2006/relationships/image" Target="../media/image18.emf"/><Relationship Id="rId5" Type="http://schemas.openxmlformats.org/officeDocument/2006/relationships/oleObject" Target="../embeddings/oleObject4.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1.xml"/><Relationship Id="rId7"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wmf"/><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6.wmf"/><Relationship Id="rId7" Type="http://schemas.openxmlformats.org/officeDocument/2006/relationships/image" Target="../media/image28.wmf"/><Relationship Id="rId12" Type="http://schemas.openxmlformats.org/officeDocument/2006/relationships/image" Target="../media/image31.e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9.wmf"/></Relationships>
</file>

<file path=ppt/slides/_rels/slide1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4.xml"/><Relationship Id="rId1" Type="http://schemas.openxmlformats.org/officeDocument/2006/relationships/control" Target="../activeX/activeX1.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2.x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4"/>
          <p:cNvGrpSpPr>
            <a:grpSpLocks/>
          </p:cNvGrpSpPr>
          <p:nvPr/>
        </p:nvGrpSpPr>
        <p:grpSpPr bwMode="auto">
          <a:xfrm>
            <a:off x="1584326" y="28576"/>
            <a:ext cx="9110663" cy="6829425"/>
            <a:chOff x="0" y="0"/>
            <a:chExt cx="12192000" cy="6858000"/>
          </a:xfrm>
        </p:grpSpPr>
        <p:pic>
          <p:nvPicPr>
            <p:cNvPr id="410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图片 3"/>
            <p:cNvPicPr>
              <a:picLocks noChangeAspect="1" noChangeArrowheads="1"/>
            </p:cNvPicPr>
            <p:nvPr/>
          </p:nvPicPr>
          <p:blipFill>
            <a:blip r:embed="rId2">
              <a:extLst>
                <a:ext uri="{28A0092B-C50C-407E-A947-70E740481C1C}">
                  <a14:useLocalDpi xmlns:a14="http://schemas.microsoft.com/office/drawing/2010/main" val="0"/>
                </a:ext>
              </a:extLst>
            </a:blip>
            <a:srcRect t="57895"/>
            <a:stretch>
              <a:fillRect/>
            </a:stretch>
          </p:blipFill>
          <p:spPr bwMode="auto">
            <a:xfrm>
              <a:off x="0" y="4826000"/>
              <a:ext cx="1219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 name="Straight Connector 4">
            <a:extLst>
              <a:ext uri="{FF2B5EF4-FFF2-40B4-BE49-F238E27FC236}">
                <a16:creationId xmlns:a16="http://schemas.microsoft.com/office/drawing/2014/main" id="{8528F4B5-D113-4CBF-94BD-8DD30A68229A}"/>
              </a:ext>
            </a:extLst>
          </p:cNvPr>
          <p:cNvCxnSpPr/>
          <p:nvPr/>
        </p:nvCxnSpPr>
        <p:spPr>
          <a:xfrm>
            <a:off x="4208464" y="4748213"/>
            <a:ext cx="36861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Box 5">
            <a:extLst>
              <a:ext uri="{FF2B5EF4-FFF2-40B4-BE49-F238E27FC236}">
                <a16:creationId xmlns:a16="http://schemas.microsoft.com/office/drawing/2014/main" id="{A98B12A4-E971-47B8-8EBD-1817772BA14B}"/>
              </a:ext>
            </a:extLst>
          </p:cNvPr>
          <p:cNvSpPr txBox="1">
            <a:spLocks noChangeArrowheads="1"/>
          </p:cNvSpPr>
          <p:nvPr/>
        </p:nvSpPr>
        <p:spPr bwMode="auto">
          <a:xfrm>
            <a:off x="1692276" y="1468438"/>
            <a:ext cx="8805863" cy="646112"/>
          </a:xfrm>
          <a:prstGeom prst="rect">
            <a:avLst/>
          </a:prstGeom>
          <a:noFill/>
          <a:ln w="9525">
            <a:solidFill>
              <a:srgbClr val="FF0000"/>
            </a:solidFill>
            <a:miter lim="800000"/>
            <a:headEnd/>
            <a:tailEnd/>
          </a:ln>
          <a:effectLst/>
        </p:spPr>
        <p:txBody>
          <a:bodyPr>
            <a:spAutoFit/>
          </a:bodyPr>
          <a:lstStyle/>
          <a:p>
            <a:pPr algn="ct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 HÌNH HỌC 9</a:t>
            </a:r>
          </a:p>
        </p:txBody>
      </p:sp>
      <p:sp>
        <p:nvSpPr>
          <p:cNvPr id="4101" name="WordArt 8"/>
          <p:cNvSpPr>
            <a:spLocks noChangeArrowheads="1" noChangeShapeType="1" noTextEdit="1"/>
          </p:cNvSpPr>
          <p:nvPr/>
        </p:nvSpPr>
        <p:spPr bwMode="auto">
          <a:xfrm>
            <a:off x="1912939" y="3702050"/>
            <a:ext cx="2295525" cy="457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14:</a:t>
            </a:r>
          </a:p>
        </p:txBody>
      </p:sp>
      <p:sp>
        <p:nvSpPr>
          <p:cNvPr id="4102" name="Rectangle 9"/>
          <p:cNvSpPr>
            <a:spLocks noChangeArrowheads="1"/>
          </p:cNvSpPr>
          <p:nvPr/>
        </p:nvSpPr>
        <p:spPr bwMode="auto">
          <a:xfrm>
            <a:off x="2819400" y="4203700"/>
            <a:ext cx="7678738"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i="1">
                <a:solidFill>
                  <a:srgbClr val="FF0000"/>
                </a:solidFill>
                <a:latin typeface="VNI-Times" pitchFamily="2" charset="0"/>
              </a:rPr>
              <a:t>CUNG VAØ DAÂY CUÛA MỘT ÑÖÔØNG TROØN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1000"/>
                                        <p:tgtEl>
                                          <p:spTgt spid="4101"/>
                                        </p:tgtEl>
                                      </p:cBhvr>
                                    </p:animEffect>
                                    <p:anim calcmode="lin" valueType="num">
                                      <p:cBhvr>
                                        <p:cTn id="13" dur="1000" fill="hold"/>
                                        <p:tgtEl>
                                          <p:spTgt spid="4101"/>
                                        </p:tgtEl>
                                        <p:attrNameLst>
                                          <p:attrName>ppt_x</p:attrName>
                                        </p:attrNameLst>
                                      </p:cBhvr>
                                      <p:tavLst>
                                        <p:tav tm="0">
                                          <p:val>
                                            <p:strVal val="#ppt_x"/>
                                          </p:val>
                                        </p:tav>
                                        <p:tav tm="100000">
                                          <p:val>
                                            <p:strVal val="#ppt_x"/>
                                          </p:val>
                                        </p:tav>
                                      </p:tavLst>
                                    </p:anim>
                                    <p:anim calcmode="lin" valueType="num">
                                      <p:cBhvr>
                                        <p:cTn id="14"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barn(inVertical)">
                                      <p:cBhvr>
                                        <p:cTn id="19"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1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751013" y="85726"/>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2. Góc ở tâm, cung và số đo cung:</a:t>
            </a:r>
          </a:p>
        </p:txBody>
      </p:sp>
      <p:sp>
        <p:nvSpPr>
          <p:cNvPr id="41" name="TextBox 40">
            <a:extLst>
              <a:ext uri="{FF2B5EF4-FFF2-40B4-BE49-F238E27FC236}">
                <a16:creationId xmlns:a16="http://schemas.microsoft.com/office/drawing/2014/main" id="{C30648B4-D0F2-4158-9007-53C94977AE05}"/>
              </a:ext>
            </a:extLst>
          </p:cNvPr>
          <p:cNvSpPr txBox="1"/>
          <p:nvPr/>
        </p:nvSpPr>
        <p:spPr>
          <a:xfrm>
            <a:off x="2305050" y="1752601"/>
            <a:ext cx="7581900" cy="523875"/>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wrap="none">
            <a:spAutoFit/>
          </a:bodyPr>
          <a:lstStyle/>
          <a:p>
            <a:pPr algn="ctr" eaLnBrk="1" fontAlgn="auto" hangingPunct="1">
              <a:spcBef>
                <a:spcPts val="0"/>
              </a:spcBef>
              <a:spcAft>
                <a:spcPts val="0"/>
              </a:spcAft>
              <a:defRPr/>
            </a:pPr>
            <a:r>
              <a:rPr lang="en-US" sz="2800" dirty="0" err="1">
                <a:solidFill>
                  <a:srgbClr val="FF0000"/>
                </a:solidFill>
                <a:latin typeface="Times New Roman" pitchFamily="18" charset="0"/>
                <a:cs typeface="Times New Roman" pitchFamily="18" charset="0"/>
              </a:rPr>
              <a:t>Đn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đỉnh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endParaRPr lang="en-US" sz="2800" dirty="0">
              <a:solidFill>
                <a:srgbClr val="FF0000"/>
              </a:solidFill>
              <a:latin typeface="Times New Roman" pitchFamily="18" charset="0"/>
              <a:cs typeface="Times New Roman" pitchFamily="18" charset="0"/>
            </a:endParaRPr>
          </a:p>
        </p:txBody>
      </p:sp>
      <p:sp>
        <p:nvSpPr>
          <p:cNvPr id="43" name="TextBox 1"/>
          <p:cNvSpPr txBox="1">
            <a:spLocks noChangeArrowheads="1"/>
          </p:cNvSpPr>
          <p:nvPr/>
        </p:nvSpPr>
        <p:spPr bwMode="auto">
          <a:xfrm>
            <a:off x="1981201" y="890589"/>
            <a:ext cx="552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a. Khái niệm góc ở tâm, cung tròn:</a:t>
            </a:r>
          </a:p>
        </p:txBody>
      </p:sp>
      <p:grpSp>
        <p:nvGrpSpPr>
          <p:cNvPr id="51" name="Group 50"/>
          <p:cNvGrpSpPr>
            <a:grpSpLocks/>
          </p:cNvGrpSpPr>
          <p:nvPr/>
        </p:nvGrpSpPr>
        <p:grpSpPr bwMode="auto">
          <a:xfrm>
            <a:off x="7696201" y="2506664"/>
            <a:ext cx="1654175" cy="1844675"/>
            <a:chOff x="5707063" y="2362200"/>
            <a:chExt cx="1654175" cy="1844675"/>
          </a:xfrm>
        </p:grpSpPr>
        <p:sp>
          <p:nvSpPr>
            <p:cNvPr id="13326" name="Oval 24"/>
            <p:cNvSpPr>
              <a:spLocks noChangeArrowheads="1"/>
            </p:cNvSpPr>
            <p:nvPr/>
          </p:nvSpPr>
          <p:spPr bwMode="auto">
            <a:xfrm>
              <a:off x="5754688" y="2470150"/>
              <a:ext cx="1592262" cy="16748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27" name="Oval 25"/>
            <p:cNvSpPr>
              <a:spLocks noChangeArrowheads="1"/>
            </p:cNvSpPr>
            <p:nvPr/>
          </p:nvSpPr>
          <p:spPr bwMode="auto">
            <a:xfrm flipV="1">
              <a:off x="6521450" y="3367088"/>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28" name="Text Box 31"/>
            <p:cNvSpPr txBox="1">
              <a:spLocks noChangeArrowheads="1"/>
            </p:cNvSpPr>
            <p:nvPr/>
          </p:nvSpPr>
          <p:spPr bwMode="auto">
            <a:xfrm>
              <a:off x="6213475" y="3341688"/>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O</a:t>
              </a:r>
            </a:p>
          </p:txBody>
        </p:sp>
        <p:sp>
          <p:nvSpPr>
            <p:cNvPr id="13329" name="Text Box 41"/>
            <p:cNvSpPr txBox="1">
              <a:spLocks noChangeArrowheads="1"/>
            </p:cNvSpPr>
            <p:nvPr/>
          </p:nvSpPr>
          <p:spPr bwMode="auto">
            <a:xfrm>
              <a:off x="7027863" y="2362200"/>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B</a:t>
              </a:r>
            </a:p>
          </p:txBody>
        </p:sp>
        <p:sp>
          <p:nvSpPr>
            <p:cNvPr id="13330" name="Text Box 42"/>
            <p:cNvSpPr txBox="1">
              <a:spLocks noChangeArrowheads="1"/>
            </p:cNvSpPr>
            <p:nvPr/>
          </p:nvSpPr>
          <p:spPr bwMode="auto">
            <a:xfrm>
              <a:off x="5707063" y="2397125"/>
              <a:ext cx="333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A</a:t>
              </a:r>
            </a:p>
          </p:txBody>
        </p:sp>
        <p:graphicFrame>
          <p:nvGraphicFramePr>
            <p:cNvPr id="13331" name="Object 56"/>
            <p:cNvGraphicFramePr>
              <a:graphicFrameLocks noChangeAspect="1"/>
            </p:cNvGraphicFramePr>
            <p:nvPr/>
          </p:nvGraphicFramePr>
          <p:xfrm>
            <a:off x="6418263" y="2982913"/>
            <a:ext cx="241300" cy="220662"/>
          </p:xfrm>
          <a:graphic>
            <a:graphicData uri="http://schemas.openxmlformats.org/presentationml/2006/ole">
              <mc:AlternateContent xmlns:mc="http://schemas.openxmlformats.org/markup-compatibility/2006">
                <mc:Choice xmlns:v="urn:schemas-microsoft-com:vml" Requires="v">
                  <p:oleObj name="Equation" r:id="rId2" imgW="152334" imgH="139639" progId="Equation.3">
                    <p:embed/>
                  </p:oleObj>
                </mc:Choice>
                <mc:Fallback>
                  <p:oleObj name="Equation" r:id="rId2" imgW="152334" imgH="139639" progId="Equation.3">
                    <p:embed/>
                    <p:pic>
                      <p:nvPicPr>
                        <p:cNvPr id="0" name="Object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63" y="2982913"/>
                          <a:ext cx="24130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2" name="Text Box 49"/>
            <p:cNvSpPr txBox="1">
              <a:spLocks noChangeArrowheads="1"/>
            </p:cNvSpPr>
            <p:nvPr/>
          </p:nvSpPr>
          <p:spPr bwMode="auto">
            <a:xfrm>
              <a:off x="6418263" y="2395538"/>
              <a:ext cx="276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Arial" panose="020B0604020202020204" pitchFamily="34" charset="0"/>
                </a:rPr>
                <a:t>m</a:t>
              </a:r>
            </a:p>
          </p:txBody>
        </p:sp>
        <p:sp>
          <p:nvSpPr>
            <p:cNvPr id="13333" name="Text Box 50"/>
            <p:cNvSpPr txBox="1">
              <a:spLocks noChangeArrowheads="1"/>
            </p:cNvSpPr>
            <p:nvPr/>
          </p:nvSpPr>
          <p:spPr bwMode="auto">
            <a:xfrm>
              <a:off x="6418263" y="3810000"/>
              <a:ext cx="207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Arial" panose="020B0604020202020204" pitchFamily="34" charset="0"/>
                </a:rPr>
                <a:t>n</a:t>
              </a:r>
            </a:p>
          </p:txBody>
        </p:sp>
        <p:sp>
          <p:nvSpPr>
            <p:cNvPr id="13334" name="Line 28"/>
            <p:cNvSpPr>
              <a:spLocks noChangeShapeType="1"/>
            </p:cNvSpPr>
            <p:nvPr/>
          </p:nvSpPr>
          <p:spPr bwMode="auto">
            <a:xfrm flipH="1" flipV="1">
              <a:off x="6035675" y="2709863"/>
              <a:ext cx="517525" cy="719137"/>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Line 29"/>
            <p:cNvSpPr>
              <a:spLocks noChangeShapeType="1"/>
            </p:cNvSpPr>
            <p:nvPr/>
          </p:nvSpPr>
          <p:spPr bwMode="auto">
            <a:xfrm flipH="1">
              <a:off x="6553200" y="2692400"/>
              <a:ext cx="542925" cy="703263"/>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6" name="Oval 25"/>
            <p:cNvSpPr>
              <a:spLocks noChangeArrowheads="1"/>
            </p:cNvSpPr>
            <p:nvPr/>
          </p:nvSpPr>
          <p:spPr bwMode="auto">
            <a:xfrm flipV="1">
              <a:off x="5975350" y="2641600"/>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37" name="Oval 25"/>
            <p:cNvSpPr>
              <a:spLocks noChangeArrowheads="1"/>
            </p:cNvSpPr>
            <p:nvPr/>
          </p:nvSpPr>
          <p:spPr bwMode="auto">
            <a:xfrm flipV="1">
              <a:off x="7035800" y="2687638"/>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grpSp>
        <p:nvGrpSpPr>
          <p:cNvPr id="83" name="Group 79"/>
          <p:cNvGrpSpPr>
            <a:grpSpLocks/>
          </p:cNvGrpSpPr>
          <p:nvPr/>
        </p:nvGrpSpPr>
        <p:grpSpPr bwMode="auto">
          <a:xfrm>
            <a:off x="1887538" y="2479675"/>
            <a:ext cx="4926012" cy="579438"/>
            <a:chOff x="144" y="1260"/>
            <a:chExt cx="3103" cy="365"/>
          </a:xfrm>
        </p:grpSpPr>
        <p:sp>
          <p:nvSpPr>
            <p:cNvPr id="13324" name="TextBox 9"/>
            <p:cNvSpPr txBox="1">
              <a:spLocks noChangeArrowheads="1"/>
            </p:cNvSpPr>
            <p:nvPr/>
          </p:nvSpPr>
          <p:spPr bwMode="auto">
            <a:xfrm>
              <a:off x="144" y="1260"/>
              <a:ext cx="310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Kí hiệu cung AB:  AB</a:t>
              </a:r>
            </a:p>
          </p:txBody>
        </p:sp>
        <p:sp>
          <p:nvSpPr>
            <p:cNvPr id="13325" name="Arc 15"/>
            <p:cNvSpPr>
              <a:spLocks/>
            </p:cNvSpPr>
            <p:nvPr/>
          </p:nvSpPr>
          <p:spPr bwMode="auto">
            <a:xfrm rot="-1353823">
              <a:off x="2408" y="1277"/>
              <a:ext cx="232" cy="173"/>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Rectangle 1"/>
          <p:cNvSpPr>
            <a:spLocks noChangeArrowheads="1"/>
          </p:cNvSpPr>
          <p:nvPr/>
        </p:nvSpPr>
        <p:spPr bwMode="auto">
          <a:xfrm>
            <a:off x="1970088" y="3213100"/>
            <a:ext cx="457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AmB: cung nhỏ </a:t>
            </a:r>
          </a:p>
          <a:p>
            <a:pPr eaLnBrk="1" hangingPunct="1">
              <a:spcBef>
                <a:spcPct val="0"/>
              </a:spcBef>
              <a:buFontTx/>
              <a:buNone/>
            </a:pPr>
            <a:endParaRPr lang="en-US" altLang="en-US" sz="28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AnB: cung lớn</a:t>
            </a:r>
          </a:p>
        </p:txBody>
      </p:sp>
      <p:sp>
        <p:nvSpPr>
          <p:cNvPr id="86" name="Arc 15"/>
          <p:cNvSpPr>
            <a:spLocks/>
          </p:cNvSpPr>
          <p:nvPr/>
        </p:nvSpPr>
        <p:spPr bwMode="auto">
          <a:xfrm rot="-1353823">
            <a:off x="2540001" y="3097214"/>
            <a:ext cx="587375" cy="376237"/>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Arc 15"/>
          <p:cNvSpPr>
            <a:spLocks/>
          </p:cNvSpPr>
          <p:nvPr/>
        </p:nvSpPr>
        <p:spPr bwMode="auto">
          <a:xfrm rot="-1353823">
            <a:off x="2451101" y="4124325"/>
            <a:ext cx="587375" cy="376238"/>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TextBox 87">
            <a:extLst>
              <a:ext uri="{FF2B5EF4-FFF2-40B4-BE49-F238E27FC236}">
                <a16:creationId xmlns:a16="http://schemas.microsoft.com/office/drawing/2014/main" id="{10C4083A-C870-499F-A491-E129C2740613}"/>
              </a:ext>
            </a:extLst>
          </p:cNvPr>
          <p:cNvSpPr txBox="1"/>
          <p:nvPr/>
        </p:nvSpPr>
        <p:spPr>
          <a:xfrm>
            <a:off x="2490788" y="4891088"/>
            <a:ext cx="6305550" cy="18161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err="1">
                <a:solidFill>
                  <a:srgbClr val="FF0000"/>
                </a:solidFill>
                <a:latin typeface="Times New Roman" pitchFamily="18" charset="0"/>
                <a:cs typeface="Times New Roman" pitchFamily="18" charset="0"/>
              </a:rPr>
              <a:t>Chú</a:t>
            </a:r>
            <a:r>
              <a:rPr lang="en-US" sz="2800" dirty="0">
                <a:solidFill>
                  <a:srgbClr val="FF0000"/>
                </a:solidFill>
                <a:latin typeface="Times New Roman" pitchFamily="18" charset="0"/>
                <a:cs typeface="Times New Roman" pitchFamily="18" charset="0"/>
              </a:rPr>
              <a:t> ý:</a:t>
            </a:r>
          </a:p>
          <a:p>
            <a:pPr marL="457200" indent="-457200" eaLnBrk="1" fontAlgn="auto" hangingPunct="1">
              <a:spcBef>
                <a:spcPts val="0"/>
              </a:spcBef>
              <a:spcAft>
                <a:spcPts val="0"/>
              </a:spcAft>
              <a:buFontTx/>
              <a:buChar char="-"/>
              <a:defRPr/>
            </a:pP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nhỏ</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gọn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AB</a:t>
            </a:r>
          </a:p>
          <a:p>
            <a:pPr marL="457200" indent="-457200" eaLnBrk="1" fontAlgn="auto" hangingPunct="1">
              <a:spcBef>
                <a:spcPts val="0"/>
              </a:spcBef>
              <a:spcAft>
                <a:spcPts val="0"/>
              </a:spcAft>
              <a:buFontTx/>
              <a:buChar char="-"/>
              <a:defRPr/>
            </a:pPr>
            <a:r>
              <a:rPr lang="en-US" sz="2800" dirty="0">
                <a:solidFill>
                  <a:schemeClr val="tx1"/>
                </a:solidFill>
                <a:latin typeface="Times New Roman" panose="02020603050405020304" pitchFamily="18" charset="0"/>
                <a:cs typeface="Times New Roman" panose="02020603050405020304" pitchFamily="18" charset="0"/>
              </a:rPr>
              <a:t>Ta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AOB </a:t>
            </a:r>
            <a:r>
              <a:rPr lang="en-US" sz="2800" dirty="0" err="1">
                <a:solidFill>
                  <a:schemeClr val="tx1"/>
                </a:solidFill>
                <a:latin typeface="Times New Roman" panose="02020603050405020304" pitchFamily="18" charset="0"/>
                <a:cs typeface="Times New Roman" panose="02020603050405020304" pitchFamily="18" charset="0"/>
              </a:rPr>
              <a:t>chắn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AB </a:t>
            </a:r>
          </a:p>
          <a:p>
            <a:pPr eaLnBrk="1" fontAlgn="auto" hangingPunct="1">
              <a:spcBef>
                <a:spcPts val="0"/>
              </a:spcBef>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hay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AB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bởi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AOB</a:t>
            </a:r>
          </a:p>
        </p:txBody>
      </p:sp>
      <p:sp>
        <p:nvSpPr>
          <p:cNvPr id="89" name="Arc 15"/>
          <p:cNvSpPr>
            <a:spLocks/>
          </p:cNvSpPr>
          <p:nvPr/>
        </p:nvSpPr>
        <p:spPr bwMode="auto">
          <a:xfrm rot="-1353823">
            <a:off x="7450139" y="5273675"/>
            <a:ext cx="587375" cy="376238"/>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down)">
                                      <p:cBhvr>
                                        <p:cTn id="18" dur="500"/>
                                        <p:tgtEl>
                                          <p:spTgt spid="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checkerboard(across)">
                                      <p:cBhvr>
                                        <p:cTn id="23" dur="500"/>
                                        <p:tgtEl>
                                          <p:spTgt spid="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box(in)">
                                      <p:cBhvr>
                                        <p:cTn id="28" dur="500"/>
                                        <p:tgtEl>
                                          <p:spTgt spid="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barn(inVertical)">
                                      <p:cBhvr>
                                        <p:cTn id="33" dur="500"/>
                                        <p:tgtEl>
                                          <p:spTgt spid="8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barn(inVertical)">
                                      <p:cBhvr>
                                        <p:cTn id="41" dur="500"/>
                                        <p:tgtEl>
                                          <p:spTgt spid="8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500" fill="hold"/>
                                        <p:tgtEl>
                                          <p:spTgt spid="88"/>
                                        </p:tgtEl>
                                        <p:attrNameLst>
                                          <p:attrName>ppt_x</p:attrName>
                                        </p:attrNameLst>
                                      </p:cBhvr>
                                      <p:tavLst>
                                        <p:tav tm="0">
                                          <p:val>
                                            <p:strVal val="#ppt_x"/>
                                          </p:val>
                                        </p:tav>
                                        <p:tav tm="100000">
                                          <p:val>
                                            <p:strVal val="#ppt_x"/>
                                          </p:val>
                                        </p:tav>
                                      </p:tavLst>
                                    </p:anim>
                                    <p:anim calcmode="lin" valueType="num">
                                      <p:cBhvr additive="base">
                                        <p:cTn id="4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circle(in)">
                                      <p:cBhvr>
                                        <p:cTn id="52"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41" grpId="0" animBg="1"/>
      <p:bldP spid="43" grpId="0"/>
      <p:bldP spid="2" grpId="0"/>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286001" y="69851"/>
            <a:ext cx="138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Ví dụ 2:</a:t>
            </a:r>
          </a:p>
        </p:txBody>
      </p:sp>
      <p:sp>
        <p:nvSpPr>
          <p:cNvPr id="3" name="TextBox 2">
            <a:extLst>
              <a:ext uri="{FF2B5EF4-FFF2-40B4-BE49-F238E27FC236}">
                <a16:creationId xmlns:a16="http://schemas.microsoft.com/office/drawing/2014/main" id="{938FC87B-0654-4BFD-9D19-78EFFE4A0D49}"/>
              </a:ext>
            </a:extLst>
          </p:cNvPr>
          <p:cNvSpPr txBox="1"/>
          <p:nvPr/>
        </p:nvSpPr>
        <p:spPr>
          <a:xfrm>
            <a:off x="1690688" y="593725"/>
            <a:ext cx="8991600" cy="13843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 </a:t>
            </a:r>
            <a:r>
              <a:rPr lang="en-US" sz="2800" dirty="0" err="1">
                <a:solidFill>
                  <a:srgbClr val="FF0000"/>
                </a:solidFill>
                <a:latin typeface="Times New Roman" pitchFamily="18" charset="0"/>
                <a:cs typeface="Times New Roman" pitchFamily="18" charset="0"/>
              </a:rPr>
              <a:t>thuộc</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endParaRPr lang="en-US" sz="2800" dirty="0">
              <a:solidFill>
                <a:srgbClr val="FF0000"/>
              </a:solidFill>
              <a:latin typeface="Times New Roman" pitchFamily="18" charset="0"/>
              <a:cs typeface="Times New Roman" pitchFamily="18" charset="0"/>
            </a:endParaRPr>
          </a:p>
          <a:p>
            <a:pP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a/</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cạnh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qua 2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a:t>
            </a:r>
          </a:p>
          <a:p>
            <a:pP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mút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a:t>
            </a:r>
          </a:p>
        </p:txBody>
      </p:sp>
      <p:pic>
        <p:nvPicPr>
          <p:cNvPr id="4" name="Picture 15" descr="j0232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48466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87763" y="5105401"/>
            <a:ext cx="1371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8800" b="1">
                <a:solidFill>
                  <a:srgbClr val="FF0000"/>
                </a:solidFill>
              </a:rPr>
              <a:t>?</a:t>
            </a:r>
            <a:endParaRPr lang="en-US" altLang="en-US" sz="8800" b="1">
              <a:solidFill>
                <a:srgbClr val="FF0000"/>
              </a:solidFill>
              <a:latin typeface=".VnTifani Heavy" pitchFamily="34" charset="0"/>
            </a:endParaRPr>
          </a:p>
        </p:txBody>
      </p:sp>
      <p:sp>
        <p:nvSpPr>
          <p:cNvPr id="6" name="TextBox 5">
            <a:extLst>
              <a:ext uri="{FF2B5EF4-FFF2-40B4-BE49-F238E27FC236}">
                <a16:creationId xmlns:a16="http://schemas.microsoft.com/office/drawing/2014/main" id="{7DB7F67E-3333-40B4-9A8E-43A6F50CBF32}"/>
              </a:ext>
            </a:extLst>
          </p:cNvPr>
          <p:cNvSpPr txBox="1"/>
          <p:nvPr/>
        </p:nvSpPr>
        <p:spPr>
          <a:xfrm>
            <a:off x="1992313" y="2122488"/>
            <a:ext cx="6132512" cy="2246312"/>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góc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b/</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A, B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A, C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B, C </a:t>
            </a:r>
            <a:r>
              <a:rPr lang="en-US" sz="2800" dirty="0" err="1">
                <a:solidFill>
                  <a:schemeClr val="tx1"/>
                </a:solidFill>
                <a:latin typeface="Times New Roman" pitchFamily="18" charset="0"/>
                <a:cs typeface="Times New Roman" pitchFamily="18" charset="0"/>
              </a:rPr>
              <a:t>là</a:t>
            </a:r>
            <a:endParaRPr lang="en-US" sz="2800" dirty="0">
              <a:solidFill>
                <a:schemeClr val="tx1"/>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nvGraphicFramePr>
        <p:xfrm>
          <a:off x="4572000" y="2114551"/>
          <a:ext cx="2209800" cy="481013"/>
        </p:xfrm>
        <a:graphic>
          <a:graphicData uri="http://schemas.openxmlformats.org/presentationml/2006/ole">
            <mc:AlternateContent xmlns:mc="http://schemas.openxmlformats.org/markup-compatibility/2006">
              <mc:Choice xmlns:v="urn:schemas-microsoft-com:vml" Requires="v">
                <p:oleObj name="Equation" r:id="rId3" imgW="1282700" imgH="279400" progId="Equation.DSMT4">
                  <p:embed/>
                </p:oleObj>
              </mc:Choice>
              <mc:Fallback>
                <p:oleObj name="Equation" r:id="rId3" imgW="1282700" imgH="2794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14551"/>
                        <a:ext cx="2209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5824539" y="3065463"/>
          <a:ext cx="1157287" cy="431800"/>
        </p:xfrm>
        <a:graphic>
          <a:graphicData uri="http://schemas.openxmlformats.org/presentationml/2006/ole">
            <mc:AlternateContent xmlns:mc="http://schemas.openxmlformats.org/markup-compatibility/2006">
              <mc:Choice xmlns:v="urn:schemas-microsoft-com:vml" Requires="v">
                <p:oleObj name="Equation" r:id="rId5" imgW="698500" imgH="279400" progId="Equation.DSMT4">
                  <p:embed/>
                </p:oleObj>
              </mc:Choice>
              <mc:Fallback>
                <p:oleObj name="Equation" r:id="rId5" imgW="698500" imgH="2794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4539" y="3065463"/>
                        <a:ext cx="11572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5808664" y="3425825"/>
          <a:ext cx="1157287" cy="444500"/>
        </p:xfrm>
        <a:graphic>
          <a:graphicData uri="http://schemas.openxmlformats.org/presentationml/2006/ole">
            <mc:AlternateContent xmlns:mc="http://schemas.openxmlformats.org/markup-compatibility/2006">
              <mc:Choice xmlns:v="urn:schemas-microsoft-com:vml" Requires="v">
                <p:oleObj name="Equation" r:id="rId7" imgW="723586" imgH="279279" progId="Equation.DSMT4">
                  <p:embed/>
                </p:oleObj>
              </mc:Choice>
              <mc:Fallback>
                <p:oleObj name="Equation" r:id="rId7" imgW="723586" imgH="279279"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8664" y="3425825"/>
                        <a:ext cx="11572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5610226" y="3846513"/>
          <a:ext cx="1355725" cy="482600"/>
        </p:xfrm>
        <a:graphic>
          <a:graphicData uri="http://schemas.openxmlformats.org/presentationml/2006/ole">
            <mc:AlternateContent xmlns:mc="http://schemas.openxmlformats.org/markup-compatibility/2006">
              <mc:Choice xmlns:v="urn:schemas-microsoft-com:vml" Requires="v">
                <p:oleObj name="Equation" r:id="rId9" imgW="787400" imgH="279400" progId="Equation.DSMT4">
                  <p:embed/>
                </p:oleObj>
              </mc:Choice>
              <mc:Fallback>
                <p:oleObj name="Equation" r:id="rId9" imgW="787400" imgH="2794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0226" y="3846513"/>
                        <a:ext cx="13557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4825" y="3292475"/>
            <a:ext cx="2020888"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repeatCount="300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0" fill="hold"/>
                                        <p:tgtEl>
                                          <p:spTgt spid="5"/>
                                        </p:tgtEl>
                                        <p:attrNameLst>
                                          <p:attrName>ppt_w</p:attrName>
                                        </p:attrNameLst>
                                      </p:cBhvr>
                                      <p:tavLst>
                                        <p:tav tm="0">
                                          <p:val>
                                            <p:fltVal val="0"/>
                                          </p:val>
                                        </p:tav>
                                        <p:tav tm="100000">
                                          <p:val>
                                            <p:strVal val="#ppt_w"/>
                                          </p:val>
                                        </p:tav>
                                      </p:tavLst>
                                    </p:anim>
                                    <p:anim calcmode="lin" valueType="num">
                                      <p:cBhvr>
                                        <p:cTn id="29" dur="2000" fill="hold"/>
                                        <p:tgtEl>
                                          <p:spTgt spid="5"/>
                                        </p:tgtEl>
                                        <p:attrNameLst>
                                          <p:attrName>ppt_h</p:attrName>
                                        </p:attrNameLst>
                                      </p:cBhvr>
                                      <p:tavLst>
                                        <p:tav tm="0">
                                          <p:val>
                                            <p:fltVal val="0"/>
                                          </p:val>
                                        </p:tav>
                                        <p:tav tm="100000">
                                          <p:val>
                                            <p:strVal val="#ppt_h"/>
                                          </p:val>
                                        </p:tav>
                                      </p:tavLst>
                                    </p:anim>
                                    <p:animEffect transition="in" filter="fade">
                                      <p:cBhvr>
                                        <p:cTn id="30" dur="20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par>
                                <p:cTn id="42" presetID="22" presetClass="entr" presetSubtype="4"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par>
                                <p:cTn id="45" presetID="2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22" presetClass="entr" presetSubtype="4"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887538" y="381000"/>
            <a:ext cx="6577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 Cách xác định số đo một cung</a:t>
            </a:r>
          </a:p>
        </p:txBody>
      </p:sp>
      <p:sp>
        <p:nvSpPr>
          <p:cNvPr id="3" name="TextBox 2"/>
          <p:cNvSpPr txBox="1">
            <a:spLocks noChangeArrowheads="1"/>
          </p:cNvSpPr>
          <p:nvPr/>
        </p:nvSpPr>
        <p:spPr bwMode="auto">
          <a:xfrm>
            <a:off x="2525713" y="768350"/>
            <a:ext cx="657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Cung nhỏ có số đo nhỏ hơn 180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sp>
        <p:nvSpPr>
          <p:cNvPr id="4" name="TextBox 3"/>
          <p:cNvSpPr txBox="1">
            <a:spLocks noChangeArrowheads="1"/>
          </p:cNvSpPr>
          <p:nvPr/>
        </p:nvSpPr>
        <p:spPr bwMode="auto">
          <a:xfrm>
            <a:off x="2443163" y="1317625"/>
            <a:ext cx="65770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 Cung lớn có số đo lớn hơn 180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sp>
        <p:nvSpPr>
          <p:cNvPr id="5" name="TextBox 4"/>
          <p:cNvSpPr txBox="1">
            <a:spLocks noChangeArrowheads="1"/>
          </p:cNvSpPr>
          <p:nvPr/>
        </p:nvSpPr>
        <p:spPr bwMode="auto">
          <a:xfrm>
            <a:off x="2546351" y="1997075"/>
            <a:ext cx="65627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Khi hai mút của cung trùng nhau, ta có “</a:t>
            </a:r>
            <a:r>
              <a:rPr lang="en-US" altLang="en-US" b="1" i="1">
                <a:solidFill>
                  <a:srgbClr val="FF0000"/>
                </a:solidFill>
                <a:latin typeface="Times New Roman" panose="02020603050405020304" pitchFamily="18" charset="0"/>
                <a:cs typeface="Times New Roman" panose="02020603050405020304" pitchFamily="18" charset="0"/>
              </a:rPr>
              <a:t>cung không</a:t>
            </a:r>
            <a:r>
              <a:rPr lang="en-US" altLang="en-US">
                <a:latin typeface="Times New Roman" panose="02020603050405020304" pitchFamily="18" charset="0"/>
                <a:cs typeface="Times New Roman" panose="02020603050405020304" pitchFamily="18" charset="0"/>
              </a:rPr>
              <a:t>” với số đo bằng 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và cung cả đường tròn có số đo bằng 360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grpSp>
        <p:nvGrpSpPr>
          <p:cNvPr id="6" name="Group 5"/>
          <p:cNvGrpSpPr>
            <a:grpSpLocks/>
          </p:cNvGrpSpPr>
          <p:nvPr/>
        </p:nvGrpSpPr>
        <p:grpSpPr bwMode="auto">
          <a:xfrm>
            <a:off x="7351713" y="3638550"/>
            <a:ext cx="2843212" cy="2871788"/>
            <a:chOff x="5827711" y="3662047"/>
            <a:chExt cx="2843212" cy="2871787"/>
          </a:xfrm>
        </p:grpSpPr>
        <p:grpSp>
          <p:nvGrpSpPr>
            <p:cNvPr id="15371" name="Group 90"/>
            <p:cNvGrpSpPr>
              <a:grpSpLocks/>
            </p:cNvGrpSpPr>
            <p:nvPr/>
          </p:nvGrpSpPr>
          <p:grpSpPr bwMode="auto">
            <a:xfrm>
              <a:off x="5946775" y="3940175"/>
              <a:ext cx="2640013" cy="296863"/>
              <a:chOff x="2160" y="2002"/>
              <a:chExt cx="1663" cy="187"/>
            </a:xfrm>
          </p:grpSpPr>
          <p:sp>
            <p:nvSpPr>
              <p:cNvPr id="15468" name="Rectangle 91"/>
              <p:cNvSpPr>
                <a:spLocks noChangeArrowheads="1"/>
              </p:cNvSpPr>
              <p:nvPr/>
            </p:nvSpPr>
            <p:spPr bwMode="auto">
              <a:xfrm>
                <a:off x="3727" y="2016"/>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B</a:t>
                </a:r>
                <a:endParaRPr lang="en-US" altLang="en-US" sz="1800">
                  <a:latin typeface=".VnTime" pitchFamily="34" charset="0"/>
                  <a:cs typeface="Arial" panose="020B0604020202020204" pitchFamily="34" charset="0"/>
                </a:endParaRPr>
              </a:p>
            </p:txBody>
          </p:sp>
          <p:sp>
            <p:nvSpPr>
              <p:cNvPr id="15469" name="Rectangle 92"/>
              <p:cNvSpPr>
                <a:spLocks noChangeArrowheads="1"/>
              </p:cNvSpPr>
              <p:nvPr/>
            </p:nvSpPr>
            <p:spPr bwMode="auto">
              <a:xfrm>
                <a:off x="2160" y="2002"/>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A</a:t>
                </a:r>
                <a:endParaRPr lang="en-US" altLang="en-US" sz="1800">
                  <a:latin typeface=".VnTime" pitchFamily="34" charset="0"/>
                  <a:cs typeface="Arial" panose="020B0604020202020204" pitchFamily="34" charset="0"/>
                </a:endParaRPr>
              </a:p>
            </p:txBody>
          </p:sp>
        </p:grpSp>
        <p:grpSp>
          <p:nvGrpSpPr>
            <p:cNvPr id="15372" name="Group 7"/>
            <p:cNvGrpSpPr>
              <a:grpSpLocks/>
            </p:cNvGrpSpPr>
            <p:nvPr/>
          </p:nvGrpSpPr>
          <p:grpSpPr bwMode="auto">
            <a:xfrm>
              <a:off x="5827711" y="3662047"/>
              <a:ext cx="2843212" cy="2871787"/>
              <a:chOff x="5843588" y="3681413"/>
              <a:chExt cx="2843212" cy="2871787"/>
            </a:xfrm>
          </p:grpSpPr>
          <p:sp>
            <p:nvSpPr>
              <p:cNvPr id="15373" name="Oval 45"/>
              <p:cNvSpPr>
                <a:spLocks noChangeArrowheads="1"/>
              </p:cNvSpPr>
              <p:nvPr/>
            </p:nvSpPr>
            <p:spPr bwMode="auto">
              <a:xfrm>
                <a:off x="5843588" y="3709988"/>
                <a:ext cx="2843212" cy="2843212"/>
              </a:xfrm>
              <a:prstGeom prst="ellipse">
                <a:avLst/>
              </a:prstGeom>
              <a:noFill/>
              <a:ln w="27051">
                <a:solidFill>
                  <a:srgbClr val="3399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solidFill>
                    <a:srgbClr val="0000FF"/>
                  </a:solidFill>
                  <a:cs typeface="Arial" panose="020B0604020202020204" pitchFamily="34" charset="0"/>
                </a:endParaRPr>
              </a:p>
            </p:txBody>
          </p:sp>
          <p:grpSp>
            <p:nvGrpSpPr>
              <p:cNvPr id="15374" name="Group 9"/>
              <p:cNvGrpSpPr>
                <a:grpSpLocks/>
              </p:cNvGrpSpPr>
              <p:nvPr/>
            </p:nvGrpSpPr>
            <p:grpSpPr bwMode="auto">
              <a:xfrm>
                <a:off x="5998368" y="3681413"/>
                <a:ext cx="2371725" cy="2198688"/>
                <a:chOff x="6019800" y="3676650"/>
                <a:chExt cx="2371725" cy="2198688"/>
              </a:xfrm>
            </p:grpSpPr>
            <p:sp>
              <p:nvSpPr>
                <p:cNvPr id="15375" name="Text Box 6"/>
                <p:cNvSpPr txBox="1">
                  <a:spLocks noChangeArrowheads="1"/>
                </p:cNvSpPr>
                <p:nvPr/>
              </p:nvSpPr>
              <p:spPr bwMode="auto">
                <a:xfrm>
                  <a:off x="6019800" y="5181600"/>
                  <a:ext cx="57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Calibri" panose="020F0502020204030204" pitchFamily="34" charset="0"/>
                      <a:cs typeface="Arial" panose="020B0604020202020204" pitchFamily="34" charset="0"/>
                    </a:rPr>
                    <a:t>O</a:t>
                  </a:r>
                </a:p>
              </p:txBody>
            </p:sp>
            <p:sp>
              <p:nvSpPr>
                <p:cNvPr id="15376" name="Text Box 6"/>
                <p:cNvSpPr txBox="1">
                  <a:spLocks noChangeArrowheads="1"/>
                </p:cNvSpPr>
                <p:nvPr/>
              </p:nvSpPr>
              <p:spPr bwMode="auto">
                <a:xfrm>
                  <a:off x="6096000" y="5418138"/>
                  <a:ext cx="57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Calibri" panose="020F0502020204030204" pitchFamily="34" charset="0"/>
                      <a:cs typeface="Arial" panose="020B0604020202020204" pitchFamily="34" charset="0"/>
                    </a:rPr>
                    <a:t>O</a:t>
                  </a:r>
                </a:p>
              </p:txBody>
            </p:sp>
            <p:sp>
              <p:nvSpPr>
                <p:cNvPr id="15377" name="Arc 42"/>
                <p:cNvSpPr>
                  <a:spLocks/>
                </p:cNvSpPr>
                <p:nvPr/>
              </p:nvSpPr>
              <p:spPr bwMode="auto">
                <a:xfrm>
                  <a:off x="7256463" y="3706813"/>
                  <a:ext cx="1089025" cy="1412875"/>
                </a:xfrm>
                <a:custGeom>
                  <a:avLst/>
                  <a:gdLst>
                    <a:gd name="T0" fmla="*/ 0 w 16641"/>
                    <a:gd name="T1" fmla="*/ 0 h 21600"/>
                    <a:gd name="T2" fmla="*/ 2147483646 w 16641"/>
                    <a:gd name="T3" fmla="*/ 2147483646 h 21600"/>
                    <a:gd name="T4" fmla="*/ 0 w 16641"/>
                    <a:gd name="T5" fmla="*/ 2147483646 h 21600"/>
                    <a:gd name="T6" fmla="*/ 0 60000 65536"/>
                    <a:gd name="T7" fmla="*/ 0 60000 65536"/>
                    <a:gd name="T8" fmla="*/ 0 60000 65536"/>
                    <a:gd name="T9" fmla="*/ 0 w 16641"/>
                    <a:gd name="T10" fmla="*/ 0 h 21600"/>
                    <a:gd name="T11" fmla="*/ 16641 w 16641"/>
                    <a:gd name="T12" fmla="*/ 21600 h 21600"/>
                  </a:gdLst>
                  <a:ahLst/>
                  <a:cxnLst>
                    <a:cxn ang="T6">
                      <a:pos x="T0" y="T1"/>
                    </a:cxn>
                    <a:cxn ang="T7">
                      <a:pos x="T2" y="T3"/>
                    </a:cxn>
                    <a:cxn ang="T8">
                      <a:pos x="T4" y="T5"/>
                    </a:cxn>
                  </a:cxnLst>
                  <a:rect l="T9" t="T10" r="T11" b="T12"/>
                  <a:pathLst>
                    <a:path w="16641" h="21600" fill="none" extrusionOk="0">
                      <a:moveTo>
                        <a:pt x="-1" y="0"/>
                      </a:moveTo>
                      <a:cubicBezTo>
                        <a:pt x="6436" y="0"/>
                        <a:pt x="12537" y="2870"/>
                        <a:pt x="16640" y="7829"/>
                      </a:cubicBezTo>
                    </a:path>
                    <a:path w="16641" h="21600" stroke="0" extrusionOk="0">
                      <a:moveTo>
                        <a:pt x="-1" y="0"/>
                      </a:moveTo>
                      <a:cubicBezTo>
                        <a:pt x="6436" y="0"/>
                        <a:pt x="12537" y="2870"/>
                        <a:pt x="16640" y="7829"/>
                      </a:cubicBezTo>
                      <a:lnTo>
                        <a:pt x="0" y="21600"/>
                      </a:lnTo>
                      <a:lnTo>
                        <a:pt x="-1" y="0"/>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8" name="Arc 43"/>
                <p:cNvSpPr>
                  <a:spLocks/>
                </p:cNvSpPr>
                <p:nvPr/>
              </p:nvSpPr>
              <p:spPr bwMode="auto">
                <a:xfrm>
                  <a:off x="7256463" y="3706813"/>
                  <a:ext cx="1089025" cy="1412875"/>
                </a:xfrm>
                <a:custGeom>
                  <a:avLst/>
                  <a:gdLst>
                    <a:gd name="T0" fmla="*/ 0 w 16641"/>
                    <a:gd name="T1" fmla="*/ 0 h 21600"/>
                    <a:gd name="T2" fmla="*/ 2147483646 w 16641"/>
                    <a:gd name="T3" fmla="*/ 2147483646 h 21600"/>
                    <a:gd name="T4" fmla="*/ 0 w 16641"/>
                    <a:gd name="T5" fmla="*/ 2147483646 h 21600"/>
                    <a:gd name="T6" fmla="*/ 0 60000 65536"/>
                    <a:gd name="T7" fmla="*/ 0 60000 65536"/>
                    <a:gd name="T8" fmla="*/ 0 60000 65536"/>
                    <a:gd name="T9" fmla="*/ 0 w 16641"/>
                    <a:gd name="T10" fmla="*/ 0 h 21600"/>
                    <a:gd name="T11" fmla="*/ 16641 w 16641"/>
                    <a:gd name="T12" fmla="*/ 21600 h 21600"/>
                  </a:gdLst>
                  <a:ahLst/>
                  <a:cxnLst>
                    <a:cxn ang="T6">
                      <a:pos x="T0" y="T1"/>
                    </a:cxn>
                    <a:cxn ang="T7">
                      <a:pos x="T2" y="T3"/>
                    </a:cxn>
                    <a:cxn ang="T8">
                      <a:pos x="T4" y="T5"/>
                    </a:cxn>
                  </a:cxnLst>
                  <a:rect l="T9" t="T10" r="T11" b="T12"/>
                  <a:pathLst>
                    <a:path w="16641" h="21600" fill="none" extrusionOk="0">
                      <a:moveTo>
                        <a:pt x="-1" y="0"/>
                      </a:moveTo>
                      <a:cubicBezTo>
                        <a:pt x="6436" y="0"/>
                        <a:pt x="12537" y="2870"/>
                        <a:pt x="16640" y="7829"/>
                      </a:cubicBezTo>
                    </a:path>
                    <a:path w="16641" h="21600" stroke="0" extrusionOk="0">
                      <a:moveTo>
                        <a:pt x="-1" y="0"/>
                      </a:moveTo>
                      <a:cubicBezTo>
                        <a:pt x="6436" y="0"/>
                        <a:pt x="12537" y="2870"/>
                        <a:pt x="16640" y="7829"/>
                      </a:cubicBezTo>
                      <a:lnTo>
                        <a:pt x="0" y="21600"/>
                      </a:lnTo>
                      <a:lnTo>
                        <a:pt x="-1" y="0"/>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9" name="Arc 44"/>
                <p:cNvSpPr>
                  <a:spLocks/>
                </p:cNvSpPr>
                <p:nvPr/>
              </p:nvSpPr>
              <p:spPr bwMode="auto">
                <a:xfrm>
                  <a:off x="6181725" y="3706813"/>
                  <a:ext cx="1074738" cy="1412875"/>
                </a:xfrm>
                <a:custGeom>
                  <a:avLst/>
                  <a:gdLst>
                    <a:gd name="T0" fmla="*/ 0 w 16425"/>
                    <a:gd name="T1" fmla="*/ 2147483646 h 21600"/>
                    <a:gd name="T2" fmla="*/ 2147483646 w 16425"/>
                    <a:gd name="T3" fmla="*/ 0 h 21600"/>
                    <a:gd name="T4" fmla="*/ 2147483646 w 16425"/>
                    <a:gd name="T5" fmla="*/ 2147483646 h 21600"/>
                    <a:gd name="T6" fmla="*/ 0 60000 65536"/>
                    <a:gd name="T7" fmla="*/ 0 60000 65536"/>
                    <a:gd name="T8" fmla="*/ 0 60000 65536"/>
                    <a:gd name="T9" fmla="*/ 0 w 16425"/>
                    <a:gd name="T10" fmla="*/ 0 h 21600"/>
                    <a:gd name="T11" fmla="*/ 16425 w 16425"/>
                    <a:gd name="T12" fmla="*/ 21600 h 21600"/>
                  </a:gdLst>
                  <a:ahLst/>
                  <a:cxnLst>
                    <a:cxn ang="T6">
                      <a:pos x="T0" y="T1"/>
                    </a:cxn>
                    <a:cxn ang="T7">
                      <a:pos x="T2" y="T3"/>
                    </a:cxn>
                    <a:cxn ang="T8">
                      <a:pos x="T4" y="T5"/>
                    </a:cxn>
                  </a:cxnLst>
                  <a:rect l="T9" t="T10" r="T11" b="T12"/>
                  <a:pathLst>
                    <a:path w="16425" h="21600" fill="none" extrusionOk="0">
                      <a:moveTo>
                        <a:pt x="0" y="7572"/>
                      </a:moveTo>
                      <a:cubicBezTo>
                        <a:pt x="4103" y="2767"/>
                        <a:pt x="10106" y="0"/>
                        <a:pt x="16424" y="0"/>
                      </a:cubicBezTo>
                    </a:path>
                    <a:path w="16425" h="21600" stroke="0" extrusionOk="0">
                      <a:moveTo>
                        <a:pt x="0" y="7572"/>
                      </a:moveTo>
                      <a:cubicBezTo>
                        <a:pt x="4103" y="2767"/>
                        <a:pt x="10106" y="0"/>
                        <a:pt x="16424" y="0"/>
                      </a:cubicBezTo>
                      <a:lnTo>
                        <a:pt x="16425" y="21600"/>
                      </a:lnTo>
                      <a:lnTo>
                        <a:pt x="0" y="7572"/>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0" name="Line 46"/>
                <p:cNvSpPr>
                  <a:spLocks noChangeShapeType="1"/>
                </p:cNvSpPr>
                <p:nvPr/>
              </p:nvSpPr>
              <p:spPr bwMode="auto">
                <a:xfrm>
                  <a:off x="6184900" y="4205288"/>
                  <a:ext cx="1071563" cy="9144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47"/>
                <p:cNvSpPr>
                  <a:spLocks noChangeShapeType="1"/>
                </p:cNvSpPr>
                <p:nvPr/>
              </p:nvSpPr>
              <p:spPr bwMode="auto">
                <a:xfrm flipH="1">
                  <a:off x="7256463" y="4219575"/>
                  <a:ext cx="1089025" cy="9001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48"/>
                <p:cNvSpPr>
                  <a:spLocks noChangeShapeType="1"/>
                </p:cNvSpPr>
                <p:nvPr/>
              </p:nvSpPr>
              <p:spPr bwMode="auto">
                <a:xfrm>
                  <a:off x="6216650" y="4173538"/>
                  <a:ext cx="1039813" cy="946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49"/>
                <p:cNvSpPr>
                  <a:spLocks noChangeShapeType="1"/>
                </p:cNvSpPr>
                <p:nvPr/>
              </p:nvSpPr>
              <p:spPr bwMode="auto">
                <a:xfrm>
                  <a:off x="6246813" y="4127500"/>
                  <a:ext cx="1009650" cy="9921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50"/>
                <p:cNvSpPr>
                  <a:spLocks noChangeShapeType="1"/>
                </p:cNvSpPr>
                <p:nvPr/>
              </p:nvSpPr>
              <p:spPr bwMode="auto">
                <a:xfrm>
                  <a:off x="6292850" y="4095750"/>
                  <a:ext cx="963613" cy="10239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5" name="Line 51"/>
                <p:cNvSpPr>
                  <a:spLocks noChangeShapeType="1"/>
                </p:cNvSpPr>
                <p:nvPr/>
              </p:nvSpPr>
              <p:spPr bwMode="auto">
                <a:xfrm>
                  <a:off x="6324600" y="4049713"/>
                  <a:ext cx="931863" cy="10699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6" name="Line 52"/>
                <p:cNvSpPr>
                  <a:spLocks noChangeShapeType="1"/>
                </p:cNvSpPr>
                <p:nvPr/>
              </p:nvSpPr>
              <p:spPr bwMode="auto">
                <a:xfrm>
                  <a:off x="6370638" y="4017963"/>
                  <a:ext cx="885825" cy="11017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53"/>
                <p:cNvSpPr>
                  <a:spLocks noChangeShapeType="1"/>
                </p:cNvSpPr>
                <p:nvPr/>
              </p:nvSpPr>
              <p:spPr bwMode="auto">
                <a:xfrm>
                  <a:off x="6418263" y="3986213"/>
                  <a:ext cx="838200" cy="11334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54"/>
                <p:cNvSpPr>
                  <a:spLocks noChangeShapeType="1"/>
                </p:cNvSpPr>
                <p:nvPr/>
              </p:nvSpPr>
              <p:spPr bwMode="auto">
                <a:xfrm>
                  <a:off x="6464300" y="3956050"/>
                  <a:ext cx="792163" cy="11636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55"/>
                <p:cNvSpPr>
                  <a:spLocks noChangeShapeType="1"/>
                </p:cNvSpPr>
                <p:nvPr/>
              </p:nvSpPr>
              <p:spPr bwMode="auto">
                <a:xfrm>
                  <a:off x="6511925" y="3910013"/>
                  <a:ext cx="744538" cy="12096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56"/>
                <p:cNvSpPr>
                  <a:spLocks noChangeShapeType="1"/>
                </p:cNvSpPr>
                <p:nvPr/>
              </p:nvSpPr>
              <p:spPr bwMode="auto">
                <a:xfrm>
                  <a:off x="6557963" y="3892550"/>
                  <a:ext cx="698500" cy="12271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57"/>
                <p:cNvSpPr>
                  <a:spLocks noChangeShapeType="1"/>
                </p:cNvSpPr>
                <p:nvPr/>
              </p:nvSpPr>
              <p:spPr bwMode="auto">
                <a:xfrm>
                  <a:off x="6605588" y="3862388"/>
                  <a:ext cx="650875" cy="12573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58"/>
                <p:cNvSpPr>
                  <a:spLocks noChangeShapeType="1"/>
                </p:cNvSpPr>
                <p:nvPr/>
              </p:nvSpPr>
              <p:spPr bwMode="auto">
                <a:xfrm>
                  <a:off x="6665913" y="3832225"/>
                  <a:ext cx="590550" cy="12874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59"/>
                <p:cNvSpPr>
                  <a:spLocks noChangeShapeType="1"/>
                </p:cNvSpPr>
                <p:nvPr/>
              </p:nvSpPr>
              <p:spPr bwMode="auto">
                <a:xfrm>
                  <a:off x="6729413" y="3814763"/>
                  <a:ext cx="527050" cy="130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60"/>
                <p:cNvSpPr>
                  <a:spLocks noChangeShapeType="1"/>
                </p:cNvSpPr>
                <p:nvPr/>
              </p:nvSpPr>
              <p:spPr bwMode="auto">
                <a:xfrm>
                  <a:off x="6791325" y="3786188"/>
                  <a:ext cx="465138" cy="13335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61"/>
                <p:cNvSpPr>
                  <a:spLocks noChangeShapeType="1"/>
                </p:cNvSpPr>
                <p:nvPr/>
              </p:nvSpPr>
              <p:spPr bwMode="auto">
                <a:xfrm>
                  <a:off x="7256463" y="3706813"/>
                  <a:ext cx="15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6" name="Line 62"/>
                <p:cNvSpPr>
                  <a:spLocks noChangeShapeType="1"/>
                </p:cNvSpPr>
                <p:nvPr/>
              </p:nvSpPr>
              <p:spPr bwMode="auto">
                <a:xfrm>
                  <a:off x="6837363" y="3768725"/>
                  <a:ext cx="419100" cy="13509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7" name="Line 63"/>
                <p:cNvSpPr>
                  <a:spLocks noChangeShapeType="1"/>
                </p:cNvSpPr>
                <p:nvPr/>
              </p:nvSpPr>
              <p:spPr bwMode="auto">
                <a:xfrm>
                  <a:off x="6900863" y="3754438"/>
                  <a:ext cx="355600" cy="13652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8" name="Line 64"/>
                <p:cNvSpPr>
                  <a:spLocks noChangeShapeType="1"/>
                </p:cNvSpPr>
                <p:nvPr/>
              </p:nvSpPr>
              <p:spPr bwMode="auto">
                <a:xfrm>
                  <a:off x="6961188" y="3738563"/>
                  <a:ext cx="295275" cy="13811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9" name="Line 65"/>
                <p:cNvSpPr>
                  <a:spLocks noChangeShapeType="1"/>
                </p:cNvSpPr>
                <p:nvPr/>
              </p:nvSpPr>
              <p:spPr bwMode="auto">
                <a:xfrm>
                  <a:off x="7024688" y="3722688"/>
                  <a:ext cx="231775"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0" name="Line 66"/>
                <p:cNvSpPr>
                  <a:spLocks noChangeShapeType="1"/>
                </p:cNvSpPr>
                <p:nvPr/>
              </p:nvSpPr>
              <p:spPr bwMode="auto">
                <a:xfrm>
                  <a:off x="7086600" y="3722688"/>
                  <a:ext cx="169863"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1" name="Line 67"/>
                <p:cNvSpPr>
                  <a:spLocks noChangeShapeType="1"/>
                </p:cNvSpPr>
                <p:nvPr/>
              </p:nvSpPr>
              <p:spPr bwMode="auto">
                <a:xfrm>
                  <a:off x="7132638" y="3706813"/>
                  <a:ext cx="123825"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2" name="Line 68"/>
                <p:cNvSpPr>
                  <a:spLocks noChangeShapeType="1"/>
                </p:cNvSpPr>
                <p:nvPr/>
              </p:nvSpPr>
              <p:spPr bwMode="auto">
                <a:xfrm flipH="1">
                  <a:off x="7256463" y="4173538"/>
                  <a:ext cx="1057275" cy="946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3" name="Line 69"/>
                <p:cNvSpPr>
                  <a:spLocks noChangeShapeType="1"/>
                </p:cNvSpPr>
                <p:nvPr/>
              </p:nvSpPr>
              <p:spPr bwMode="auto">
                <a:xfrm flipH="1">
                  <a:off x="7256463" y="4141788"/>
                  <a:ext cx="1011237" cy="9779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4" name="Line 70"/>
                <p:cNvSpPr>
                  <a:spLocks noChangeShapeType="1"/>
                </p:cNvSpPr>
                <p:nvPr/>
              </p:nvSpPr>
              <p:spPr bwMode="auto">
                <a:xfrm flipH="1">
                  <a:off x="7256463" y="4095750"/>
                  <a:ext cx="981075" cy="10239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5" name="Line 71"/>
                <p:cNvSpPr>
                  <a:spLocks noChangeShapeType="1"/>
                </p:cNvSpPr>
                <p:nvPr/>
              </p:nvSpPr>
              <p:spPr bwMode="auto">
                <a:xfrm flipH="1">
                  <a:off x="7256463" y="4064000"/>
                  <a:ext cx="933450" cy="1055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6" name="Line 72"/>
                <p:cNvSpPr>
                  <a:spLocks noChangeShapeType="1"/>
                </p:cNvSpPr>
                <p:nvPr/>
              </p:nvSpPr>
              <p:spPr bwMode="auto">
                <a:xfrm flipH="1">
                  <a:off x="7256463" y="4033838"/>
                  <a:ext cx="903287" cy="10858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7" name="Line 73"/>
                <p:cNvSpPr>
                  <a:spLocks noChangeShapeType="1"/>
                </p:cNvSpPr>
                <p:nvPr/>
              </p:nvSpPr>
              <p:spPr bwMode="auto">
                <a:xfrm flipH="1">
                  <a:off x="7256463" y="3986213"/>
                  <a:ext cx="839787" cy="11334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8" name="Line 74"/>
                <p:cNvSpPr>
                  <a:spLocks noChangeShapeType="1"/>
                </p:cNvSpPr>
                <p:nvPr/>
              </p:nvSpPr>
              <p:spPr bwMode="auto">
                <a:xfrm flipH="1">
                  <a:off x="7256463" y="3956050"/>
                  <a:ext cx="793750" cy="11636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9" name="Line 75"/>
                <p:cNvSpPr>
                  <a:spLocks noChangeShapeType="1"/>
                </p:cNvSpPr>
                <p:nvPr/>
              </p:nvSpPr>
              <p:spPr bwMode="auto">
                <a:xfrm flipH="1">
                  <a:off x="7256463" y="3924300"/>
                  <a:ext cx="746125" cy="11953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0" name="Line 76"/>
                <p:cNvSpPr>
                  <a:spLocks noChangeShapeType="1"/>
                </p:cNvSpPr>
                <p:nvPr/>
              </p:nvSpPr>
              <p:spPr bwMode="auto">
                <a:xfrm flipH="1">
                  <a:off x="7256463" y="3892550"/>
                  <a:ext cx="715962" cy="12271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1" name="Line 77"/>
                <p:cNvSpPr>
                  <a:spLocks noChangeShapeType="1"/>
                </p:cNvSpPr>
                <p:nvPr/>
              </p:nvSpPr>
              <p:spPr bwMode="auto">
                <a:xfrm flipH="1">
                  <a:off x="7256463" y="3878263"/>
                  <a:ext cx="654050" cy="1241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2" name="Line 78"/>
                <p:cNvSpPr>
                  <a:spLocks noChangeShapeType="1"/>
                </p:cNvSpPr>
                <p:nvPr/>
              </p:nvSpPr>
              <p:spPr bwMode="auto">
                <a:xfrm flipH="1">
                  <a:off x="7256463" y="3846513"/>
                  <a:ext cx="590550" cy="12731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3" name="Line 79"/>
                <p:cNvSpPr>
                  <a:spLocks noChangeShapeType="1"/>
                </p:cNvSpPr>
                <p:nvPr/>
              </p:nvSpPr>
              <p:spPr bwMode="auto">
                <a:xfrm flipH="1">
                  <a:off x="7256463" y="3814763"/>
                  <a:ext cx="544512" cy="130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4" name="Line 80"/>
                <p:cNvSpPr>
                  <a:spLocks noChangeShapeType="1"/>
                </p:cNvSpPr>
                <p:nvPr/>
              </p:nvSpPr>
              <p:spPr bwMode="auto">
                <a:xfrm flipH="1">
                  <a:off x="7256463" y="3800475"/>
                  <a:ext cx="482600" cy="13192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5" name="Line 81"/>
                <p:cNvSpPr>
                  <a:spLocks noChangeShapeType="1"/>
                </p:cNvSpPr>
                <p:nvPr/>
              </p:nvSpPr>
              <p:spPr bwMode="auto">
                <a:xfrm flipH="1">
                  <a:off x="7242175" y="3786188"/>
                  <a:ext cx="436563" cy="135096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6" name="Line 82"/>
                <p:cNvSpPr>
                  <a:spLocks noChangeShapeType="1"/>
                </p:cNvSpPr>
                <p:nvPr/>
              </p:nvSpPr>
              <p:spPr bwMode="auto">
                <a:xfrm flipH="1">
                  <a:off x="7256463" y="3754438"/>
                  <a:ext cx="373062" cy="13652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7" name="Line 83"/>
                <p:cNvSpPr>
                  <a:spLocks noChangeShapeType="1"/>
                </p:cNvSpPr>
                <p:nvPr/>
              </p:nvSpPr>
              <p:spPr bwMode="auto">
                <a:xfrm flipH="1">
                  <a:off x="7256463" y="3738563"/>
                  <a:ext cx="295275" cy="13811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8" name="Line 84"/>
                <p:cNvSpPr>
                  <a:spLocks noChangeShapeType="1"/>
                </p:cNvSpPr>
                <p:nvPr/>
              </p:nvSpPr>
              <p:spPr bwMode="auto">
                <a:xfrm flipH="1">
                  <a:off x="7256463" y="3722688"/>
                  <a:ext cx="249237"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9" name="Line 85"/>
                <p:cNvSpPr>
                  <a:spLocks noChangeShapeType="1"/>
                </p:cNvSpPr>
                <p:nvPr/>
              </p:nvSpPr>
              <p:spPr bwMode="auto">
                <a:xfrm flipH="1">
                  <a:off x="7256463" y="3722688"/>
                  <a:ext cx="187325"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0" name="Line 86"/>
                <p:cNvSpPr>
                  <a:spLocks noChangeShapeType="1"/>
                </p:cNvSpPr>
                <p:nvPr/>
              </p:nvSpPr>
              <p:spPr bwMode="auto">
                <a:xfrm flipH="1">
                  <a:off x="7256463" y="3706813"/>
                  <a:ext cx="1412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1" name="Line 87"/>
                <p:cNvSpPr>
                  <a:spLocks noChangeShapeType="1"/>
                </p:cNvSpPr>
                <p:nvPr/>
              </p:nvSpPr>
              <p:spPr bwMode="auto">
                <a:xfrm>
                  <a:off x="7196138" y="3706813"/>
                  <a:ext cx="60325"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2" name="Line 88"/>
                <p:cNvSpPr>
                  <a:spLocks noChangeShapeType="1"/>
                </p:cNvSpPr>
                <p:nvPr/>
              </p:nvSpPr>
              <p:spPr bwMode="auto">
                <a:xfrm flipH="1">
                  <a:off x="7256463" y="3706813"/>
                  <a:ext cx="777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3" name="Rectangle 89"/>
                <p:cNvSpPr>
                  <a:spLocks noChangeArrowheads="1"/>
                </p:cNvSpPr>
                <p:nvPr/>
              </p:nvSpPr>
              <p:spPr bwMode="auto">
                <a:xfrm>
                  <a:off x="7167563" y="5099050"/>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O</a:t>
                  </a:r>
                  <a:endParaRPr lang="en-US" altLang="en-US" sz="1800">
                    <a:latin typeface=".VnTime" pitchFamily="34" charset="0"/>
                    <a:cs typeface="Arial" panose="020B0604020202020204" pitchFamily="34" charset="0"/>
                  </a:endParaRPr>
                </a:p>
              </p:txBody>
            </p:sp>
            <p:sp>
              <p:nvSpPr>
                <p:cNvPr id="15424" name="Oval 93"/>
                <p:cNvSpPr>
                  <a:spLocks noChangeArrowheads="1"/>
                </p:cNvSpPr>
                <p:nvPr/>
              </p:nvSpPr>
              <p:spPr bwMode="auto">
                <a:xfrm>
                  <a:off x="7304088" y="367665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5" name="Oval 94"/>
                <p:cNvSpPr>
                  <a:spLocks noChangeArrowheads="1"/>
                </p:cNvSpPr>
                <p:nvPr/>
              </p:nvSpPr>
              <p:spPr bwMode="auto">
                <a:xfrm>
                  <a:off x="7366000" y="3676650"/>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6" name="Oval 95"/>
                <p:cNvSpPr>
                  <a:spLocks noChangeArrowheads="1"/>
                </p:cNvSpPr>
                <p:nvPr/>
              </p:nvSpPr>
              <p:spPr bwMode="auto">
                <a:xfrm>
                  <a:off x="7412038" y="3690938"/>
                  <a:ext cx="79375"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7" name="Oval 96"/>
                <p:cNvSpPr>
                  <a:spLocks noChangeArrowheads="1"/>
                </p:cNvSpPr>
                <p:nvPr/>
              </p:nvSpPr>
              <p:spPr bwMode="auto">
                <a:xfrm>
                  <a:off x="7475538" y="369093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8" name="Oval 97"/>
                <p:cNvSpPr>
                  <a:spLocks noChangeArrowheads="1"/>
                </p:cNvSpPr>
                <p:nvPr/>
              </p:nvSpPr>
              <p:spPr bwMode="auto">
                <a:xfrm>
                  <a:off x="7599363" y="372268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9" name="Oval 98"/>
                <p:cNvSpPr>
                  <a:spLocks noChangeArrowheads="1"/>
                </p:cNvSpPr>
                <p:nvPr/>
              </p:nvSpPr>
              <p:spPr bwMode="auto">
                <a:xfrm>
                  <a:off x="7521575" y="3706813"/>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0" name="Oval 99"/>
                <p:cNvSpPr>
                  <a:spLocks noChangeArrowheads="1"/>
                </p:cNvSpPr>
                <p:nvPr/>
              </p:nvSpPr>
              <p:spPr bwMode="auto">
                <a:xfrm>
                  <a:off x="7661275" y="3738563"/>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1" name="Oval 100"/>
                <p:cNvSpPr>
                  <a:spLocks noChangeArrowheads="1"/>
                </p:cNvSpPr>
                <p:nvPr/>
              </p:nvSpPr>
              <p:spPr bwMode="auto">
                <a:xfrm>
                  <a:off x="7707313" y="3768725"/>
                  <a:ext cx="79375"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2" name="Oval 101"/>
                <p:cNvSpPr>
                  <a:spLocks noChangeArrowheads="1"/>
                </p:cNvSpPr>
                <p:nvPr/>
              </p:nvSpPr>
              <p:spPr bwMode="auto">
                <a:xfrm>
                  <a:off x="7770813" y="3786188"/>
                  <a:ext cx="76200"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3" name="Oval 102"/>
                <p:cNvSpPr>
                  <a:spLocks noChangeArrowheads="1"/>
                </p:cNvSpPr>
                <p:nvPr/>
              </p:nvSpPr>
              <p:spPr bwMode="auto">
                <a:xfrm>
                  <a:off x="7878763" y="3846513"/>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4" name="Oval 103"/>
                <p:cNvSpPr>
                  <a:spLocks noChangeArrowheads="1"/>
                </p:cNvSpPr>
                <p:nvPr/>
              </p:nvSpPr>
              <p:spPr bwMode="auto">
                <a:xfrm>
                  <a:off x="7816850" y="38147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5" name="Oval 104"/>
                <p:cNvSpPr>
                  <a:spLocks noChangeArrowheads="1"/>
                </p:cNvSpPr>
                <p:nvPr/>
              </p:nvSpPr>
              <p:spPr bwMode="auto">
                <a:xfrm>
                  <a:off x="7942263" y="386238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6" name="Oval 105"/>
                <p:cNvSpPr>
                  <a:spLocks noChangeArrowheads="1"/>
                </p:cNvSpPr>
                <p:nvPr/>
              </p:nvSpPr>
              <p:spPr bwMode="auto">
                <a:xfrm>
                  <a:off x="8018463" y="39243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7" name="Oval 106"/>
                <p:cNvSpPr>
                  <a:spLocks noChangeArrowheads="1"/>
                </p:cNvSpPr>
                <p:nvPr/>
              </p:nvSpPr>
              <p:spPr bwMode="auto">
                <a:xfrm>
                  <a:off x="7972425" y="3892550"/>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8" name="Oval 107"/>
                <p:cNvSpPr>
                  <a:spLocks noChangeArrowheads="1"/>
                </p:cNvSpPr>
                <p:nvPr/>
              </p:nvSpPr>
              <p:spPr bwMode="auto">
                <a:xfrm>
                  <a:off x="8066088" y="39560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9" name="Oval 108"/>
                <p:cNvSpPr>
                  <a:spLocks noChangeArrowheads="1"/>
                </p:cNvSpPr>
                <p:nvPr/>
              </p:nvSpPr>
              <p:spPr bwMode="auto">
                <a:xfrm>
                  <a:off x="8128000" y="40020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0" name="Oval 109"/>
                <p:cNvSpPr>
                  <a:spLocks noChangeArrowheads="1"/>
                </p:cNvSpPr>
                <p:nvPr/>
              </p:nvSpPr>
              <p:spPr bwMode="auto">
                <a:xfrm>
                  <a:off x="8159750" y="4033838"/>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1" name="Oval 110"/>
                <p:cNvSpPr>
                  <a:spLocks noChangeArrowheads="1"/>
                </p:cNvSpPr>
                <p:nvPr/>
              </p:nvSpPr>
              <p:spPr bwMode="auto">
                <a:xfrm>
                  <a:off x="8205788" y="40640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2" name="Oval 111"/>
                <p:cNvSpPr>
                  <a:spLocks noChangeArrowheads="1"/>
                </p:cNvSpPr>
                <p:nvPr/>
              </p:nvSpPr>
              <p:spPr bwMode="auto">
                <a:xfrm>
                  <a:off x="8237538" y="411003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3" name="Oval 112"/>
                <p:cNvSpPr>
                  <a:spLocks noChangeArrowheads="1"/>
                </p:cNvSpPr>
                <p:nvPr/>
              </p:nvSpPr>
              <p:spPr bwMode="auto">
                <a:xfrm>
                  <a:off x="8283575" y="41417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4" name="Oval 113"/>
                <p:cNvSpPr>
                  <a:spLocks noChangeArrowheads="1"/>
                </p:cNvSpPr>
                <p:nvPr/>
              </p:nvSpPr>
              <p:spPr bwMode="auto">
                <a:xfrm>
                  <a:off x="7226300" y="3676650"/>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5" name="Oval 114"/>
                <p:cNvSpPr>
                  <a:spLocks noChangeArrowheads="1"/>
                </p:cNvSpPr>
                <p:nvPr/>
              </p:nvSpPr>
              <p:spPr bwMode="auto">
                <a:xfrm>
                  <a:off x="8313738" y="4189413"/>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6" name="Oval 115"/>
                <p:cNvSpPr>
                  <a:spLocks noChangeArrowheads="1"/>
                </p:cNvSpPr>
                <p:nvPr/>
              </p:nvSpPr>
              <p:spPr bwMode="auto">
                <a:xfrm>
                  <a:off x="7226300" y="5091113"/>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7" name="Oval 116"/>
                <p:cNvSpPr>
                  <a:spLocks noChangeArrowheads="1"/>
                </p:cNvSpPr>
                <p:nvPr/>
              </p:nvSpPr>
              <p:spPr bwMode="auto">
                <a:xfrm>
                  <a:off x="6154738" y="417353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8" name="Oval 117"/>
                <p:cNvSpPr>
                  <a:spLocks noChangeArrowheads="1"/>
                </p:cNvSpPr>
                <p:nvPr/>
              </p:nvSpPr>
              <p:spPr bwMode="auto">
                <a:xfrm>
                  <a:off x="6184900" y="41417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9" name="Oval 118"/>
                <p:cNvSpPr>
                  <a:spLocks noChangeArrowheads="1"/>
                </p:cNvSpPr>
                <p:nvPr/>
              </p:nvSpPr>
              <p:spPr bwMode="auto">
                <a:xfrm>
                  <a:off x="6216650" y="40957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0" name="Oval 119"/>
                <p:cNvSpPr>
                  <a:spLocks noChangeArrowheads="1"/>
                </p:cNvSpPr>
                <p:nvPr/>
              </p:nvSpPr>
              <p:spPr bwMode="auto">
                <a:xfrm>
                  <a:off x="6262688" y="40640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1" name="Oval 120"/>
                <p:cNvSpPr>
                  <a:spLocks noChangeArrowheads="1"/>
                </p:cNvSpPr>
                <p:nvPr/>
              </p:nvSpPr>
              <p:spPr bwMode="auto">
                <a:xfrm>
                  <a:off x="6292850" y="40179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2" name="Oval 121"/>
                <p:cNvSpPr>
                  <a:spLocks noChangeArrowheads="1"/>
                </p:cNvSpPr>
                <p:nvPr/>
              </p:nvSpPr>
              <p:spPr bwMode="auto">
                <a:xfrm>
                  <a:off x="6340475" y="398621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3" name="Oval 122"/>
                <p:cNvSpPr>
                  <a:spLocks noChangeArrowheads="1"/>
                </p:cNvSpPr>
                <p:nvPr/>
              </p:nvSpPr>
              <p:spPr bwMode="auto">
                <a:xfrm>
                  <a:off x="6388100" y="39560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4" name="Oval 123"/>
                <p:cNvSpPr>
                  <a:spLocks noChangeArrowheads="1"/>
                </p:cNvSpPr>
                <p:nvPr/>
              </p:nvSpPr>
              <p:spPr bwMode="auto">
                <a:xfrm>
                  <a:off x="6480175" y="38782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5" name="Oval 124"/>
                <p:cNvSpPr>
                  <a:spLocks noChangeArrowheads="1"/>
                </p:cNvSpPr>
                <p:nvPr/>
              </p:nvSpPr>
              <p:spPr bwMode="auto">
                <a:xfrm>
                  <a:off x="6434138" y="39243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6" name="Oval 125"/>
                <p:cNvSpPr>
                  <a:spLocks noChangeArrowheads="1"/>
                </p:cNvSpPr>
                <p:nvPr/>
              </p:nvSpPr>
              <p:spPr bwMode="auto">
                <a:xfrm>
                  <a:off x="6527800" y="38623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7" name="Oval 126"/>
                <p:cNvSpPr>
                  <a:spLocks noChangeArrowheads="1"/>
                </p:cNvSpPr>
                <p:nvPr/>
              </p:nvSpPr>
              <p:spPr bwMode="auto">
                <a:xfrm>
                  <a:off x="6635750" y="3800475"/>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8" name="Oval 127"/>
                <p:cNvSpPr>
                  <a:spLocks noChangeArrowheads="1"/>
                </p:cNvSpPr>
                <p:nvPr/>
              </p:nvSpPr>
              <p:spPr bwMode="auto">
                <a:xfrm>
                  <a:off x="6573838" y="3832225"/>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9" name="Oval 128"/>
                <p:cNvSpPr>
                  <a:spLocks noChangeArrowheads="1"/>
                </p:cNvSpPr>
                <p:nvPr/>
              </p:nvSpPr>
              <p:spPr bwMode="auto">
                <a:xfrm>
                  <a:off x="6697663" y="3786188"/>
                  <a:ext cx="77787"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0" name="Oval 129"/>
                <p:cNvSpPr>
                  <a:spLocks noChangeArrowheads="1"/>
                </p:cNvSpPr>
                <p:nvPr/>
              </p:nvSpPr>
              <p:spPr bwMode="auto">
                <a:xfrm>
                  <a:off x="6759575" y="375443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1" name="Oval 130"/>
                <p:cNvSpPr>
                  <a:spLocks noChangeArrowheads="1"/>
                </p:cNvSpPr>
                <p:nvPr/>
              </p:nvSpPr>
              <p:spPr bwMode="auto">
                <a:xfrm>
                  <a:off x="6807200" y="3738563"/>
                  <a:ext cx="76200"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2" name="Oval 131"/>
                <p:cNvSpPr>
                  <a:spLocks noChangeArrowheads="1"/>
                </p:cNvSpPr>
                <p:nvPr/>
              </p:nvSpPr>
              <p:spPr bwMode="auto">
                <a:xfrm>
                  <a:off x="6931025" y="3706813"/>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3" name="Oval 132"/>
                <p:cNvSpPr>
                  <a:spLocks noChangeArrowheads="1"/>
                </p:cNvSpPr>
                <p:nvPr/>
              </p:nvSpPr>
              <p:spPr bwMode="auto">
                <a:xfrm>
                  <a:off x="6869113" y="372268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4" name="Oval 133"/>
                <p:cNvSpPr>
                  <a:spLocks noChangeArrowheads="1"/>
                </p:cNvSpPr>
                <p:nvPr/>
              </p:nvSpPr>
              <p:spPr bwMode="auto">
                <a:xfrm>
                  <a:off x="6992938" y="369093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5" name="Oval 134"/>
                <p:cNvSpPr>
                  <a:spLocks noChangeArrowheads="1"/>
                </p:cNvSpPr>
                <p:nvPr/>
              </p:nvSpPr>
              <p:spPr bwMode="auto">
                <a:xfrm>
                  <a:off x="7054850" y="369093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6" name="Oval 135"/>
                <p:cNvSpPr>
                  <a:spLocks noChangeArrowheads="1"/>
                </p:cNvSpPr>
                <p:nvPr/>
              </p:nvSpPr>
              <p:spPr bwMode="auto">
                <a:xfrm>
                  <a:off x="7102475" y="36766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7" name="Oval 136"/>
                <p:cNvSpPr>
                  <a:spLocks noChangeArrowheads="1"/>
                </p:cNvSpPr>
                <p:nvPr/>
              </p:nvSpPr>
              <p:spPr bwMode="auto">
                <a:xfrm>
                  <a:off x="7164388" y="367665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grpSp>
      </p:grpSp>
      <p:sp>
        <p:nvSpPr>
          <p:cNvPr id="106" name="TextBox 105"/>
          <p:cNvSpPr txBox="1">
            <a:spLocks noChangeArrowheads="1"/>
          </p:cNvSpPr>
          <p:nvPr/>
        </p:nvSpPr>
        <p:spPr bwMode="auto">
          <a:xfrm>
            <a:off x="1997075" y="4264025"/>
            <a:ext cx="53403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u="sng">
                <a:latin typeface="Times New Roman" panose="02020603050405020304" pitchFamily="18" charset="0"/>
                <a:cs typeface="Times New Roman" panose="02020603050405020304" pitchFamily="18" charset="0"/>
              </a:rPr>
              <a:t>Nhận xét</a:t>
            </a:r>
            <a:r>
              <a:rPr lang="en-US" altLang="en-US" sz="2800">
                <a:latin typeface="Times New Roman" panose="02020603050405020304" pitchFamily="18" charset="0"/>
                <a:cs typeface="Times New Roman" panose="02020603050405020304" pitchFamily="18" charset="0"/>
              </a:rPr>
              <a:t>: Nếu A là 1 điểm thuộc</a:t>
            </a: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cung BAC thì:</a:t>
            </a:r>
          </a:p>
          <a:p>
            <a:pPr eaLnBrk="1" hangingPunct="1">
              <a:spcBef>
                <a:spcPct val="0"/>
              </a:spcBef>
              <a:buFontTx/>
              <a:buNone/>
            </a:pPr>
            <a:endParaRPr lang="en-US" altLang="en-US" sz="2800" b="1">
              <a:latin typeface="Times New Roman" panose="02020603050405020304" pitchFamily="18" charset="0"/>
              <a:cs typeface="Arial" panose="020B0604020202020204" pitchFamily="34" charset="0"/>
            </a:endParaRPr>
          </a:p>
          <a:p>
            <a:pPr eaLnBrk="1" hangingPunct="1">
              <a:spcBef>
                <a:spcPct val="0"/>
              </a:spcBef>
              <a:buFontTx/>
              <a:buNone/>
            </a:pPr>
            <a:r>
              <a:rPr lang="en-US" altLang="en-US" sz="2800" b="1">
                <a:latin typeface="Times New Roman" panose="02020603050405020304" pitchFamily="18" charset="0"/>
                <a:cs typeface="Arial" panose="020B0604020202020204" pitchFamily="34" charset="0"/>
              </a:rPr>
              <a:t>sđAB = sđAC + sđCB</a:t>
            </a:r>
            <a:endParaRPr lang="en-US" altLang="en-US" sz="2800">
              <a:latin typeface="Times New Roman" panose="02020603050405020304" pitchFamily="18" charset="0"/>
              <a:cs typeface="Times New Roman" panose="02020603050405020304" pitchFamily="18" charset="0"/>
            </a:endParaRPr>
          </a:p>
        </p:txBody>
      </p:sp>
      <p:sp>
        <p:nvSpPr>
          <p:cNvPr id="109" name="Arc 15"/>
          <p:cNvSpPr>
            <a:spLocks/>
          </p:cNvSpPr>
          <p:nvPr/>
        </p:nvSpPr>
        <p:spPr bwMode="auto">
          <a:xfrm rot="-1353823">
            <a:off x="2519363" y="5472113"/>
            <a:ext cx="385762"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 name="Arc 15"/>
          <p:cNvSpPr>
            <a:spLocks/>
          </p:cNvSpPr>
          <p:nvPr/>
        </p:nvSpPr>
        <p:spPr bwMode="auto">
          <a:xfrm rot="-1353823">
            <a:off x="3722688" y="5524500"/>
            <a:ext cx="385762"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 name="Arc 15"/>
          <p:cNvSpPr>
            <a:spLocks/>
          </p:cNvSpPr>
          <p:nvPr/>
        </p:nvSpPr>
        <p:spPr bwMode="auto">
          <a:xfrm rot="-1353823">
            <a:off x="4965700" y="5502275"/>
            <a:ext cx="387350"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wipe(down)">
                                      <p:cBhvr>
                                        <p:cTn id="32" dur="500"/>
                                        <p:tgtEl>
                                          <p:spTgt spid="106"/>
                                        </p:tgtEl>
                                      </p:cBhvr>
                                    </p:animEffect>
                                  </p:childTnLst>
                                </p:cTn>
                              </p:par>
                              <p:par>
                                <p:cTn id="33" presetID="22" presetClass="entr" presetSubtype="4"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wipe(down)">
                                      <p:cBhvr>
                                        <p:cTn id="35" dur="500"/>
                                        <p:tgtEl>
                                          <p:spTgt spid="109"/>
                                        </p:tgtEl>
                                      </p:cBhvr>
                                    </p:animEffect>
                                  </p:childTnLst>
                                </p:cTn>
                              </p:par>
                              <p:par>
                                <p:cTn id="36" presetID="22" presetClass="entr" presetSubtype="4" fill="hold" nodeType="with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wipe(down)">
                                      <p:cBhvr>
                                        <p:cTn id="38" dur="500"/>
                                        <p:tgtEl>
                                          <p:spTgt spid="112"/>
                                        </p:tgtEl>
                                      </p:cBhvr>
                                    </p:animEffect>
                                  </p:childTnLst>
                                </p:cTn>
                              </p:par>
                              <p:par>
                                <p:cTn id="39" presetID="22" presetClass="entr" presetSubtype="4"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wipe(down)">
                                      <p:cBhvr>
                                        <p:cTn id="4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5FBD01-27BE-44A7-A850-82C7D516AA20}" type="datetime10">
              <a:rPr lang="en-US" altLang="en-US" sz="1400"/>
              <a:pPr>
                <a:spcBef>
                  <a:spcPct val="0"/>
                </a:spcBef>
                <a:buFontTx/>
                <a:buNone/>
              </a:pPr>
              <a:t>16:03</a:t>
            </a:fld>
            <a:endParaRPr lang="en-US" altLang="en-US" sz="1400"/>
          </a:p>
        </p:txBody>
      </p:sp>
      <p:pic>
        <p:nvPicPr>
          <p:cNvPr id="16387" name="Picture 10" descr="BS00559_">
            <a:hlinkClick r:id="rId3" action="ppaction://hlinksldjump"/>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624014" y="6329363"/>
            <a:ext cx="3127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Oval 11"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latin typeface="Arial Unicode MS" pitchFamily="34" charset="-128"/>
              </a:rPr>
              <a:t>0:0</a:t>
            </a:r>
          </a:p>
        </p:txBody>
      </p:sp>
      <p:sp>
        <p:nvSpPr>
          <p:cNvPr id="346124" name="Oval 12"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a:t>
            </a:r>
          </a:p>
        </p:txBody>
      </p:sp>
      <p:sp>
        <p:nvSpPr>
          <p:cNvPr id="346125" name="Oval 13" descr="Papyrus"/>
          <p:cNvSpPr>
            <a:spLocks noChangeArrowheads="1"/>
          </p:cNvSpPr>
          <p:nvPr/>
        </p:nvSpPr>
        <p:spPr bwMode="auto">
          <a:xfrm>
            <a:off x="8763000" y="84455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a:t>
            </a:r>
          </a:p>
        </p:txBody>
      </p:sp>
      <p:sp>
        <p:nvSpPr>
          <p:cNvPr id="346126" name="Oval 14"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a:t>
            </a:r>
          </a:p>
        </p:txBody>
      </p:sp>
      <p:sp>
        <p:nvSpPr>
          <p:cNvPr id="346127" name="Oval 15"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a:t>
            </a:r>
          </a:p>
        </p:txBody>
      </p:sp>
      <p:sp>
        <p:nvSpPr>
          <p:cNvPr id="346128" name="Oval 16"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a:t>
            </a:r>
          </a:p>
        </p:txBody>
      </p:sp>
      <p:sp>
        <p:nvSpPr>
          <p:cNvPr id="346129" name="Oval 17" descr="Papyrus"/>
          <p:cNvSpPr>
            <a:spLocks noChangeArrowheads="1"/>
          </p:cNvSpPr>
          <p:nvPr/>
        </p:nvSpPr>
        <p:spPr bwMode="auto">
          <a:xfrm>
            <a:off x="875665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0:6</a:t>
            </a:r>
          </a:p>
        </p:txBody>
      </p:sp>
      <p:sp>
        <p:nvSpPr>
          <p:cNvPr id="346130" name="Oval 18"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0:7</a:t>
            </a:r>
          </a:p>
        </p:txBody>
      </p:sp>
      <p:sp>
        <p:nvSpPr>
          <p:cNvPr id="346131" name="Oval 19"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0:8</a:t>
            </a:r>
          </a:p>
        </p:txBody>
      </p:sp>
      <p:sp>
        <p:nvSpPr>
          <p:cNvPr id="346132" name="Oval 20"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0:9</a:t>
            </a:r>
          </a:p>
        </p:txBody>
      </p:sp>
      <p:sp>
        <p:nvSpPr>
          <p:cNvPr id="346133" name="Oval 21"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0:10</a:t>
            </a:r>
          </a:p>
        </p:txBody>
      </p:sp>
      <p:sp>
        <p:nvSpPr>
          <p:cNvPr id="346134" name="Oval 22"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0:11</a:t>
            </a:r>
          </a:p>
        </p:txBody>
      </p:sp>
      <p:sp>
        <p:nvSpPr>
          <p:cNvPr id="346135" name="Oval 23"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0:12</a:t>
            </a:r>
          </a:p>
        </p:txBody>
      </p:sp>
      <p:sp>
        <p:nvSpPr>
          <p:cNvPr id="346136" name="Oval 24"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0:13</a:t>
            </a:r>
          </a:p>
        </p:txBody>
      </p:sp>
      <p:sp>
        <p:nvSpPr>
          <p:cNvPr id="346137" name="Oval 25"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0:14</a:t>
            </a:r>
          </a:p>
        </p:txBody>
      </p:sp>
      <p:sp>
        <p:nvSpPr>
          <p:cNvPr id="346138" name="Oval 26"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0:15</a:t>
            </a:r>
          </a:p>
        </p:txBody>
      </p:sp>
      <p:sp>
        <p:nvSpPr>
          <p:cNvPr id="346139" name="Oval 27"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0:16</a:t>
            </a:r>
          </a:p>
        </p:txBody>
      </p:sp>
      <p:sp>
        <p:nvSpPr>
          <p:cNvPr id="346140" name="Oval 28"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0:17</a:t>
            </a:r>
          </a:p>
        </p:txBody>
      </p:sp>
      <p:sp>
        <p:nvSpPr>
          <p:cNvPr id="346141" name="Oval 29"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0:18</a:t>
            </a:r>
          </a:p>
        </p:txBody>
      </p:sp>
      <p:sp>
        <p:nvSpPr>
          <p:cNvPr id="346142" name="Oval 30"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0:19</a:t>
            </a:r>
          </a:p>
        </p:txBody>
      </p:sp>
      <p:sp>
        <p:nvSpPr>
          <p:cNvPr id="346143" name="Oval 31"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0:20</a:t>
            </a:r>
          </a:p>
        </p:txBody>
      </p:sp>
      <p:sp>
        <p:nvSpPr>
          <p:cNvPr id="346144" name="Oval 32"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0:21</a:t>
            </a:r>
          </a:p>
        </p:txBody>
      </p:sp>
      <p:sp>
        <p:nvSpPr>
          <p:cNvPr id="346145" name="Oval 33"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0:22</a:t>
            </a:r>
          </a:p>
        </p:txBody>
      </p:sp>
      <p:sp>
        <p:nvSpPr>
          <p:cNvPr id="346146" name="Oval 34"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0:23</a:t>
            </a:r>
          </a:p>
        </p:txBody>
      </p:sp>
      <p:sp>
        <p:nvSpPr>
          <p:cNvPr id="346147" name="Oval 35"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0:24</a:t>
            </a:r>
          </a:p>
        </p:txBody>
      </p:sp>
      <p:sp>
        <p:nvSpPr>
          <p:cNvPr id="346148" name="Oval 36"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0:25</a:t>
            </a:r>
          </a:p>
        </p:txBody>
      </p:sp>
      <p:sp>
        <p:nvSpPr>
          <p:cNvPr id="346149" name="Oval 37"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0:26</a:t>
            </a:r>
          </a:p>
        </p:txBody>
      </p:sp>
      <p:sp>
        <p:nvSpPr>
          <p:cNvPr id="346150" name="Oval 38"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0:27</a:t>
            </a:r>
          </a:p>
        </p:txBody>
      </p:sp>
      <p:sp>
        <p:nvSpPr>
          <p:cNvPr id="346151" name="Oval 39"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0:28</a:t>
            </a:r>
          </a:p>
        </p:txBody>
      </p:sp>
      <p:sp>
        <p:nvSpPr>
          <p:cNvPr id="346152" name="Oval 40"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0:29</a:t>
            </a:r>
          </a:p>
        </p:txBody>
      </p:sp>
      <p:sp>
        <p:nvSpPr>
          <p:cNvPr id="346153" name="Oval 41"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0:30</a:t>
            </a:r>
          </a:p>
        </p:txBody>
      </p:sp>
      <p:sp>
        <p:nvSpPr>
          <p:cNvPr id="346154" name="Oval 42"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0:31</a:t>
            </a:r>
          </a:p>
        </p:txBody>
      </p:sp>
      <p:sp>
        <p:nvSpPr>
          <p:cNvPr id="346155" name="Oval 43"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0:32</a:t>
            </a:r>
          </a:p>
        </p:txBody>
      </p:sp>
      <p:sp>
        <p:nvSpPr>
          <p:cNvPr id="346156" name="Oval 44"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0:33</a:t>
            </a:r>
          </a:p>
        </p:txBody>
      </p:sp>
      <p:sp>
        <p:nvSpPr>
          <p:cNvPr id="346157" name="Oval 45"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0:34</a:t>
            </a:r>
          </a:p>
        </p:txBody>
      </p:sp>
      <p:sp>
        <p:nvSpPr>
          <p:cNvPr id="346158" name="Oval 46" descr="Papyrus"/>
          <p:cNvSpPr>
            <a:spLocks noChangeArrowheads="1"/>
          </p:cNvSpPr>
          <p:nvPr/>
        </p:nvSpPr>
        <p:spPr bwMode="auto">
          <a:xfrm>
            <a:off x="8763000" y="84455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0:35</a:t>
            </a:r>
          </a:p>
        </p:txBody>
      </p:sp>
      <p:sp>
        <p:nvSpPr>
          <p:cNvPr id="346159" name="Oval 47"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0:36</a:t>
            </a:r>
          </a:p>
        </p:txBody>
      </p:sp>
      <p:sp>
        <p:nvSpPr>
          <p:cNvPr id="346160" name="Oval 48"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0:37</a:t>
            </a:r>
          </a:p>
        </p:txBody>
      </p:sp>
      <p:sp>
        <p:nvSpPr>
          <p:cNvPr id="346161" name="Oval 49"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0:38</a:t>
            </a:r>
          </a:p>
        </p:txBody>
      </p:sp>
      <p:sp>
        <p:nvSpPr>
          <p:cNvPr id="346162" name="Oval 50"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0:39</a:t>
            </a:r>
          </a:p>
        </p:txBody>
      </p:sp>
      <p:sp>
        <p:nvSpPr>
          <p:cNvPr id="346163" name="Oval 51"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0:40</a:t>
            </a:r>
          </a:p>
        </p:txBody>
      </p:sp>
      <p:sp>
        <p:nvSpPr>
          <p:cNvPr id="346164" name="Oval 52"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0:41</a:t>
            </a:r>
          </a:p>
        </p:txBody>
      </p:sp>
      <p:sp>
        <p:nvSpPr>
          <p:cNvPr id="346165" name="Oval 53"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0:42</a:t>
            </a:r>
          </a:p>
        </p:txBody>
      </p:sp>
      <p:sp>
        <p:nvSpPr>
          <p:cNvPr id="346166" name="Oval 54"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0:43</a:t>
            </a:r>
          </a:p>
        </p:txBody>
      </p:sp>
      <p:sp>
        <p:nvSpPr>
          <p:cNvPr id="346167" name="Oval 55"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0:44</a:t>
            </a:r>
          </a:p>
        </p:txBody>
      </p:sp>
      <p:sp>
        <p:nvSpPr>
          <p:cNvPr id="346168" name="Oval 56"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0:45</a:t>
            </a:r>
          </a:p>
        </p:txBody>
      </p:sp>
      <p:sp>
        <p:nvSpPr>
          <p:cNvPr id="346169" name="Oval 57"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0:46</a:t>
            </a:r>
          </a:p>
        </p:txBody>
      </p:sp>
      <p:sp>
        <p:nvSpPr>
          <p:cNvPr id="346170" name="Oval 58"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0:47</a:t>
            </a:r>
          </a:p>
        </p:txBody>
      </p:sp>
      <p:sp>
        <p:nvSpPr>
          <p:cNvPr id="346171" name="Oval 59"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0:48</a:t>
            </a:r>
          </a:p>
        </p:txBody>
      </p:sp>
      <p:sp>
        <p:nvSpPr>
          <p:cNvPr id="346172" name="Oval 60"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0:49</a:t>
            </a:r>
          </a:p>
        </p:txBody>
      </p:sp>
      <p:sp>
        <p:nvSpPr>
          <p:cNvPr id="346173" name="Oval 61"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0:50</a:t>
            </a:r>
          </a:p>
        </p:txBody>
      </p:sp>
      <p:sp>
        <p:nvSpPr>
          <p:cNvPr id="346174" name="Oval 62"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0:51</a:t>
            </a:r>
          </a:p>
        </p:txBody>
      </p:sp>
      <p:sp>
        <p:nvSpPr>
          <p:cNvPr id="346175" name="Oval 63"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0:52</a:t>
            </a:r>
          </a:p>
        </p:txBody>
      </p:sp>
      <p:sp>
        <p:nvSpPr>
          <p:cNvPr id="346176" name="Oval 64"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0:53</a:t>
            </a:r>
          </a:p>
        </p:txBody>
      </p:sp>
      <p:sp>
        <p:nvSpPr>
          <p:cNvPr id="346177" name="Oval 65"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0:54</a:t>
            </a:r>
          </a:p>
        </p:txBody>
      </p:sp>
      <p:sp>
        <p:nvSpPr>
          <p:cNvPr id="346178" name="Oval 66"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0:55</a:t>
            </a:r>
          </a:p>
        </p:txBody>
      </p:sp>
      <p:sp>
        <p:nvSpPr>
          <p:cNvPr id="346179" name="Oval 67"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0:56</a:t>
            </a:r>
          </a:p>
        </p:txBody>
      </p:sp>
      <p:sp>
        <p:nvSpPr>
          <p:cNvPr id="346180" name="Oval 68"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0:57</a:t>
            </a:r>
          </a:p>
        </p:txBody>
      </p:sp>
      <p:sp>
        <p:nvSpPr>
          <p:cNvPr id="346181" name="Oval 69"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0:58</a:t>
            </a:r>
          </a:p>
        </p:txBody>
      </p:sp>
      <p:sp>
        <p:nvSpPr>
          <p:cNvPr id="346182" name="Oval 70"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0:59</a:t>
            </a:r>
          </a:p>
        </p:txBody>
      </p:sp>
      <p:sp>
        <p:nvSpPr>
          <p:cNvPr id="346183" name="Oval 71"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1:0</a:t>
            </a:r>
          </a:p>
        </p:txBody>
      </p:sp>
      <p:sp>
        <p:nvSpPr>
          <p:cNvPr id="346184" name="Oval 72"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a:t>
            </a:r>
          </a:p>
        </p:txBody>
      </p:sp>
      <p:sp>
        <p:nvSpPr>
          <p:cNvPr id="346185" name="Oval 73"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a:t>
            </a:r>
          </a:p>
        </p:txBody>
      </p:sp>
      <p:sp>
        <p:nvSpPr>
          <p:cNvPr id="346186" name="Oval 74"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a:t>
            </a:r>
          </a:p>
        </p:txBody>
      </p:sp>
      <p:sp>
        <p:nvSpPr>
          <p:cNvPr id="346187" name="Oval 75"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a:t>
            </a:r>
          </a:p>
        </p:txBody>
      </p:sp>
      <p:sp>
        <p:nvSpPr>
          <p:cNvPr id="346188" name="Oval 76"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a:t>
            </a:r>
          </a:p>
        </p:txBody>
      </p:sp>
      <p:sp>
        <p:nvSpPr>
          <p:cNvPr id="346189" name="Oval 77"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1:6</a:t>
            </a:r>
          </a:p>
        </p:txBody>
      </p:sp>
      <p:sp>
        <p:nvSpPr>
          <p:cNvPr id="346190" name="Oval 78"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1:7</a:t>
            </a:r>
          </a:p>
        </p:txBody>
      </p:sp>
      <p:sp>
        <p:nvSpPr>
          <p:cNvPr id="346191" name="Oval 79"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1:8</a:t>
            </a:r>
          </a:p>
        </p:txBody>
      </p:sp>
      <p:sp>
        <p:nvSpPr>
          <p:cNvPr id="346192" name="Oval 80"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1:9</a:t>
            </a:r>
          </a:p>
        </p:txBody>
      </p:sp>
      <p:sp>
        <p:nvSpPr>
          <p:cNvPr id="346193" name="Oval 81"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1:10</a:t>
            </a:r>
          </a:p>
        </p:txBody>
      </p:sp>
      <p:sp>
        <p:nvSpPr>
          <p:cNvPr id="346194" name="Oval 82"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1:11</a:t>
            </a:r>
          </a:p>
        </p:txBody>
      </p:sp>
      <p:sp>
        <p:nvSpPr>
          <p:cNvPr id="346195" name="Oval 83"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1:12</a:t>
            </a:r>
          </a:p>
        </p:txBody>
      </p:sp>
      <p:sp>
        <p:nvSpPr>
          <p:cNvPr id="346196" name="Oval 84"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1:13</a:t>
            </a:r>
          </a:p>
        </p:txBody>
      </p:sp>
      <p:sp>
        <p:nvSpPr>
          <p:cNvPr id="346197" name="Oval 85"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1:14</a:t>
            </a:r>
          </a:p>
        </p:txBody>
      </p:sp>
      <p:sp>
        <p:nvSpPr>
          <p:cNvPr id="346198" name="Oval 86"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1:15</a:t>
            </a:r>
          </a:p>
        </p:txBody>
      </p:sp>
      <p:sp>
        <p:nvSpPr>
          <p:cNvPr id="346199" name="Oval 87"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1:16</a:t>
            </a:r>
          </a:p>
        </p:txBody>
      </p:sp>
      <p:sp>
        <p:nvSpPr>
          <p:cNvPr id="346200" name="Oval 88"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1:17</a:t>
            </a:r>
          </a:p>
        </p:txBody>
      </p:sp>
      <p:sp>
        <p:nvSpPr>
          <p:cNvPr id="346201" name="Oval 89"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1:18</a:t>
            </a:r>
          </a:p>
        </p:txBody>
      </p:sp>
      <p:sp>
        <p:nvSpPr>
          <p:cNvPr id="346202" name="Oval 90"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1:19</a:t>
            </a:r>
          </a:p>
        </p:txBody>
      </p:sp>
      <p:sp>
        <p:nvSpPr>
          <p:cNvPr id="346203" name="Oval 91"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1:20</a:t>
            </a:r>
          </a:p>
        </p:txBody>
      </p:sp>
      <p:sp>
        <p:nvSpPr>
          <p:cNvPr id="346204" name="Oval 92"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1:21</a:t>
            </a:r>
          </a:p>
        </p:txBody>
      </p:sp>
      <p:sp>
        <p:nvSpPr>
          <p:cNvPr id="346205" name="Oval 93"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1:22</a:t>
            </a:r>
          </a:p>
        </p:txBody>
      </p:sp>
      <p:sp>
        <p:nvSpPr>
          <p:cNvPr id="346206" name="Oval 94"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1:23</a:t>
            </a:r>
          </a:p>
        </p:txBody>
      </p:sp>
      <p:sp>
        <p:nvSpPr>
          <p:cNvPr id="346207" name="Oval 95"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1:24</a:t>
            </a:r>
          </a:p>
        </p:txBody>
      </p:sp>
      <p:sp>
        <p:nvSpPr>
          <p:cNvPr id="346208" name="Oval 96"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1:25</a:t>
            </a:r>
          </a:p>
        </p:txBody>
      </p:sp>
      <p:sp>
        <p:nvSpPr>
          <p:cNvPr id="346209" name="Oval 97"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1:26</a:t>
            </a:r>
          </a:p>
        </p:txBody>
      </p:sp>
      <p:sp>
        <p:nvSpPr>
          <p:cNvPr id="346210" name="Oval 98"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1:27</a:t>
            </a:r>
          </a:p>
        </p:txBody>
      </p:sp>
      <p:sp>
        <p:nvSpPr>
          <p:cNvPr id="346211" name="Oval 99"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1:28</a:t>
            </a:r>
          </a:p>
        </p:txBody>
      </p:sp>
      <p:sp>
        <p:nvSpPr>
          <p:cNvPr id="346212" name="Oval 100"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1:29</a:t>
            </a:r>
          </a:p>
        </p:txBody>
      </p:sp>
      <p:sp>
        <p:nvSpPr>
          <p:cNvPr id="346213" name="Oval 101"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1:30</a:t>
            </a:r>
          </a:p>
        </p:txBody>
      </p:sp>
      <p:sp>
        <p:nvSpPr>
          <p:cNvPr id="346214" name="Oval 102"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1:31</a:t>
            </a:r>
          </a:p>
        </p:txBody>
      </p:sp>
      <p:sp>
        <p:nvSpPr>
          <p:cNvPr id="346215" name="Oval 103"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1:32</a:t>
            </a:r>
          </a:p>
        </p:txBody>
      </p:sp>
      <p:sp>
        <p:nvSpPr>
          <p:cNvPr id="346216" name="Oval 104"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1:33</a:t>
            </a:r>
          </a:p>
        </p:txBody>
      </p:sp>
      <p:sp>
        <p:nvSpPr>
          <p:cNvPr id="346217" name="Oval 105"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1:34</a:t>
            </a:r>
          </a:p>
        </p:txBody>
      </p:sp>
      <p:sp>
        <p:nvSpPr>
          <p:cNvPr id="346218" name="Oval 106"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1:35</a:t>
            </a:r>
          </a:p>
        </p:txBody>
      </p:sp>
      <p:sp>
        <p:nvSpPr>
          <p:cNvPr id="346219" name="Oval 107"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1:36</a:t>
            </a:r>
          </a:p>
        </p:txBody>
      </p:sp>
      <p:sp>
        <p:nvSpPr>
          <p:cNvPr id="346220" name="Oval 108"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1:37</a:t>
            </a:r>
          </a:p>
        </p:txBody>
      </p:sp>
      <p:sp>
        <p:nvSpPr>
          <p:cNvPr id="346221" name="Oval 109"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1:38</a:t>
            </a:r>
          </a:p>
        </p:txBody>
      </p:sp>
      <p:sp>
        <p:nvSpPr>
          <p:cNvPr id="346222" name="Oval 110"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1:39</a:t>
            </a:r>
          </a:p>
        </p:txBody>
      </p:sp>
      <p:sp>
        <p:nvSpPr>
          <p:cNvPr id="346223" name="Oval 111"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1:40</a:t>
            </a:r>
          </a:p>
        </p:txBody>
      </p:sp>
      <p:sp>
        <p:nvSpPr>
          <p:cNvPr id="346224" name="Oval 112"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1:41</a:t>
            </a:r>
          </a:p>
        </p:txBody>
      </p:sp>
      <p:sp>
        <p:nvSpPr>
          <p:cNvPr id="346225" name="Oval 113"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1:42</a:t>
            </a:r>
          </a:p>
        </p:txBody>
      </p:sp>
      <p:sp>
        <p:nvSpPr>
          <p:cNvPr id="346226" name="Oval 114"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1:43</a:t>
            </a:r>
          </a:p>
        </p:txBody>
      </p:sp>
      <p:sp>
        <p:nvSpPr>
          <p:cNvPr id="346227" name="Oval 115"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1:44</a:t>
            </a:r>
          </a:p>
        </p:txBody>
      </p:sp>
      <p:sp>
        <p:nvSpPr>
          <p:cNvPr id="346228" name="Oval 116"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1:45</a:t>
            </a:r>
          </a:p>
        </p:txBody>
      </p:sp>
      <p:sp>
        <p:nvSpPr>
          <p:cNvPr id="346229" name="Oval 117"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1:46</a:t>
            </a:r>
          </a:p>
        </p:txBody>
      </p:sp>
      <p:sp>
        <p:nvSpPr>
          <p:cNvPr id="346230" name="Oval 118"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1:47</a:t>
            </a:r>
          </a:p>
        </p:txBody>
      </p:sp>
      <p:sp>
        <p:nvSpPr>
          <p:cNvPr id="346231" name="Oval 119"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1:48</a:t>
            </a:r>
          </a:p>
        </p:txBody>
      </p:sp>
      <p:sp>
        <p:nvSpPr>
          <p:cNvPr id="346232" name="Oval 120"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1:49</a:t>
            </a:r>
          </a:p>
        </p:txBody>
      </p:sp>
      <p:sp>
        <p:nvSpPr>
          <p:cNvPr id="346233" name="Oval 121"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1:50</a:t>
            </a:r>
          </a:p>
        </p:txBody>
      </p:sp>
      <p:sp>
        <p:nvSpPr>
          <p:cNvPr id="346234" name="Oval 122"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1:51</a:t>
            </a:r>
          </a:p>
        </p:txBody>
      </p:sp>
      <p:sp>
        <p:nvSpPr>
          <p:cNvPr id="346235" name="Oval 123"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1:52</a:t>
            </a:r>
          </a:p>
        </p:txBody>
      </p:sp>
      <p:sp>
        <p:nvSpPr>
          <p:cNvPr id="346236" name="Oval 124"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1:53</a:t>
            </a:r>
          </a:p>
        </p:txBody>
      </p:sp>
      <p:sp>
        <p:nvSpPr>
          <p:cNvPr id="346237" name="Oval 125"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1:54</a:t>
            </a:r>
          </a:p>
        </p:txBody>
      </p:sp>
      <p:sp>
        <p:nvSpPr>
          <p:cNvPr id="346238" name="Oval 126"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1:55</a:t>
            </a:r>
          </a:p>
        </p:txBody>
      </p:sp>
      <p:sp>
        <p:nvSpPr>
          <p:cNvPr id="346239" name="Oval 127"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1:56</a:t>
            </a:r>
          </a:p>
        </p:txBody>
      </p:sp>
      <p:sp>
        <p:nvSpPr>
          <p:cNvPr id="346240" name="Oval 128"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1:57</a:t>
            </a:r>
          </a:p>
        </p:txBody>
      </p:sp>
      <p:sp>
        <p:nvSpPr>
          <p:cNvPr id="346241" name="Oval 129"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1:58</a:t>
            </a:r>
          </a:p>
        </p:txBody>
      </p:sp>
      <p:sp>
        <p:nvSpPr>
          <p:cNvPr id="346242" name="Oval 130"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1:59</a:t>
            </a:r>
          </a:p>
        </p:txBody>
      </p:sp>
      <p:sp>
        <p:nvSpPr>
          <p:cNvPr id="346243" name="Oval 131" descr="Papyrus"/>
          <p:cNvSpPr>
            <a:spLocks noChangeArrowheads="1"/>
          </p:cNvSpPr>
          <p:nvPr/>
        </p:nvSpPr>
        <p:spPr bwMode="auto">
          <a:xfrm>
            <a:off x="8763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2:0</a:t>
            </a:r>
          </a:p>
        </p:txBody>
      </p:sp>
      <p:sp>
        <p:nvSpPr>
          <p:cNvPr id="346304" name="Oval 192" descr="Papyrus"/>
          <p:cNvSpPr>
            <a:spLocks noChangeArrowheads="1"/>
          </p:cNvSpPr>
          <p:nvPr/>
        </p:nvSpPr>
        <p:spPr bwMode="auto">
          <a:xfrm>
            <a:off x="8782050" y="8509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solidFill>
                  <a:srgbClr val="FF0000"/>
                </a:solidFill>
                <a:latin typeface="Times New Roman" panose="02020603050405020304" pitchFamily="18" charset="0"/>
              </a:rPr>
              <a:t>HẾT GIỜ</a:t>
            </a:r>
          </a:p>
        </p:txBody>
      </p:sp>
      <p:grpSp>
        <p:nvGrpSpPr>
          <p:cNvPr id="346305" name="Group 193"/>
          <p:cNvGrpSpPr>
            <a:grpSpLocks/>
          </p:cNvGrpSpPr>
          <p:nvPr/>
        </p:nvGrpSpPr>
        <p:grpSpPr bwMode="auto">
          <a:xfrm>
            <a:off x="8388350" y="1981201"/>
            <a:ext cx="2355850" cy="665163"/>
            <a:chOff x="96" y="925"/>
            <a:chExt cx="1484" cy="419"/>
          </a:xfrm>
        </p:grpSpPr>
        <p:sp>
          <p:nvSpPr>
            <p:cNvPr id="16524" name="AutoShape 194" descr="Green marble"/>
            <p:cNvSpPr>
              <a:spLocks noChangeArrowheads="1"/>
            </p:cNvSpPr>
            <p:nvPr/>
          </p:nvSpPr>
          <p:spPr bwMode="auto">
            <a:xfrm>
              <a:off x="96" y="925"/>
              <a:ext cx="1200" cy="419"/>
            </a:xfrm>
            <a:prstGeom prst="ribbon2">
              <a:avLst>
                <a:gd name="adj1" fmla="val 12500"/>
                <a:gd name="adj2" fmla="val 50000"/>
              </a:avLst>
            </a:prstGeom>
            <a:blipFill dpi="0" rotWithShape="1">
              <a:blip r:embed="rId6"/>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700"/>
            </a:p>
          </p:txBody>
        </p:sp>
        <p:sp>
          <p:nvSpPr>
            <p:cNvPr id="16525" name="Text Box 195"/>
            <p:cNvSpPr txBox="1">
              <a:spLocks noChangeArrowheads="1"/>
            </p:cNvSpPr>
            <p:nvPr/>
          </p:nvSpPr>
          <p:spPr bwMode="auto">
            <a:xfrm>
              <a:off x="380" y="969"/>
              <a:ext cx="1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FF00"/>
                  </a:solidFill>
                  <a:latin typeface="Times New Roman" panose="02020603050405020304" pitchFamily="18" charset="0"/>
                </a:rPr>
                <a:t>2 phút</a:t>
              </a:r>
            </a:p>
          </p:txBody>
        </p:sp>
      </p:grpSp>
      <p:grpSp>
        <p:nvGrpSpPr>
          <p:cNvPr id="16511" name="Group 287"/>
          <p:cNvGrpSpPr>
            <a:grpSpLocks/>
          </p:cNvGrpSpPr>
          <p:nvPr/>
        </p:nvGrpSpPr>
        <p:grpSpPr bwMode="auto">
          <a:xfrm>
            <a:off x="1409700" y="-155575"/>
            <a:ext cx="9412288" cy="7013575"/>
            <a:chOff x="-178594" y="-155575"/>
            <a:chExt cx="9474200" cy="7169150"/>
          </a:xfrm>
        </p:grpSpPr>
        <p:pic>
          <p:nvPicPr>
            <p:cNvPr id="16520" name="Picture 10"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1588" y="-155575"/>
              <a:ext cx="90979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1" name="Picture 11"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7938" y="6838950"/>
              <a:ext cx="90979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2" name="Picture 12"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3616325" y="3314700"/>
              <a:ext cx="7081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3" name="Picture 13"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5651500" y="3324225"/>
              <a:ext cx="7081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6338" name="AutoShape 226">
            <a:hlinkClick r:id="" action="ppaction://hlinkshowjump?jump=nextslide"/>
            <a:extLst>
              <a:ext uri="{FF2B5EF4-FFF2-40B4-BE49-F238E27FC236}">
                <a16:creationId xmlns:a16="http://schemas.microsoft.com/office/drawing/2014/main" id="{76AD9075-D7BF-44FB-B22A-F5179E663747}"/>
              </a:ext>
            </a:extLst>
          </p:cNvPr>
          <p:cNvSpPr>
            <a:spLocks noChangeArrowheads="1"/>
          </p:cNvSpPr>
          <p:nvPr/>
        </p:nvSpPr>
        <p:spPr bwMode="auto">
          <a:xfrm>
            <a:off x="10048876" y="6300789"/>
            <a:ext cx="542925" cy="357187"/>
          </a:xfrm>
          <a:prstGeom prst="star5">
            <a:avLst/>
          </a:prstGeom>
          <a:solidFill>
            <a:schemeClr val="bg2"/>
          </a:solidFill>
          <a:ln>
            <a:noFill/>
          </a:ln>
          <a:effectLst>
            <a:prstShdw prst="shdw17" dist="17961" dir="2700000">
              <a:schemeClr val="bg2">
                <a:gamma/>
                <a:shade val="60000"/>
                <a:invGamma/>
              </a:schemeClr>
            </a:prstShdw>
          </a:effectLst>
        </p:spPr>
        <p:txBody>
          <a:bodyPr wrap="none" anchor="ctr"/>
          <a:lstStyle/>
          <a:p>
            <a:pPr>
              <a:defRPr/>
            </a:pPr>
            <a:endParaRPr lang="en-US">
              <a:latin typeface="Arial" charset="0"/>
            </a:endParaRPr>
          </a:p>
        </p:txBody>
      </p:sp>
      <p:sp>
        <p:nvSpPr>
          <p:cNvPr id="346339" name="AutoShape 227">
            <a:hlinkClick r:id="" action="ppaction://hlinkshowjump?jump=nextslide"/>
            <a:extLst>
              <a:ext uri="{FF2B5EF4-FFF2-40B4-BE49-F238E27FC236}">
                <a16:creationId xmlns:a16="http://schemas.microsoft.com/office/drawing/2014/main" id="{504E5D6F-27F9-41F6-AB31-A189214578E3}"/>
              </a:ext>
            </a:extLst>
          </p:cNvPr>
          <p:cNvSpPr>
            <a:spLocks noChangeArrowheads="1"/>
          </p:cNvSpPr>
          <p:nvPr/>
        </p:nvSpPr>
        <p:spPr bwMode="auto">
          <a:xfrm>
            <a:off x="1609726" y="6296025"/>
            <a:ext cx="542925" cy="357188"/>
          </a:xfrm>
          <a:prstGeom prst="star5">
            <a:avLst/>
          </a:prstGeom>
          <a:solidFill>
            <a:schemeClr val="bg2"/>
          </a:solidFill>
          <a:ln>
            <a:noFill/>
          </a:ln>
          <a:effectLst>
            <a:prstShdw prst="shdw17" dist="17961" dir="2700000">
              <a:schemeClr val="bg2">
                <a:gamma/>
                <a:shade val="60000"/>
                <a:invGamma/>
              </a:schemeClr>
            </a:prstShdw>
          </a:effectLst>
        </p:spPr>
        <p:txBody>
          <a:bodyPr wrap="none" anchor="ctr"/>
          <a:lstStyle/>
          <a:p>
            <a:pPr>
              <a:defRPr/>
            </a:pPr>
            <a:endParaRPr lang="en-US">
              <a:latin typeface="Arial" charset="0"/>
            </a:endParaRPr>
          </a:p>
        </p:txBody>
      </p:sp>
      <p:sp>
        <p:nvSpPr>
          <p:cNvPr id="346340" name="Rectangle 228"/>
          <p:cNvSpPr>
            <a:spLocks noChangeArrowheads="1"/>
          </p:cNvSpPr>
          <p:nvPr/>
        </p:nvSpPr>
        <p:spPr bwMode="auto">
          <a:xfrm rot="-1910076">
            <a:off x="6553200" y="1143001"/>
            <a:ext cx="490538" cy="284163"/>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22EE12"/>
                </a:solidFill>
              </a:rPr>
              <a:t>13cm</a:t>
            </a:r>
          </a:p>
        </p:txBody>
      </p:sp>
      <p:sp>
        <p:nvSpPr>
          <p:cNvPr id="346341" name="Rectangle 229"/>
          <p:cNvSpPr>
            <a:spLocks noChangeArrowheads="1"/>
          </p:cNvSpPr>
          <p:nvPr/>
        </p:nvSpPr>
        <p:spPr bwMode="auto">
          <a:xfrm rot="5400000">
            <a:off x="7121526" y="1287463"/>
            <a:ext cx="442912" cy="284163"/>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22EE12"/>
                </a:solidFill>
              </a:rPr>
              <a:t>5cm</a:t>
            </a:r>
          </a:p>
        </p:txBody>
      </p:sp>
      <p:sp>
        <p:nvSpPr>
          <p:cNvPr id="161" name="TextBox 160"/>
          <p:cNvSpPr txBox="1">
            <a:spLocks noChangeArrowheads="1"/>
          </p:cNvSpPr>
          <p:nvPr/>
        </p:nvSpPr>
        <p:spPr bwMode="auto">
          <a:xfrm>
            <a:off x="2033588" y="1"/>
            <a:ext cx="285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Ví dụ 3</a:t>
            </a:r>
          </a:p>
        </p:txBody>
      </p:sp>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3550" y="600076"/>
            <a:ext cx="67246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8276" y="2928939"/>
            <a:ext cx="289242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4675" y="1890713"/>
            <a:ext cx="6402388"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anim calcmode="lin" valueType="num">
                                      <p:cBhvr>
                                        <p:cTn id="8" dur="1000" fill="hold"/>
                                        <p:tgtEl>
                                          <p:spTgt spid="161"/>
                                        </p:tgtEl>
                                        <p:attrNameLst>
                                          <p:attrName>ppt_x</p:attrName>
                                        </p:attrNameLst>
                                      </p:cBhvr>
                                      <p:tavLst>
                                        <p:tav tm="0">
                                          <p:val>
                                            <p:strVal val="#ppt_x"/>
                                          </p:val>
                                        </p:tav>
                                        <p:tav tm="100000">
                                          <p:val>
                                            <p:strVal val="#ppt_x"/>
                                          </p:val>
                                        </p:tav>
                                      </p:tavLst>
                                    </p:anim>
                                    <p:anim calcmode="lin" valueType="num">
                                      <p:cBhvr>
                                        <p:cTn id="9"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nodeType="afterGroup">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346340"/>
                                        </p:tgtEl>
                                        <p:attrNameLst>
                                          <p:attrName>style.visibility</p:attrName>
                                        </p:attrNameLst>
                                      </p:cBhvr>
                                      <p:to>
                                        <p:strVal val="visible"/>
                                      </p:to>
                                    </p:set>
                                    <p:animEffect transition="in" filter="checkerboard(across)">
                                      <p:cBhvr>
                                        <p:cTn id="18" dur="500"/>
                                        <p:tgtEl>
                                          <p:spTgt spid="346340"/>
                                        </p:tgtEl>
                                      </p:cBhvr>
                                    </p:animEffect>
                                  </p:childTnLst>
                                </p:cTn>
                              </p:par>
                            </p:childTnLst>
                          </p:cTn>
                        </p:par>
                        <p:par>
                          <p:cTn id="19" fill="hold" nodeType="afterGroup">
                            <p:stCondLst>
                              <p:cond delay="1000"/>
                            </p:stCondLst>
                            <p:childTnLst>
                              <p:par>
                                <p:cTn id="20" presetID="3" presetClass="entr" presetSubtype="10" fill="hold" grpId="0" nodeType="afterEffect">
                                  <p:stCondLst>
                                    <p:cond delay="0"/>
                                  </p:stCondLst>
                                  <p:childTnLst>
                                    <p:set>
                                      <p:cBhvr>
                                        <p:cTn id="21" dur="1" fill="hold">
                                          <p:stCondLst>
                                            <p:cond delay="0"/>
                                          </p:stCondLst>
                                        </p:cTn>
                                        <p:tgtEl>
                                          <p:spTgt spid="346341"/>
                                        </p:tgtEl>
                                        <p:attrNameLst>
                                          <p:attrName>style.visibility</p:attrName>
                                        </p:attrNameLst>
                                      </p:cBhvr>
                                      <p:to>
                                        <p:strVal val="visible"/>
                                      </p:to>
                                    </p:set>
                                    <p:animEffect transition="in" filter="blinds(horizontal)">
                                      <p:cBhvr>
                                        <p:cTn id="22" dur="500"/>
                                        <p:tgtEl>
                                          <p:spTgt spid="3463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4630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ntr" presetSubtype="0" fill="hold" grpId="0" nodeType="afterEffect">
                                  <p:stCondLst>
                                    <p:cond delay="1000"/>
                                  </p:stCondLst>
                                  <p:childTnLst>
                                    <p:set>
                                      <p:cBhvr>
                                        <p:cTn id="39" dur="1" fill="hold">
                                          <p:stCondLst>
                                            <p:cond delay="0"/>
                                          </p:stCondLst>
                                        </p:cTn>
                                        <p:tgtEl>
                                          <p:spTgt spid="346124"/>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grpId="0" nodeType="afterEffect">
                                  <p:stCondLst>
                                    <p:cond delay="1000"/>
                                  </p:stCondLst>
                                  <p:childTnLst>
                                    <p:set>
                                      <p:cBhvr>
                                        <p:cTn id="42" dur="1" fill="hold">
                                          <p:stCondLst>
                                            <p:cond delay="0"/>
                                          </p:stCondLst>
                                        </p:cTn>
                                        <p:tgtEl>
                                          <p:spTgt spid="346125"/>
                                        </p:tgtEl>
                                        <p:attrNameLst>
                                          <p:attrName>style.visibility</p:attrName>
                                        </p:attrNameLst>
                                      </p:cBhvr>
                                      <p:to>
                                        <p:strVal val="visible"/>
                                      </p:to>
                                    </p:set>
                                  </p:childTnLst>
                                </p:cTn>
                              </p:par>
                            </p:childTnLst>
                          </p:cTn>
                        </p:par>
                        <p:par>
                          <p:cTn id="43" fill="hold" nodeType="afterGroup">
                            <p:stCondLst>
                              <p:cond delay="2000"/>
                            </p:stCondLst>
                            <p:childTnLst>
                              <p:par>
                                <p:cTn id="44" presetID="1" presetClass="entr" presetSubtype="0" fill="hold" grpId="0" nodeType="afterEffect">
                                  <p:stCondLst>
                                    <p:cond delay="1000"/>
                                  </p:stCondLst>
                                  <p:childTnLst>
                                    <p:set>
                                      <p:cBhvr>
                                        <p:cTn id="45" dur="1" fill="hold">
                                          <p:stCondLst>
                                            <p:cond delay="0"/>
                                          </p:stCondLst>
                                        </p:cTn>
                                        <p:tgtEl>
                                          <p:spTgt spid="346126"/>
                                        </p:tgtEl>
                                        <p:attrNameLst>
                                          <p:attrName>style.visibility</p:attrName>
                                        </p:attrNameLst>
                                      </p:cBhvr>
                                      <p:to>
                                        <p:strVal val="visible"/>
                                      </p:to>
                                    </p:set>
                                  </p:childTnLst>
                                </p:cTn>
                              </p:par>
                            </p:childTnLst>
                          </p:cTn>
                        </p:par>
                        <p:par>
                          <p:cTn id="46" fill="hold" nodeType="afterGroup">
                            <p:stCondLst>
                              <p:cond delay="3000"/>
                            </p:stCondLst>
                            <p:childTnLst>
                              <p:par>
                                <p:cTn id="47" presetID="1" presetClass="entr" presetSubtype="0" fill="hold" grpId="0" nodeType="afterEffect">
                                  <p:stCondLst>
                                    <p:cond delay="1000"/>
                                  </p:stCondLst>
                                  <p:childTnLst>
                                    <p:set>
                                      <p:cBhvr>
                                        <p:cTn id="48" dur="1" fill="hold">
                                          <p:stCondLst>
                                            <p:cond delay="0"/>
                                          </p:stCondLst>
                                        </p:cTn>
                                        <p:tgtEl>
                                          <p:spTgt spid="346127"/>
                                        </p:tgtEl>
                                        <p:attrNameLst>
                                          <p:attrName>style.visibility</p:attrName>
                                        </p:attrNameLst>
                                      </p:cBhvr>
                                      <p:to>
                                        <p:strVal val="visible"/>
                                      </p:to>
                                    </p:set>
                                  </p:childTnLst>
                                </p:cTn>
                              </p:par>
                            </p:childTnLst>
                          </p:cTn>
                        </p:par>
                        <p:par>
                          <p:cTn id="49" fill="hold" nodeType="afterGroup">
                            <p:stCondLst>
                              <p:cond delay="4000"/>
                            </p:stCondLst>
                            <p:childTnLst>
                              <p:par>
                                <p:cTn id="50" presetID="1" presetClass="entr" presetSubtype="0" fill="hold" grpId="0" nodeType="afterEffect">
                                  <p:stCondLst>
                                    <p:cond delay="1000"/>
                                  </p:stCondLst>
                                  <p:childTnLst>
                                    <p:set>
                                      <p:cBhvr>
                                        <p:cTn id="51" dur="1" fill="hold">
                                          <p:stCondLst>
                                            <p:cond delay="0"/>
                                          </p:stCondLst>
                                        </p:cTn>
                                        <p:tgtEl>
                                          <p:spTgt spid="346128"/>
                                        </p:tgtEl>
                                        <p:attrNameLst>
                                          <p:attrName>style.visibility</p:attrName>
                                        </p:attrNameLst>
                                      </p:cBhvr>
                                      <p:to>
                                        <p:strVal val="visible"/>
                                      </p:to>
                                    </p:set>
                                  </p:childTnLst>
                                </p:cTn>
                              </p:par>
                            </p:childTnLst>
                          </p:cTn>
                        </p:par>
                        <p:par>
                          <p:cTn id="52" fill="hold" nodeType="afterGroup">
                            <p:stCondLst>
                              <p:cond delay="5000"/>
                            </p:stCondLst>
                            <p:childTnLst>
                              <p:par>
                                <p:cTn id="53" presetID="1" presetClass="entr" presetSubtype="0" fill="hold" grpId="0" nodeType="afterEffect">
                                  <p:stCondLst>
                                    <p:cond delay="1000"/>
                                  </p:stCondLst>
                                  <p:childTnLst>
                                    <p:set>
                                      <p:cBhvr>
                                        <p:cTn id="54" dur="1" fill="hold">
                                          <p:stCondLst>
                                            <p:cond delay="0"/>
                                          </p:stCondLst>
                                        </p:cTn>
                                        <p:tgtEl>
                                          <p:spTgt spid="346129"/>
                                        </p:tgtEl>
                                        <p:attrNameLst>
                                          <p:attrName>style.visibility</p:attrName>
                                        </p:attrNameLst>
                                      </p:cBhvr>
                                      <p:to>
                                        <p:strVal val="visible"/>
                                      </p:to>
                                    </p:set>
                                  </p:childTnLst>
                                </p:cTn>
                              </p:par>
                            </p:childTnLst>
                          </p:cTn>
                        </p:par>
                        <p:par>
                          <p:cTn id="55" fill="hold" nodeType="afterGroup">
                            <p:stCondLst>
                              <p:cond delay="6000"/>
                            </p:stCondLst>
                            <p:childTnLst>
                              <p:par>
                                <p:cTn id="56" presetID="1" presetClass="entr" presetSubtype="0" fill="hold" grpId="0" nodeType="afterEffect">
                                  <p:stCondLst>
                                    <p:cond delay="1000"/>
                                  </p:stCondLst>
                                  <p:childTnLst>
                                    <p:set>
                                      <p:cBhvr>
                                        <p:cTn id="57" dur="1" fill="hold">
                                          <p:stCondLst>
                                            <p:cond delay="0"/>
                                          </p:stCondLst>
                                        </p:cTn>
                                        <p:tgtEl>
                                          <p:spTgt spid="346130"/>
                                        </p:tgtEl>
                                        <p:attrNameLst>
                                          <p:attrName>style.visibility</p:attrName>
                                        </p:attrNameLst>
                                      </p:cBhvr>
                                      <p:to>
                                        <p:strVal val="visible"/>
                                      </p:to>
                                    </p:set>
                                  </p:childTnLst>
                                </p:cTn>
                              </p:par>
                            </p:childTnLst>
                          </p:cTn>
                        </p:par>
                        <p:par>
                          <p:cTn id="58" fill="hold" nodeType="afterGroup">
                            <p:stCondLst>
                              <p:cond delay="7000"/>
                            </p:stCondLst>
                            <p:childTnLst>
                              <p:par>
                                <p:cTn id="59" presetID="1" presetClass="entr" presetSubtype="0" fill="hold" grpId="0" nodeType="afterEffect">
                                  <p:stCondLst>
                                    <p:cond delay="1000"/>
                                  </p:stCondLst>
                                  <p:childTnLst>
                                    <p:set>
                                      <p:cBhvr>
                                        <p:cTn id="60" dur="1" fill="hold">
                                          <p:stCondLst>
                                            <p:cond delay="0"/>
                                          </p:stCondLst>
                                        </p:cTn>
                                        <p:tgtEl>
                                          <p:spTgt spid="346131"/>
                                        </p:tgtEl>
                                        <p:attrNameLst>
                                          <p:attrName>style.visibility</p:attrName>
                                        </p:attrNameLst>
                                      </p:cBhvr>
                                      <p:to>
                                        <p:strVal val="visible"/>
                                      </p:to>
                                    </p:set>
                                  </p:childTnLst>
                                </p:cTn>
                              </p:par>
                            </p:childTnLst>
                          </p:cTn>
                        </p:par>
                        <p:par>
                          <p:cTn id="61" fill="hold" nodeType="afterGroup">
                            <p:stCondLst>
                              <p:cond delay="8000"/>
                            </p:stCondLst>
                            <p:childTnLst>
                              <p:par>
                                <p:cTn id="62" presetID="1" presetClass="entr" presetSubtype="0" fill="hold" grpId="0" nodeType="afterEffect">
                                  <p:stCondLst>
                                    <p:cond delay="1000"/>
                                  </p:stCondLst>
                                  <p:childTnLst>
                                    <p:set>
                                      <p:cBhvr>
                                        <p:cTn id="63" dur="1" fill="hold">
                                          <p:stCondLst>
                                            <p:cond delay="0"/>
                                          </p:stCondLst>
                                        </p:cTn>
                                        <p:tgtEl>
                                          <p:spTgt spid="346132"/>
                                        </p:tgtEl>
                                        <p:attrNameLst>
                                          <p:attrName>style.visibility</p:attrName>
                                        </p:attrNameLst>
                                      </p:cBhvr>
                                      <p:to>
                                        <p:strVal val="visible"/>
                                      </p:to>
                                    </p:set>
                                  </p:childTnLst>
                                </p:cTn>
                              </p:par>
                            </p:childTnLst>
                          </p:cTn>
                        </p:par>
                        <p:par>
                          <p:cTn id="64" fill="hold" nodeType="afterGroup">
                            <p:stCondLst>
                              <p:cond delay="9000"/>
                            </p:stCondLst>
                            <p:childTnLst>
                              <p:par>
                                <p:cTn id="65" presetID="1" presetClass="entr" presetSubtype="0" fill="hold" grpId="0" nodeType="afterEffect">
                                  <p:stCondLst>
                                    <p:cond delay="1000"/>
                                  </p:stCondLst>
                                  <p:childTnLst>
                                    <p:set>
                                      <p:cBhvr>
                                        <p:cTn id="66" dur="1" fill="hold">
                                          <p:stCondLst>
                                            <p:cond delay="0"/>
                                          </p:stCondLst>
                                        </p:cTn>
                                        <p:tgtEl>
                                          <p:spTgt spid="346133"/>
                                        </p:tgtEl>
                                        <p:attrNameLst>
                                          <p:attrName>style.visibility</p:attrName>
                                        </p:attrNameLst>
                                      </p:cBhvr>
                                      <p:to>
                                        <p:strVal val="visible"/>
                                      </p:to>
                                    </p:set>
                                  </p:childTnLst>
                                </p:cTn>
                              </p:par>
                            </p:childTnLst>
                          </p:cTn>
                        </p:par>
                        <p:par>
                          <p:cTn id="67" fill="hold" nodeType="afterGroup">
                            <p:stCondLst>
                              <p:cond delay="10000"/>
                            </p:stCondLst>
                            <p:childTnLst>
                              <p:par>
                                <p:cTn id="68" presetID="1" presetClass="entr" presetSubtype="0" fill="hold" grpId="0" nodeType="afterEffect">
                                  <p:stCondLst>
                                    <p:cond delay="1000"/>
                                  </p:stCondLst>
                                  <p:childTnLst>
                                    <p:set>
                                      <p:cBhvr>
                                        <p:cTn id="69" dur="1" fill="hold">
                                          <p:stCondLst>
                                            <p:cond delay="0"/>
                                          </p:stCondLst>
                                        </p:cTn>
                                        <p:tgtEl>
                                          <p:spTgt spid="346134"/>
                                        </p:tgtEl>
                                        <p:attrNameLst>
                                          <p:attrName>style.visibility</p:attrName>
                                        </p:attrNameLst>
                                      </p:cBhvr>
                                      <p:to>
                                        <p:strVal val="visible"/>
                                      </p:to>
                                    </p:set>
                                  </p:childTnLst>
                                </p:cTn>
                              </p:par>
                            </p:childTnLst>
                          </p:cTn>
                        </p:par>
                        <p:par>
                          <p:cTn id="70" fill="hold" nodeType="afterGroup">
                            <p:stCondLst>
                              <p:cond delay="11000"/>
                            </p:stCondLst>
                            <p:childTnLst>
                              <p:par>
                                <p:cTn id="71" presetID="1" presetClass="entr" presetSubtype="0" fill="hold" grpId="0" nodeType="afterEffect">
                                  <p:stCondLst>
                                    <p:cond delay="1000"/>
                                  </p:stCondLst>
                                  <p:childTnLst>
                                    <p:set>
                                      <p:cBhvr>
                                        <p:cTn id="72" dur="1" fill="hold">
                                          <p:stCondLst>
                                            <p:cond delay="0"/>
                                          </p:stCondLst>
                                        </p:cTn>
                                        <p:tgtEl>
                                          <p:spTgt spid="346135"/>
                                        </p:tgtEl>
                                        <p:attrNameLst>
                                          <p:attrName>style.visibility</p:attrName>
                                        </p:attrNameLst>
                                      </p:cBhvr>
                                      <p:to>
                                        <p:strVal val="visible"/>
                                      </p:to>
                                    </p:set>
                                  </p:childTnLst>
                                </p:cTn>
                              </p:par>
                            </p:childTnLst>
                          </p:cTn>
                        </p:par>
                        <p:par>
                          <p:cTn id="73" fill="hold" nodeType="afterGroup">
                            <p:stCondLst>
                              <p:cond delay="12000"/>
                            </p:stCondLst>
                            <p:childTnLst>
                              <p:par>
                                <p:cTn id="74" presetID="1" presetClass="entr" presetSubtype="0" fill="hold" grpId="0" nodeType="afterEffect">
                                  <p:stCondLst>
                                    <p:cond delay="1000"/>
                                  </p:stCondLst>
                                  <p:childTnLst>
                                    <p:set>
                                      <p:cBhvr>
                                        <p:cTn id="75" dur="1" fill="hold">
                                          <p:stCondLst>
                                            <p:cond delay="0"/>
                                          </p:stCondLst>
                                        </p:cTn>
                                        <p:tgtEl>
                                          <p:spTgt spid="346136"/>
                                        </p:tgtEl>
                                        <p:attrNameLst>
                                          <p:attrName>style.visibility</p:attrName>
                                        </p:attrNameLst>
                                      </p:cBhvr>
                                      <p:to>
                                        <p:strVal val="visible"/>
                                      </p:to>
                                    </p:set>
                                  </p:childTnLst>
                                </p:cTn>
                              </p:par>
                            </p:childTnLst>
                          </p:cTn>
                        </p:par>
                        <p:par>
                          <p:cTn id="76" fill="hold" nodeType="afterGroup">
                            <p:stCondLst>
                              <p:cond delay="13000"/>
                            </p:stCondLst>
                            <p:childTnLst>
                              <p:par>
                                <p:cTn id="77" presetID="1" presetClass="entr" presetSubtype="0" fill="hold" grpId="0" nodeType="afterEffect">
                                  <p:stCondLst>
                                    <p:cond delay="1000"/>
                                  </p:stCondLst>
                                  <p:childTnLst>
                                    <p:set>
                                      <p:cBhvr>
                                        <p:cTn id="78" dur="1" fill="hold">
                                          <p:stCondLst>
                                            <p:cond delay="0"/>
                                          </p:stCondLst>
                                        </p:cTn>
                                        <p:tgtEl>
                                          <p:spTgt spid="346137"/>
                                        </p:tgtEl>
                                        <p:attrNameLst>
                                          <p:attrName>style.visibility</p:attrName>
                                        </p:attrNameLst>
                                      </p:cBhvr>
                                      <p:to>
                                        <p:strVal val="visible"/>
                                      </p:to>
                                    </p:set>
                                  </p:childTnLst>
                                </p:cTn>
                              </p:par>
                            </p:childTnLst>
                          </p:cTn>
                        </p:par>
                        <p:par>
                          <p:cTn id="79" fill="hold" nodeType="afterGroup">
                            <p:stCondLst>
                              <p:cond delay="14000"/>
                            </p:stCondLst>
                            <p:childTnLst>
                              <p:par>
                                <p:cTn id="80" presetID="1" presetClass="entr" presetSubtype="0" fill="hold" grpId="0" nodeType="afterEffect">
                                  <p:stCondLst>
                                    <p:cond delay="1000"/>
                                  </p:stCondLst>
                                  <p:childTnLst>
                                    <p:set>
                                      <p:cBhvr>
                                        <p:cTn id="81" dur="1" fill="hold">
                                          <p:stCondLst>
                                            <p:cond delay="0"/>
                                          </p:stCondLst>
                                        </p:cTn>
                                        <p:tgtEl>
                                          <p:spTgt spid="346138"/>
                                        </p:tgtEl>
                                        <p:attrNameLst>
                                          <p:attrName>style.visibility</p:attrName>
                                        </p:attrNameLst>
                                      </p:cBhvr>
                                      <p:to>
                                        <p:strVal val="visible"/>
                                      </p:to>
                                    </p:set>
                                  </p:childTnLst>
                                </p:cTn>
                              </p:par>
                            </p:childTnLst>
                          </p:cTn>
                        </p:par>
                        <p:par>
                          <p:cTn id="82" fill="hold" nodeType="afterGroup">
                            <p:stCondLst>
                              <p:cond delay="15000"/>
                            </p:stCondLst>
                            <p:childTnLst>
                              <p:par>
                                <p:cTn id="83" presetID="1" presetClass="entr" presetSubtype="0" fill="hold" grpId="0" nodeType="afterEffect">
                                  <p:stCondLst>
                                    <p:cond delay="1000"/>
                                  </p:stCondLst>
                                  <p:childTnLst>
                                    <p:set>
                                      <p:cBhvr>
                                        <p:cTn id="84" dur="1" fill="hold">
                                          <p:stCondLst>
                                            <p:cond delay="0"/>
                                          </p:stCondLst>
                                        </p:cTn>
                                        <p:tgtEl>
                                          <p:spTgt spid="346139"/>
                                        </p:tgtEl>
                                        <p:attrNameLst>
                                          <p:attrName>style.visibility</p:attrName>
                                        </p:attrNameLst>
                                      </p:cBhvr>
                                      <p:to>
                                        <p:strVal val="visible"/>
                                      </p:to>
                                    </p:set>
                                  </p:childTnLst>
                                </p:cTn>
                              </p:par>
                            </p:childTnLst>
                          </p:cTn>
                        </p:par>
                        <p:par>
                          <p:cTn id="85" fill="hold" nodeType="afterGroup">
                            <p:stCondLst>
                              <p:cond delay="16000"/>
                            </p:stCondLst>
                            <p:childTnLst>
                              <p:par>
                                <p:cTn id="86" presetID="1" presetClass="entr" presetSubtype="0" fill="hold" grpId="0" nodeType="afterEffect">
                                  <p:stCondLst>
                                    <p:cond delay="1000"/>
                                  </p:stCondLst>
                                  <p:childTnLst>
                                    <p:set>
                                      <p:cBhvr>
                                        <p:cTn id="87" dur="1" fill="hold">
                                          <p:stCondLst>
                                            <p:cond delay="0"/>
                                          </p:stCondLst>
                                        </p:cTn>
                                        <p:tgtEl>
                                          <p:spTgt spid="346140"/>
                                        </p:tgtEl>
                                        <p:attrNameLst>
                                          <p:attrName>style.visibility</p:attrName>
                                        </p:attrNameLst>
                                      </p:cBhvr>
                                      <p:to>
                                        <p:strVal val="visible"/>
                                      </p:to>
                                    </p:set>
                                  </p:childTnLst>
                                </p:cTn>
                              </p:par>
                            </p:childTnLst>
                          </p:cTn>
                        </p:par>
                        <p:par>
                          <p:cTn id="88" fill="hold" nodeType="afterGroup">
                            <p:stCondLst>
                              <p:cond delay="17000"/>
                            </p:stCondLst>
                            <p:childTnLst>
                              <p:par>
                                <p:cTn id="89" presetID="1" presetClass="entr" presetSubtype="0" fill="hold" grpId="0" nodeType="afterEffect">
                                  <p:stCondLst>
                                    <p:cond delay="1000"/>
                                  </p:stCondLst>
                                  <p:childTnLst>
                                    <p:set>
                                      <p:cBhvr>
                                        <p:cTn id="90" dur="1" fill="hold">
                                          <p:stCondLst>
                                            <p:cond delay="0"/>
                                          </p:stCondLst>
                                        </p:cTn>
                                        <p:tgtEl>
                                          <p:spTgt spid="346141"/>
                                        </p:tgtEl>
                                        <p:attrNameLst>
                                          <p:attrName>style.visibility</p:attrName>
                                        </p:attrNameLst>
                                      </p:cBhvr>
                                      <p:to>
                                        <p:strVal val="visible"/>
                                      </p:to>
                                    </p:set>
                                  </p:childTnLst>
                                </p:cTn>
                              </p:par>
                            </p:childTnLst>
                          </p:cTn>
                        </p:par>
                        <p:par>
                          <p:cTn id="91" fill="hold" nodeType="afterGroup">
                            <p:stCondLst>
                              <p:cond delay="18000"/>
                            </p:stCondLst>
                            <p:childTnLst>
                              <p:par>
                                <p:cTn id="92" presetID="1" presetClass="entr" presetSubtype="0" fill="hold" grpId="0" nodeType="afterEffect">
                                  <p:stCondLst>
                                    <p:cond delay="1000"/>
                                  </p:stCondLst>
                                  <p:childTnLst>
                                    <p:set>
                                      <p:cBhvr>
                                        <p:cTn id="93" dur="1" fill="hold">
                                          <p:stCondLst>
                                            <p:cond delay="0"/>
                                          </p:stCondLst>
                                        </p:cTn>
                                        <p:tgtEl>
                                          <p:spTgt spid="346142"/>
                                        </p:tgtEl>
                                        <p:attrNameLst>
                                          <p:attrName>style.visibility</p:attrName>
                                        </p:attrNameLst>
                                      </p:cBhvr>
                                      <p:to>
                                        <p:strVal val="visible"/>
                                      </p:to>
                                    </p:set>
                                  </p:childTnLst>
                                </p:cTn>
                              </p:par>
                            </p:childTnLst>
                          </p:cTn>
                        </p:par>
                        <p:par>
                          <p:cTn id="94" fill="hold" nodeType="afterGroup">
                            <p:stCondLst>
                              <p:cond delay="19000"/>
                            </p:stCondLst>
                            <p:childTnLst>
                              <p:par>
                                <p:cTn id="95" presetID="1" presetClass="entr" presetSubtype="0" fill="hold" grpId="0" nodeType="afterEffect">
                                  <p:stCondLst>
                                    <p:cond delay="1000"/>
                                  </p:stCondLst>
                                  <p:childTnLst>
                                    <p:set>
                                      <p:cBhvr>
                                        <p:cTn id="96" dur="1" fill="hold">
                                          <p:stCondLst>
                                            <p:cond delay="0"/>
                                          </p:stCondLst>
                                        </p:cTn>
                                        <p:tgtEl>
                                          <p:spTgt spid="346143"/>
                                        </p:tgtEl>
                                        <p:attrNameLst>
                                          <p:attrName>style.visibility</p:attrName>
                                        </p:attrNameLst>
                                      </p:cBhvr>
                                      <p:to>
                                        <p:strVal val="visible"/>
                                      </p:to>
                                    </p:set>
                                  </p:childTnLst>
                                </p:cTn>
                              </p:par>
                            </p:childTnLst>
                          </p:cTn>
                        </p:par>
                        <p:par>
                          <p:cTn id="97" fill="hold" nodeType="afterGroup">
                            <p:stCondLst>
                              <p:cond delay="20000"/>
                            </p:stCondLst>
                            <p:childTnLst>
                              <p:par>
                                <p:cTn id="98" presetID="1" presetClass="entr" presetSubtype="0" fill="hold" grpId="0" nodeType="afterEffect">
                                  <p:stCondLst>
                                    <p:cond delay="1000"/>
                                  </p:stCondLst>
                                  <p:childTnLst>
                                    <p:set>
                                      <p:cBhvr>
                                        <p:cTn id="99" dur="1" fill="hold">
                                          <p:stCondLst>
                                            <p:cond delay="0"/>
                                          </p:stCondLst>
                                        </p:cTn>
                                        <p:tgtEl>
                                          <p:spTgt spid="346144"/>
                                        </p:tgtEl>
                                        <p:attrNameLst>
                                          <p:attrName>style.visibility</p:attrName>
                                        </p:attrNameLst>
                                      </p:cBhvr>
                                      <p:to>
                                        <p:strVal val="visible"/>
                                      </p:to>
                                    </p:set>
                                  </p:childTnLst>
                                </p:cTn>
                              </p:par>
                            </p:childTnLst>
                          </p:cTn>
                        </p:par>
                        <p:par>
                          <p:cTn id="100" fill="hold" nodeType="afterGroup">
                            <p:stCondLst>
                              <p:cond delay="21000"/>
                            </p:stCondLst>
                            <p:childTnLst>
                              <p:par>
                                <p:cTn id="101" presetID="1" presetClass="entr" presetSubtype="0" fill="hold" grpId="0" nodeType="afterEffect">
                                  <p:stCondLst>
                                    <p:cond delay="1000"/>
                                  </p:stCondLst>
                                  <p:childTnLst>
                                    <p:set>
                                      <p:cBhvr>
                                        <p:cTn id="102" dur="1" fill="hold">
                                          <p:stCondLst>
                                            <p:cond delay="0"/>
                                          </p:stCondLst>
                                        </p:cTn>
                                        <p:tgtEl>
                                          <p:spTgt spid="346145"/>
                                        </p:tgtEl>
                                        <p:attrNameLst>
                                          <p:attrName>style.visibility</p:attrName>
                                        </p:attrNameLst>
                                      </p:cBhvr>
                                      <p:to>
                                        <p:strVal val="visible"/>
                                      </p:to>
                                    </p:set>
                                  </p:childTnLst>
                                </p:cTn>
                              </p:par>
                            </p:childTnLst>
                          </p:cTn>
                        </p:par>
                        <p:par>
                          <p:cTn id="103" fill="hold" nodeType="afterGroup">
                            <p:stCondLst>
                              <p:cond delay="22000"/>
                            </p:stCondLst>
                            <p:childTnLst>
                              <p:par>
                                <p:cTn id="104" presetID="1" presetClass="entr" presetSubtype="0" fill="hold" grpId="0" nodeType="afterEffect">
                                  <p:stCondLst>
                                    <p:cond delay="1000"/>
                                  </p:stCondLst>
                                  <p:childTnLst>
                                    <p:set>
                                      <p:cBhvr>
                                        <p:cTn id="105" dur="1" fill="hold">
                                          <p:stCondLst>
                                            <p:cond delay="0"/>
                                          </p:stCondLst>
                                        </p:cTn>
                                        <p:tgtEl>
                                          <p:spTgt spid="346146"/>
                                        </p:tgtEl>
                                        <p:attrNameLst>
                                          <p:attrName>style.visibility</p:attrName>
                                        </p:attrNameLst>
                                      </p:cBhvr>
                                      <p:to>
                                        <p:strVal val="visible"/>
                                      </p:to>
                                    </p:set>
                                  </p:childTnLst>
                                </p:cTn>
                              </p:par>
                            </p:childTnLst>
                          </p:cTn>
                        </p:par>
                        <p:par>
                          <p:cTn id="106" fill="hold" nodeType="afterGroup">
                            <p:stCondLst>
                              <p:cond delay="23000"/>
                            </p:stCondLst>
                            <p:childTnLst>
                              <p:par>
                                <p:cTn id="107" presetID="1" presetClass="entr" presetSubtype="0" fill="hold" grpId="0" nodeType="afterEffect">
                                  <p:stCondLst>
                                    <p:cond delay="1000"/>
                                  </p:stCondLst>
                                  <p:childTnLst>
                                    <p:set>
                                      <p:cBhvr>
                                        <p:cTn id="108" dur="1" fill="hold">
                                          <p:stCondLst>
                                            <p:cond delay="0"/>
                                          </p:stCondLst>
                                        </p:cTn>
                                        <p:tgtEl>
                                          <p:spTgt spid="346147"/>
                                        </p:tgtEl>
                                        <p:attrNameLst>
                                          <p:attrName>style.visibility</p:attrName>
                                        </p:attrNameLst>
                                      </p:cBhvr>
                                      <p:to>
                                        <p:strVal val="visible"/>
                                      </p:to>
                                    </p:set>
                                  </p:childTnLst>
                                </p:cTn>
                              </p:par>
                            </p:childTnLst>
                          </p:cTn>
                        </p:par>
                        <p:par>
                          <p:cTn id="109" fill="hold" nodeType="afterGroup">
                            <p:stCondLst>
                              <p:cond delay="24000"/>
                            </p:stCondLst>
                            <p:childTnLst>
                              <p:par>
                                <p:cTn id="110" presetID="1" presetClass="entr" presetSubtype="0" fill="hold" grpId="0" nodeType="afterEffect">
                                  <p:stCondLst>
                                    <p:cond delay="1000"/>
                                  </p:stCondLst>
                                  <p:childTnLst>
                                    <p:set>
                                      <p:cBhvr>
                                        <p:cTn id="111" dur="1" fill="hold">
                                          <p:stCondLst>
                                            <p:cond delay="0"/>
                                          </p:stCondLst>
                                        </p:cTn>
                                        <p:tgtEl>
                                          <p:spTgt spid="346148"/>
                                        </p:tgtEl>
                                        <p:attrNameLst>
                                          <p:attrName>style.visibility</p:attrName>
                                        </p:attrNameLst>
                                      </p:cBhvr>
                                      <p:to>
                                        <p:strVal val="visible"/>
                                      </p:to>
                                    </p:set>
                                  </p:childTnLst>
                                </p:cTn>
                              </p:par>
                            </p:childTnLst>
                          </p:cTn>
                        </p:par>
                        <p:par>
                          <p:cTn id="112" fill="hold" nodeType="afterGroup">
                            <p:stCondLst>
                              <p:cond delay="25000"/>
                            </p:stCondLst>
                            <p:childTnLst>
                              <p:par>
                                <p:cTn id="113" presetID="1" presetClass="entr" presetSubtype="0" fill="hold" grpId="0" nodeType="afterEffect">
                                  <p:stCondLst>
                                    <p:cond delay="1000"/>
                                  </p:stCondLst>
                                  <p:childTnLst>
                                    <p:set>
                                      <p:cBhvr>
                                        <p:cTn id="114" dur="1" fill="hold">
                                          <p:stCondLst>
                                            <p:cond delay="0"/>
                                          </p:stCondLst>
                                        </p:cTn>
                                        <p:tgtEl>
                                          <p:spTgt spid="346149"/>
                                        </p:tgtEl>
                                        <p:attrNameLst>
                                          <p:attrName>style.visibility</p:attrName>
                                        </p:attrNameLst>
                                      </p:cBhvr>
                                      <p:to>
                                        <p:strVal val="visible"/>
                                      </p:to>
                                    </p:set>
                                  </p:childTnLst>
                                </p:cTn>
                              </p:par>
                            </p:childTnLst>
                          </p:cTn>
                        </p:par>
                        <p:par>
                          <p:cTn id="115" fill="hold" nodeType="afterGroup">
                            <p:stCondLst>
                              <p:cond delay="26000"/>
                            </p:stCondLst>
                            <p:childTnLst>
                              <p:par>
                                <p:cTn id="116" presetID="1" presetClass="entr" presetSubtype="0" fill="hold" grpId="0" nodeType="afterEffect">
                                  <p:stCondLst>
                                    <p:cond delay="1000"/>
                                  </p:stCondLst>
                                  <p:childTnLst>
                                    <p:set>
                                      <p:cBhvr>
                                        <p:cTn id="117" dur="1" fill="hold">
                                          <p:stCondLst>
                                            <p:cond delay="0"/>
                                          </p:stCondLst>
                                        </p:cTn>
                                        <p:tgtEl>
                                          <p:spTgt spid="346150"/>
                                        </p:tgtEl>
                                        <p:attrNameLst>
                                          <p:attrName>style.visibility</p:attrName>
                                        </p:attrNameLst>
                                      </p:cBhvr>
                                      <p:to>
                                        <p:strVal val="visible"/>
                                      </p:to>
                                    </p:set>
                                  </p:childTnLst>
                                </p:cTn>
                              </p:par>
                            </p:childTnLst>
                          </p:cTn>
                        </p:par>
                        <p:par>
                          <p:cTn id="118" fill="hold" nodeType="afterGroup">
                            <p:stCondLst>
                              <p:cond delay="27000"/>
                            </p:stCondLst>
                            <p:childTnLst>
                              <p:par>
                                <p:cTn id="119" presetID="1" presetClass="entr" presetSubtype="0" fill="hold" grpId="0" nodeType="afterEffect">
                                  <p:stCondLst>
                                    <p:cond delay="1000"/>
                                  </p:stCondLst>
                                  <p:childTnLst>
                                    <p:set>
                                      <p:cBhvr>
                                        <p:cTn id="120" dur="1" fill="hold">
                                          <p:stCondLst>
                                            <p:cond delay="0"/>
                                          </p:stCondLst>
                                        </p:cTn>
                                        <p:tgtEl>
                                          <p:spTgt spid="346151"/>
                                        </p:tgtEl>
                                        <p:attrNameLst>
                                          <p:attrName>style.visibility</p:attrName>
                                        </p:attrNameLst>
                                      </p:cBhvr>
                                      <p:to>
                                        <p:strVal val="visible"/>
                                      </p:to>
                                    </p:set>
                                  </p:childTnLst>
                                </p:cTn>
                              </p:par>
                            </p:childTnLst>
                          </p:cTn>
                        </p:par>
                        <p:par>
                          <p:cTn id="121" fill="hold" nodeType="afterGroup">
                            <p:stCondLst>
                              <p:cond delay="28000"/>
                            </p:stCondLst>
                            <p:childTnLst>
                              <p:par>
                                <p:cTn id="122" presetID="1" presetClass="entr" presetSubtype="0" fill="hold" grpId="0" nodeType="afterEffect">
                                  <p:stCondLst>
                                    <p:cond delay="1000"/>
                                  </p:stCondLst>
                                  <p:childTnLst>
                                    <p:set>
                                      <p:cBhvr>
                                        <p:cTn id="123" dur="1" fill="hold">
                                          <p:stCondLst>
                                            <p:cond delay="0"/>
                                          </p:stCondLst>
                                        </p:cTn>
                                        <p:tgtEl>
                                          <p:spTgt spid="346152"/>
                                        </p:tgtEl>
                                        <p:attrNameLst>
                                          <p:attrName>style.visibility</p:attrName>
                                        </p:attrNameLst>
                                      </p:cBhvr>
                                      <p:to>
                                        <p:strVal val="visible"/>
                                      </p:to>
                                    </p:set>
                                  </p:childTnLst>
                                </p:cTn>
                              </p:par>
                            </p:childTnLst>
                          </p:cTn>
                        </p:par>
                        <p:par>
                          <p:cTn id="124" fill="hold" nodeType="afterGroup">
                            <p:stCondLst>
                              <p:cond delay="29000"/>
                            </p:stCondLst>
                            <p:childTnLst>
                              <p:par>
                                <p:cTn id="125" presetID="1" presetClass="entr" presetSubtype="0" fill="hold" grpId="0" nodeType="afterEffect">
                                  <p:stCondLst>
                                    <p:cond delay="1000"/>
                                  </p:stCondLst>
                                  <p:childTnLst>
                                    <p:set>
                                      <p:cBhvr>
                                        <p:cTn id="126" dur="1" fill="hold">
                                          <p:stCondLst>
                                            <p:cond delay="0"/>
                                          </p:stCondLst>
                                        </p:cTn>
                                        <p:tgtEl>
                                          <p:spTgt spid="346153"/>
                                        </p:tgtEl>
                                        <p:attrNameLst>
                                          <p:attrName>style.visibility</p:attrName>
                                        </p:attrNameLst>
                                      </p:cBhvr>
                                      <p:to>
                                        <p:strVal val="visible"/>
                                      </p:to>
                                    </p:set>
                                  </p:childTnLst>
                                </p:cTn>
                              </p:par>
                            </p:childTnLst>
                          </p:cTn>
                        </p:par>
                        <p:par>
                          <p:cTn id="127" fill="hold" nodeType="afterGroup">
                            <p:stCondLst>
                              <p:cond delay="30000"/>
                            </p:stCondLst>
                            <p:childTnLst>
                              <p:par>
                                <p:cTn id="128" presetID="1" presetClass="entr" presetSubtype="0" fill="hold" grpId="0" nodeType="afterEffect">
                                  <p:stCondLst>
                                    <p:cond delay="1000"/>
                                  </p:stCondLst>
                                  <p:childTnLst>
                                    <p:set>
                                      <p:cBhvr>
                                        <p:cTn id="129" dur="1" fill="hold">
                                          <p:stCondLst>
                                            <p:cond delay="0"/>
                                          </p:stCondLst>
                                        </p:cTn>
                                        <p:tgtEl>
                                          <p:spTgt spid="346154"/>
                                        </p:tgtEl>
                                        <p:attrNameLst>
                                          <p:attrName>style.visibility</p:attrName>
                                        </p:attrNameLst>
                                      </p:cBhvr>
                                      <p:to>
                                        <p:strVal val="visible"/>
                                      </p:to>
                                    </p:set>
                                  </p:childTnLst>
                                </p:cTn>
                              </p:par>
                            </p:childTnLst>
                          </p:cTn>
                        </p:par>
                        <p:par>
                          <p:cTn id="130" fill="hold" nodeType="afterGroup">
                            <p:stCondLst>
                              <p:cond delay="31000"/>
                            </p:stCondLst>
                            <p:childTnLst>
                              <p:par>
                                <p:cTn id="131" presetID="1" presetClass="entr" presetSubtype="0" fill="hold" grpId="0" nodeType="afterEffect">
                                  <p:stCondLst>
                                    <p:cond delay="1000"/>
                                  </p:stCondLst>
                                  <p:childTnLst>
                                    <p:set>
                                      <p:cBhvr>
                                        <p:cTn id="132" dur="1" fill="hold">
                                          <p:stCondLst>
                                            <p:cond delay="0"/>
                                          </p:stCondLst>
                                        </p:cTn>
                                        <p:tgtEl>
                                          <p:spTgt spid="346155"/>
                                        </p:tgtEl>
                                        <p:attrNameLst>
                                          <p:attrName>style.visibility</p:attrName>
                                        </p:attrNameLst>
                                      </p:cBhvr>
                                      <p:to>
                                        <p:strVal val="visible"/>
                                      </p:to>
                                    </p:set>
                                  </p:childTnLst>
                                </p:cTn>
                              </p:par>
                            </p:childTnLst>
                          </p:cTn>
                        </p:par>
                        <p:par>
                          <p:cTn id="133" fill="hold" nodeType="afterGroup">
                            <p:stCondLst>
                              <p:cond delay="32000"/>
                            </p:stCondLst>
                            <p:childTnLst>
                              <p:par>
                                <p:cTn id="134" presetID="1" presetClass="entr" presetSubtype="0" fill="hold" grpId="0" nodeType="afterEffect">
                                  <p:stCondLst>
                                    <p:cond delay="1000"/>
                                  </p:stCondLst>
                                  <p:childTnLst>
                                    <p:set>
                                      <p:cBhvr>
                                        <p:cTn id="135" dur="1" fill="hold">
                                          <p:stCondLst>
                                            <p:cond delay="0"/>
                                          </p:stCondLst>
                                        </p:cTn>
                                        <p:tgtEl>
                                          <p:spTgt spid="346156"/>
                                        </p:tgtEl>
                                        <p:attrNameLst>
                                          <p:attrName>style.visibility</p:attrName>
                                        </p:attrNameLst>
                                      </p:cBhvr>
                                      <p:to>
                                        <p:strVal val="visible"/>
                                      </p:to>
                                    </p:set>
                                  </p:childTnLst>
                                </p:cTn>
                              </p:par>
                            </p:childTnLst>
                          </p:cTn>
                        </p:par>
                        <p:par>
                          <p:cTn id="136" fill="hold" nodeType="afterGroup">
                            <p:stCondLst>
                              <p:cond delay="33000"/>
                            </p:stCondLst>
                            <p:childTnLst>
                              <p:par>
                                <p:cTn id="137" presetID="1" presetClass="entr" presetSubtype="0" fill="hold" grpId="0" nodeType="afterEffect">
                                  <p:stCondLst>
                                    <p:cond delay="1000"/>
                                  </p:stCondLst>
                                  <p:childTnLst>
                                    <p:set>
                                      <p:cBhvr>
                                        <p:cTn id="138" dur="1" fill="hold">
                                          <p:stCondLst>
                                            <p:cond delay="0"/>
                                          </p:stCondLst>
                                        </p:cTn>
                                        <p:tgtEl>
                                          <p:spTgt spid="346157"/>
                                        </p:tgtEl>
                                        <p:attrNameLst>
                                          <p:attrName>style.visibility</p:attrName>
                                        </p:attrNameLst>
                                      </p:cBhvr>
                                      <p:to>
                                        <p:strVal val="visible"/>
                                      </p:to>
                                    </p:set>
                                  </p:childTnLst>
                                </p:cTn>
                              </p:par>
                            </p:childTnLst>
                          </p:cTn>
                        </p:par>
                        <p:par>
                          <p:cTn id="139" fill="hold" nodeType="afterGroup">
                            <p:stCondLst>
                              <p:cond delay="34000"/>
                            </p:stCondLst>
                            <p:childTnLst>
                              <p:par>
                                <p:cTn id="140" presetID="1" presetClass="entr" presetSubtype="0" fill="hold" grpId="0" nodeType="afterEffect">
                                  <p:stCondLst>
                                    <p:cond delay="1000"/>
                                  </p:stCondLst>
                                  <p:childTnLst>
                                    <p:set>
                                      <p:cBhvr>
                                        <p:cTn id="141" dur="1" fill="hold">
                                          <p:stCondLst>
                                            <p:cond delay="0"/>
                                          </p:stCondLst>
                                        </p:cTn>
                                        <p:tgtEl>
                                          <p:spTgt spid="346158"/>
                                        </p:tgtEl>
                                        <p:attrNameLst>
                                          <p:attrName>style.visibility</p:attrName>
                                        </p:attrNameLst>
                                      </p:cBhvr>
                                      <p:to>
                                        <p:strVal val="visible"/>
                                      </p:to>
                                    </p:set>
                                  </p:childTnLst>
                                </p:cTn>
                              </p:par>
                            </p:childTnLst>
                          </p:cTn>
                        </p:par>
                        <p:par>
                          <p:cTn id="142" fill="hold" nodeType="afterGroup">
                            <p:stCondLst>
                              <p:cond delay="35000"/>
                            </p:stCondLst>
                            <p:childTnLst>
                              <p:par>
                                <p:cTn id="143" presetID="1" presetClass="entr" presetSubtype="0" fill="hold" grpId="0" nodeType="afterEffect">
                                  <p:stCondLst>
                                    <p:cond delay="1000"/>
                                  </p:stCondLst>
                                  <p:childTnLst>
                                    <p:set>
                                      <p:cBhvr>
                                        <p:cTn id="144" dur="1" fill="hold">
                                          <p:stCondLst>
                                            <p:cond delay="0"/>
                                          </p:stCondLst>
                                        </p:cTn>
                                        <p:tgtEl>
                                          <p:spTgt spid="346159"/>
                                        </p:tgtEl>
                                        <p:attrNameLst>
                                          <p:attrName>style.visibility</p:attrName>
                                        </p:attrNameLst>
                                      </p:cBhvr>
                                      <p:to>
                                        <p:strVal val="visible"/>
                                      </p:to>
                                    </p:set>
                                  </p:childTnLst>
                                </p:cTn>
                              </p:par>
                            </p:childTnLst>
                          </p:cTn>
                        </p:par>
                        <p:par>
                          <p:cTn id="145" fill="hold" nodeType="afterGroup">
                            <p:stCondLst>
                              <p:cond delay="36000"/>
                            </p:stCondLst>
                            <p:childTnLst>
                              <p:par>
                                <p:cTn id="146" presetID="1" presetClass="entr" presetSubtype="0" fill="hold" grpId="0" nodeType="afterEffect">
                                  <p:stCondLst>
                                    <p:cond delay="1000"/>
                                  </p:stCondLst>
                                  <p:childTnLst>
                                    <p:set>
                                      <p:cBhvr>
                                        <p:cTn id="147" dur="1" fill="hold">
                                          <p:stCondLst>
                                            <p:cond delay="0"/>
                                          </p:stCondLst>
                                        </p:cTn>
                                        <p:tgtEl>
                                          <p:spTgt spid="346160"/>
                                        </p:tgtEl>
                                        <p:attrNameLst>
                                          <p:attrName>style.visibility</p:attrName>
                                        </p:attrNameLst>
                                      </p:cBhvr>
                                      <p:to>
                                        <p:strVal val="visible"/>
                                      </p:to>
                                    </p:set>
                                  </p:childTnLst>
                                </p:cTn>
                              </p:par>
                            </p:childTnLst>
                          </p:cTn>
                        </p:par>
                        <p:par>
                          <p:cTn id="148" fill="hold" nodeType="afterGroup">
                            <p:stCondLst>
                              <p:cond delay="37000"/>
                            </p:stCondLst>
                            <p:childTnLst>
                              <p:par>
                                <p:cTn id="149" presetID="1" presetClass="entr" presetSubtype="0" fill="hold" grpId="0" nodeType="afterEffect">
                                  <p:stCondLst>
                                    <p:cond delay="1000"/>
                                  </p:stCondLst>
                                  <p:childTnLst>
                                    <p:set>
                                      <p:cBhvr>
                                        <p:cTn id="150" dur="1" fill="hold">
                                          <p:stCondLst>
                                            <p:cond delay="0"/>
                                          </p:stCondLst>
                                        </p:cTn>
                                        <p:tgtEl>
                                          <p:spTgt spid="346161"/>
                                        </p:tgtEl>
                                        <p:attrNameLst>
                                          <p:attrName>style.visibility</p:attrName>
                                        </p:attrNameLst>
                                      </p:cBhvr>
                                      <p:to>
                                        <p:strVal val="visible"/>
                                      </p:to>
                                    </p:set>
                                  </p:childTnLst>
                                </p:cTn>
                              </p:par>
                            </p:childTnLst>
                          </p:cTn>
                        </p:par>
                        <p:par>
                          <p:cTn id="151" fill="hold" nodeType="afterGroup">
                            <p:stCondLst>
                              <p:cond delay="38000"/>
                            </p:stCondLst>
                            <p:childTnLst>
                              <p:par>
                                <p:cTn id="152" presetID="1" presetClass="entr" presetSubtype="0" fill="hold" grpId="0" nodeType="afterEffect">
                                  <p:stCondLst>
                                    <p:cond delay="1000"/>
                                  </p:stCondLst>
                                  <p:childTnLst>
                                    <p:set>
                                      <p:cBhvr>
                                        <p:cTn id="153" dur="1" fill="hold">
                                          <p:stCondLst>
                                            <p:cond delay="0"/>
                                          </p:stCondLst>
                                        </p:cTn>
                                        <p:tgtEl>
                                          <p:spTgt spid="346162"/>
                                        </p:tgtEl>
                                        <p:attrNameLst>
                                          <p:attrName>style.visibility</p:attrName>
                                        </p:attrNameLst>
                                      </p:cBhvr>
                                      <p:to>
                                        <p:strVal val="visible"/>
                                      </p:to>
                                    </p:set>
                                  </p:childTnLst>
                                </p:cTn>
                              </p:par>
                            </p:childTnLst>
                          </p:cTn>
                        </p:par>
                        <p:par>
                          <p:cTn id="154" fill="hold" nodeType="afterGroup">
                            <p:stCondLst>
                              <p:cond delay="39000"/>
                            </p:stCondLst>
                            <p:childTnLst>
                              <p:par>
                                <p:cTn id="155" presetID="1" presetClass="entr" presetSubtype="0" fill="hold" grpId="0" nodeType="afterEffect">
                                  <p:stCondLst>
                                    <p:cond delay="1000"/>
                                  </p:stCondLst>
                                  <p:childTnLst>
                                    <p:set>
                                      <p:cBhvr>
                                        <p:cTn id="156" dur="1" fill="hold">
                                          <p:stCondLst>
                                            <p:cond delay="0"/>
                                          </p:stCondLst>
                                        </p:cTn>
                                        <p:tgtEl>
                                          <p:spTgt spid="346163"/>
                                        </p:tgtEl>
                                        <p:attrNameLst>
                                          <p:attrName>style.visibility</p:attrName>
                                        </p:attrNameLst>
                                      </p:cBhvr>
                                      <p:to>
                                        <p:strVal val="visible"/>
                                      </p:to>
                                    </p:set>
                                  </p:childTnLst>
                                </p:cTn>
                              </p:par>
                            </p:childTnLst>
                          </p:cTn>
                        </p:par>
                        <p:par>
                          <p:cTn id="157" fill="hold" nodeType="afterGroup">
                            <p:stCondLst>
                              <p:cond delay="40000"/>
                            </p:stCondLst>
                            <p:childTnLst>
                              <p:par>
                                <p:cTn id="158" presetID="1" presetClass="entr" presetSubtype="0" fill="hold" grpId="0" nodeType="afterEffect">
                                  <p:stCondLst>
                                    <p:cond delay="1000"/>
                                  </p:stCondLst>
                                  <p:childTnLst>
                                    <p:set>
                                      <p:cBhvr>
                                        <p:cTn id="159" dur="1" fill="hold">
                                          <p:stCondLst>
                                            <p:cond delay="0"/>
                                          </p:stCondLst>
                                        </p:cTn>
                                        <p:tgtEl>
                                          <p:spTgt spid="346164"/>
                                        </p:tgtEl>
                                        <p:attrNameLst>
                                          <p:attrName>style.visibility</p:attrName>
                                        </p:attrNameLst>
                                      </p:cBhvr>
                                      <p:to>
                                        <p:strVal val="visible"/>
                                      </p:to>
                                    </p:set>
                                  </p:childTnLst>
                                </p:cTn>
                              </p:par>
                            </p:childTnLst>
                          </p:cTn>
                        </p:par>
                        <p:par>
                          <p:cTn id="160" fill="hold" nodeType="afterGroup">
                            <p:stCondLst>
                              <p:cond delay="41000"/>
                            </p:stCondLst>
                            <p:childTnLst>
                              <p:par>
                                <p:cTn id="161" presetID="1" presetClass="entr" presetSubtype="0" fill="hold" grpId="0" nodeType="afterEffect">
                                  <p:stCondLst>
                                    <p:cond delay="1000"/>
                                  </p:stCondLst>
                                  <p:childTnLst>
                                    <p:set>
                                      <p:cBhvr>
                                        <p:cTn id="162" dur="1" fill="hold">
                                          <p:stCondLst>
                                            <p:cond delay="0"/>
                                          </p:stCondLst>
                                        </p:cTn>
                                        <p:tgtEl>
                                          <p:spTgt spid="346165"/>
                                        </p:tgtEl>
                                        <p:attrNameLst>
                                          <p:attrName>style.visibility</p:attrName>
                                        </p:attrNameLst>
                                      </p:cBhvr>
                                      <p:to>
                                        <p:strVal val="visible"/>
                                      </p:to>
                                    </p:set>
                                  </p:childTnLst>
                                </p:cTn>
                              </p:par>
                            </p:childTnLst>
                          </p:cTn>
                        </p:par>
                        <p:par>
                          <p:cTn id="163" fill="hold" nodeType="afterGroup">
                            <p:stCondLst>
                              <p:cond delay="42000"/>
                            </p:stCondLst>
                            <p:childTnLst>
                              <p:par>
                                <p:cTn id="164" presetID="1" presetClass="entr" presetSubtype="0" fill="hold" grpId="0" nodeType="afterEffect">
                                  <p:stCondLst>
                                    <p:cond delay="1000"/>
                                  </p:stCondLst>
                                  <p:childTnLst>
                                    <p:set>
                                      <p:cBhvr>
                                        <p:cTn id="165" dur="1" fill="hold">
                                          <p:stCondLst>
                                            <p:cond delay="0"/>
                                          </p:stCondLst>
                                        </p:cTn>
                                        <p:tgtEl>
                                          <p:spTgt spid="346166"/>
                                        </p:tgtEl>
                                        <p:attrNameLst>
                                          <p:attrName>style.visibility</p:attrName>
                                        </p:attrNameLst>
                                      </p:cBhvr>
                                      <p:to>
                                        <p:strVal val="visible"/>
                                      </p:to>
                                    </p:set>
                                  </p:childTnLst>
                                </p:cTn>
                              </p:par>
                            </p:childTnLst>
                          </p:cTn>
                        </p:par>
                        <p:par>
                          <p:cTn id="166" fill="hold" nodeType="afterGroup">
                            <p:stCondLst>
                              <p:cond delay="43000"/>
                            </p:stCondLst>
                            <p:childTnLst>
                              <p:par>
                                <p:cTn id="167" presetID="1" presetClass="entr" presetSubtype="0" fill="hold" grpId="0" nodeType="afterEffect">
                                  <p:stCondLst>
                                    <p:cond delay="1000"/>
                                  </p:stCondLst>
                                  <p:childTnLst>
                                    <p:set>
                                      <p:cBhvr>
                                        <p:cTn id="168" dur="1" fill="hold">
                                          <p:stCondLst>
                                            <p:cond delay="0"/>
                                          </p:stCondLst>
                                        </p:cTn>
                                        <p:tgtEl>
                                          <p:spTgt spid="346167"/>
                                        </p:tgtEl>
                                        <p:attrNameLst>
                                          <p:attrName>style.visibility</p:attrName>
                                        </p:attrNameLst>
                                      </p:cBhvr>
                                      <p:to>
                                        <p:strVal val="visible"/>
                                      </p:to>
                                    </p:set>
                                  </p:childTnLst>
                                </p:cTn>
                              </p:par>
                            </p:childTnLst>
                          </p:cTn>
                        </p:par>
                        <p:par>
                          <p:cTn id="169" fill="hold" nodeType="afterGroup">
                            <p:stCondLst>
                              <p:cond delay="44000"/>
                            </p:stCondLst>
                            <p:childTnLst>
                              <p:par>
                                <p:cTn id="170" presetID="1" presetClass="entr" presetSubtype="0" fill="hold" grpId="0" nodeType="afterEffect">
                                  <p:stCondLst>
                                    <p:cond delay="1000"/>
                                  </p:stCondLst>
                                  <p:childTnLst>
                                    <p:set>
                                      <p:cBhvr>
                                        <p:cTn id="171" dur="1" fill="hold">
                                          <p:stCondLst>
                                            <p:cond delay="0"/>
                                          </p:stCondLst>
                                        </p:cTn>
                                        <p:tgtEl>
                                          <p:spTgt spid="346168"/>
                                        </p:tgtEl>
                                        <p:attrNameLst>
                                          <p:attrName>style.visibility</p:attrName>
                                        </p:attrNameLst>
                                      </p:cBhvr>
                                      <p:to>
                                        <p:strVal val="visible"/>
                                      </p:to>
                                    </p:set>
                                  </p:childTnLst>
                                </p:cTn>
                              </p:par>
                            </p:childTnLst>
                          </p:cTn>
                        </p:par>
                        <p:par>
                          <p:cTn id="172" fill="hold" nodeType="afterGroup">
                            <p:stCondLst>
                              <p:cond delay="45000"/>
                            </p:stCondLst>
                            <p:childTnLst>
                              <p:par>
                                <p:cTn id="173" presetID="1" presetClass="entr" presetSubtype="0" fill="hold" grpId="0" nodeType="afterEffect">
                                  <p:stCondLst>
                                    <p:cond delay="1000"/>
                                  </p:stCondLst>
                                  <p:childTnLst>
                                    <p:set>
                                      <p:cBhvr>
                                        <p:cTn id="174" dur="1" fill="hold">
                                          <p:stCondLst>
                                            <p:cond delay="0"/>
                                          </p:stCondLst>
                                        </p:cTn>
                                        <p:tgtEl>
                                          <p:spTgt spid="346169"/>
                                        </p:tgtEl>
                                        <p:attrNameLst>
                                          <p:attrName>style.visibility</p:attrName>
                                        </p:attrNameLst>
                                      </p:cBhvr>
                                      <p:to>
                                        <p:strVal val="visible"/>
                                      </p:to>
                                    </p:set>
                                  </p:childTnLst>
                                </p:cTn>
                              </p:par>
                            </p:childTnLst>
                          </p:cTn>
                        </p:par>
                        <p:par>
                          <p:cTn id="175" fill="hold" nodeType="afterGroup">
                            <p:stCondLst>
                              <p:cond delay="46000"/>
                            </p:stCondLst>
                            <p:childTnLst>
                              <p:par>
                                <p:cTn id="176" presetID="1" presetClass="entr" presetSubtype="0" fill="hold" grpId="0" nodeType="afterEffect">
                                  <p:stCondLst>
                                    <p:cond delay="1000"/>
                                  </p:stCondLst>
                                  <p:childTnLst>
                                    <p:set>
                                      <p:cBhvr>
                                        <p:cTn id="177" dur="1" fill="hold">
                                          <p:stCondLst>
                                            <p:cond delay="0"/>
                                          </p:stCondLst>
                                        </p:cTn>
                                        <p:tgtEl>
                                          <p:spTgt spid="346170"/>
                                        </p:tgtEl>
                                        <p:attrNameLst>
                                          <p:attrName>style.visibility</p:attrName>
                                        </p:attrNameLst>
                                      </p:cBhvr>
                                      <p:to>
                                        <p:strVal val="visible"/>
                                      </p:to>
                                    </p:set>
                                  </p:childTnLst>
                                </p:cTn>
                              </p:par>
                            </p:childTnLst>
                          </p:cTn>
                        </p:par>
                        <p:par>
                          <p:cTn id="178" fill="hold" nodeType="afterGroup">
                            <p:stCondLst>
                              <p:cond delay="47000"/>
                            </p:stCondLst>
                            <p:childTnLst>
                              <p:par>
                                <p:cTn id="179" presetID="1" presetClass="entr" presetSubtype="0" fill="hold" grpId="0" nodeType="afterEffect">
                                  <p:stCondLst>
                                    <p:cond delay="1000"/>
                                  </p:stCondLst>
                                  <p:childTnLst>
                                    <p:set>
                                      <p:cBhvr>
                                        <p:cTn id="180" dur="1" fill="hold">
                                          <p:stCondLst>
                                            <p:cond delay="0"/>
                                          </p:stCondLst>
                                        </p:cTn>
                                        <p:tgtEl>
                                          <p:spTgt spid="346171"/>
                                        </p:tgtEl>
                                        <p:attrNameLst>
                                          <p:attrName>style.visibility</p:attrName>
                                        </p:attrNameLst>
                                      </p:cBhvr>
                                      <p:to>
                                        <p:strVal val="visible"/>
                                      </p:to>
                                    </p:set>
                                  </p:childTnLst>
                                </p:cTn>
                              </p:par>
                            </p:childTnLst>
                          </p:cTn>
                        </p:par>
                        <p:par>
                          <p:cTn id="181" fill="hold" nodeType="afterGroup">
                            <p:stCondLst>
                              <p:cond delay="48000"/>
                            </p:stCondLst>
                            <p:childTnLst>
                              <p:par>
                                <p:cTn id="182" presetID="1" presetClass="entr" presetSubtype="0" fill="hold" grpId="0" nodeType="afterEffect">
                                  <p:stCondLst>
                                    <p:cond delay="1000"/>
                                  </p:stCondLst>
                                  <p:childTnLst>
                                    <p:set>
                                      <p:cBhvr>
                                        <p:cTn id="183" dur="1" fill="hold">
                                          <p:stCondLst>
                                            <p:cond delay="0"/>
                                          </p:stCondLst>
                                        </p:cTn>
                                        <p:tgtEl>
                                          <p:spTgt spid="346172"/>
                                        </p:tgtEl>
                                        <p:attrNameLst>
                                          <p:attrName>style.visibility</p:attrName>
                                        </p:attrNameLst>
                                      </p:cBhvr>
                                      <p:to>
                                        <p:strVal val="visible"/>
                                      </p:to>
                                    </p:set>
                                  </p:childTnLst>
                                </p:cTn>
                              </p:par>
                            </p:childTnLst>
                          </p:cTn>
                        </p:par>
                        <p:par>
                          <p:cTn id="184" fill="hold" nodeType="afterGroup">
                            <p:stCondLst>
                              <p:cond delay="49000"/>
                            </p:stCondLst>
                            <p:childTnLst>
                              <p:par>
                                <p:cTn id="185" presetID="1" presetClass="entr" presetSubtype="0" fill="hold" grpId="0" nodeType="afterEffect">
                                  <p:stCondLst>
                                    <p:cond delay="1000"/>
                                  </p:stCondLst>
                                  <p:childTnLst>
                                    <p:set>
                                      <p:cBhvr>
                                        <p:cTn id="186" dur="1" fill="hold">
                                          <p:stCondLst>
                                            <p:cond delay="0"/>
                                          </p:stCondLst>
                                        </p:cTn>
                                        <p:tgtEl>
                                          <p:spTgt spid="346173"/>
                                        </p:tgtEl>
                                        <p:attrNameLst>
                                          <p:attrName>style.visibility</p:attrName>
                                        </p:attrNameLst>
                                      </p:cBhvr>
                                      <p:to>
                                        <p:strVal val="visible"/>
                                      </p:to>
                                    </p:set>
                                  </p:childTnLst>
                                </p:cTn>
                              </p:par>
                            </p:childTnLst>
                          </p:cTn>
                        </p:par>
                        <p:par>
                          <p:cTn id="187" fill="hold" nodeType="afterGroup">
                            <p:stCondLst>
                              <p:cond delay="50000"/>
                            </p:stCondLst>
                            <p:childTnLst>
                              <p:par>
                                <p:cTn id="188" presetID="1" presetClass="entr" presetSubtype="0" fill="hold" grpId="0" nodeType="afterEffect">
                                  <p:stCondLst>
                                    <p:cond delay="1000"/>
                                  </p:stCondLst>
                                  <p:childTnLst>
                                    <p:set>
                                      <p:cBhvr>
                                        <p:cTn id="189" dur="1" fill="hold">
                                          <p:stCondLst>
                                            <p:cond delay="0"/>
                                          </p:stCondLst>
                                        </p:cTn>
                                        <p:tgtEl>
                                          <p:spTgt spid="346174"/>
                                        </p:tgtEl>
                                        <p:attrNameLst>
                                          <p:attrName>style.visibility</p:attrName>
                                        </p:attrNameLst>
                                      </p:cBhvr>
                                      <p:to>
                                        <p:strVal val="visible"/>
                                      </p:to>
                                    </p:set>
                                  </p:childTnLst>
                                </p:cTn>
                              </p:par>
                            </p:childTnLst>
                          </p:cTn>
                        </p:par>
                        <p:par>
                          <p:cTn id="190" fill="hold" nodeType="afterGroup">
                            <p:stCondLst>
                              <p:cond delay="51000"/>
                            </p:stCondLst>
                            <p:childTnLst>
                              <p:par>
                                <p:cTn id="191" presetID="1" presetClass="entr" presetSubtype="0" fill="hold" grpId="0" nodeType="afterEffect">
                                  <p:stCondLst>
                                    <p:cond delay="1000"/>
                                  </p:stCondLst>
                                  <p:childTnLst>
                                    <p:set>
                                      <p:cBhvr>
                                        <p:cTn id="192" dur="1" fill="hold">
                                          <p:stCondLst>
                                            <p:cond delay="0"/>
                                          </p:stCondLst>
                                        </p:cTn>
                                        <p:tgtEl>
                                          <p:spTgt spid="346175"/>
                                        </p:tgtEl>
                                        <p:attrNameLst>
                                          <p:attrName>style.visibility</p:attrName>
                                        </p:attrNameLst>
                                      </p:cBhvr>
                                      <p:to>
                                        <p:strVal val="visible"/>
                                      </p:to>
                                    </p:set>
                                  </p:childTnLst>
                                </p:cTn>
                              </p:par>
                            </p:childTnLst>
                          </p:cTn>
                        </p:par>
                        <p:par>
                          <p:cTn id="193" fill="hold" nodeType="afterGroup">
                            <p:stCondLst>
                              <p:cond delay="52000"/>
                            </p:stCondLst>
                            <p:childTnLst>
                              <p:par>
                                <p:cTn id="194" presetID="1" presetClass="entr" presetSubtype="0" fill="hold" grpId="0" nodeType="afterEffect">
                                  <p:stCondLst>
                                    <p:cond delay="1000"/>
                                  </p:stCondLst>
                                  <p:childTnLst>
                                    <p:set>
                                      <p:cBhvr>
                                        <p:cTn id="195" dur="1" fill="hold">
                                          <p:stCondLst>
                                            <p:cond delay="0"/>
                                          </p:stCondLst>
                                        </p:cTn>
                                        <p:tgtEl>
                                          <p:spTgt spid="346176"/>
                                        </p:tgtEl>
                                        <p:attrNameLst>
                                          <p:attrName>style.visibility</p:attrName>
                                        </p:attrNameLst>
                                      </p:cBhvr>
                                      <p:to>
                                        <p:strVal val="visible"/>
                                      </p:to>
                                    </p:set>
                                  </p:childTnLst>
                                </p:cTn>
                              </p:par>
                            </p:childTnLst>
                          </p:cTn>
                        </p:par>
                        <p:par>
                          <p:cTn id="196" fill="hold" nodeType="afterGroup">
                            <p:stCondLst>
                              <p:cond delay="53000"/>
                            </p:stCondLst>
                            <p:childTnLst>
                              <p:par>
                                <p:cTn id="197" presetID="1" presetClass="entr" presetSubtype="0" fill="hold" grpId="0" nodeType="afterEffect">
                                  <p:stCondLst>
                                    <p:cond delay="1000"/>
                                  </p:stCondLst>
                                  <p:childTnLst>
                                    <p:set>
                                      <p:cBhvr>
                                        <p:cTn id="198" dur="1" fill="hold">
                                          <p:stCondLst>
                                            <p:cond delay="0"/>
                                          </p:stCondLst>
                                        </p:cTn>
                                        <p:tgtEl>
                                          <p:spTgt spid="346177"/>
                                        </p:tgtEl>
                                        <p:attrNameLst>
                                          <p:attrName>style.visibility</p:attrName>
                                        </p:attrNameLst>
                                      </p:cBhvr>
                                      <p:to>
                                        <p:strVal val="visible"/>
                                      </p:to>
                                    </p:set>
                                  </p:childTnLst>
                                </p:cTn>
                              </p:par>
                            </p:childTnLst>
                          </p:cTn>
                        </p:par>
                        <p:par>
                          <p:cTn id="199" fill="hold" nodeType="afterGroup">
                            <p:stCondLst>
                              <p:cond delay="54000"/>
                            </p:stCondLst>
                            <p:childTnLst>
                              <p:par>
                                <p:cTn id="200" presetID="1" presetClass="entr" presetSubtype="0" fill="hold" grpId="0" nodeType="afterEffect">
                                  <p:stCondLst>
                                    <p:cond delay="1000"/>
                                  </p:stCondLst>
                                  <p:childTnLst>
                                    <p:set>
                                      <p:cBhvr>
                                        <p:cTn id="201" dur="1" fill="hold">
                                          <p:stCondLst>
                                            <p:cond delay="0"/>
                                          </p:stCondLst>
                                        </p:cTn>
                                        <p:tgtEl>
                                          <p:spTgt spid="346178"/>
                                        </p:tgtEl>
                                        <p:attrNameLst>
                                          <p:attrName>style.visibility</p:attrName>
                                        </p:attrNameLst>
                                      </p:cBhvr>
                                      <p:to>
                                        <p:strVal val="visible"/>
                                      </p:to>
                                    </p:set>
                                  </p:childTnLst>
                                </p:cTn>
                              </p:par>
                            </p:childTnLst>
                          </p:cTn>
                        </p:par>
                        <p:par>
                          <p:cTn id="202" fill="hold" nodeType="afterGroup">
                            <p:stCondLst>
                              <p:cond delay="55000"/>
                            </p:stCondLst>
                            <p:childTnLst>
                              <p:par>
                                <p:cTn id="203" presetID="1" presetClass="entr" presetSubtype="0" fill="hold" grpId="0" nodeType="afterEffect">
                                  <p:stCondLst>
                                    <p:cond delay="1000"/>
                                  </p:stCondLst>
                                  <p:childTnLst>
                                    <p:set>
                                      <p:cBhvr>
                                        <p:cTn id="204" dur="1" fill="hold">
                                          <p:stCondLst>
                                            <p:cond delay="0"/>
                                          </p:stCondLst>
                                        </p:cTn>
                                        <p:tgtEl>
                                          <p:spTgt spid="346179"/>
                                        </p:tgtEl>
                                        <p:attrNameLst>
                                          <p:attrName>style.visibility</p:attrName>
                                        </p:attrNameLst>
                                      </p:cBhvr>
                                      <p:to>
                                        <p:strVal val="visible"/>
                                      </p:to>
                                    </p:set>
                                  </p:childTnLst>
                                </p:cTn>
                              </p:par>
                            </p:childTnLst>
                          </p:cTn>
                        </p:par>
                        <p:par>
                          <p:cTn id="205" fill="hold" nodeType="afterGroup">
                            <p:stCondLst>
                              <p:cond delay="56000"/>
                            </p:stCondLst>
                            <p:childTnLst>
                              <p:par>
                                <p:cTn id="206" presetID="1" presetClass="entr" presetSubtype="0" fill="hold" grpId="0" nodeType="afterEffect">
                                  <p:stCondLst>
                                    <p:cond delay="1000"/>
                                  </p:stCondLst>
                                  <p:childTnLst>
                                    <p:set>
                                      <p:cBhvr>
                                        <p:cTn id="207" dur="1" fill="hold">
                                          <p:stCondLst>
                                            <p:cond delay="0"/>
                                          </p:stCondLst>
                                        </p:cTn>
                                        <p:tgtEl>
                                          <p:spTgt spid="346180"/>
                                        </p:tgtEl>
                                        <p:attrNameLst>
                                          <p:attrName>style.visibility</p:attrName>
                                        </p:attrNameLst>
                                      </p:cBhvr>
                                      <p:to>
                                        <p:strVal val="visible"/>
                                      </p:to>
                                    </p:set>
                                  </p:childTnLst>
                                </p:cTn>
                              </p:par>
                            </p:childTnLst>
                          </p:cTn>
                        </p:par>
                        <p:par>
                          <p:cTn id="208" fill="hold" nodeType="afterGroup">
                            <p:stCondLst>
                              <p:cond delay="57000"/>
                            </p:stCondLst>
                            <p:childTnLst>
                              <p:par>
                                <p:cTn id="209" presetID="1" presetClass="entr" presetSubtype="0" fill="hold" grpId="0" nodeType="afterEffect">
                                  <p:stCondLst>
                                    <p:cond delay="1000"/>
                                  </p:stCondLst>
                                  <p:childTnLst>
                                    <p:set>
                                      <p:cBhvr>
                                        <p:cTn id="210" dur="1" fill="hold">
                                          <p:stCondLst>
                                            <p:cond delay="0"/>
                                          </p:stCondLst>
                                        </p:cTn>
                                        <p:tgtEl>
                                          <p:spTgt spid="346181"/>
                                        </p:tgtEl>
                                        <p:attrNameLst>
                                          <p:attrName>style.visibility</p:attrName>
                                        </p:attrNameLst>
                                      </p:cBhvr>
                                      <p:to>
                                        <p:strVal val="visible"/>
                                      </p:to>
                                    </p:set>
                                  </p:childTnLst>
                                </p:cTn>
                              </p:par>
                            </p:childTnLst>
                          </p:cTn>
                        </p:par>
                        <p:par>
                          <p:cTn id="211" fill="hold" nodeType="afterGroup">
                            <p:stCondLst>
                              <p:cond delay="58000"/>
                            </p:stCondLst>
                            <p:childTnLst>
                              <p:par>
                                <p:cTn id="212" presetID="1" presetClass="entr" presetSubtype="0" fill="hold" grpId="0" nodeType="afterEffect">
                                  <p:stCondLst>
                                    <p:cond delay="1000"/>
                                  </p:stCondLst>
                                  <p:childTnLst>
                                    <p:set>
                                      <p:cBhvr>
                                        <p:cTn id="213" dur="1" fill="hold">
                                          <p:stCondLst>
                                            <p:cond delay="0"/>
                                          </p:stCondLst>
                                        </p:cTn>
                                        <p:tgtEl>
                                          <p:spTgt spid="346182"/>
                                        </p:tgtEl>
                                        <p:attrNameLst>
                                          <p:attrName>style.visibility</p:attrName>
                                        </p:attrNameLst>
                                      </p:cBhvr>
                                      <p:to>
                                        <p:strVal val="visible"/>
                                      </p:to>
                                    </p:set>
                                  </p:childTnLst>
                                </p:cTn>
                              </p:par>
                            </p:childTnLst>
                          </p:cTn>
                        </p:par>
                        <p:par>
                          <p:cTn id="214" fill="hold" nodeType="afterGroup">
                            <p:stCondLst>
                              <p:cond delay="59000"/>
                            </p:stCondLst>
                            <p:childTnLst>
                              <p:par>
                                <p:cTn id="215" presetID="1" presetClass="entr" presetSubtype="0" fill="hold" grpId="0" nodeType="afterEffect">
                                  <p:stCondLst>
                                    <p:cond delay="1000"/>
                                  </p:stCondLst>
                                  <p:childTnLst>
                                    <p:set>
                                      <p:cBhvr>
                                        <p:cTn id="216" dur="1" fill="hold">
                                          <p:stCondLst>
                                            <p:cond delay="0"/>
                                          </p:stCondLst>
                                        </p:cTn>
                                        <p:tgtEl>
                                          <p:spTgt spid="346183"/>
                                        </p:tgtEl>
                                        <p:attrNameLst>
                                          <p:attrName>style.visibility</p:attrName>
                                        </p:attrNameLst>
                                      </p:cBhvr>
                                      <p:to>
                                        <p:strVal val="visible"/>
                                      </p:to>
                                    </p:set>
                                  </p:childTnLst>
                                </p:cTn>
                              </p:par>
                            </p:childTnLst>
                          </p:cTn>
                        </p:par>
                        <p:par>
                          <p:cTn id="217" fill="hold" nodeType="afterGroup">
                            <p:stCondLst>
                              <p:cond delay="60000"/>
                            </p:stCondLst>
                            <p:childTnLst>
                              <p:par>
                                <p:cTn id="218" presetID="1" presetClass="entr" presetSubtype="0" fill="hold" grpId="0" nodeType="afterEffect">
                                  <p:stCondLst>
                                    <p:cond delay="1000"/>
                                  </p:stCondLst>
                                  <p:childTnLst>
                                    <p:set>
                                      <p:cBhvr>
                                        <p:cTn id="219" dur="1" fill="hold">
                                          <p:stCondLst>
                                            <p:cond delay="0"/>
                                          </p:stCondLst>
                                        </p:cTn>
                                        <p:tgtEl>
                                          <p:spTgt spid="346184"/>
                                        </p:tgtEl>
                                        <p:attrNameLst>
                                          <p:attrName>style.visibility</p:attrName>
                                        </p:attrNameLst>
                                      </p:cBhvr>
                                      <p:to>
                                        <p:strVal val="visible"/>
                                      </p:to>
                                    </p:set>
                                  </p:childTnLst>
                                </p:cTn>
                              </p:par>
                            </p:childTnLst>
                          </p:cTn>
                        </p:par>
                        <p:par>
                          <p:cTn id="220" fill="hold" nodeType="afterGroup">
                            <p:stCondLst>
                              <p:cond delay="61000"/>
                            </p:stCondLst>
                            <p:childTnLst>
                              <p:par>
                                <p:cTn id="221" presetID="1" presetClass="entr" presetSubtype="0" fill="hold" grpId="0" nodeType="afterEffect">
                                  <p:stCondLst>
                                    <p:cond delay="1000"/>
                                  </p:stCondLst>
                                  <p:childTnLst>
                                    <p:set>
                                      <p:cBhvr>
                                        <p:cTn id="222" dur="1" fill="hold">
                                          <p:stCondLst>
                                            <p:cond delay="0"/>
                                          </p:stCondLst>
                                        </p:cTn>
                                        <p:tgtEl>
                                          <p:spTgt spid="346185"/>
                                        </p:tgtEl>
                                        <p:attrNameLst>
                                          <p:attrName>style.visibility</p:attrName>
                                        </p:attrNameLst>
                                      </p:cBhvr>
                                      <p:to>
                                        <p:strVal val="visible"/>
                                      </p:to>
                                    </p:set>
                                  </p:childTnLst>
                                </p:cTn>
                              </p:par>
                            </p:childTnLst>
                          </p:cTn>
                        </p:par>
                        <p:par>
                          <p:cTn id="223" fill="hold" nodeType="afterGroup">
                            <p:stCondLst>
                              <p:cond delay="62000"/>
                            </p:stCondLst>
                            <p:childTnLst>
                              <p:par>
                                <p:cTn id="224" presetID="1" presetClass="entr" presetSubtype="0" fill="hold" grpId="0" nodeType="afterEffect">
                                  <p:stCondLst>
                                    <p:cond delay="1000"/>
                                  </p:stCondLst>
                                  <p:childTnLst>
                                    <p:set>
                                      <p:cBhvr>
                                        <p:cTn id="225" dur="1" fill="hold">
                                          <p:stCondLst>
                                            <p:cond delay="0"/>
                                          </p:stCondLst>
                                        </p:cTn>
                                        <p:tgtEl>
                                          <p:spTgt spid="346186"/>
                                        </p:tgtEl>
                                        <p:attrNameLst>
                                          <p:attrName>style.visibility</p:attrName>
                                        </p:attrNameLst>
                                      </p:cBhvr>
                                      <p:to>
                                        <p:strVal val="visible"/>
                                      </p:to>
                                    </p:set>
                                  </p:childTnLst>
                                </p:cTn>
                              </p:par>
                            </p:childTnLst>
                          </p:cTn>
                        </p:par>
                        <p:par>
                          <p:cTn id="226" fill="hold" nodeType="afterGroup">
                            <p:stCondLst>
                              <p:cond delay="63000"/>
                            </p:stCondLst>
                            <p:childTnLst>
                              <p:par>
                                <p:cTn id="227" presetID="1" presetClass="entr" presetSubtype="0" fill="hold" grpId="0" nodeType="afterEffect">
                                  <p:stCondLst>
                                    <p:cond delay="1000"/>
                                  </p:stCondLst>
                                  <p:childTnLst>
                                    <p:set>
                                      <p:cBhvr>
                                        <p:cTn id="228" dur="1" fill="hold">
                                          <p:stCondLst>
                                            <p:cond delay="0"/>
                                          </p:stCondLst>
                                        </p:cTn>
                                        <p:tgtEl>
                                          <p:spTgt spid="346187"/>
                                        </p:tgtEl>
                                        <p:attrNameLst>
                                          <p:attrName>style.visibility</p:attrName>
                                        </p:attrNameLst>
                                      </p:cBhvr>
                                      <p:to>
                                        <p:strVal val="visible"/>
                                      </p:to>
                                    </p:set>
                                  </p:childTnLst>
                                </p:cTn>
                              </p:par>
                            </p:childTnLst>
                          </p:cTn>
                        </p:par>
                        <p:par>
                          <p:cTn id="229" fill="hold" nodeType="afterGroup">
                            <p:stCondLst>
                              <p:cond delay="64000"/>
                            </p:stCondLst>
                            <p:childTnLst>
                              <p:par>
                                <p:cTn id="230" presetID="1" presetClass="entr" presetSubtype="0" fill="hold" grpId="0" nodeType="afterEffect">
                                  <p:stCondLst>
                                    <p:cond delay="1000"/>
                                  </p:stCondLst>
                                  <p:childTnLst>
                                    <p:set>
                                      <p:cBhvr>
                                        <p:cTn id="231" dur="1" fill="hold">
                                          <p:stCondLst>
                                            <p:cond delay="0"/>
                                          </p:stCondLst>
                                        </p:cTn>
                                        <p:tgtEl>
                                          <p:spTgt spid="346188"/>
                                        </p:tgtEl>
                                        <p:attrNameLst>
                                          <p:attrName>style.visibility</p:attrName>
                                        </p:attrNameLst>
                                      </p:cBhvr>
                                      <p:to>
                                        <p:strVal val="visible"/>
                                      </p:to>
                                    </p:set>
                                  </p:childTnLst>
                                </p:cTn>
                              </p:par>
                            </p:childTnLst>
                          </p:cTn>
                        </p:par>
                        <p:par>
                          <p:cTn id="232" fill="hold" nodeType="afterGroup">
                            <p:stCondLst>
                              <p:cond delay="65000"/>
                            </p:stCondLst>
                            <p:childTnLst>
                              <p:par>
                                <p:cTn id="233" presetID="1" presetClass="entr" presetSubtype="0" fill="hold" grpId="0" nodeType="afterEffect">
                                  <p:stCondLst>
                                    <p:cond delay="1000"/>
                                  </p:stCondLst>
                                  <p:childTnLst>
                                    <p:set>
                                      <p:cBhvr>
                                        <p:cTn id="234" dur="1" fill="hold">
                                          <p:stCondLst>
                                            <p:cond delay="0"/>
                                          </p:stCondLst>
                                        </p:cTn>
                                        <p:tgtEl>
                                          <p:spTgt spid="346189"/>
                                        </p:tgtEl>
                                        <p:attrNameLst>
                                          <p:attrName>style.visibility</p:attrName>
                                        </p:attrNameLst>
                                      </p:cBhvr>
                                      <p:to>
                                        <p:strVal val="visible"/>
                                      </p:to>
                                    </p:set>
                                  </p:childTnLst>
                                </p:cTn>
                              </p:par>
                            </p:childTnLst>
                          </p:cTn>
                        </p:par>
                        <p:par>
                          <p:cTn id="235" fill="hold" nodeType="afterGroup">
                            <p:stCondLst>
                              <p:cond delay="66000"/>
                            </p:stCondLst>
                            <p:childTnLst>
                              <p:par>
                                <p:cTn id="236" presetID="1" presetClass="entr" presetSubtype="0" fill="hold" grpId="0" nodeType="afterEffect">
                                  <p:stCondLst>
                                    <p:cond delay="1000"/>
                                  </p:stCondLst>
                                  <p:childTnLst>
                                    <p:set>
                                      <p:cBhvr>
                                        <p:cTn id="237" dur="1" fill="hold">
                                          <p:stCondLst>
                                            <p:cond delay="0"/>
                                          </p:stCondLst>
                                        </p:cTn>
                                        <p:tgtEl>
                                          <p:spTgt spid="346190"/>
                                        </p:tgtEl>
                                        <p:attrNameLst>
                                          <p:attrName>style.visibility</p:attrName>
                                        </p:attrNameLst>
                                      </p:cBhvr>
                                      <p:to>
                                        <p:strVal val="visible"/>
                                      </p:to>
                                    </p:set>
                                  </p:childTnLst>
                                </p:cTn>
                              </p:par>
                            </p:childTnLst>
                          </p:cTn>
                        </p:par>
                        <p:par>
                          <p:cTn id="238" fill="hold" nodeType="afterGroup">
                            <p:stCondLst>
                              <p:cond delay="67000"/>
                            </p:stCondLst>
                            <p:childTnLst>
                              <p:par>
                                <p:cTn id="239" presetID="1" presetClass="entr" presetSubtype="0" fill="hold" grpId="0" nodeType="afterEffect">
                                  <p:stCondLst>
                                    <p:cond delay="1000"/>
                                  </p:stCondLst>
                                  <p:childTnLst>
                                    <p:set>
                                      <p:cBhvr>
                                        <p:cTn id="240" dur="1" fill="hold">
                                          <p:stCondLst>
                                            <p:cond delay="0"/>
                                          </p:stCondLst>
                                        </p:cTn>
                                        <p:tgtEl>
                                          <p:spTgt spid="346191"/>
                                        </p:tgtEl>
                                        <p:attrNameLst>
                                          <p:attrName>style.visibility</p:attrName>
                                        </p:attrNameLst>
                                      </p:cBhvr>
                                      <p:to>
                                        <p:strVal val="visible"/>
                                      </p:to>
                                    </p:set>
                                  </p:childTnLst>
                                </p:cTn>
                              </p:par>
                            </p:childTnLst>
                          </p:cTn>
                        </p:par>
                        <p:par>
                          <p:cTn id="241" fill="hold" nodeType="afterGroup">
                            <p:stCondLst>
                              <p:cond delay="68000"/>
                            </p:stCondLst>
                            <p:childTnLst>
                              <p:par>
                                <p:cTn id="242" presetID="1" presetClass="entr" presetSubtype="0" fill="hold" grpId="0" nodeType="afterEffect">
                                  <p:stCondLst>
                                    <p:cond delay="1000"/>
                                  </p:stCondLst>
                                  <p:childTnLst>
                                    <p:set>
                                      <p:cBhvr>
                                        <p:cTn id="243" dur="1" fill="hold">
                                          <p:stCondLst>
                                            <p:cond delay="0"/>
                                          </p:stCondLst>
                                        </p:cTn>
                                        <p:tgtEl>
                                          <p:spTgt spid="346192"/>
                                        </p:tgtEl>
                                        <p:attrNameLst>
                                          <p:attrName>style.visibility</p:attrName>
                                        </p:attrNameLst>
                                      </p:cBhvr>
                                      <p:to>
                                        <p:strVal val="visible"/>
                                      </p:to>
                                    </p:set>
                                  </p:childTnLst>
                                </p:cTn>
                              </p:par>
                            </p:childTnLst>
                          </p:cTn>
                        </p:par>
                        <p:par>
                          <p:cTn id="244" fill="hold" nodeType="afterGroup">
                            <p:stCondLst>
                              <p:cond delay="69000"/>
                            </p:stCondLst>
                            <p:childTnLst>
                              <p:par>
                                <p:cTn id="245" presetID="1" presetClass="entr" presetSubtype="0" fill="hold" grpId="0" nodeType="afterEffect">
                                  <p:stCondLst>
                                    <p:cond delay="1000"/>
                                  </p:stCondLst>
                                  <p:childTnLst>
                                    <p:set>
                                      <p:cBhvr>
                                        <p:cTn id="246" dur="1" fill="hold">
                                          <p:stCondLst>
                                            <p:cond delay="0"/>
                                          </p:stCondLst>
                                        </p:cTn>
                                        <p:tgtEl>
                                          <p:spTgt spid="346193"/>
                                        </p:tgtEl>
                                        <p:attrNameLst>
                                          <p:attrName>style.visibility</p:attrName>
                                        </p:attrNameLst>
                                      </p:cBhvr>
                                      <p:to>
                                        <p:strVal val="visible"/>
                                      </p:to>
                                    </p:set>
                                  </p:childTnLst>
                                </p:cTn>
                              </p:par>
                            </p:childTnLst>
                          </p:cTn>
                        </p:par>
                        <p:par>
                          <p:cTn id="247" fill="hold" nodeType="afterGroup">
                            <p:stCondLst>
                              <p:cond delay="70000"/>
                            </p:stCondLst>
                            <p:childTnLst>
                              <p:par>
                                <p:cTn id="248" presetID="1" presetClass="entr" presetSubtype="0" fill="hold" grpId="0" nodeType="afterEffect">
                                  <p:stCondLst>
                                    <p:cond delay="1000"/>
                                  </p:stCondLst>
                                  <p:childTnLst>
                                    <p:set>
                                      <p:cBhvr>
                                        <p:cTn id="249" dur="1" fill="hold">
                                          <p:stCondLst>
                                            <p:cond delay="0"/>
                                          </p:stCondLst>
                                        </p:cTn>
                                        <p:tgtEl>
                                          <p:spTgt spid="346194"/>
                                        </p:tgtEl>
                                        <p:attrNameLst>
                                          <p:attrName>style.visibility</p:attrName>
                                        </p:attrNameLst>
                                      </p:cBhvr>
                                      <p:to>
                                        <p:strVal val="visible"/>
                                      </p:to>
                                    </p:set>
                                  </p:childTnLst>
                                </p:cTn>
                              </p:par>
                            </p:childTnLst>
                          </p:cTn>
                        </p:par>
                        <p:par>
                          <p:cTn id="250" fill="hold" nodeType="afterGroup">
                            <p:stCondLst>
                              <p:cond delay="71000"/>
                            </p:stCondLst>
                            <p:childTnLst>
                              <p:par>
                                <p:cTn id="251" presetID="1" presetClass="entr" presetSubtype="0" fill="hold" grpId="0" nodeType="afterEffect">
                                  <p:stCondLst>
                                    <p:cond delay="1000"/>
                                  </p:stCondLst>
                                  <p:childTnLst>
                                    <p:set>
                                      <p:cBhvr>
                                        <p:cTn id="252" dur="1" fill="hold">
                                          <p:stCondLst>
                                            <p:cond delay="0"/>
                                          </p:stCondLst>
                                        </p:cTn>
                                        <p:tgtEl>
                                          <p:spTgt spid="346195"/>
                                        </p:tgtEl>
                                        <p:attrNameLst>
                                          <p:attrName>style.visibility</p:attrName>
                                        </p:attrNameLst>
                                      </p:cBhvr>
                                      <p:to>
                                        <p:strVal val="visible"/>
                                      </p:to>
                                    </p:set>
                                  </p:childTnLst>
                                </p:cTn>
                              </p:par>
                            </p:childTnLst>
                          </p:cTn>
                        </p:par>
                        <p:par>
                          <p:cTn id="253" fill="hold" nodeType="afterGroup">
                            <p:stCondLst>
                              <p:cond delay="72000"/>
                            </p:stCondLst>
                            <p:childTnLst>
                              <p:par>
                                <p:cTn id="254" presetID="1" presetClass="entr" presetSubtype="0" fill="hold" grpId="0" nodeType="afterEffect">
                                  <p:stCondLst>
                                    <p:cond delay="1000"/>
                                  </p:stCondLst>
                                  <p:childTnLst>
                                    <p:set>
                                      <p:cBhvr>
                                        <p:cTn id="255" dur="1" fill="hold">
                                          <p:stCondLst>
                                            <p:cond delay="0"/>
                                          </p:stCondLst>
                                        </p:cTn>
                                        <p:tgtEl>
                                          <p:spTgt spid="346196"/>
                                        </p:tgtEl>
                                        <p:attrNameLst>
                                          <p:attrName>style.visibility</p:attrName>
                                        </p:attrNameLst>
                                      </p:cBhvr>
                                      <p:to>
                                        <p:strVal val="visible"/>
                                      </p:to>
                                    </p:set>
                                  </p:childTnLst>
                                </p:cTn>
                              </p:par>
                            </p:childTnLst>
                          </p:cTn>
                        </p:par>
                        <p:par>
                          <p:cTn id="256" fill="hold" nodeType="afterGroup">
                            <p:stCondLst>
                              <p:cond delay="73000"/>
                            </p:stCondLst>
                            <p:childTnLst>
                              <p:par>
                                <p:cTn id="257" presetID="1" presetClass="entr" presetSubtype="0" fill="hold" grpId="0" nodeType="afterEffect">
                                  <p:stCondLst>
                                    <p:cond delay="1000"/>
                                  </p:stCondLst>
                                  <p:childTnLst>
                                    <p:set>
                                      <p:cBhvr>
                                        <p:cTn id="258" dur="1" fill="hold">
                                          <p:stCondLst>
                                            <p:cond delay="0"/>
                                          </p:stCondLst>
                                        </p:cTn>
                                        <p:tgtEl>
                                          <p:spTgt spid="346197"/>
                                        </p:tgtEl>
                                        <p:attrNameLst>
                                          <p:attrName>style.visibility</p:attrName>
                                        </p:attrNameLst>
                                      </p:cBhvr>
                                      <p:to>
                                        <p:strVal val="visible"/>
                                      </p:to>
                                    </p:set>
                                  </p:childTnLst>
                                </p:cTn>
                              </p:par>
                            </p:childTnLst>
                          </p:cTn>
                        </p:par>
                        <p:par>
                          <p:cTn id="259" fill="hold" nodeType="afterGroup">
                            <p:stCondLst>
                              <p:cond delay="74000"/>
                            </p:stCondLst>
                            <p:childTnLst>
                              <p:par>
                                <p:cTn id="260" presetID="1" presetClass="entr" presetSubtype="0" fill="hold" grpId="0" nodeType="afterEffect">
                                  <p:stCondLst>
                                    <p:cond delay="1000"/>
                                  </p:stCondLst>
                                  <p:childTnLst>
                                    <p:set>
                                      <p:cBhvr>
                                        <p:cTn id="261" dur="1" fill="hold">
                                          <p:stCondLst>
                                            <p:cond delay="0"/>
                                          </p:stCondLst>
                                        </p:cTn>
                                        <p:tgtEl>
                                          <p:spTgt spid="346198"/>
                                        </p:tgtEl>
                                        <p:attrNameLst>
                                          <p:attrName>style.visibility</p:attrName>
                                        </p:attrNameLst>
                                      </p:cBhvr>
                                      <p:to>
                                        <p:strVal val="visible"/>
                                      </p:to>
                                    </p:set>
                                  </p:childTnLst>
                                </p:cTn>
                              </p:par>
                            </p:childTnLst>
                          </p:cTn>
                        </p:par>
                        <p:par>
                          <p:cTn id="262" fill="hold" nodeType="afterGroup">
                            <p:stCondLst>
                              <p:cond delay="75000"/>
                            </p:stCondLst>
                            <p:childTnLst>
                              <p:par>
                                <p:cTn id="263" presetID="1" presetClass="entr" presetSubtype="0" fill="hold" grpId="0" nodeType="afterEffect">
                                  <p:stCondLst>
                                    <p:cond delay="1000"/>
                                  </p:stCondLst>
                                  <p:childTnLst>
                                    <p:set>
                                      <p:cBhvr>
                                        <p:cTn id="264" dur="1" fill="hold">
                                          <p:stCondLst>
                                            <p:cond delay="0"/>
                                          </p:stCondLst>
                                        </p:cTn>
                                        <p:tgtEl>
                                          <p:spTgt spid="346199"/>
                                        </p:tgtEl>
                                        <p:attrNameLst>
                                          <p:attrName>style.visibility</p:attrName>
                                        </p:attrNameLst>
                                      </p:cBhvr>
                                      <p:to>
                                        <p:strVal val="visible"/>
                                      </p:to>
                                    </p:set>
                                  </p:childTnLst>
                                </p:cTn>
                              </p:par>
                            </p:childTnLst>
                          </p:cTn>
                        </p:par>
                        <p:par>
                          <p:cTn id="265" fill="hold" nodeType="afterGroup">
                            <p:stCondLst>
                              <p:cond delay="76000"/>
                            </p:stCondLst>
                            <p:childTnLst>
                              <p:par>
                                <p:cTn id="266" presetID="1" presetClass="entr" presetSubtype="0" fill="hold" grpId="0" nodeType="afterEffect">
                                  <p:stCondLst>
                                    <p:cond delay="1000"/>
                                  </p:stCondLst>
                                  <p:childTnLst>
                                    <p:set>
                                      <p:cBhvr>
                                        <p:cTn id="267" dur="1" fill="hold">
                                          <p:stCondLst>
                                            <p:cond delay="0"/>
                                          </p:stCondLst>
                                        </p:cTn>
                                        <p:tgtEl>
                                          <p:spTgt spid="346200"/>
                                        </p:tgtEl>
                                        <p:attrNameLst>
                                          <p:attrName>style.visibility</p:attrName>
                                        </p:attrNameLst>
                                      </p:cBhvr>
                                      <p:to>
                                        <p:strVal val="visible"/>
                                      </p:to>
                                    </p:set>
                                  </p:childTnLst>
                                </p:cTn>
                              </p:par>
                            </p:childTnLst>
                          </p:cTn>
                        </p:par>
                        <p:par>
                          <p:cTn id="268" fill="hold" nodeType="afterGroup">
                            <p:stCondLst>
                              <p:cond delay="77000"/>
                            </p:stCondLst>
                            <p:childTnLst>
                              <p:par>
                                <p:cTn id="269" presetID="1" presetClass="entr" presetSubtype="0" fill="hold" grpId="0" nodeType="afterEffect">
                                  <p:stCondLst>
                                    <p:cond delay="1000"/>
                                  </p:stCondLst>
                                  <p:childTnLst>
                                    <p:set>
                                      <p:cBhvr>
                                        <p:cTn id="270" dur="1" fill="hold">
                                          <p:stCondLst>
                                            <p:cond delay="0"/>
                                          </p:stCondLst>
                                        </p:cTn>
                                        <p:tgtEl>
                                          <p:spTgt spid="346201"/>
                                        </p:tgtEl>
                                        <p:attrNameLst>
                                          <p:attrName>style.visibility</p:attrName>
                                        </p:attrNameLst>
                                      </p:cBhvr>
                                      <p:to>
                                        <p:strVal val="visible"/>
                                      </p:to>
                                    </p:set>
                                  </p:childTnLst>
                                </p:cTn>
                              </p:par>
                            </p:childTnLst>
                          </p:cTn>
                        </p:par>
                        <p:par>
                          <p:cTn id="271" fill="hold" nodeType="afterGroup">
                            <p:stCondLst>
                              <p:cond delay="78000"/>
                            </p:stCondLst>
                            <p:childTnLst>
                              <p:par>
                                <p:cTn id="272" presetID="1" presetClass="entr" presetSubtype="0" fill="hold" grpId="0" nodeType="afterEffect">
                                  <p:stCondLst>
                                    <p:cond delay="1000"/>
                                  </p:stCondLst>
                                  <p:childTnLst>
                                    <p:set>
                                      <p:cBhvr>
                                        <p:cTn id="273" dur="1" fill="hold">
                                          <p:stCondLst>
                                            <p:cond delay="0"/>
                                          </p:stCondLst>
                                        </p:cTn>
                                        <p:tgtEl>
                                          <p:spTgt spid="346202"/>
                                        </p:tgtEl>
                                        <p:attrNameLst>
                                          <p:attrName>style.visibility</p:attrName>
                                        </p:attrNameLst>
                                      </p:cBhvr>
                                      <p:to>
                                        <p:strVal val="visible"/>
                                      </p:to>
                                    </p:set>
                                  </p:childTnLst>
                                </p:cTn>
                              </p:par>
                            </p:childTnLst>
                          </p:cTn>
                        </p:par>
                        <p:par>
                          <p:cTn id="274" fill="hold" nodeType="afterGroup">
                            <p:stCondLst>
                              <p:cond delay="79000"/>
                            </p:stCondLst>
                            <p:childTnLst>
                              <p:par>
                                <p:cTn id="275" presetID="1" presetClass="entr" presetSubtype="0" fill="hold" grpId="0" nodeType="afterEffect">
                                  <p:stCondLst>
                                    <p:cond delay="1000"/>
                                  </p:stCondLst>
                                  <p:childTnLst>
                                    <p:set>
                                      <p:cBhvr>
                                        <p:cTn id="276" dur="1" fill="hold">
                                          <p:stCondLst>
                                            <p:cond delay="0"/>
                                          </p:stCondLst>
                                        </p:cTn>
                                        <p:tgtEl>
                                          <p:spTgt spid="346203"/>
                                        </p:tgtEl>
                                        <p:attrNameLst>
                                          <p:attrName>style.visibility</p:attrName>
                                        </p:attrNameLst>
                                      </p:cBhvr>
                                      <p:to>
                                        <p:strVal val="visible"/>
                                      </p:to>
                                    </p:set>
                                  </p:childTnLst>
                                </p:cTn>
                              </p:par>
                            </p:childTnLst>
                          </p:cTn>
                        </p:par>
                        <p:par>
                          <p:cTn id="277" fill="hold" nodeType="afterGroup">
                            <p:stCondLst>
                              <p:cond delay="80000"/>
                            </p:stCondLst>
                            <p:childTnLst>
                              <p:par>
                                <p:cTn id="278" presetID="1" presetClass="entr" presetSubtype="0" fill="hold" grpId="0" nodeType="afterEffect">
                                  <p:stCondLst>
                                    <p:cond delay="1000"/>
                                  </p:stCondLst>
                                  <p:childTnLst>
                                    <p:set>
                                      <p:cBhvr>
                                        <p:cTn id="279" dur="1" fill="hold">
                                          <p:stCondLst>
                                            <p:cond delay="0"/>
                                          </p:stCondLst>
                                        </p:cTn>
                                        <p:tgtEl>
                                          <p:spTgt spid="346204"/>
                                        </p:tgtEl>
                                        <p:attrNameLst>
                                          <p:attrName>style.visibility</p:attrName>
                                        </p:attrNameLst>
                                      </p:cBhvr>
                                      <p:to>
                                        <p:strVal val="visible"/>
                                      </p:to>
                                    </p:set>
                                  </p:childTnLst>
                                </p:cTn>
                              </p:par>
                            </p:childTnLst>
                          </p:cTn>
                        </p:par>
                        <p:par>
                          <p:cTn id="280" fill="hold" nodeType="afterGroup">
                            <p:stCondLst>
                              <p:cond delay="81000"/>
                            </p:stCondLst>
                            <p:childTnLst>
                              <p:par>
                                <p:cTn id="281" presetID="1" presetClass="entr" presetSubtype="0" fill="hold" grpId="0" nodeType="afterEffect">
                                  <p:stCondLst>
                                    <p:cond delay="1000"/>
                                  </p:stCondLst>
                                  <p:childTnLst>
                                    <p:set>
                                      <p:cBhvr>
                                        <p:cTn id="282" dur="1" fill="hold">
                                          <p:stCondLst>
                                            <p:cond delay="0"/>
                                          </p:stCondLst>
                                        </p:cTn>
                                        <p:tgtEl>
                                          <p:spTgt spid="346205"/>
                                        </p:tgtEl>
                                        <p:attrNameLst>
                                          <p:attrName>style.visibility</p:attrName>
                                        </p:attrNameLst>
                                      </p:cBhvr>
                                      <p:to>
                                        <p:strVal val="visible"/>
                                      </p:to>
                                    </p:set>
                                  </p:childTnLst>
                                </p:cTn>
                              </p:par>
                            </p:childTnLst>
                          </p:cTn>
                        </p:par>
                        <p:par>
                          <p:cTn id="283" fill="hold" nodeType="afterGroup">
                            <p:stCondLst>
                              <p:cond delay="82000"/>
                            </p:stCondLst>
                            <p:childTnLst>
                              <p:par>
                                <p:cTn id="284" presetID="1" presetClass="entr" presetSubtype="0" fill="hold" grpId="0" nodeType="afterEffect">
                                  <p:stCondLst>
                                    <p:cond delay="1000"/>
                                  </p:stCondLst>
                                  <p:childTnLst>
                                    <p:set>
                                      <p:cBhvr>
                                        <p:cTn id="285" dur="1" fill="hold">
                                          <p:stCondLst>
                                            <p:cond delay="0"/>
                                          </p:stCondLst>
                                        </p:cTn>
                                        <p:tgtEl>
                                          <p:spTgt spid="346206"/>
                                        </p:tgtEl>
                                        <p:attrNameLst>
                                          <p:attrName>style.visibility</p:attrName>
                                        </p:attrNameLst>
                                      </p:cBhvr>
                                      <p:to>
                                        <p:strVal val="visible"/>
                                      </p:to>
                                    </p:set>
                                  </p:childTnLst>
                                </p:cTn>
                              </p:par>
                            </p:childTnLst>
                          </p:cTn>
                        </p:par>
                        <p:par>
                          <p:cTn id="286" fill="hold" nodeType="afterGroup">
                            <p:stCondLst>
                              <p:cond delay="83000"/>
                            </p:stCondLst>
                            <p:childTnLst>
                              <p:par>
                                <p:cTn id="287" presetID="1" presetClass="entr" presetSubtype="0" fill="hold" grpId="0" nodeType="afterEffect">
                                  <p:stCondLst>
                                    <p:cond delay="1000"/>
                                  </p:stCondLst>
                                  <p:childTnLst>
                                    <p:set>
                                      <p:cBhvr>
                                        <p:cTn id="288" dur="1" fill="hold">
                                          <p:stCondLst>
                                            <p:cond delay="0"/>
                                          </p:stCondLst>
                                        </p:cTn>
                                        <p:tgtEl>
                                          <p:spTgt spid="346207"/>
                                        </p:tgtEl>
                                        <p:attrNameLst>
                                          <p:attrName>style.visibility</p:attrName>
                                        </p:attrNameLst>
                                      </p:cBhvr>
                                      <p:to>
                                        <p:strVal val="visible"/>
                                      </p:to>
                                    </p:set>
                                  </p:childTnLst>
                                </p:cTn>
                              </p:par>
                            </p:childTnLst>
                          </p:cTn>
                        </p:par>
                        <p:par>
                          <p:cTn id="289" fill="hold" nodeType="afterGroup">
                            <p:stCondLst>
                              <p:cond delay="84000"/>
                            </p:stCondLst>
                            <p:childTnLst>
                              <p:par>
                                <p:cTn id="290" presetID="1" presetClass="entr" presetSubtype="0" fill="hold" grpId="0" nodeType="afterEffect">
                                  <p:stCondLst>
                                    <p:cond delay="1000"/>
                                  </p:stCondLst>
                                  <p:childTnLst>
                                    <p:set>
                                      <p:cBhvr>
                                        <p:cTn id="291" dur="1" fill="hold">
                                          <p:stCondLst>
                                            <p:cond delay="0"/>
                                          </p:stCondLst>
                                        </p:cTn>
                                        <p:tgtEl>
                                          <p:spTgt spid="346208"/>
                                        </p:tgtEl>
                                        <p:attrNameLst>
                                          <p:attrName>style.visibility</p:attrName>
                                        </p:attrNameLst>
                                      </p:cBhvr>
                                      <p:to>
                                        <p:strVal val="visible"/>
                                      </p:to>
                                    </p:set>
                                  </p:childTnLst>
                                </p:cTn>
                              </p:par>
                            </p:childTnLst>
                          </p:cTn>
                        </p:par>
                        <p:par>
                          <p:cTn id="292" fill="hold" nodeType="afterGroup">
                            <p:stCondLst>
                              <p:cond delay="85000"/>
                            </p:stCondLst>
                            <p:childTnLst>
                              <p:par>
                                <p:cTn id="293" presetID="1" presetClass="entr" presetSubtype="0" fill="hold" grpId="0" nodeType="afterEffect">
                                  <p:stCondLst>
                                    <p:cond delay="1000"/>
                                  </p:stCondLst>
                                  <p:childTnLst>
                                    <p:set>
                                      <p:cBhvr>
                                        <p:cTn id="294" dur="1" fill="hold">
                                          <p:stCondLst>
                                            <p:cond delay="0"/>
                                          </p:stCondLst>
                                        </p:cTn>
                                        <p:tgtEl>
                                          <p:spTgt spid="346209"/>
                                        </p:tgtEl>
                                        <p:attrNameLst>
                                          <p:attrName>style.visibility</p:attrName>
                                        </p:attrNameLst>
                                      </p:cBhvr>
                                      <p:to>
                                        <p:strVal val="visible"/>
                                      </p:to>
                                    </p:set>
                                  </p:childTnLst>
                                </p:cTn>
                              </p:par>
                            </p:childTnLst>
                          </p:cTn>
                        </p:par>
                        <p:par>
                          <p:cTn id="295" fill="hold" nodeType="afterGroup">
                            <p:stCondLst>
                              <p:cond delay="86000"/>
                            </p:stCondLst>
                            <p:childTnLst>
                              <p:par>
                                <p:cTn id="296" presetID="1" presetClass="entr" presetSubtype="0" fill="hold" grpId="0" nodeType="afterEffect">
                                  <p:stCondLst>
                                    <p:cond delay="1000"/>
                                  </p:stCondLst>
                                  <p:childTnLst>
                                    <p:set>
                                      <p:cBhvr>
                                        <p:cTn id="297" dur="1" fill="hold">
                                          <p:stCondLst>
                                            <p:cond delay="0"/>
                                          </p:stCondLst>
                                        </p:cTn>
                                        <p:tgtEl>
                                          <p:spTgt spid="346210"/>
                                        </p:tgtEl>
                                        <p:attrNameLst>
                                          <p:attrName>style.visibility</p:attrName>
                                        </p:attrNameLst>
                                      </p:cBhvr>
                                      <p:to>
                                        <p:strVal val="visible"/>
                                      </p:to>
                                    </p:set>
                                  </p:childTnLst>
                                </p:cTn>
                              </p:par>
                            </p:childTnLst>
                          </p:cTn>
                        </p:par>
                        <p:par>
                          <p:cTn id="298" fill="hold" nodeType="afterGroup">
                            <p:stCondLst>
                              <p:cond delay="87000"/>
                            </p:stCondLst>
                            <p:childTnLst>
                              <p:par>
                                <p:cTn id="299" presetID="1" presetClass="entr" presetSubtype="0" fill="hold" grpId="0" nodeType="afterEffect">
                                  <p:stCondLst>
                                    <p:cond delay="1000"/>
                                  </p:stCondLst>
                                  <p:childTnLst>
                                    <p:set>
                                      <p:cBhvr>
                                        <p:cTn id="300" dur="1" fill="hold">
                                          <p:stCondLst>
                                            <p:cond delay="0"/>
                                          </p:stCondLst>
                                        </p:cTn>
                                        <p:tgtEl>
                                          <p:spTgt spid="346211"/>
                                        </p:tgtEl>
                                        <p:attrNameLst>
                                          <p:attrName>style.visibility</p:attrName>
                                        </p:attrNameLst>
                                      </p:cBhvr>
                                      <p:to>
                                        <p:strVal val="visible"/>
                                      </p:to>
                                    </p:set>
                                  </p:childTnLst>
                                </p:cTn>
                              </p:par>
                            </p:childTnLst>
                          </p:cTn>
                        </p:par>
                        <p:par>
                          <p:cTn id="301" fill="hold" nodeType="afterGroup">
                            <p:stCondLst>
                              <p:cond delay="88000"/>
                            </p:stCondLst>
                            <p:childTnLst>
                              <p:par>
                                <p:cTn id="302" presetID="1" presetClass="entr" presetSubtype="0" fill="hold" grpId="0" nodeType="afterEffect">
                                  <p:stCondLst>
                                    <p:cond delay="1000"/>
                                  </p:stCondLst>
                                  <p:childTnLst>
                                    <p:set>
                                      <p:cBhvr>
                                        <p:cTn id="303" dur="1" fill="hold">
                                          <p:stCondLst>
                                            <p:cond delay="0"/>
                                          </p:stCondLst>
                                        </p:cTn>
                                        <p:tgtEl>
                                          <p:spTgt spid="346212"/>
                                        </p:tgtEl>
                                        <p:attrNameLst>
                                          <p:attrName>style.visibility</p:attrName>
                                        </p:attrNameLst>
                                      </p:cBhvr>
                                      <p:to>
                                        <p:strVal val="visible"/>
                                      </p:to>
                                    </p:set>
                                  </p:childTnLst>
                                </p:cTn>
                              </p:par>
                            </p:childTnLst>
                          </p:cTn>
                        </p:par>
                        <p:par>
                          <p:cTn id="304" fill="hold" nodeType="afterGroup">
                            <p:stCondLst>
                              <p:cond delay="89000"/>
                            </p:stCondLst>
                            <p:childTnLst>
                              <p:par>
                                <p:cTn id="305" presetID="1" presetClass="entr" presetSubtype="0" fill="hold" grpId="0" nodeType="afterEffect">
                                  <p:stCondLst>
                                    <p:cond delay="1000"/>
                                  </p:stCondLst>
                                  <p:childTnLst>
                                    <p:set>
                                      <p:cBhvr>
                                        <p:cTn id="306" dur="1" fill="hold">
                                          <p:stCondLst>
                                            <p:cond delay="0"/>
                                          </p:stCondLst>
                                        </p:cTn>
                                        <p:tgtEl>
                                          <p:spTgt spid="346213"/>
                                        </p:tgtEl>
                                        <p:attrNameLst>
                                          <p:attrName>style.visibility</p:attrName>
                                        </p:attrNameLst>
                                      </p:cBhvr>
                                      <p:to>
                                        <p:strVal val="visible"/>
                                      </p:to>
                                    </p:set>
                                  </p:childTnLst>
                                </p:cTn>
                              </p:par>
                            </p:childTnLst>
                          </p:cTn>
                        </p:par>
                        <p:par>
                          <p:cTn id="307" fill="hold" nodeType="afterGroup">
                            <p:stCondLst>
                              <p:cond delay="90000"/>
                            </p:stCondLst>
                            <p:childTnLst>
                              <p:par>
                                <p:cTn id="308" presetID="1" presetClass="entr" presetSubtype="0" fill="hold" grpId="0" nodeType="afterEffect">
                                  <p:stCondLst>
                                    <p:cond delay="1000"/>
                                  </p:stCondLst>
                                  <p:childTnLst>
                                    <p:set>
                                      <p:cBhvr>
                                        <p:cTn id="309" dur="1" fill="hold">
                                          <p:stCondLst>
                                            <p:cond delay="0"/>
                                          </p:stCondLst>
                                        </p:cTn>
                                        <p:tgtEl>
                                          <p:spTgt spid="346214"/>
                                        </p:tgtEl>
                                        <p:attrNameLst>
                                          <p:attrName>style.visibility</p:attrName>
                                        </p:attrNameLst>
                                      </p:cBhvr>
                                      <p:to>
                                        <p:strVal val="visible"/>
                                      </p:to>
                                    </p:set>
                                  </p:childTnLst>
                                </p:cTn>
                              </p:par>
                            </p:childTnLst>
                          </p:cTn>
                        </p:par>
                        <p:par>
                          <p:cTn id="310" fill="hold" nodeType="afterGroup">
                            <p:stCondLst>
                              <p:cond delay="91000"/>
                            </p:stCondLst>
                            <p:childTnLst>
                              <p:par>
                                <p:cTn id="311" presetID="1" presetClass="entr" presetSubtype="0" fill="hold" grpId="0" nodeType="afterEffect">
                                  <p:stCondLst>
                                    <p:cond delay="1000"/>
                                  </p:stCondLst>
                                  <p:childTnLst>
                                    <p:set>
                                      <p:cBhvr>
                                        <p:cTn id="312" dur="1" fill="hold">
                                          <p:stCondLst>
                                            <p:cond delay="0"/>
                                          </p:stCondLst>
                                        </p:cTn>
                                        <p:tgtEl>
                                          <p:spTgt spid="346215"/>
                                        </p:tgtEl>
                                        <p:attrNameLst>
                                          <p:attrName>style.visibility</p:attrName>
                                        </p:attrNameLst>
                                      </p:cBhvr>
                                      <p:to>
                                        <p:strVal val="visible"/>
                                      </p:to>
                                    </p:set>
                                  </p:childTnLst>
                                </p:cTn>
                              </p:par>
                            </p:childTnLst>
                          </p:cTn>
                        </p:par>
                        <p:par>
                          <p:cTn id="313" fill="hold" nodeType="afterGroup">
                            <p:stCondLst>
                              <p:cond delay="92000"/>
                            </p:stCondLst>
                            <p:childTnLst>
                              <p:par>
                                <p:cTn id="314" presetID="1" presetClass="entr" presetSubtype="0" fill="hold" grpId="0" nodeType="afterEffect">
                                  <p:stCondLst>
                                    <p:cond delay="1000"/>
                                  </p:stCondLst>
                                  <p:childTnLst>
                                    <p:set>
                                      <p:cBhvr>
                                        <p:cTn id="315" dur="1" fill="hold">
                                          <p:stCondLst>
                                            <p:cond delay="0"/>
                                          </p:stCondLst>
                                        </p:cTn>
                                        <p:tgtEl>
                                          <p:spTgt spid="346216"/>
                                        </p:tgtEl>
                                        <p:attrNameLst>
                                          <p:attrName>style.visibility</p:attrName>
                                        </p:attrNameLst>
                                      </p:cBhvr>
                                      <p:to>
                                        <p:strVal val="visible"/>
                                      </p:to>
                                    </p:set>
                                  </p:childTnLst>
                                </p:cTn>
                              </p:par>
                            </p:childTnLst>
                          </p:cTn>
                        </p:par>
                        <p:par>
                          <p:cTn id="316" fill="hold" nodeType="afterGroup">
                            <p:stCondLst>
                              <p:cond delay="93000"/>
                            </p:stCondLst>
                            <p:childTnLst>
                              <p:par>
                                <p:cTn id="317" presetID="1" presetClass="entr" presetSubtype="0" fill="hold" grpId="0" nodeType="afterEffect">
                                  <p:stCondLst>
                                    <p:cond delay="1000"/>
                                  </p:stCondLst>
                                  <p:childTnLst>
                                    <p:set>
                                      <p:cBhvr>
                                        <p:cTn id="318" dur="1" fill="hold">
                                          <p:stCondLst>
                                            <p:cond delay="0"/>
                                          </p:stCondLst>
                                        </p:cTn>
                                        <p:tgtEl>
                                          <p:spTgt spid="346217"/>
                                        </p:tgtEl>
                                        <p:attrNameLst>
                                          <p:attrName>style.visibility</p:attrName>
                                        </p:attrNameLst>
                                      </p:cBhvr>
                                      <p:to>
                                        <p:strVal val="visible"/>
                                      </p:to>
                                    </p:set>
                                  </p:childTnLst>
                                </p:cTn>
                              </p:par>
                            </p:childTnLst>
                          </p:cTn>
                        </p:par>
                        <p:par>
                          <p:cTn id="319" fill="hold" nodeType="afterGroup">
                            <p:stCondLst>
                              <p:cond delay="94000"/>
                            </p:stCondLst>
                            <p:childTnLst>
                              <p:par>
                                <p:cTn id="320" presetID="1" presetClass="entr" presetSubtype="0" fill="hold" grpId="0" nodeType="afterEffect">
                                  <p:stCondLst>
                                    <p:cond delay="1000"/>
                                  </p:stCondLst>
                                  <p:childTnLst>
                                    <p:set>
                                      <p:cBhvr>
                                        <p:cTn id="321" dur="1" fill="hold">
                                          <p:stCondLst>
                                            <p:cond delay="0"/>
                                          </p:stCondLst>
                                        </p:cTn>
                                        <p:tgtEl>
                                          <p:spTgt spid="346218"/>
                                        </p:tgtEl>
                                        <p:attrNameLst>
                                          <p:attrName>style.visibility</p:attrName>
                                        </p:attrNameLst>
                                      </p:cBhvr>
                                      <p:to>
                                        <p:strVal val="visible"/>
                                      </p:to>
                                    </p:set>
                                  </p:childTnLst>
                                </p:cTn>
                              </p:par>
                            </p:childTnLst>
                          </p:cTn>
                        </p:par>
                        <p:par>
                          <p:cTn id="322" fill="hold" nodeType="afterGroup">
                            <p:stCondLst>
                              <p:cond delay="95000"/>
                            </p:stCondLst>
                            <p:childTnLst>
                              <p:par>
                                <p:cTn id="323" presetID="1" presetClass="entr" presetSubtype="0" fill="hold" grpId="0" nodeType="afterEffect">
                                  <p:stCondLst>
                                    <p:cond delay="1000"/>
                                  </p:stCondLst>
                                  <p:childTnLst>
                                    <p:set>
                                      <p:cBhvr>
                                        <p:cTn id="324" dur="1" fill="hold">
                                          <p:stCondLst>
                                            <p:cond delay="0"/>
                                          </p:stCondLst>
                                        </p:cTn>
                                        <p:tgtEl>
                                          <p:spTgt spid="346219"/>
                                        </p:tgtEl>
                                        <p:attrNameLst>
                                          <p:attrName>style.visibility</p:attrName>
                                        </p:attrNameLst>
                                      </p:cBhvr>
                                      <p:to>
                                        <p:strVal val="visible"/>
                                      </p:to>
                                    </p:set>
                                  </p:childTnLst>
                                </p:cTn>
                              </p:par>
                            </p:childTnLst>
                          </p:cTn>
                        </p:par>
                        <p:par>
                          <p:cTn id="325" fill="hold" nodeType="afterGroup">
                            <p:stCondLst>
                              <p:cond delay="96000"/>
                            </p:stCondLst>
                            <p:childTnLst>
                              <p:par>
                                <p:cTn id="326" presetID="1" presetClass="entr" presetSubtype="0" fill="hold" grpId="0" nodeType="afterEffect">
                                  <p:stCondLst>
                                    <p:cond delay="1000"/>
                                  </p:stCondLst>
                                  <p:childTnLst>
                                    <p:set>
                                      <p:cBhvr>
                                        <p:cTn id="327" dur="1" fill="hold">
                                          <p:stCondLst>
                                            <p:cond delay="0"/>
                                          </p:stCondLst>
                                        </p:cTn>
                                        <p:tgtEl>
                                          <p:spTgt spid="346220"/>
                                        </p:tgtEl>
                                        <p:attrNameLst>
                                          <p:attrName>style.visibility</p:attrName>
                                        </p:attrNameLst>
                                      </p:cBhvr>
                                      <p:to>
                                        <p:strVal val="visible"/>
                                      </p:to>
                                    </p:set>
                                  </p:childTnLst>
                                </p:cTn>
                              </p:par>
                            </p:childTnLst>
                          </p:cTn>
                        </p:par>
                        <p:par>
                          <p:cTn id="328" fill="hold" nodeType="afterGroup">
                            <p:stCondLst>
                              <p:cond delay="97000"/>
                            </p:stCondLst>
                            <p:childTnLst>
                              <p:par>
                                <p:cTn id="329" presetID="1" presetClass="entr" presetSubtype="0" fill="hold" grpId="0" nodeType="afterEffect">
                                  <p:stCondLst>
                                    <p:cond delay="1000"/>
                                  </p:stCondLst>
                                  <p:childTnLst>
                                    <p:set>
                                      <p:cBhvr>
                                        <p:cTn id="330" dur="1" fill="hold">
                                          <p:stCondLst>
                                            <p:cond delay="0"/>
                                          </p:stCondLst>
                                        </p:cTn>
                                        <p:tgtEl>
                                          <p:spTgt spid="346221"/>
                                        </p:tgtEl>
                                        <p:attrNameLst>
                                          <p:attrName>style.visibility</p:attrName>
                                        </p:attrNameLst>
                                      </p:cBhvr>
                                      <p:to>
                                        <p:strVal val="visible"/>
                                      </p:to>
                                    </p:set>
                                  </p:childTnLst>
                                </p:cTn>
                              </p:par>
                            </p:childTnLst>
                          </p:cTn>
                        </p:par>
                        <p:par>
                          <p:cTn id="331" fill="hold" nodeType="afterGroup">
                            <p:stCondLst>
                              <p:cond delay="98000"/>
                            </p:stCondLst>
                            <p:childTnLst>
                              <p:par>
                                <p:cTn id="332" presetID="1" presetClass="entr" presetSubtype="0" fill="hold" grpId="0" nodeType="afterEffect">
                                  <p:stCondLst>
                                    <p:cond delay="1000"/>
                                  </p:stCondLst>
                                  <p:childTnLst>
                                    <p:set>
                                      <p:cBhvr>
                                        <p:cTn id="333" dur="1" fill="hold">
                                          <p:stCondLst>
                                            <p:cond delay="0"/>
                                          </p:stCondLst>
                                        </p:cTn>
                                        <p:tgtEl>
                                          <p:spTgt spid="346222"/>
                                        </p:tgtEl>
                                        <p:attrNameLst>
                                          <p:attrName>style.visibility</p:attrName>
                                        </p:attrNameLst>
                                      </p:cBhvr>
                                      <p:to>
                                        <p:strVal val="visible"/>
                                      </p:to>
                                    </p:set>
                                  </p:childTnLst>
                                </p:cTn>
                              </p:par>
                            </p:childTnLst>
                          </p:cTn>
                        </p:par>
                        <p:par>
                          <p:cTn id="334" fill="hold" nodeType="afterGroup">
                            <p:stCondLst>
                              <p:cond delay="99000"/>
                            </p:stCondLst>
                            <p:childTnLst>
                              <p:par>
                                <p:cTn id="335" presetID="1" presetClass="entr" presetSubtype="0" fill="hold" grpId="0" nodeType="afterEffect">
                                  <p:stCondLst>
                                    <p:cond delay="1000"/>
                                  </p:stCondLst>
                                  <p:childTnLst>
                                    <p:set>
                                      <p:cBhvr>
                                        <p:cTn id="336" dur="1" fill="hold">
                                          <p:stCondLst>
                                            <p:cond delay="0"/>
                                          </p:stCondLst>
                                        </p:cTn>
                                        <p:tgtEl>
                                          <p:spTgt spid="346223"/>
                                        </p:tgtEl>
                                        <p:attrNameLst>
                                          <p:attrName>style.visibility</p:attrName>
                                        </p:attrNameLst>
                                      </p:cBhvr>
                                      <p:to>
                                        <p:strVal val="visible"/>
                                      </p:to>
                                    </p:set>
                                  </p:childTnLst>
                                </p:cTn>
                              </p:par>
                            </p:childTnLst>
                          </p:cTn>
                        </p:par>
                        <p:par>
                          <p:cTn id="337" fill="hold" nodeType="afterGroup">
                            <p:stCondLst>
                              <p:cond delay="100000"/>
                            </p:stCondLst>
                            <p:childTnLst>
                              <p:par>
                                <p:cTn id="338" presetID="1" presetClass="entr" presetSubtype="0" fill="hold" grpId="0" nodeType="afterEffect">
                                  <p:stCondLst>
                                    <p:cond delay="1000"/>
                                  </p:stCondLst>
                                  <p:childTnLst>
                                    <p:set>
                                      <p:cBhvr>
                                        <p:cTn id="339" dur="1" fill="hold">
                                          <p:stCondLst>
                                            <p:cond delay="0"/>
                                          </p:stCondLst>
                                        </p:cTn>
                                        <p:tgtEl>
                                          <p:spTgt spid="346224"/>
                                        </p:tgtEl>
                                        <p:attrNameLst>
                                          <p:attrName>style.visibility</p:attrName>
                                        </p:attrNameLst>
                                      </p:cBhvr>
                                      <p:to>
                                        <p:strVal val="visible"/>
                                      </p:to>
                                    </p:set>
                                  </p:childTnLst>
                                </p:cTn>
                              </p:par>
                            </p:childTnLst>
                          </p:cTn>
                        </p:par>
                        <p:par>
                          <p:cTn id="340" fill="hold" nodeType="afterGroup">
                            <p:stCondLst>
                              <p:cond delay="101000"/>
                            </p:stCondLst>
                            <p:childTnLst>
                              <p:par>
                                <p:cTn id="341" presetID="1" presetClass="entr" presetSubtype="0" fill="hold" grpId="0" nodeType="afterEffect">
                                  <p:stCondLst>
                                    <p:cond delay="1000"/>
                                  </p:stCondLst>
                                  <p:childTnLst>
                                    <p:set>
                                      <p:cBhvr>
                                        <p:cTn id="342" dur="1" fill="hold">
                                          <p:stCondLst>
                                            <p:cond delay="0"/>
                                          </p:stCondLst>
                                        </p:cTn>
                                        <p:tgtEl>
                                          <p:spTgt spid="346225"/>
                                        </p:tgtEl>
                                        <p:attrNameLst>
                                          <p:attrName>style.visibility</p:attrName>
                                        </p:attrNameLst>
                                      </p:cBhvr>
                                      <p:to>
                                        <p:strVal val="visible"/>
                                      </p:to>
                                    </p:set>
                                  </p:childTnLst>
                                </p:cTn>
                              </p:par>
                            </p:childTnLst>
                          </p:cTn>
                        </p:par>
                        <p:par>
                          <p:cTn id="343" fill="hold" nodeType="afterGroup">
                            <p:stCondLst>
                              <p:cond delay="102000"/>
                            </p:stCondLst>
                            <p:childTnLst>
                              <p:par>
                                <p:cTn id="344" presetID="1" presetClass="entr" presetSubtype="0" fill="hold" grpId="0" nodeType="afterEffect">
                                  <p:stCondLst>
                                    <p:cond delay="1000"/>
                                  </p:stCondLst>
                                  <p:childTnLst>
                                    <p:set>
                                      <p:cBhvr>
                                        <p:cTn id="345" dur="1" fill="hold">
                                          <p:stCondLst>
                                            <p:cond delay="0"/>
                                          </p:stCondLst>
                                        </p:cTn>
                                        <p:tgtEl>
                                          <p:spTgt spid="346226"/>
                                        </p:tgtEl>
                                        <p:attrNameLst>
                                          <p:attrName>style.visibility</p:attrName>
                                        </p:attrNameLst>
                                      </p:cBhvr>
                                      <p:to>
                                        <p:strVal val="visible"/>
                                      </p:to>
                                    </p:set>
                                  </p:childTnLst>
                                </p:cTn>
                              </p:par>
                            </p:childTnLst>
                          </p:cTn>
                        </p:par>
                        <p:par>
                          <p:cTn id="346" fill="hold" nodeType="afterGroup">
                            <p:stCondLst>
                              <p:cond delay="103000"/>
                            </p:stCondLst>
                            <p:childTnLst>
                              <p:par>
                                <p:cTn id="347" presetID="1" presetClass="entr" presetSubtype="0" fill="hold" grpId="0" nodeType="afterEffect">
                                  <p:stCondLst>
                                    <p:cond delay="1000"/>
                                  </p:stCondLst>
                                  <p:childTnLst>
                                    <p:set>
                                      <p:cBhvr>
                                        <p:cTn id="348" dur="1" fill="hold">
                                          <p:stCondLst>
                                            <p:cond delay="0"/>
                                          </p:stCondLst>
                                        </p:cTn>
                                        <p:tgtEl>
                                          <p:spTgt spid="346227"/>
                                        </p:tgtEl>
                                        <p:attrNameLst>
                                          <p:attrName>style.visibility</p:attrName>
                                        </p:attrNameLst>
                                      </p:cBhvr>
                                      <p:to>
                                        <p:strVal val="visible"/>
                                      </p:to>
                                    </p:set>
                                  </p:childTnLst>
                                </p:cTn>
                              </p:par>
                            </p:childTnLst>
                          </p:cTn>
                        </p:par>
                        <p:par>
                          <p:cTn id="349" fill="hold" nodeType="afterGroup">
                            <p:stCondLst>
                              <p:cond delay="104000"/>
                            </p:stCondLst>
                            <p:childTnLst>
                              <p:par>
                                <p:cTn id="350" presetID="1" presetClass="entr" presetSubtype="0" fill="hold" grpId="0" nodeType="afterEffect">
                                  <p:stCondLst>
                                    <p:cond delay="1000"/>
                                  </p:stCondLst>
                                  <p:childTnLst>
                                    <p:set>
                                      <p:cBhvr>
                                        <p:cTn id="351" dur="1" fill="hold">
                                          <p:stCondLst>
                                            <p:cond delay="0"/>
                                          </p:stCondLst>
                                        </p:cTn>
                                        <p:tgtEl>
                                          <p:spTgt spid="346228"/>
                                        </p:tgtEl>
                                        <p:attrNameLst>
                                          <p:attrName>style.visibility</p:attrName>
                                        </p:attrNameLst>
                                      </p:cBhvr>
                                      <p:to>
                                        <p:strVal val="visible"/>
                                      </p:to>
                                    </p:set>
                                  </p:childTnLst>
                                </p:cTn>
                              </p:par>
                            </p:childTnLst>
                          </p:cTn>
                        </p:par>
                        <p:par>
                          <p:cTn id="352" fill="hold" nodeType="afterGroup">
                            <p:stCondLst>
                              <p:cond delay="105000"/>
                            </p:stCondLst>
                            <p:childTnLst>
                              <p:par>
                                <p:cTn id="353" presetID="1" presetClass="entr" presetSubtype="0" fill="hold" grpId="0" nodeType="afterEffect">
                                  <p:stCondLst>
                                    <p:cond delay="1000"/>
                                  </p:stCondLst>
                                  <p:childTnLst>
                                    <p:set>
                                      <p:cBhvr>
                                        <p:cTn id="354" dur="1" fill="hold">
                                          <p:stCondLst>
                                            <p:cond delay="0"/>
                                          </p:stCondLst>
                                        </p:cTn>
                                        <p:tgtEl>
                                          <p:spTgt spid="346229"/>
                                        </p:tgtEl>
                                        <p:attrNameLst>
                                          <p:attrName>style.visibility</p:attrName>
                                        </p:attrNameLst>
                                      </p:cBhvr>
                                      <p:to>
                                        <p:strVal val="visible"/>
                                      </p:to>
                                    </p:set>
                                  </p:childTnLst>
                                </p:cTn>
                              </p:par>
                            </p:childTnLst>
                          </p:cTn>
                        </p:par>
                        <p:par>
                          <p:cTn id="355" fill="hold" nodeType="afterGroup">
                            <p:stCondLst>
                              <p:cond delay="106000"/>
                            </p:stCondLst>
                            <p:childTnLst>
                              <p:par>
                                <p:cTn id="356" presetID="1" presetClass="entr" presetSubtype="0" fill="hold" grpId="0" nodeType="afterEffect">
                                  <p:stCondLst>
                                    <p:cond delay="1000"/>
                                  </p:stCondLst>
                                  <p:childTnLst>
                                    <p:set>
                                      <p:cBhvr>
                                        <p:cTn id="357" dur="1" fill="hold">
                                          <p:stCondLst>
                                            <p:cond delay="0"/>
                                          </p:stCondLst>
                                        </p:cTn>
                                        <p:tgtEl>
                                          <p:spTgt spid="346230"/>
                                        </p:tgtEl>
                                        <p:attrNameLst>
                                          <p:attrName>style.visibility</p:attrName>
                                        </p:attrNameLst>
                                      </p:cBhvr>
                                      <p:to>
                                        <p:strVal val="visible"/>
                                      </p:to>
                                    </p:set>
                                  </p:childTnLst>
                                </p:cTn>
                              </p:par>
                            </p:childTnLst>
                          </p:cTn>
                        </p:par>
                        <p:par>
                          <p:cTn id="358" fill="hold" nodeType="afterGroup">
                            <p:stCondLst>
                              <p:cond delay="107000"/>
                            </p:stCondLst>
                            <p:childTnLst>
                              <p:par>
                                <p:cTn id="359" presetID="1" presetClass="entr" presetSubtype="0" fill="hold" grpId="0" nodeType="afterEffect">
                                  <p:stCondLst>
                                    <p:cond delay="1000"/>
                                  </p:stCondLst>
                                  <p:childTnLst>
                                    <p:set>
                                      <p:cBhvr>
                                        <p:cTn id="360" dur="1" fill="hold">
                                          <p:stCondLst>
                                            <p:cond delay="0"/>
                                          </p:stCondLst>
                                        </p:cTn>
                                        <p:tgtEl>
                                          <p:spTgt spid="346231"/>
                                        </p:tgtEl>
                                        <p:attrNameLst>
                                          <p:attrName>style.visibility</p:attrName>
                                        </p:attrNameLst>
                                      </p:cBhvr>
                                      <p:to>
                                        <p:strVal val="visible"/>
                                      </p:to>
                                    </p:set>
                                  </p:childTnLst>
                                </p:cTn>
                              </p:par>
                            </p:childTnLst>
                          </p:cTn>
                        </p:par>
                        <p:par>
                          <p:cTn id="361" fill="hold" nodeType="afterGroup">
                            <p:stCondLst>
                              <p:cond delay="108000"/>
                            </p:stCondLst>
                            <p:childTnLst>
                              <p:par>
                                <p:cTn id="362" presetID="1" presetClass="entr" presetSubtype="0" fill="hold" grpId="0" nodeType="afterEffect">
                                  <p:stCondLst>
                                    <p:cond delay="1000"/>
                                  </p:stCondLst>
                                  <p:childTnLst>
                                    <p:set>
                                      <p:cBhvr>
                                        <p:cTn id="363" dur="1" fill="hold">
                                          <p:stCondLst>
                                            <p:cond delay="0"/>
                                          </p:stCondLst>
                                        </p:cTn>
                                        <p:tgtEl>
                                          <p:spTgt spid="346232"/>
                                        </p:tgtEl>
                                        <p:attrNameLst>
                                          <p:attrName>style.visibility</p:attrName>
                                        </p:attrNameLst>
                                      </p:cBhvr>
                                      <p:to>
                                        <p:strVal val="visible"/>
                                      </p:to>
                                    </p:set>
                                  </p:childTnLst>
                                </p:cTn>
                              </p:par>
                            </p:childTnLst>
                          </p:cTn>
                        </p:par>
                        <p:par>
                          <p:cTn id="364" fill="hold" nodeType="afterGroup">
                            <p:stCondLst>
                              <p:cond delay="109000"/>
                            </p:stCondLst>
                            <p:childTnLst>
                              <p:par>
                                <p:cTn id="365" presetID="1" presetClass="entr" presetSubtype="0" fill="hold" grpId="0" nodeType="afterEffect">
                                  <p:stCondLst>
                                    <p:cond delay="1000"/>
                                  </p:stCondLst>
                                  <p:childTnLst>
                                    <p:set>
                                      <p:cBhvr>
                                        <p:cTn id="366" dur="1" fill="hold">
                                          <p:stCondLst>
                                            <p:cond delay="0"/>
                                          </p:stCondLst>
                                        </p:cTn>
                                        <p:tgtEl>
                                          <p:spTgt spid="346233"/>
                                        </p:tgtEl>
                                        <p:attrNameLst>
                                          <p:attrName>style.visibility</p:attrName>
                                        </p:attrNameLst>
                                      </p:cBhvr>
                                      <p:to>
                                        <p:strVal val="visible"/>
                                      </p:to>
                                    </p:set>
                                  </p:childTnLst>
                                </p:cTn>
                              </p:par>
                            </p:childTnLst>
                          </p:cTn>
                        </p:par>
                        <p:par>
                          <p:cTn id="367" fill="hold" nodeType="afterGroup">
                            <p:stCondLst>
                              <p:cond delay="110000"/>
                            </p:stCondLst>
                            <p:childTnLst>
                              <p:par>
                                <p:cTn id="368" presetID="1" presetClass="entr" presetSubtype="0" fill="hold" grpId="0" nodeType="afterEffect">
                                  <p:stCondLst>
                                    <p:cond delay="1000"/>
                                  </p:stCondLst>
                                  <p:childTnLst>
                                    <p:set>
                                      <p:cBhvr>
                                        <p:cTn id="369" dur="1" fill="hold">
                                          <p:stCondLst>
                                            <p:cond delay="0"/>
                                          </p:stCondLst>
                                        </p:cTn>
                                        <p:tgtEl>
                                          <p:spTgt spid="346234"/>
                                        </p:tgtEl>
                                        <p:attrNameLst>
                                          <p:attrName>style.visibility</p:attrName>
                                        </p:attrNameLst>
                                      </p:cBhvr>
                                      <p:to>
                                        <p:strVal val="visible"/>
                                      </p:to>
                                    </p:set>
                                  </p:childTnLst>
                                </p:cTn>
                              </p:par>
                            </p:childTnLst>
                          </p:cTn>
                        </p:par>
                        <p:par>
                          <p:cTn id="370" fill="hold" nodeType="afterGroup">
                            <p:stCondLst>
                              <p:cond delay="111000"/>
                            </p:stCondLst>
                            <p:childTnLst>
                              <p:par>
                                <p:cTn id="371" presetID="1" presetClass="entr" presetSubtype="0" fill="hold" grpId="0" nodeType="afterEffect">
                                  <p:stCondLst>
                                    <p:cond delay="1000"/>
                                  </p:stCondLst>
                                  <p:childTnLst>
                                    <p:set>
                                      <p:cBhvr>
                                        <p:cTn id="372" dur="1" fill="hold">
                                          <p:stCondLst>
                                            <p:cond delay="0"/>
                                          </p:stCondLst>
                                        </p:cTn>
                                        <p:tgtEl>
                                          <p:spTgt spid="346235"/>
                                        </p:tgtEl>
                                        <p:attrNameLst>
                                          <p:attrName>style.visibility</p:attrName>
                                        </p:attrNameLst>
                                      </p:cBhvr>
                                      <p:to>
                                        <p:strVal val="visible"/>
                                      </p:to>
                                    </p:set>
                                  </p:childTnLst>
                                </p:cTn>
                              </p:par>
                            </p:childTnLst>
                          </p:cTn>
                        </p:par>
                        <p:par>
                          <p:cTn id="373" fill="hold" nodeType="afterGroup">
                            <p:stCondLst>
                              <p:cond delay="112000"/>
                            </p:stCondLst>
                            <p:childTnLst>
                              <p:par>
                                <p:cTn id="374" presetID="1" presetClass="entr" presetSubtype="0" fill="hold" grpId="0" nodeType="afterEffect">
                                  <p:stCondLst>
                                    <p:cond delay="1000"/>
                                  </p:stCondLst>
                                  <p:childTnLst>
                                    <p:set>
                                      <p:cBhvr>
                                        <p:cTn id="375" dur="1" fill="hold">
                                          <p:stCondLst>
                                            <p:cond delay="0"/>
                                          </p:stCondLst>
                                        </p:cTn>
                                        <p:tgtEl>
                                          <p:spTgt spid="346236"/>
                                        </p:tgtEl>
                                        <p:attrNameLst>
                                          <p:attrName>style.visibility</p:attrName>
                                        </p:attrNameLst>
                                      </p:cBhvr>
                                      <p:to>
                                        <p:strVal val="visible"/>
                                      </p:to>
                                    </p:set>
                                  </p:childTnLst>
                                </p:cTn>
                              </p:par>
                            </p:childTnLst>
                          </p:cTn>
                        </p:par>
                        <p:par>
                          <p:cTn id="376" fill="hold" nodeType="afterGroup">
                            <p:stCondLst>
                              <p:cond delay="113000"/>
                            </p:stCondLst>
                            <p:childTnLst>
                              <p:par>
                                <p:cTn id="377" presetID="1" presetClass="entr" presetSubtype="0" fill="hold" grpId="0" nodeType="afterEffect">
                                  <p:stCondLst>
                                    <p:cond delay="1000"/>
                                  </p:stCondLst>
                                  <p:childTnLst>
                                    <p:set>
                                      <p:cBhvr>
                                        <p:cTn id="378" dur="1" fill="hold">
                                          <p:stCondLst>
                                            <p:cond delay="0"/>
                                          </p:stCondLst>
                                        </p:cTn>
                                        <p:tgtEl>
                                          <p:spTgt spid="346237"/>
                                        </p:tgtEl>
                                        <p:attrNameLst>
                                          <p:attrName>style.visibility</p:attrName>
                                        </p:attrNameLst>
                                      </p:cBhvr>
                                      <p:to>
                                        <p:strVal val="visible"/>
                                      </p:to>
                                    </p:set>
                                  </p:childTnLst>
                                </p:cTn>
                              </p:par>
                            </p:childTnLst>
                          </p:cTn>
                        </p:par>
                        <p:par>
                          <p:cTn id="379" fill="hold" nodeType="afterGroup">
                            <p:stCondLst>
                              <p:cond delay="114000"/>
                            </p:stCondLst>
                            <p:childTnLst>
                              <p:par>
                                <p:cTn id="380" presetID="1" presetClass="entr" presetSubtype="0" fill="hold" grpId="0" nodeType="afterEffect">
                                  <p:stCondLst>
                                    <p:cond delay="1000"/>
                                  </p:stCondLst>
                                  <p:childTnLst>
                                    <p:set>
                                      <p:cBhvr>
                                        <p:cTn id="381" dur="1" fill="hold">
                                          <p:stCondLst>
                                            <p:cond delay="0"/>
                                          </p:stCondLst>
                                        </p:cTn>
                                        <p:tgtEl>
                                          <p:spTgt spid="346238"/>
                                        </p:tgtEl>
                                        <p:attrNameLst>
                                          <p:attrName>style.visibility</p:attrName>
                                        </p:attrNameLst>
                                      </p:cBhvr>
                                      <p:to>
                                        <p:strVal val="visible"/>
                                      </p:to>
                                    </p:set>
                                  </p:childTnLst>
                                </p:cTn>
                              </p:par>
                            </p:childTnLst>
                          </p:cTn>
                        </p:par>
                        <p:par>
                          <p:cTn id="382" fill="hold" nodeType="afterGroup">
                            <p:stCondLst>
                              <p:cond delay="115000"/>
                            </p:stCondLst>
                            <p:childTnLst>
                              <p:par>
                                <p:cTn id="383" presetID="1" presetClass="entr" presetSubtype="0" fill="hold" grpId="0" nodeType="afterEffect">
                                  <p:stCondLst>
                                    <p:cond delay="1000"/>
                                  </p:stCondLst>
                                  <p:childTnLst>
                                    <p:set>
                                      <p:cBhvr>
                                        <p:cTn id="384" dur="1" fill="hold">
                                          <p:stCondLst>
                                            <p:cond delay="0"/>
                                          </p:stCondLst>
                                        </p:cTn>
                                        <p:tgtEl>
                                          <p:spTgt spid="346239"/>
                                        </p:tgtEl>
                                        <p:attrNameLst>
                                          <p:attrName>style.visibility</p:attrName>
                                        </p:attrNameLst>
                                      </p:cBhvr>
                                      <p:to>
                                        <p:strVal val="visible"/>
                                      </p:to>
                                    </p:set>
                                  </p:childTnLst>
                                </p:cTn>
                              </p:par>
                            </p:childTnLst>
                          </p:cTn>
                        </p:par>
                        <p:par>
                          <p:cTn id="385" fill="hold" nodeType="afterGroup">
                            <p:stCondLst>
                              <p:cond delay="116000"/>
                            </p:stCondLst>
                            <p:childTnLst>
                              <p:par>
                                <p:cTn id="386" presetID="1" presetClass="entr" presetSubtype="0" fill="hold" grpId="0" nodeType="afterEffect">
                                  <p:stCondLst>
                                    <p:cond delay="1000"/>
                                  </p:stCondLst>
                                  <p:childTnLst>
                                    <p:set>
                                      <p:cBhvr>
                                        <p:cTn id="387" dur="1" fill="hold">
                                          <p:stCondLst>
                                            <p:cond delay="0"/>
                                          </p:stCondLst>
                                        </p:cTn>
                                        <p:tgtEl>
                                          <p:spTgt spid="346240"/>
                                        </p:tgtEl>
                                        <p:attrNameLst>
                                          <p:attrName>style.visibility</p:attrName>
                                        </p:attrNameLst>
                                      </p:cBhvr>
                                      <p:to>
                                        <p:strVal val="visible"/>
                                      </p:to>
                                    </p:set>
                                  </p:childTnLst>
                                </p:cTn>
                              </p:par>
                            </p:childTnLst>
                          </p:cTn>
                        </p:par>
                        <p:par>
                          <p:cTn id="388" fill="hold" nodeType="afterGroup">
                            <p:stCondLst>
                              <p:cond delay="117000"/>
                            </p:stCondLst>
                            <p:childTnLst>
                              <p:par>
                                <p:cTn id="389" presetID="1" presetClass="entr" presetSubtype="0" fill="hold" grpId="0" nodeType="afterEffect">
                                  <p:stCondLst>
                                    <p:cond delay="1000"/>
                                  </p:stCondLst>
                                  <p:childTnLst>
                                    <p:set>
                                      <p:cBhvr>
                                        <p:cTn id="390" dur="1" fill="hold">
                                          <p:stCondLst>
                                            <p:cond delay="0"/>
                                          </p:stCondLst>
                                        </p:cTn>
                                        <p:tgtEl>
                                          <p:spTgt spid="346241"/>
                                        </p:tgtEl>
                                        <p:attrNameLst>
                                          <p:attrName>style.visibility</p:attrName>
                                        </p:attrNameLst>
                                      </p:cBhvr>
                                      <p:to>
                                        <p:strVal val="visible"/>
                                      </p:to>
                                    </p:set>
                                  </p:childTnLst>
                                </p:cTn>
                              </p:par>
                            </p:childTnLst>
                          </p:cTn>
                        </p:par>
                        <p:par>
                          <p:cTn id="391" fill="hold" nodeType="afterGroup">
                            <p:stCondLst>
                              <p:cond delay="118000"/>
                            </p:stCondLst>
                            <p:childTnLst>
                              <p:par>
                                <p:cTn id="392" presetID="1" presetClass="entr" presetSubtype="0" fill="hold" grpId="0" nodeType="afterEffect">
                                  <p:stCondLst>
                                    <p:cond delay="1000"/>
                                  </p:stCondLst>
                                  <p:childTnLst>
                                    <p:set>
                                      <p:cBhvr>
                                        <p:cTn id="393" dur="1" fill="hold">
                                          <p:stCondLst>
                                            <p:cond delay="0"/>
                                          </p:stCondLst>
                                        </p:cTn>
                                        <p:tgtEl>
                                          <p:spTgt spid="346242"/>
                                        </p:tgtEl>
                                        <p:attrNameLst>
                                          <p:attrName>style.visibility</p:attrName>
                                        </p:attrNameLst>
                                      </p:cBhvr>
                                      <p:to>
                                        <p:strVal val="visible"/>
                                      </p:to>
                                    </p:set>
                                  </p:childTnLst>
                                </p:cTn>
                              </p:par>
                            </p:childTnLst>
                          </p:cTn>
                        </p:par>
                        <p:par>
                          <p:cTn id="394" fill="hold" nodeType="afterGroup">
                            <p:stCondLst>
                              <p:cond delay="119000"/>
                            </p:stCondLst>
                            <p:childTnLst>
                              <p:par>
                                <p:cTn id="395" presetID="1" presetClass="entr" presetSubtype="0" fill="hold" grpId="0" nodeType="afterEffect">
                                  <p:stCondLst>
                                    <p:cond delay="1000"/>
                                  </p:stCondLst>
                                  <p:childTnLst>
                                    <p:set>
                                      <p:cBhvr>
                                        <p:cTn id="396" dur="1" fill="hold">
                                          <p:stCondLst>
                                            <p:cond delay="0"/>
                                          </p:stCondLst>
                                        </p:cTn>
                                        <p:tgtEl>
                                          <p:spTgt spid="346243"/>
                                        </p:tgtEl>
                                        <p:attrNameLst>
                                          <p:attrName>style.visibility</p:attrName>
                                        </p:attrNameLst>
                                      </p:cBhvr>
                                      <p:to>
                                        <p:strVal val="visible"/>
                                      </p:to>
                                    </p:set>
                                  </p:childTnLst>
                                </p:cTn>
                              </p:par>
                            </p:childTnLst>
                          </p:cTn>
                        </p:par>
                        <p:par>
                          <p:cTn id="397" fill="hold" nodeType="afterGroup">
                            <p:stCondLst>
                              <p:cond delay="120000"/>
                            </p:stCondLst>
                            <p:childTnLst>
                              <p:par>
                                <p:cTn id="398" presetID="1" presetClass="entr" presetSubtype="0" fill="hold" grpId="0" nodeType="afterEffect">
                                  <p:stCondLst>
                                    <p:cond delay="1000"/>
                                  </p:stCondLst>
                                  <p:childTnLst>
                                    <p:set>
                                      <p:cBhvr>
                                        <p:cTn id="399" dur="1" fill="hold">
                                          <p:stCondLst>
                                            <p:cond delay="0"/>
                                          </p:stCondLst>
                                        </p:cTn>
                                        <p:tgtEl>
                                          <p:spTgt spid="346304"/>
                                        </p:tgtEl>
                                        <p:attrNameLst>
                                          <p:attrName>style.visibility</p:attrName>
                                        </p:attrNameLst>
                                      </p:cBhvr>
                                      <p:to>
                                        <p:strVal val="visible"/>
                                      </p:to>
                                    </p:set>
                                  </p:childTnLst>
                                  <p:subTnLst>
                                    <p:audio>
                                      <p:cMediaNode>
                                        <p:cTn display="0" masterRel="sameClick">
                                          <p:stCondLst>
                                            <p:cond evt="begin" delay="0">
                                              <p:tn val="398"/>
                                            </p:cond>
                                          </p:stCondLst>
                                          <p:endCondLst>
                                            <p:cond evt="onStopAudio" delay="0">
                                              <p:tgtEl>
                                                <p:sldTgt/>
                                              </p:tgtEl>
                                            </p:cond>
                                          </p:endCondLst>
                                        </p:cTn>
                                        <p:tgtEl>
                                          <p:sndTgt r:embed="rId2" name="bomb_activate.wav"/>
                                        </p:tgtEl>
                                      </p:cMediaNode>
                                    </p:audio>
                                  </p:subTnLst>
                                </p:cTn>
                              </p:par>
                            </p:childTnLst>
                          </p:cTn>
                        </p:par>
                      </p:childTnLst>
                    </p:cTn>
                  </p:par>
                </p:childTnLst>
              </p:cTn>
              <p:nextCondLst>
                <p:cond evt="onClick" delay="0">
                  <p:tgtEl>
                    <p:spTgt spid="346305"/>
                  </p:tgtEl>
                </p:cond>
              </p:nextCondLst>
            </p:seq>
          </p:childTnLst>
        </p:cTn>
      </p:par>
    </p:tnLst>
    <p:bldLst>
      <p:bldP spid="346124" grpId="0" animBg="1"/>
      <p:bldP spid="346125" grpId="0" animBg="1"/>
      <p:bldP spid="346126" grpId="0" animBg="1"/>
      <p:bldP spid="346127" grpId="0" animBg="1"/>
      <p:bldP spid="346128" grpId="0" animBg="1"/>
      <p:bldP spid="346129" grpId="0" animBg="1"/>
      <p:bldP spid="346130" grpId="0" animBg="1"/>
      <p:bldP spid="346131" grpId="0" animBg="1"/>
      <p:bldP spid="346132" grpId="0" animBg="1"/>
      <p:bldP spid="346133" grpId="0" animBg="1"/>
      <p:bldP spid="346134" grpId="0" animBg="1"/>
      <p:bldP spid="346135" grpId="0" animBg="1"/>
      <p:bldP spid="346136" grpId="0" animBg="1"/>
      <p:bldP spid="346137" grpId="0" animBg="1"/>
      <p:bldP spid="346138" grpId="0" animBg="1"/>
      <p:bldP spid="346139" grpId="0" animBg="1"/>
      <p:bldP spid="346140" grpId="0" animBg="1"/>
      <p:bldP spid="346141" grpId="0" animBg="1"/>
      <p:bldP spid="346142" grpId="0" animBg="1"/>
      <p:bldP spid="346143" grpId="0" animBg="1"/>
      <p:bldP spid="346144" grpId="0" animBg="1"/>
      <p:bldP spid="346145" grpId="0" animBg="1"/>
      <p:bldP spid="346146" grpId="0" animBg="1"/>
      <p:bldP spid="346147" grpId="0" animBg="1"/>
      <p:bldP spid="346148" grpId="0" animBg="1"/>
      <p:bldP spid="346149" grpId="0" animBg="1"/>
      <p:bldP spid="346150" grpId="0" animBg="1"/>
      <p:bldP spid="346151" grpId="0" animBg="1"/>
      <p:bldP spid="346152" grpId="0" animBg="1"/>
      <p:bldP spid="346153" grpId="0" animBg="1"/>
      <p:bldP spid="346154" grpId="0" animBg="1"/>
      <p:bldP spid="346155" grpId="0" animBg="1"/>
      <p:bldP spid="346156" grpId="0" animBg="1"/>
      <p:bldP spid="346157" grpId="0" animBg="1"/>
      <p:bldP spid="346158" grpId="0" animBg="1"/>
      <p:bldP spid="346159" grpId="0" animBg="1"/>
      <p:bldP spid="346160" grpId="0" animBg="1"/>
      <p:bldP spid="346161" grpId="0" animBg="1"/>
      <p:bldP spid="346162" grpId="0" animBg="1"/>
      <p:bldP spid="346163" grpId="0" animBg="1"/>
      <p:bldP spid="346164" grpId="0" animBg="1"/>
      <p:bldP spid="346165" grpId="0" animBg="1"/>
      <p:bldP spid="346166" grpId="0" animBg="1"/>
      <p:bldP spid="346167" grpId="0" animBg="1"/>
      <p:bldP spid="346168" grpId="0" animBg="1"/>
      <p:bldP spid="346169" grpId="0" animBg="1"/>
      <p:bldP spid="346170" grpId="0" animBg="1"/>
      <p:bldP spid="346171" grpId="0" animBg="1"/>
      <p:bldP spid="346172" grpId="0" animBg="1"/>
      <p:bldP spid="346173" grpId="0" animBg="1"/>
      <p:bldP spid="346174" grpId="0" animBg="1"/>
      <p:bldP spid="346175" grpId="0" animBg="1"/>
      <p:bldP spid="346176" grpId="0" animBg="1"/>
      <p:bldP spid="346177" grpId="0" animBg="1"/>
      <p:bldP spid="346178" grpId="0" animBg="1"/>
      <p:bldP spid="346179" grpId="0" animBg="1"/>
      <p:bldP spid="346180" grpId="0" animBg="1"/>
      <p:bldP spid="346181" grpId="0" animBg="1"/>
      <p:bldP spid="346182" grpId="0" animBg="1"/>
      <p:bldP spid="346183" grpId="0" animBg="1"/>
      <p:bldP spid="346184" grpId="0" animBg="1"/>
      <p:bldP spid="346185" grpId="0" animBg="1"/>
      <p:bldP spid="346186" grpId="0" animBg="1"/>
      <p:bldP spid="346187" grpId="0" animBg="1"/>
      <p:bldP spid="346188" grpId="0" animBg="1"/>
      <p:bldP spid="346189" grpId="0" animBg="1"/>
      <p:bldP spid="346190" grpId="0" animBg="1"/>
      <p:bldP spid="346191" grpId="0" animBg="1"/>
      <p:bldP spid="346192" grpId="0" animBg="1"/>
      <p:bldP spid="346193" grpId="0" animBg="1"/>
      <p:bldP spid="346194" grpId="0" animBg="1"/>
      <p:bldP spid="346195" grpId="0" animBg="1"/>
      <p:bldP spid="346196" grpId="0" animBg="1"/>
      <p:bldP spid="346197" grpId="0" animBg="1"/>
      <p:bldP spid="346198" grpId="0" animBg="1"/>
      <p:bldP spid="346199" grpId="0" animBg="1"/>
      <p:bldP spid="346200" grpId="0" animBg="1"/>
      <p:bldP spid="346201" grpId="0" animBg="1"/>
      <p:bldP spid="346202" grpId="0" animBg="1"/>
      <p:bldP spid="346203" grpId="0" animBg="1"/>
      <p:bldP spid="346204" grpId="0" animBg="1"/>
      <p:bldP spid="346205" grpId="0" animBg="1"/>
      <p:bldP spid="346206" grpId="0" animBg="1"/>
      <p:bldP spid="346207" grpId="0" animBg="1"/>
      <p:bldP spid="346208" grpId="0" animBg="1"/>
      <p:bldP spid="346209" grpId="0" animBg="1"/>
      <p:bldP spid="346210" grpId="0" animBg="1"/>
      <p:bldP spid="346211" grpId="0" animBg="1"/>
      <p:bldP spid="346212" grpId="0" animBg="1"/>
      <p:bldP spid="346213" grpId="0" animBg="1"/>
      <p:bldP spid="346214" grpId="0" animBg="1"/>
      <p:bldP spid="346215" grpId="0" animBg="1"/>
      <p:bldP spid="346216" grpId="0" animBg="1"/>
      <p:bldP spid="346217" grpId="0" animBg="1"/>
      <p:bldP spid="346218" grpId="0" animBg="1"/>
      <p:bldP spid="346219" grpId="0" animBg="1"/>
      <p:bldP spid="346220" grpId="0" animBg="1"/>
      <p:bldP spid="346221" grpId="0" animBg="1"/>
      <p:bldP spid="346222" grpId="0" animBg="1"/>
      <p:bldP spid="346223" grpId="0" animBg="1"/>
      <p:bldP spid="346224" grpId="0" animBg="1"/>
      <p:bldP spid="346225" grpId="0" animBg="1"/>
      <p:bldP spid="346226" grpId="0" animBg="1"/>
      <p:bldP spid="346227" grpId="0" animBg="1"/>
      <p:bldP spid="346228" grpId="0" animBg="1"/>
      <p:bldP spid="346229" grpId="0" animBg="1"/>
      <p:bldP spid="346230" grpId="0" animBg="1"/>
      <p:bldP spid="346231" grpId="0" animBg="1"/>
      <p:bldP spid="346232" grpId="0" animBg="1"/>
      <p:bldP spid="346233" grpId="0" animBg="1"/>
      <p:bldP spid="346234" grpId="0" animBg="1"/>
      <p:bldP spid="346235" grpId="0" animBg="1"/>
      <p:bldP spid="346236" grpId="0" animBg="1"/>
      <p:bldP spid="346237" grpId="0" animBg="1"/>
      <p:bldP spid="346238" grpId="0" animBg="1"/>
      <p:bldP spid="346239" grpId="0" animBg="1"/>
      <p:bldP spid="346240" grpId="0" animBg="1"/>
      <p:bldP spid="346241" grpId="0" animBg="1"/>
      <p:bldP spid="346242" grpId="0" animBg="1"/>
      <p:bldP spid="346243" grpId="0" animBg="1"/>
      <p:bldP spid="346304" grpId="0" animBg="1"/>
      <p:bldP spid="346340" grpId="0"/>
      <p:bldP spid="346341" grpId="0"/>
      <p:bldP spid="1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963738" y="1"/>
            <a:ext cx="285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Luyện tập 2</a:t>
            </a:r>
          </a:p>
        </p:txBody>
      </p:sp>
      <p:sp>
        <p:nvSpPr>
          <p:cNvPr id="5" name="TextBox 4">
            <a:extLst>
              <a:ext uri="{FF2B5EF4-FFF2-40B4-BE49-F238E27FC236}">
                <a16:creationId xmlns:a16="http://schemas.microsoft.com/office/drawing/2014/main" id="{DE41F9EF-92D8-485F-AF0B-A6F53FD04FD9}"/>
              </a:ext>
            </a:extLst>
          </p:cNvPr>
          <p:cNvSpPr txBox="1"/>
          <p:nvPr/>
        </p:nvSpPr>
        <p:spPr>
          <a:xfrm>
            <a:off x="1828801" y="603250"/>
            <a:ext cx="8018463" cy="954088"/>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C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OC </a:t>
            </a:r>
            <a:r>
              <a:rPr lang="en-US" sz="2800" dirty="0" err="1">
                <a:solidFill>
                  <a:srgbClr val="FF0000"/>
                </a:solidFill>
                <a:latin typeface="Times New Roman" pitchFamily="18" charset="0"/>
                <a:cs typeface="Times New Roman" pitchFamily="18" charset="0"/>
              </a:rPr>
              <a:t>cắt</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tại</a:t>
            </a:r>
            <a:r>
              <a:rPr lang="en-US" sz="2800" dirty="0">
                <a:solidFill>
                  <a:srgbClr val="FF0000"/>
                </a:solidFill>
                <a:latin typeface="Times New Roman" pitchFamily="18" charset="0"/>
                <a:cs typeface="Times New Roman" pitchFamily="18" charset="0"/>
              </a:rPr>
              <a:t> A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cung</a:t>
            </a:r>
            <a:r>
              <a:rPr lang="en-US" sz="2800" dirty="0">
                <a:solidFill>
                  <a:srgbClr val="FF0000"/>
                </a:solidFill>
                <a:latin typeface="Times New Roman" pitchFamily="18" charset="0"/>
                <a:cs typeface="Times New Roman" pitchFamily="18" charset="0"/>
              </a:rPr>
              <a:t> ACB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ABC</a:t>
            </a:r>
          </a:p>
        </p:txBody>
      </p:sp>
      <p:sp>
        <p:nvSpPr>
          <p:cNvPr id="6" name="TextBox 2"/>
          <p:cNvSpPr txBox="1">
            <a:spLocks noChangeArrowheads="1"/>
          </p:cNvSpPr>
          <p:nvPr/>
        </p:nvSpPr>
        <p:spPr bwMode="auto">
          <a:xfrm>
            <a:off x="1905001" y="2514601"/>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Giải:</a:t>
            </a:r>
          </a:p>
        </p:txBody>
      </p:sp>
      <p:sp>
        <p:nvSpPr>
          <p:cNvPr id="7" name="TextBox 6">
            <a:extLst>
              <a:ext uri="{FF2B5EF4-FFF2-40B4-BE49-F238E27FC236}">
                <a16:creationId xmlns:a16="http://schemas.microsoft.com/office/drawing/2014/main" id="{1C310355-6491-4EA6-8BA0-430C24756C6B}"/>
              </a:ext>
            </a:extLst>
          </p:cNvPr>
          <p:cNvSpPr txBox="1"/>
          <p:nvPr/>
        </p:nvSpPr>
        <p:spPr>
          <a:xfrm>
            <a:off x="1905000" y="3429001"/>
            <a:ext cx="8382000" cy="3540125"/>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Ta </a:t>
            </a:r>
            <a:r>
              <a:rPr lang="en-US" sz="2800" dirty="0" err="1">
                <a:solidFill>
                  <a:schemeClr val="tx1"/>
                </a:solidFill>
                <a:latin typeface="Times New Roman" pitchFamily="18" charset="0"/>
                <a:cs typeface="Times New Roman" pitchFamily="18" charset="0"/>
              </a:rPr>
              <a:t>có</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giác</a:t>
            </a:r>
            <a:r>
              <a:rPr lang="en-US" sz="2800" dirty="0">
                <a:solidFill>
                  <a:schemeClr val="tx1"/>
                </a:solidFill>
                <a:latin typeface="Times New Roman" pitchFamily="18" charset="0"/>
                <a:cs typeface="Times New Roman" pitchFamily="18" charset="0"/>
              </a:rPr>
              <a:t> AOBC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chéo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vuông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góc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cắt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nhau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AOBC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thoi</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BC=OB </a:t>
            </a:r>
            <a:r>
              <a:rPr lang="en-US" sz="2800" dirty="0" err="1">
                <a:solidFill>
                  <a:schemeClr val="tx1"/>
                </a:solidFill>
                <a:latin typeface="Times New Roman" pitchFamily="18" charset="0"/>
                <a:cs typeface="Times New Roman" pitchFamily="18" charset="0"/>
              </a:rPr>
              <a:t>mà</a:t>
            </a:r>
            <a:r>
              <a:rPr lang="en-US" sz="2800" dirty="0">
                <a:solidFill>
                  <a:schemeClr val="tx1"/>
                </a:solidFill>
                <a:latin typeface="Times New Roman" pitchFamily="18" charset="0"/>
                <a:cs typeface="Times New Roman" pitchFamily="18" charset="0"/>
              </a:rPr>
              <a:t> OB=OC =R </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Vậy</a:t>
            </a:r>
            <a:r>
              <a:rPr lang="en-US" sz="2800" dirty="0">
                <a:solidFill>
                  <a:schemeClr val="tx1"/>
                </a:solidFill>
                <a:latin typeface="Times New Roman" pitchFamily="18" charset="0"/>
                <a:cs typeface="Times New Roman" pitchFamily="18" charset="0"/>
              </a:rPr>
              <a:t>     BOC </a:t>
            </a:r>
            <a:r>
              <a:rPr lang="en-US" sz="2800" dirty="0" err="1">
                <a:solidFill>
                  <a:schemeClr val="tx1"/>
                </a:solidFill>
                <a:latin typeface="Times New Roman" pitchFamily="18" charset="0"/>
                <a:cs typeface="Times New Roman" pitchFamily="18" charset="0"/>
              </a:rPr>
              <a:t>đều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 60 </a:t>
            </a:r>
            <a:r>
              <a:rPr lang="en-US" sz="2800" baseline="30000" dirty="0">
                <a:solidFill>
                  <a:schemeClr val="tx1"/>
                </a:solidFill>
                <a:latin typeface="Times New Roman" pitchFamily="18" charset="0"/>
                <a:cs typeface="Times New Roman" pitchFamily="18" charset="0"/>
              </a:rPr>
              <a:t>0</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120 </a:t>
            </a:r>
            <a:r>
              <a:rPr lang="en-US" sz="2800" baseline="30000" dirty="0">
                <a:solidFill>
                  <a:schemeClr val="tx1"/>
                </a:solidFill>
                <a:latin typeface="Times New Roman" pitchFamily="18" charset="0"/>
                <a:cs typeface="Times New Roman" pitchFamily="18" charset="0"/>
              </a:rPr>
              <a:t>0</a:t>
            </a:r>
            <a:r>
              <a:rPr lang="en-US" sz="2800" baseline="-25000" dirty="0">
                <a:solidFill>
                  <a:schemeClr val="tx1"/>
                </a:solidFill>
                <a:latin typeface="Times New Roman" pitchFamily="18" charset="0"/>
                <a:cs typeface="Times New Roman" pitchFamily="18" charset="0"/>
              </a:rPr>
              <a:t>.</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KL: </a:t>
            </a:r>
            <a:r>
              <a:rPr lang="en-US" sz="2800" dirty="0" err="1">
                <a:solidFill>
                  <a:schemeClr val="tx1"/>
                </a:solidFill>
                <a:latin typeface="Times New Roman" pitchFamily="18" charset="0"/>
                <a:cs typeface="Times New Roman" pitchFamily="18" charset="0"/>
              </a:rPr>
              <a:t>sđ</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sđ</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graphicFrame>
        <p:nvGraphicFramePr>
          <p:cNvPr id="8" name="Object 7"/>
          <p:cNvGraphicFramePr>
            <a:graphicFrameLocks noChangeAspect="1"/>
          </p:cNvGraphicFramePr>
          <p:nvPr/>
        </p:nvGraphicFramePr>
        <p:xfrm>
          <a:off x="2543175" y="5072064"/>
          <a:ext cx="465138" cy="503237"/>
        </p:xfrm>
        <a:graphic>
          <a:graphicData uri="http://schemas.openxmlformats.org/presentationml/2006/ole">
            <mc:AlternateContent xmlns:mc="http://schemas.openxmlformats.org/markup-compatibility/2006">
              <mc:Choice xmlns:v="urn:schemas-microsoft-com:vml" Requires="v">
                <p:oleObj name="Equation" r:id="rId2" imgW="164814" imgH="177492" progId="Equation.DSMT4">
                  <p:embed/>
                </p:oleObj>
              </mc:Choice>
              <mc:Fallback>
                <p:oleObj name="Equation" r:id="rId2" imgW="164814" imgH="177492" progId="Equation.DSMT4">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5072064"/>
                        <a:ext cx="4651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5105400" y="5051426"/>
          <a:ext cx="863600" cy="523875"/>
        </p:xfrm>
        <a:graphic>
          <a:graphicData uri="http://schemas.openxmlformats.org/presentationml/2006/ole">
            <mc:AlternateContent xmlns:mc="http://schemas.openxmlformats.org/markup-compatibility/2006">
              <mc:Choice xmlns:v="urn:schemas-microsoft-com:vml" Requires="v">
                <p:oleObj name="Equation" r:id="rId4" imgW="418918" imgH="253890" progId="Equation.DSMT4">
                  <p:embed/>
                </p:oleObj>
              </mc:Choice>
              <mc:Fallback>
                <p:oleObj name="Equation" r:id="rId4" imgW="418918" imgH="25389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5051426"/>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3200400" y="5575301"/>
          <a:ext cx="998538" cy="473075"/>
        </p:xfrm>
        <a:graphic>
          <a:graphicData uri="http://schemas.openxmlformats.org/presentationml/2006/ole">
            <mc:AlternateContent xmlns:mc="http://schemas.openxmlformats.org/markup-compatibility/2006">
              <mc:Choice xmlns:v="urn:schemas-microsoft-com:vml" Requires="v">
                <p:oleObj name="Equation" r:id="rId6" imgW="533169" imgH="253890" progId="Equation.DSMT4">
                  <p:embed/>
                </p:oleObj>
              </mc:Choice>
              <mc:Fallback>
                <p:oleObj name="Equation" r:id="rId6" imgW="533169" imgH="25389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575301"/>
                        <a:ext cx="9985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3095625" y="6019800"/>
          <a:ext cx="1665288" cy="482600"/>
        </p:xfrm>
        <a:graphic>
          <a:graphicData uri="http://schemas.openxmlformats.org/presentationml/2006/ole">
            <mc:AlternateContent xmlns:mc="http://schemas.openxmlformats.org/markup-compatibility/2006">
              <mc:Choice xmlns:v="urn:schemas-microsoft-com:vml" Requires="v">
                <p:oleObj name="Equation" r:id="rId8" imgW="875920" imgH="253890" progId="Equation.DSMT4">
                  <p:embed/>
                </p:oleObj>
              </mc:Choice>
              <mc:Fallback>
                <p:oleObj name="Equation" r:id="rId8" imgW="875920" imgH="25389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5625" y="6019800"/>
                        <a:ext cx="16652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5532438" y="5949951"/>
          <a:ext cx="3306762" cy="461963"/>
        </p:xfrm>
        <a:graphic>
          <a:graphicData uri="http://schemas.openxmlformats.org/presentationml/2006/ole">
            <mc:AlternateContent xmlns:mc="http://schemas.openxmlformats.org/markup-compatibility/2006">
              <mc:Choice xmlns:v="urn:schemas-microsoft-com:vml" Requires="v">
                <p:oleObj name="Equation" r:id="rId10" imgW="1815312" imgH="253890" progId="Equation.DSMT4">
                  <p:embed/>
                </p:oleObj>
              </mc:Choice>
              <mc:Fallback>
                <p:oleObj name="Equation" r:id="rId10" imgW="1815312" imgH="25389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32438" y="5949951"/>
                        <a:ext cx="330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2814" y="1546225"/>
            <a:ext cx="2554287"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WordArt 2">
            <a:extLst>
              <a:ext uri="{FF2B5EF4-FFF2-40B4-BE49-F238E27FC236}">
                <a16:creationId xmlns:a16="http://schemas.microsoft.com/office/drawing/2014/main" id="{CC463FBD-5889-4E7D-9C77-2D9029939144}"/>
              </a:ext>
            </a:extLst>
          </p:cNvPr>
          <p:cNvSpPr>
            <a:spLocks noChangeArrowheads="1" noChangeShapeType="1" noTextEdit="1"/>
          </p:cNvSpPr>
          <p:nvPr/>
        </p:nvSpPr>
        <p:spPr bwMode="auto">
          <a:xfrm>
            <a:off x="2017713" y="1150938"/>
            <a:ext cx="8610600" cy="787400"/>
          </a:xfrm>
          <a:prstGeom prst="rect">
            <a:avLst/>
          </a:prstGeom>
        </p:spPr>
        <p:txBody>
          <a:bodyPr wrap="none"/>
          <a:lstStyle/>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r>
              <a:rPr lang="vi-VN"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p>
          <a:p>
            <a:pPr algn="ctr">
              <a:defRPr/>
            </a:pP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p:txBody>
      </p:sp>
      <p:grpSp>
        <p:nvGrpSpPr>
          <p:cNvPr id="2" name="Group 3"/>
          <p:cNvGrpSpPr>
            <a:grpSpLocks/>
          </p:cNvGrpSpPr>
          <p:nvPr/>
        </p:nvGrpSpPr>
        <p:grpSpPr bwMode="auto">
          <a:xfrm>
            <a:off x="3505201" y="2797176"/>
            <a:ext cx="1704975" cy="1738313"/>
            <a:chOff x="2374" y="6759"/>
            <a:chExt cx="966" cy="966"/>
          </a:xfrm>
        </p:grpSpPr>
        <p:grpSp>
          <p:nvGrpSpPr>
            <p:cNvPr id="18521" name="Group 4"/>
            <p:cNvGrpSpPr>
              <a:grpSpLocks/>
            </p:cNvGrpSpPr>
            <p:nvPr/>
          </p:nvGrpSpPr>
          <p:grpSpPr bwMode="auto">
            <a:xfrm>
              <a:off x="2374" y="6759"/>
              <a:ext cx="966" cy="966"/>
              <a:chOff x="1255" y="13668"/>
              <a:chExt cx="1417" cy="1417"/>
            </a:xfrm>
          </p:grpSpPr>
          <p:sp>
            <p:nvSpPr>
              <p:cNvPr id="18535" name="Oval 5"/>
              <p:cNvSpPr>
                <a:spLocks noChangeAspect="1" noChangeArrowheads="1"/>
              </p:cNvSpPr>
              <p:nvPr/>
            </p:nvSpPr>
            <p:spPr bwMode="auto">
              <a:xfrm>
                <a:off x="1947" y="14362"/>
                <a:ext cx="40" cy="40"/>
              </a:xfrm>
              <a:prstGeom prst="ellipse">
                <a:avLst/>
              </a:prstGeom>
              <a:solidFill>
                <a:srgbClr val="000000"/>
              </a:solidFill>
              <a:ln w="9525">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36" name="Oval 6"/>
              <p:cNvSpPr>
                <a:spLocks noChangeAspect="1" noChangeArrowheads="1"/>
              </p:cNvSpPr>
              <p:nvPr/>
            </p:nvSpPr>
            <p:spPr bwMode="auto">
              <a:xfrm>
                <a:off x="1255" y="13668"/>
                <a:ext cx="1417" cy="1417"/>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522" name="Freeform 7"/>
            <p:cNvSpPr>
              <a:spLocks/>
            </p:cNvSpPr>
            <p:nvPr/>
          </p:nvSpPr>
          <p:spPr bwMode="auto">
            <a:xfrm>
              <a:off x="2860" y="6897"/>
              <a:ext cx="128" cy="576"/>
            </a:xfrm>
            <a:custGeom>
              <a:avLst/>
              <a:gdLst>
                <a:gd name="T0" fmla="*/ 0 w 128"/>
                <a:gd name="T1" fmla="*/ 0 h 576"/>
                <a:gd name="T2" fmla="*/ 0 w 128"/>
                <a:gd name="T3" fmla="*/ 348 h 576"/>
                <a:gd name="T4" fmla="*/ 128 w 128"/>
                <a:gd name="T5" fmla="*/ 576 h 576"/>
                <a:gd name="T6" fmla="*/ 0 60000 65536"/>
                <a:gd name="T7" fmla="*/ 0 60000 65536"/>
                <a:gd name="T8" fmla="*/ 0 60000 65536"/>
                <a:gd name="T9" fmla="*/ 0 w 128"/>
                <a:gd name="T10" fmla="*/ 0 h 576"/>
                <a:gd name="T11" fmla="*/ 128 w 128"/>
                <a:gd name="T12" fmla="*/ 576 h 576"/>
              </a:gdLst>
              <a:ahLst/>
              <a:cxnLst>
                <a:cxn ang="T6">
                  <a:pos x="T0" y="T1"/>
                </a:cxn>
                <a:cxn ang="T7">
                  <a:pos x="T2" y="T3"/>
                </a:cxn>
                <a:cxn ang="T8">
                  <a:pos x="T4" y="T5"/>
                </a:cxn>
              </a:cxnLst>
              <a:rect l="T9" t="T10" r="T11" b="T12"/>
              <a:pathLst>
                <a:path w="128" h="576">
                  <a:moveTo>
                    <a:pt x="0" y="0"/>
                  </a:moveTo>
                  <a:lnTo>
                    <a:pt x="0" y="348"/>
                  </a:lnTo>
                  <a:lnTo>
                    <a:pt x="128" y="576"/>
                  </a:lnTo>
                </a:path>
              </a:pathLst>
            </a:custGeom>
            <a:noFill/>
            <a:ln w="38100">
              <a:solidFill>
                <a:srgbClr val="0000FF"/>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23" name="WordArt 8"/>
            <p:cNvSpPr>
              <a:spLocks noChangeArrowheads="1" noChangeShapeType="1" noTextEdit="1"/>
            </p:cNvSpPr>
            <p:nvPr/>
          </p:nvSpPr>
          <p:spPr bwMode="auto">
            <a:xfrm>
              <a:off x="2773" y="6775"/>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12</a:t>
              </a:r>
            </a:p>
          </p:txBody>
        </p:sp>
        <p:sp>
          <p:nvSpPr>
            <p:cNvPr id="18524" name="WordArt 9"/>
            <p:cNvSpPr>
              <a:spLocks noChangeArrowheads="1" noChangeShapeType="1" noTextEdit="1"/>
            </p:cNvSpPr>
            <p:nvPr/>
          </p:nvSpPr>
          <p:spPr bwMode="auto">
            <a:xfrm>
              <a:off x="3227" y="717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3</a:t>
              </a:r>
            </a:p>
          </p:txBody>
        </p:sp>
        <p:sp>
          <p:nvSpPr>
            <p:cNvPr id="18525" name="WordArt 10"/>
            <p:cNvSpPr>
              <a:spLocks noChangeArrowheads="1" noChangeShapeType="1" noTextEdit="1"/>
            </p:cNvSpPr>
            <p:nvPr/>
          </p:nvSpPr>
          <p:spPr bwMode="auto">
            <a:xfrm>
              <a:off x="3154" y="73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4</a:t>
              </a:r>
            </a:p>
          </p:txBody>
        </p:sp>
        <p:sp>
          <p:nvSpPr>
            <p:cNvPr id="18526" name="WordArt 11"/>
            <p:cNvSpPr>
              <a:spLocks noChangeArrowheads="1" noChangeShapeType="1" noTextEdit="1"/>
            </p:cNvSpPr>
            <p:nvPr/>
          </p:nvSpPr>
          <p:spPr bwMode="auto">
            <a:xfrm>
              <a:off x="3020" y="753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5</a:t>
              </a:r>
            </a:p>
          </p:txBody>
        </p:sp>
        <p:sp>
          <p:nvSpPr>
            <p:cNvPr id="18527" name="WordArt 12"/>
            <p:cNvSpPr>
              <a:spLocks noChangeArrowheads="1" noChangeShapeType="1" noTextEdit="1"/>
            </p:cNvSpPr>
            <p:nvPr/>
          </p:nvSpPr>
          <p:spPr bwMode="auto">
            <a:xfrm>
              <a:off x="2806" y="759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6</a:t>
              </a:r>
            </a:p>
          </p:txBody>
        </p:sp>
        <p:sp>
          <p:nvSpPr>
            <p:cNvPr id="18528" name="WordArt 13"/>
            <p:cNvSpPr>
              <a:spLocks noChangeArrowheads="1" noChangeShapeType="1" noTextEdit="1"/>
            </p:cNvSpPr>
            <p:nvPr/>
          </p:nvSpPr>
          <p:spPr bwMode="auto">
            <a:xfrm>
              <a:off x="2602" y="754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7</a:t>
              </a:r>
            </a:p>
          </p:txBody>
        </p:sp>
        <p:sp>
          <p:nvSpPr>
            <p:cNvPr id="18529" name="WordArt 14"/>
            <p:cNvSpPr>
              <a:spLocks noChangeArrowheads="1" noChangeShapeType="1" noTextEdit="1"/>
            </p:cNvSpPr>
            <p:nvPr/>
          </p:nvSpPr>
          <p:spPr bwMode="auto">
            <a:xfrm>
              <a:off x="2448" y="738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8</a:t>
              </a:r>
            </a:p>
          </p:txBody>
        </p:sp>
        <p:sp>
          <p:nvSpPr>
            <p:cNvPr id="18530" name="WordArt 15"/>
            <p:cNvSpPr>
              <a:spLocks noChangeArrowheads="1" noChangeShapeType="1" noTextEdit="1"/>
            </p:cNvSpPr>
            <p:nvPr/>
          </p:nvSpPr>
          <p:spPr bwMode="auto">
            <a:xfrm>
              <a:off x="2388" y="718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9</a:t>
              </a:r>
            </a:p>
          </p:txBody>
        </p:sp>
        <p:sp>
          <p:nvSpPr>
            <p:cNvPr id="18531" name="WordArt 16"/>
            <p:cNvSpPr>
              <a:spLocks noChangeArrowheads="1" noChangeShapeType="1" noTextEdit="1"/>
            </p:cNvSpPr>
            <p:nvPr/>
          </p:nvSpPr>
          <p:spPr bwMode="auto">
            <a:xfrm>
              <a:off x="3052" y="6843"/>
              <a:ext cx="6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a:t>
              </a:r>
            </a:p>
          </p:txBody>
        </p:sp>
        <p:sp>
          <p:nvSpPr>
            <p:cNvPr id="18532" name="WordArt 17"/>
            <p:cNvSpPr>
              <a:spLocks noChangeArrowheads="1" noChangeShapeType="1" noTextEdit="1"/>
            </p:cNvSpPr>
            <p:nvPr/>
          </p:nvSpPr>
          <p:spPr bwMode="auto">
            <a:xfrm>
              <a:off x="3165" y="697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2</a:t>
              </a:r>
            </a:p>
          </p:txBody>
        </p:sp>
        <p:sp>
          <p:nvSpPr>
            <p:cNvPr id="18533" name="WordArt 18"/>
            <p:cNvSpPr>
              <a:spLocks noChangeArrowheads="1" noChangeShapeType="1" noTextEdit="1"/>
            </p:cNvSpPr>
            <p:nvPr/>
          </p:nvSpPr>
          <p:spPr bwMode="auto">
            <a:xfrm>
              <a:off x="2441" y="6982"/>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10</a:t>
              </a:r>
            </a:p>
          </p:txBody>
        </p:sp>
        <p:sp>
          <p:nvSpPr>
            <p:cNvPr id="18534" name="WordArt 19"/>
            <p:cNvSpPr>
              <a:spLocks noChangeArrowheads="1" noChangeShapeType="1" noTextEdit="1"/>
            </p:cNvSpPr>
            <p:nvPr/>
          </p:nvSpPr>
          <p:spPr bwMode="auto">
            <a:xfrm>
              <a:off x="2570" y="6843"/>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11</a:t>
              </a:r>
            </a:p>
          </p:txBody>
        </p:sp>
      </p:grpSp>
      <p:grpSp>
        <p:nvGrpSpPr>
          <p:cNvPr id="4" name="Group 20"/>
          <p:cNvGrpSpPr>
            <a:grpSpLocks/>
          </p:cNvGrpSpPr>
          <p:nvPr/>
        </p:nvGrpSpPr>
        <p:grpSpPr bwMode="auto">
          <a:xfrm>
            <a:off x="7159626" y="2798764"/>
            <a:ext cx="1628775" cy="1660525"/>
            <a:chOff x="3762" y="6686"/>
            <a:chExt cx="966" cy="966"/>
          </a:xfrm>
        </p:grpSpPr>
        <p:grpSp>
          <p:nvGrpSpPr>
            <p:cNvPr id="18505" name="Group 21"/>
            <p:cNvGrpSpPr>
              <a:grpSpLocks/>
            </p:cNvGrpSpPr>
            <p:nvPr/>
          </p:nvGrpSpPr>
          <p:grpSpPr bwMode="auto">
            <a:xfrm>
              <a:off x="3762" y="6686"/>
              <a:ext cx="966" cy="966"/>
              <a:chOff x="1255" y="13668"/>
              <a:chExt cx="1417" cy="1417"/>
            </a:xfrm>
          </p:grpSpPr>
          <p:sp>
            <p:nvSpPr>
              <p:cNvPr id="18519" name="Oval 22"/>
              <p:cNvSpPr>
                <a:spLocks noChangeAspect="1" noChangeArrowheads="1"/>
              </p:cNvSpPr>
              <p:nvPr/>
            </p:nvSpPr>
            <p:spPr bwMode="auto">
              <a:xfrm>
                <a:off x="1947" y="14362"/>
                <a:ext cx="40" cy="40"/>
              </a:xfrm>
              <a:prstGeom prst="ellipse">
                <a:avLst/>
              </a:prstGeom>
              <a:solidFill>
                <a:srgbClr val="000000"/>
              </a:solidFill>
              <a:ln w="9525">
                <a:solidFill>
                  <a:srgbClr val="CC99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20" name="Oval 23"/>
              <p:cNvSpPr>
                <a:spLocks noChangeAspect="1" noChangeArrowheads="1"/>
              </p:cNvSpPr>
              <p:nvPr/>
            </p:nvSpPr>
            <p:spPr bwMode="auto">
              <a:xfrm>
                <a:off x="1255" y="13668"/>
                <a:ext cx="1417" cy="1417"/>
              </a:xfrm>
              <a:prstGeom prst="ellipse">
                <a:avLst/>
              </a:pr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506" name="Freeform 24"/>
            <p:cNvSpPr>
              <a:spLocks/>
            </p:cNvSpPr>
            <p:nvPr/>
          </p:nvSpPr>
          <p:spPr bwMode="auto">
            <a:xfrm>
              <a:off x="4248" y="6824"/>
              <a:ext cx="1" cy="348"/>
            </a:xfrm>
            <a:custGeom>
              <a:avLst/>
              <a:gdLst>
                <a:gd name="T0" fmla="*/ 0 w 1"/>
                <a:gd name="T1" fmla="*/ 0 h 348"/>
                <a:gd name="T2" fmla="*/ 0 w 1"/>
                <a:gd name="T3" fmla="*/ 348 h 348"/>
                <a:gd name="T4" fmla="*/ 0 w 1"/>
                <a:gd name="T5" fmla="*/ 85 h 348"/>
                <a:gd name="T6" fmla="*/ 0 60000 65536"/>
                <a:gd name="T7" fmla="*/ 0 60000 65536"/>
                <a:gd name="T8" fmla="*/ 0 60000 65536"/>
                <a:gd name="T9" fmla="*/ 0 w 1"/>
                <a:gd name="T10" fmla="*/ 0 h 348"/>
                <a:gd name="T11" fmla="*/ 1 w 1"/>
                <a:gd name="T12" fmla="*/ 348 h 348"/>
              </a:gdLst>
              <a:ahLst/>
              <a:cxnLst>
                <a:cxn ang="T6">
                  <a:pos x="T0" y="T1"/>
                </a:cxn>
                <a:cxn ang="T7">
                  <a:pos x="T2" y="T3"/>
                </a:cxn>
                <a:cxn ang="T8">
                  <a:pos x="T4" y="T5"/>
                </a:cxn>
              </a:cxnLst>
              <a:rect l="T9" t="T10" r="T11" b="T12"/>
              <a:pathLst>
                <a:path w="1" h="348">
                  <a:moveTo>
                    <a:pt x="0" y="0"/>
                  </a:moveTo>
                  <a:lnTo>
                    <a:pt x="0" y="348"/>
                  </a:lnTo>
                  <a:lnTo>
                    <a:pt x="0" y="85"/>
                  </a:lnTo>
                </a:path>
              </a:pathLst>
            </a:custGeom>
            <a:noFill/>
            <a:ln w="38100">
              <a:solidFill>
                <a:srgbClr val="CC9900"/>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07" name="WordArt 25"/>
            <p:cNvSpPr>
              <a:spLocks noChangeArrowheads="1" noChangeShapeType="1" noTextEdit="1"/>
            </p:cNvSpPr>
            <p:nvPr/>
          </p:nvSpPr>
          <p:spPr bwMode="auto">
            <a:xfrm>
              <a:off x="4161" y="6702"/>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12</a:t>
              </a:r>
            </a:p>
          </p:txBody>
        </p:sp>
        <p:sp>
          <p:nvSpPr>
            <p:cNvPr id="18508" name="WordArt 26"/>
            <p:cNvSpPr>
              <a:spLocks noChangeArrowheads="1" noChangeShapeType="1" noTextEdit="1"/>
            </p:cNvSpPr>
            <p:nvPr/>
          </p:nvSpPr>
          <p:spPr bwMode="auto">
            <a:xfrm>
              <a:off x="4615" y="7105"/>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3</a:t>
              </a:r>
            </a:p>
          </p:txBody>
        </p:sp>
        <p:sp>
          <p:nvSpPr>
            <p:cNvPr id="18509" name="WordArt 27"/>
            <p:cNvSpPr>
              <a:spLocks noChangeArrowheads="1" noChangeShapeType="1" noTextEdit="1"/>
            </p:cNvSpPr>
            <p:nvPr/>
          </p:nvSpPr>
          <p:spPr bwMode="auto">
            <a:xfrm>
              <a:off x="4542" y="7320"/>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4</a:t>
              </a:r>
            </a:p>
          </p:txBody>
        </p:sp>
        <p:sp>
          <p:nvSpPr>
            <p:cNvPr id="18510" name="WordArt 28"/>
            <p:cNvSpPr>
              <a:spLocks noChangeArrowheads="1" noChangeShapeType="1" noTextEdit="1"/>
            </p:cNvSpPr>
            <p:nvPr/>
          </p:nvSpPr>
          <p:spPr bwMode="auto">
            <a:xfrm>
              <a:off x="4408" y="7466"/>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5</a:t>
              </a:r>
            </a:p>
          </p:txBody>
        </p:sp>
        <p:sp>
          <p:nvSpPr>
            <p:cNvPr id="18511" name="WordArt 29"/>
            <p:cNvSpPr>
              <a:spLocks noChangeArrowheads="1" noChangeShapeType="1" noTextEdit="1"/>
            </p:cNvSpPr>
            <p:nvPr/>
          </p:nvSpPr>
          <p:spPr bwMode="auto">
            <a:xfrm>
              <a:off x="4194" y="752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6</a:t>
              </a:r>
            </a:p>
          </p:txBody>
        </p:sp>
        <p:sp>
          <p:nvSpPr>
            <p:cNvPr id="18512" name="WordArt 30"/>
            <p:cNvSpPr>
              <a:spLocks noChangeArrowheads="1" noChangeShapeType="1" noTextEdit="1"/>
            </p:cNvSpPr>
            <p:nvPr/>
          </p:nvSpPr>
          <p:spPr bwMode="auto">
            <a:xfrm>
              <a:off x="3990" y="746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7</a:t>
              </a:r>
            </a:p>
          </p:txBody>
        </p:sp>
        <p:sp>
          <p:nvSpPr>
            <p:cNvPr id="18513" name="WordArt 31"/>
            <p:cNvSpPr>
              <a:spLocks noChangeArrowheads="1" noChangeShapeType="1" noTextEdit="1"/>
            </p:cNvSpPr>
            <p:nvPr/>
          </p:nvSpPr>
          <p:spPr bwMode="auto">
            <a:xfrm>
              <a:off x="3836" y="731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8</a:t>
              </a:r>
            </a:p>
          </p:txBody>
        </p:sp>
        <p:sp>
          <p:nvSpPr>
            <p:cNvPr id="18514" name="WordArt 32"/>
            <p:cNvSpPr>
              <a:spLocks noChangeArrowheads="1" noChangeShapeType="1" noTextEdit="1"/>
            </p:cNvSpPr>
            <p:nvPr/>
          </p:nvSpPr>
          <p:spPr bwMode="auto">
            <a:xfrm>
              <a:off x="3776" y="711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9</a:t>
              </a:r>
            </a:p>
          </p:txBody>
        </p:sp>
        <p:sp>
          <p:nvSpPr>
            <p:cNvPr id="18515" name="WordArt 33"/>
            <p:cNvSpPr>
              <a:spLocks noChangeArrowheads="1" noChangeShapeType="1" noTextEdit="1"/>
            </p:cNvSpPr>
            <p:nvPr/>
          </p:nvSpPr>
          <p:spPr bwMode="auto">
            <a:xfrm>
              <a:off x="4440" y="6770"/>
              <a:ext cx="6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a:t>
              </a:r>
            </a:p>
          </p:txBody>
        </p:sp>
        <p:sp>
          <p:nvSpPr>
            <p:cNvPr id="18516" name="WordArt 34"/>
            <p:cNvSpPr>
              <a:spLocks noChangeArrowheads="1" noChangeShapeType="1" noTextEdit="1"/>
            </p:cNvSpPr>
            <p:nvPr/>
          </p:nvSpPr>
          <p:spPr bwMode="auto">
            <a:xfrm>
              <a:off x="4553" y="6905"/>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2</a:t>
              </a:r>
            </a:p>
          </p:txBody>
        </p:sp>
        <p:sp>
          <p:nvSpPr>
            <p:cNvPr id="18517" name="WordArt 35"/>
            <p:cNvSpPr>
              <a:spLocks noChangeArrowheads="1" noChangeShapeType="1" noTextEdit="1"/>
            </p:cNvSpPr>
            <p:nvPr/>
          </p:nvSpPr>
          <p:spPr bwMode="auto">
            <a:xfrm>
              <a:off x="3829" y="6909"/>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10</a:t>
              </a:r>
            </a:p>
          </p:txBody>
        </p:sp>
        <p:sp>
          <p:nvSpPr>
            <p:cNvPr id="18518" name="WordArt 36"/>
            <p:cNvSpPr>
              <a:spLocks noChangeArrowheads="1" noChangeShapeType="1" noTextEdit="1"/>
            </p:cNvSpPr>
            <p:nvPr/>
          </p:nvSpPr>
          <p:spPr bwMode="auto">
            <a:xfrm>
              <a:off x="3958" y="6770"/>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11</a:t>
              </a:r>
            </a:p>
          </p:txBody>
        </p:sp>
      </p:grpSp>
      <p:grpSp>
        <p:nvGrpSpPr>
          <p:cNvPr id="6" name="Group 37"/>
          <p:cNvGrpSpPr>
            <a:grpSpLocks/>
          </p:cNvGrpSpPr>
          <p:nvPr/>
        </p:nvGrpSpPr>
        <p:grpSpPr bwMode="auto">
          <a:xfrm>
            <a:off x="8924925" y="2800350"/>
            <a:ext cx="1606550" cy="1639888"/>
            <a:chOff x="5258" y="6675"/>
            <a:chExt cx="966" cy="966"/>
          </a:xfrm>
        </p:grpSpPr>
        <p:grpSp>
          <p:nvGrpSpPr>
            <p:cNvPr id="18489" name="Group 38"/>
            <p:cNvGrpSpPr>
              <a:grpSpLocks/>
            </p:cNvGrpSpPr>
            <p:nvPr/>
          </p:nvGrpSpPr>
          <p:grpSpPr bwMode="auto">
            <a:xfrm>
              <a:off x="5258" y="6675"/>
              <a:ext cx="966" cy="966"/>
              <a:chOff x="1255" y="13668"/>
              <a:chExt cx="1417" cy="1417"/>
            </a:xfrm>
          </p:grpSpPr>
          <p:sp>
            <p:nvSpPr>
              <p:cNvPr id="18503" name="Oval 39"/>
              <p:cNvSpPr>
                <a:spLocks noChangeAspect="1" noChangeArrowheads="1"/>
              </p:cNvSpPr>
              <p:nvPr/>
            </p:nvSpPr>
            <p:spPr bwMode="auto">
              <a:xfrm>
                <a:off x="1947" y="14362"/>
                <a:ext cx="40" cy="40"/>
              </a:xfrm>
              <a:prstGeom prst="ellipse">
                <a:avLst/>
              </a:prstGeom>
              <a:solidFill>
                <a:srgbClr val="000000"/>
              </a:solidFill>
              <a:ln w="9525">
                <a:solidFill>
                  <a:schemeClr val="folHlink"/>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04" name="Oval 40"/>
              <p:cNvSpPr>
                <a:spLocks noChangeAspect="1" noChangeArrowheads="1"/>
              </p:cNvSpPr>
              <p:nvPr/>
            </p:nvSpPr>
            <p:spPr bwMode="auto">
              <a:xfrm>
                <a:off x="1255" y="13668"/>
                <a:ext cx="1417" cy="1417"/>
              </a:xfrm>
              <a:prstGeom prst="ellipse">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90" name="Freeform 41"/>
            <p:cNvSpPr>
              <a:spLocks/>
            </p:cNvSpPr>
            <p:nvPr/>
          </p:nvSpPr>
          <p:spPr bwMode="auto">
            <a:xfrm>
              <a:off x="5502" y="6813"/>
              <a:ext cx="242" cy="483"/>
            </a:xfrm>
            <a:custGeom>
              <a:avLst/>
              <a:gdLst>
                <a:gd name="T0" fmla="*/ 242 w 242"/>
                <a:gd name="T1" fmla="*/ 0 h 483"/>
                <a:gd name="T2" fmla="*/ 242 w 242"/>
                <a:gd name="T3" fmla="*/ 348 h 483"/>
                <a:gd name="T4" fmla="*/ 0 w 242"/>
                <a:gd name="T5" fmla="*/ 483 h 483"/>
                <a:gd name="T6" fmla="*/ 0 60000 65536"/>
                <a:gd name="T7" fmla="*/ 0 60000 65536"/>
                <a:gd name="T8" fmla="*/ 0 60000 65536"/>
                <a:gd name="T9" fmla="*/ 0 w 242"/>
                <a:gd name="T10" fmla="*/ 0 h 483"/>
                <a:gd name="T11" fmla="*/ 242 w 242"/>
                <a:gd name="T12" fmla="*/ 483 h 483"/>
              </a:gdLst>
              <a:ahLst/>
              <a:cxnLst>
                <a:cxn ang="T6">
                  <a:pos x="T0" y="T1"/>
                </a:cxn>
                <a:cxn ang="T7">
                  <a:pos x="T2" y="T3"/>
                </a:cxn>
                <a:cxn ang="T8">
                  <a:pos x="T4" y="T5"/>
                </a:cxn>
              </a:cxnLst>
              <a:rect l="T9" t="T10" r="T11" b="T12"/>
              <a:pathLst>
                <a:path w="242" h="483">
                  <a:moveTo>
                    <a:pt x="242" y="0"/>
                  </a:moveTo>
                  <a:lnTo>
                    <a:pt x="242" y="348"/>
                  </a:lnTo>
                  <a:lnTo>
                    <a:pt x="0" y="483"/>
                  </a:lnTo>
                </a:path>
              </a:pathLst>
            </a:custGeom>
            <a:noFill/>
            <a:ln w="38100">
              <a:solidFill>
                <a:schemeClr val="folHlink"/>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91" name="WordArt 42"/>
            <p:cNvSpPr>
              <a:spLocks noChangeArrowheads="1" noChangeShapeType="1" noTextEdit="1"/>
            </p:cNvSpPr>
            <p:nvPr/>
          </p:nvSpPr>
          <p:spPr bwMode="auto">
            <a:xfrm>
              <a:off x="5657" y="6691"/>
              <a:ext cx="159"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12</a:t>
              </a:r>
            </a:p>
          </p:txBody>
        </p:sp>
        <p:sp>
          <p:nvSpPr>
            <p:cNvPr id="18492" name="WordArt 43"/>
            <p:cNvSpPr>
              <a:spLocks noChangeArrowheads="1" noChangeShapeType="1" noTextEdit="1"/>
            </p:cNvSpPr>
            <p:nvPr/>
          </p:nvSpPr>
          <p:spPr bwMode="auto">
            <a:xfrm>
              <a:off x="6111" y="7094"/>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3</a:t>
              </a:r>
            </a:p>
          </p:txBody>
        </p:sp>
        <p:sp>
          <p:nvSpPr>
            <p:cNvPr id="18493" name="WordArt 44"/>
            <p:cNvSpPr>
              <a:spLocks noChangeArrowheads="1" noChangeShapeType="1" noTextEdit="1"/>
            </p:cNvSpPr>
            <p:nvPr/>
          </p:nvSpPr>
          <p:spPr bwMode="auto">
            <a:xfrm>
              <a:off x="6038" y="7309"/>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4</a:t>
              </a:r>
            </a:p>
          </p:txBody>
        </p:sp>
        <p:sp>
          <p:nvSpPr>
            <p:cNvPr id="18494" name="WordArt 45"/>
            <p:cNvSpPr>
              <a:spLocks noChangeArrowheads="1" noChangeShapeType="1" noTextEdit="1"/>
            </p:cNvSpPr>
            <p:nvPr/>
          </p:nvSpPr>
          <p:spPr bwMode="auto">
            <a:xfrm>
              <a:off x="5904" y="7455"/>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5</a:t>
              </a:r>
            </a:p>
          </p:txBody>
        </p:sp>
        <p:sp>
          <p:nvSpPr>
            <p:cNvPr id="18495" name="WordArt 46"/>
            <p:cNvSpPr>
              <a:spLocks noChangeArrowheads="1" noChangeShapeType="1" noTextEdit="1"/>
            </p:cNvSpPr>
            <p:nvPr/>
          </p:nvSpPr>
          <p:spPr bwMode="auto">
            <a:xfrm>
              <a:off x="5690" y="751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6</a:t>
              </a:r>
            </a:p>
          </p:txBody>
        </p:sp>
        <p:sp>
          <p:nvSpPr>
            <p:cNvPr id="18496" name="WordArt 47"/>
            <p:cNvSpPr>
              <a:spLocks noChangeArrowheads="1" noChangeShapeType="1" noTextEdit="1"/>
            </p:cNvSpPr>
            <p:nvPr/>
          </p:nvSpPr>
          <p:spPr bwMode="auto">
            <a:xfrm>
              <a:off x="5486" y="7457"/>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7</a:t>
              </a:r>
            </a:p>
          </p:txBody>
        </p:sp>
        <p:sp>
          <p:nvSpPr>
            <p:cNvPr id="18497" name="WordArt 48"/>
            <p:cNvSpPr>
              <a:spLocks noChangeArrowheads="1" noChangeShapeType="1" noTextEdit="1"/>
            </p:cNvSpPr>
            <p:nvPr/>
          </p:nvSpPr>
          <p:spPr bwMode="auto">
            <a:xfrm>
              <a:off x="5332" y="730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8</a:t>
              </a:r>
            </a:p>
          </p:txBody>
        </p:sp>
        <p:sp>
          <p:nvSpPr>
            <p:cNvPr id="18498" name="WordArt 49"/>
            <p:cNvSpPr>
              <a:spLocks noChangeArrowheads="1" noChangeShapeType="1" noTextEdit="1"/>
            </p:cNvSpPr>
            <p:nvPr/>
          </p:nvSpPr>
          <p:spPr bwMode="auto">
            <a:xfrm>
              <a:off x="5272" y="710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9</a:t>
              </a:r>
            </a:p>
          </p:txBody>
        </p:sp>
        <p:sp>
          <p:nvSpPr>
            <p:cNvPr id="18499" name="WordArt 50"/>
            <p:cNvSpPr>
              <a:spLocks noChangeArrowheads="1" noChangeShapeType="1" noTextEdit="1"/>
            </p:cNvSpPr>
            <p:nvPr/>
          </p:nvSpPr>
          <p:spPr bwMode="auto">
            <a:xfrm>
              <a:off x="5936" y="6759"/>
              <a:ext cx="6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a:t>
              </a:r>
            </a:p>
          </p:txBody>
        </p:sp>
        <p:sp>
          <p:nvSpPr>
            <p:cNvPr id="18500" name="WordArt 51"/>
            <p:cNvSpPr>
              <a:spLocks noChangeArrowheads="1" noChangeShapeType="1" noTextEdit="1"/>
            </p:cNvSpPr>
            <p:nvPr/>
          </p:nvSpPr>
          <p:spPr bwMode="auto">
            <a:xfrm>
              <a:off x="6049" y="6894"/>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2</a:t>
              </a:r>
            </a:p>
          </p:txBody>
        </p:sp>
        <p:sp>
          <p:nvSpPr>
            <p:cNvPr id="18501" name="WordArt 52"/>
            <p:cNvSpPr>
              <a:spLocks noChangeArrowheads="1" noChangeShapeType="1" noTextEdit="1"/>
            </p:cNvSpPr>
            <p:nvPr/>
          </p:nvSpPr>
          <p:spPr bwMode="auto">
            <a:xfrm>
              <a:off x="5325" y="6898"/>
              <a:ext cx="159"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10</a:t>
              </a:r>
            </a:p>
          </p:txBody>
        </p:sp>
        <p:sp>
          <p:nvSpPr>
            <p:cNvPr id="18502" name="WordArt 53"/>
            <p:cNvSpPr>
              <a:spLocks noChangeArrowheads="1" noChangeShapeType="1" noTextEdit="1"/>
            </p:cNvSpPr>
            <p:nvPr/>
          </p:nvSpPr>
          <p:spPr bwMode="auto">
            <a:xfrm>
              <a:off x="5454" y="6759"/>
              <a:ext cx="136"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11</a:t>
              </a:r>
            </a:p>
          </p:txBody>
        </p:sp>
      </p:grpSp>
      <p:grpSp>
        <p:nvGrpSpPr>
          <p:cNvPr id="8" name="Group 54"/>
          <p:cNvGrpSpPr>
            <a:grpSpLocks/>
          </p:cNvGrpSpPr>
          <p:nvPr/>
        </p:nvGrpSpPr>
        <p:grpSpPr bwMode="auto">
          <a:xfrm>
            <a:off x="5343525" y="2771776"/>
            <a:ext cx="1701800" cy="1738313"/>
            <a:chOff x="8107" y="14374"/>
            <a:chExt cx="966" cy="966"/>
          </a:xfrm>
        </p:grpSpPr>
        <p:grpSp>
          <p:nvGrpSpPr>
            <p:cNvPr id="18473" name="Group 55"/>
            <p:cNvGrpSpPr>
              <a:grpSpLocks/>
            </p:cNvGrpSpPr>
            <p:nvPr/>
          </p:nvGrpSpPr>
          <p:grpSpPr bwMode="auto">
            <a:xfrm>
              <a:off x="8107" y="14374"/>
              <a:ext cx="966" cy="966"/>
              <a:chOff x="1255" y="13668"/>
              <a:chExt cx="1417" cy="1417"/>
            </a:xfrm>
          </p:grpSpPr>
          <p:sp>
            <p:nvSpPr>
              <p:cNvPr id="18487" name="Oval 56"/>
              <p:cNvSpPr>
                <a:spLocks noChangeAspect="1" noChangeArrowheads="1"/>
              </p:cNvSpPr>
              <p:nvPr/>
            </p:nvSpPr>
            <p:spPr bwMode="auto">
              <a:xfrm>
                <a:off x="1947" y="14362"/>
                <a:ext cx="40" cy="40"/>
              </a:xfrm>
              <a:prstGeom prst="ellipse">
                <a:avLst/>
              </a:prstGeom>
              <a:solidFill>
                <a:srgbClr val="000000"/>
              </a:solidFill>
              <a:ln w="9525">
                <a:solidFill>
                  <a:srgbClr val="FF66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488" name="Oval 57"/>
              <p:cNvSpPr>
                <a:spLocks noChangeAspect="1" noChangeArrowheads="1"/>
              </p:cNvSpPr>
              <p:nvPr/>
            </p:nvSpPr>
            <p:spPr bwMode="auto">
              <a:xfrm>
                <a:off x="1255" y="13668"/>
                <a:ext cx="1417" cy="1417"/>
              </a:xfrm>
              <a:prstGeom prst="ellipse">
                <a:avLst/>
              </a:pr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74" name="Freeform 58"/>
            <p:cNvSpPr>
              <a:spLocks/>
            </p:cNvSpPr>
            <p:nvPr/>
          </p:nvSpPr>
          <p:spPr bwMode="auto">
            <a:xfrm>
              <a:off x="8592" y="14512"/>
              <a:ext cx="1" cy="599"/>
            </a:xfrm>
            <a:custGeom>
              <a:avLst/>
              <a:gdLst>
                <a:gd name="T0" fmla="*/ 1 w 1"/>
                <a:gd name="T1" fmla="*/ 0 h 599"/>
                <a:gd name="T2" fmla="*/ 1 w 1"/>
                <a:gd name="T3" fmla="*/ 348 h 599"/>
                <a:gd name="T4" fmla="*/ 0 w 1"/>
                <a:gd name="T5" fmla="*/ 599 h 599"/>
                <a:gd name="T6" fmla="*/ 0 60000 65536"/>
                <a:gd name="T7" fmla="*/ 0 60000 65536"/>
                <a:gd name="T8" fmla="*/ 0 60000 65536"/>
                <a:gd name="T9" fmla="*/ 0 w 1"/>
                <a:gd name="T10" fmla="*/ 0 h 599"/>
                <a:gd name="T11" fmla="*/ 1 w 1"/>
                <a:gd name="T12" fmla="*/ 599 h 599"/>
              </a:gdLst>
              <a:ahLst/>
              <a:cxnLst>
                <a:cxn ang="T6">
                  <a:pos x="T0" y="T1"/>
                </a:cxn>
                <a:cxn ang="T7">
                  <a:pos x="T2" y="T3"/>
                </a:cxn>
                <a:cxn ang="T8">
                  <a:pos x="T4" y="T5"/>
                </a:cxn>
              </a:cxnLst>
              <a:rect l="T9" t="T10" r="T11" b="T12"/>
              <a:pathLst>
                <a:path w="1" h="599">
                  <a:moveTo>
                    <a:pt x="1" y="0"/>
                  </a:moveTo>
                  <a:lnTo>
                    <a:pt x="1" y="348"/>
                  </a:lnTo>
                  <a:lnTo>
                    <a:pt x="0" y="599"/>
                  </a:lnTo>
                </a:path>
              </a:pathLst>
            </a:custGeom>
            <a:noFill/>
            <a:ln w="38100">
              <a:solidFill>
                <a:srgbClr val="FF66FF"/>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5" name="WordArt 59"/>
            <p:cNvSpPr>
              <a:spLocks noChangeArrowheads="1" noChangeShapeType="1" noTextEdit="1"/>
            </p:cNvSpPr>
            <p:nvPr/>
          </p:nvSpPr>
          <p:spPr bwMode="auto">
            <a:xfrm>
              <a:off x="8506" y="14390"/>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12</a:t>
              </a:r>
            </a:p>
          </p:txBody>
        </p:sp>
        <p:sp>
          <p:nvSpPr>
            <p:cNvPr id="18476" name="WordArt 60"/>
            <p:cNvSpPr>
              <a:spLocks noChangeArrowheads="1" noChangeShapeType="1" noTextEdit="1"/>
            </p:cNvSpPr>
            <p:nvPr/>
          </p:nvSpPr>
          <p:spPr bwMode="auto">
            <a:xfrm>
              <a:off x="8960" y="147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3</a:t>
              </a:r>
            </a:p>
          </p:txBody>
        </p:sp>
        <p:sp>
          <p:nvSpPr>
            <p:cNvPr id="18477" name="WordArt 61"/>
            <p:cNvSpPr>
              <a:spLocks noChangeArrowheads="1" noChangeShapeType="1" noTextEdit="1"/>
            </p:cNvSpPr>
            <p:nvPr/>
          </p:nvSpPr>
          <p:spPr bwMode="auto">
            <a:xfrm>
              <a:off x="8887" y="1500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4</a:t>
              </a:r>
            </a:p>
          </p:txBody>
        </p:sp>
        <p:sp>
          <p:nvSpPr>
            <p:cNvPr id="18478" name="WordArt 62"/>
            <p:cNvSpPr>
              <a:spLocks noChangeArrowheads="1" noChangeShapeType="1" noTextEdit="1"/>
            </p:cNvSpPr>
            <p:nvPr/>
          </p:nvSpPr>
          <p:spPr bwMode="auto">
            <a:xfrm>
              <a:off x="8753" y="1515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5</a:t>
              </a:r>
            </a:p>
          </p:txBody>
        </p:sp>
        <p:sp>
          <p:nvSpPr>
            <p:cNvPr id="18479" name="WordArt 63"/>
            <p:cNvSpPr>
              <a:spLocks noChangeArrowheads="1" noChangeShapeType="1" noTextEdit="1"/>
            </p:cNvSpPr>
            <p:nvPr/>
          </p:nvSpPr>
          <p:spPr bwMode="auto">
            <a:xfrm>
              <a:off x="8539" y="1520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6</a:t>
              </a:r>
            </a:p>
          </p:txBody>
        </p:sp>
        <p:sp>
          <p:nvSpPr>
            <p:cNvPr id="18480" name="WordArt 64"/>
            <p:cNvSpPr>
              <a:spLocks noChangeArrowheads="1" noChangeShapeType="1" noTextEdit="1"/>
            </p:cNvSpPr>
            <p:nvPr/>
          </p:nvSpPr>
          <p:spPr bwMode="auto">
            <a:xfrm>
              <a:off x="8335" y="15156"/>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7</a:t>
              </a:r>
            </a:p>
          </p:txBody>
        </p:sp>
        <p:sp>
          <p:nvSpPr>
            <p:cNvPr id="18481" name="WordArt 65"/>
            <p:cNvSpPr>
              <a:spLocks noChangeArrowheads="1" noChangeShapeType="1" noTextEdit="1"/>
            </p:cNvSpPr>
            <p:nvPr/>
          </p:nvSpPr>
          <p:spPr bwMode="auto">
            <a:xfrm>
              <a:off x="8181" y="1499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8</a:t>
              </a:r>
            </a:p>
          </p:txBody>
        </p:sp>
        <p:sp>
          <p:nvSpPr>
            <p:cNvPr id="18482" name="WordArt 66"/>
            <p:cNvSpPr>
              <a:spLocks noChangeArrowheads="1" noChangeShapeType="1" noTextEdit="1"/>
            </p:cNvSpPr>
            <p:nvPr/>
          </p:nvSpPr>
          <p:spPr bwMode="auto">
            <a:xfrm>
              <a:off x="8121" y="1479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9</a:t>
              </a:r>
            </a:p>
          </p:txBody>
        </p:sp>
        <p:sp>
          <p:nvSpPr>
            <p:cNvPr id="18483" name="WordArt 67"/>
            <p:cNvSpPr>
              <a:spLocks noChangeArrowheads="1" noChangeShapeType="1" noTextEdit="1"/>
            </p:cNvSpPr>
            <p:nvPr/>
          </p:nvSpPr>
          <p:spPr bwMode="auto">
            <a:xfrm>
              <a:off x="8785" y="14458"/>
              <a:ext cx="6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a:t>
              </a:r>
            </a:p>
          </p:txBody>
        </p:sp>
        <p:sp>
          <p:nvSpPr>
            <p:cNvPr id="18484" name="WordArt 68"/>
            <p:cNvSpPr>
              <a:spLocks noChangeArrowheads="1" noChangeShapeType="1" noTextEdit="1"/>
            </p:cNvSpPr>
            <p:nvPr/>
          </p:nvSpPr>
          <p:spPr bwMode="auto">
            <a:xfrm>
              <a:off x="8898" y="145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2</a:t>
              </a:r>
            </a:p>
          </p:txBody>
        </p:sp>
        <p:sp>
          <p:nvSpPr>
            <p:cNvPr id="18485" name="WordArt 69"/>
            <p:cNvSpPr>
              <a:spLocks noChangeArrowheads="1" noChangeShapeType="1" noTextEdit="1"/>
            </p:cNvSpPr>
            <p:nvPr/>
          </p:nvSpPr>
          <p:spPr bwMode="auto">
            <a:xfrm>
              <a:off x="8174" y="14597"/>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10</a:t>
              </a:r>
            </a:p>
          </p:txBody>
        </p:sp>
        <p:sp>
          <p:nvSpPr>
            <p:cNvPr id="18486" name="WordArt 70"/>
            <p:cNvSpPr>
              <a:spLocks noChangeArrowheads="1" noChangeShapeType="1" noTextEdit="1"/>
            </p:cNvSpPr>
            <p:nvPr/>
          </p:nvSpPr>
          <p:spPr bwMode="auto">
            <a:xfrm>
              <a:off x="8303" y="14458"/>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11</a:t>
              </a:r>
            </a:p>
          </p:txBody>
        </p:sp>
      </p:grpSp>
      <p:grpSp>
        <p:nvGrpSpPr>
          <p:cNvPr id="10" name="Group 71"/>
          <p:cNvGrpSpPr>
            <a:grpSpLocks/>
          </p:cNvGrpSpPr>
          <p:nvPr/>
        </p:nvGrpSpPr>
        <p:grpSpPr bwMode="auto">
          <a:xfrm>
            <a:off x="1609726" y="2809875"/>
            <a:ext cx="1743075" cy="1771650"/>
            <a:chOff x="336" y="1488"/>
            <a:chExt cx="1152" cy="1149"/>
          </a:xfrm>
        </p:grpSpPr>
        <p:grpSp>
          <p:nvGrpSpPr>
            <p:cNvPr id="18456" name="Group 72"/>
            <p:cNvGrpSpPr>
              <a:grpSpLocks/>
            </p:cNvGrpSpPr>
            <p:nvPr/>
          </p:nvGrpSpPr>
          <p:grpSpPr bwMode="auto">
            <a:xfrm>
              <a:off x="336" y="1488"/>
              <a:ext cx="1152" cy="1149"/>
              <a:chOff x="1255" y="13668"/>
              <a:chExt cx="1417" cy="1417"/>
            </a:xfrm>
          </p:grpSpPr>
          <p:sp>
            <p:nvSpPr>
              <p:cNvPr id="18471" name="Oval 73"/>
              <p:cNvSpPr>
                <a:spLocks noChangeAspect="1" noChangeArrowheads="1"/>
              </p:cNvSpPr>
              <p:nvPr/>
            </p:nvSpPr>
            <p:spPr bwMode="auto">
              <a:xfrm>
                <a:off x="1947" y="14362"/>
                <a:ext cx="40" cy="40"/>
              </a:xfrm>
              <a:prstGeom prst="ellipse">
                <a:avLst/>
              </a:prstGeom>
              <a:solidFill>
                <a:srgbClr val="000000"/>
              </a:solidFill>
              <a:ln w="9525">
                <a:solidFill>
                  <a:schemeClr val="hlink"/>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472" name="Oval 74"/>
              <p:cNvSpPr>
                <a:spLocks noChangeAspect="1" noChangeArrowheads="1"/>
              </p:cNvSpPr>
              <p:nvPr/>
            </p:nvSpPr>
            <p:spPr bwMode="auto">
              <a:xfrm>
                <a:off x="1255" y="13668"/>
                <a:ext cx="1417" cy="1417"/>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57" name="Freeform 75"/>
            <p:cNvSpPr>
              <a:spLocks/>
            </p:cNvSpPr>
            <p:nvPr/>
          </p:nvSpPr>
          <p:spPr bwMode="auto">
            <a:xfrm>
              <a:off x="916" y="1652"/>
              <a:ext cx="329" cy="414"/>
            </a:xfrm>
            <a:custGeom>
              <a:avLst/>
              <a:gdLst>
                <a:gd name="T0" fmla="*/ 0 w 276"/>
                <a:gd name="T1" fmla="*/ 0 h 348"/>
                <a:gd name="T2" fmla="*/ 0 w 276"/>
                <a:gd name="T3" fmla="*/ 1173 h 348"/>
                <a:gd name="T4" fmla="*/ 944 w 276"/>
                <a:gd name="T5" fmla="*/ 1173 h 348"/>
                <a:gd name="T6" fmla="*/ 0 60000 65536"/>
                <a:gd name="T7" fmla="*/ 0 60000 65536"/>
                <a:gd name="T8" fmla="*/ 0 60000 65536"/>
                <a:gd name="T9" fmla="*/ 0 w 276"/>
                <a:gd name="T10" fmla="*/ 0 h 348"/>
                <a:gd name="T11" fmla="*/ 276 w 276"/>
                <a:gd name="T12" fmla="*/ 348 h 348"/>
              </a:gdLst>
              <a:ahLst/>
              <a:cxnLst>
                <a:cxn ang="T6">
                  <a:pos x="T0" y="T1"/>
                </a:cxn>
                <a:cxn ang="T7">
                  <a:pos x="T2" y="T3"/>
                </a:cxn>
                <a:cxn ang="T8">
                  <a:pos x="T4" y="T5"/>
                </a:cxn>
              </a:cxnLst>
              <a:rect l="T9" t="T10" r="T11" b="T12"/>
              <a:pathLst>
                <a:path w="276" h="348">
                  <a:moveTo>
                    <a:pt x="0" y="0"/>
                  </a:moveTo>
                  <a:lnTo>
                    <a:pt x="0" y="348"/>
                  </a:lnTo>
                  <a:lnTo>
                    <a:pt x="276" y="348"/>
                  </a:lnTo>
                </a:path>
              </a:pathLst>
            </a:custGeom>
            <a:noFill/>
            <a:ln w="38100">
              <a:solidFill>
                <a:schemeClr val="hlink"/>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8" name="WordArt 76"/>
            <p:cNvSpPr>
              <a:spLocks noChangeArrowheads="1" noChangeShapeType="1" noTextEdit="1"/>
            </p:cNvSpPr>
            <p:nvPr/>
          </p:nvSpPr>
          <p:spPr bwMode="auto">
            <a:xfrm>
              <a:off x="812" y="1507"/>
              <a:ext cx="189"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12</a:t>
              </a:r>
            </a:p>
          </p:txBody>
        </p:sp>
        <p:sp>
          <p:nvSpPr>
            <p:cNvPr id="18459" name="WordArt 77"/>
            <p:cNvSpPr>
              <a:spLocks noChangeArrowheads="1" noChangeShapeType="1" noTextEdit="1"/>
            </p:cNvSpPr>
            <p:nvPr/>
          </p:nvSpPr>
          <p:spPr bwMode="auto">
            <a:xfrm>
              <a:off x="1353" y="1986"/>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3</a:t>
              </a:r>
            </a:p>
          </p:txBody>
        </p:sp>
        <p:sp>
          <p:nvSpPr>
            <p:cNvPr id="18460" name="WordArt 78"/>
            <p:cNvSpPr>
              <a:spLocks noChangeArrowheads="1" noChangeShapeType="1" noTextEdit="1"/>
            </p:cNvSpPr>
            <p:nvPr/>
          </p:nvSpPr>
          <p:spPr bwMode="auto">
            <a:xfrm>
              <a:off x="1266" y="2242"/>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4</a:t>
              </a:r>
            </a:p>
          </p:txBody>
        </p:sp>
        <p:sp>
          <p:nvSpPr>
            <p:cNvPr id="18461" name="WordArt 79"/>
            <p:cNvSpPr>
              <a:spLocks noChangeArrowheads="1" noChangeShapeType="1" noTextEdit="1"/>
            </p:cNvSpPr>
            <p:nvPr/>
          </p:nvSpPr>
          <p:spPr bwMode="auto">
            <a:xfrm>
              <a:off x="1106" y="2416"/>
              <a:ext cx="122"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5</a:t>
              </a:r>
            </a:p>
          </p:txBody>
        </p:sp>
        <p:sp>
          <p:nvSpPr>
            <p:cNvPr id="18462" name="WordArt 80"/>
            <p:cNvSpPr>
              <a:spLocks noChangeArrowheads="1" noChangeShapeType="1" noTextEdit="1"/>
            </p:cNvSpPr>
            <p:nvPr/>
          </p:nvSpPr>
          <p:spPr bwMode="auto">
            <a:xfrm>
              <a:off x="851" y="2481"/>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6</a:t>
              </a:r>
            </a:p>
          </p:txBody>
        </p:sp>
        <p:sp>
          <p:nvSpPr>
            <p:cNvPr id="18463" name="WordArt 81"/>
            <p:cNvSpPr>
              <a:spLocks noChangeArrowheads="1" noChangeShapeType="1" noTextEdit="1"/>
            </p:cNvSpPr>
            <p:nvPr/>
          </p:nvSpPr>
          <p:spPr bwMode="auto">
            <a:xfrm>
              <a:off x="608" y="2418"/>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7</a:t>
              </a:r>
            </a:p>
          </p:txBody>
        </p:sp>
        <p:sp>
          <p:nvSpPr>
            <p:cNvPr id="18464" name="WordArt 82"/>
            <p:cNvSpPr>
              <a:spLocks noChangeArrowheads="1" noChangeShapeType="1" noTextEdit="1"/>
            </p:cNvSpPr>
            <p:nvPr/>
          </p:nvSpPr>
          <p:spPr bwMode="auto">
            <a:xfrm>
              <a:off x="424" y="2231"/>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8</a:t>
              </a:r>
            </a:p>
          </p:txBody>
        </p:sp>
        <p:sp>
          <p:nvSpPr>
            <p:cNvPr id="18465" name="WordArt 83"/>
            <p:cNvSpPr>
              <a:spLocks noChangeArrowheads="1" noChangeShapeType="1" noTextEdit="1"/>
            </p:cNvSpPr>
            <p:nvPr/>
          </p:nvSpPr>
          <p:spPr bwMode="auto">
            <a:xfrm>
              <a:off x="353" y="1994"/>
              <a:ext cx="121"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9</a:t>
              </a:r>
            </a:p>
          </p:txBody>
        </p:sp>
        <p:sp>
          <p:nvSpPr>
            <p:cNvPr id="18466" name="WordArt 84"/>
            <p:cNvSpPr>
              <a:spLocks noChangeArrowheads="1" noChangeShapeType="1" noTextEdit="1"/>
            </p:cNvSpPr>
            <p:nvPr/>
          </p:nvSpPr>
          <p:spPr bwMode="auto">
            <a:xfrm>
              <a:off x="1145" y="1588"/>
              <a:ext cx="73"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a:t>
              </a:r>
            </a:p>
          </p:txBody>
        </p:sp>
        <p:sp>
          <p:nvSpPr>
            <p:cNvPr id="18467" name="WordArt 85"/>
            <p:cNvSpPr>
              <a:spLocks noChangeArrowheads="1" noChangeShapeType="1" noTextEdit="1"/>
            </p:cNvSpPr>
            <p:nvPr/>
          </p:nvSpPr>
          <p:spPr bwMode="auto">
            <a:xfrm>
              <a:off x="1279" y="1748"/>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2</a:t>
              </a:r>
            </a:p>
          </p:txBody>
        </p:sp>
        <p:sp>
          <p:nvSpPr>
            <p:cNvPr id="18468" name="WordArt 86"/>
            <p:cNvSpPr>
              <a:spLocks noChangeArrowheads="1" noChangeShapeType="1" noTextEdit="1"/>
            </p:cNvSpPr>
            <p:nvPr/>
          </p:nvSpPr>
          <p:spPr bwMode="auto">
            <a:xfrm>
              <a:off x="416" y="1753"/>
              <a:ext cx="190"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10</a:t>
              </a:r>
            </a:p>
          </p:txBody>
        </p:sp>
        <p:sp>
          <p:nvSpPr>
            <p:cNvPr id="18469" name="WordArt 87"/>
            <p:cNvSpPr>
              <a:spLocks noChangeArrowheads="1" noChangeShapeType="1" noTextEdit="1"/>
            </p:cNvSpPr>
            <p:nvPr/>
          </p:nvSpPr>
          <p:spPr bwMode="auto">
            <a:xfrm>
              <a:off x="570" y="1588"/>
              <a:ext cx="162"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11</a:t>
              </a:r>
            </a:p>
          </p:txBody>
        </p:sp>
        <p:sp>
          <p:nvSpPr>
            <p:cNvPr id="18470" name="Line 88"/>
            <p:cNvSpPr>
              <a:spLocks noChangeShapeType="1"/>
            </p:cNvSpPr>
            <p:nvPr/>
          </p:nvSpPr>
          <p:spPr bwMode="auto">
            <a:xfrm>
              <a:off x="912" y="2064"/>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40" name="Rectangle 89"/>
          <p:cNvSpPr>
            <a:spLocks noChangeArrowheads="1"/>
          </p:cNvSpPr>
          <p:nvPr/>
        </p:nvSpPr>
        <p:spPr bwMode="auto">
          <a:xfrm>
            <a:off x="1905000" y="5421313"/>
            <a:ext cx="609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253018" name="Rectangle 90">
            <a:extLst>
              <a:ext uri="{FF2B5EF4-FFF2-40B4-BE49-F238E27FC236}">
                <a16:creationId xmlns:a16="http://schemas.microsoft.com/office/drawing/2014/main" id="{2B69A7A7-5CDB-4996-801C-70CAF2383877}"/>
              </a:ext>
            </a:extLst>
          </p:cNvPr>
          <p:cNvSpPr>
            <a:spLocks noChangeArrowheads="1"/>
          </p:cNvSpPr>
          <p:nvPr/>
        </p:nvSpPr>
        <p:spPr bwMode="auto">
          <a:xfrm>
            <a:off x="1905001" y="5257801"/>
            <a:ext cx="981075" cy="620713"/>
          </a:xfrm>
          <a:prstGeom prst="rect">
            <a:avLst/>
          </a:prstGeom>
          <a:solidFill>
            <a:schemeClr val="bg2"/>
          </a:solidFill>
          <a:ln w="9525">
            <a:noFill/>
            <a:miter lim="800000"/>
            <a:headEnd/>
            <a:tailEnd/>
          </a:ln>
          <a:effectLst>
            <a:prstShdw prst="shdw17" dist="17961" dir="2700000">
              <a:srgbClr val="2F4D71"/>
            </a:prstShdw>
          </a:effectLst>
        </p:spPr>
        <p:txBody>
          <a:bodyPr wrap="none" anchor="ctr"/>
          <a:lstStyle/>
          <a:p>
            <a:pPr algn="ctr" fontAlgn="auto">
              <a:spcBef>
                <a:spcPts val="0"/>
              </a:spcBef>
              <a:spcAft>
                <a:spcPts val="0"/>
              </a:spcAft>
              <a:defRPr/>
            </a:pPr>
            <a:r>
              <a:rPr lang="en-US" sz="2800">
                <a:solidFill>
                  <a:srgbClr val="000066"/>
                </a:solidFill>
                <a:latin typeface="+mn-lt"/>
                <a:cs typeface="Arial" charset="0"/>
              </a:rPr>
              <a:t>90</a:t>
            </a:r>
            <a:r>
              <a:rPr lang="en-US" sz="2800" baseline="30000">
                <a:solidFill>
                  <a:srgbClr val="000066"/>
                </a:solidFill>
                <a:latin typeface="+mn-lt"/>
                <a:cs typeface="Arial" charset="0"/>
              </a:rPr>
              <a:t>0</a:t>
            </a:r>
            <a:endParaRPr lang="en-US" sz="2800">
              <a:solidFill>
                <a:srgbClr val="000066"/>
              </a:solidFill>
              <a:latin typeface="+mn-lt"/>
              <a:cs typeface="Arial" charset="0"/>
            </a:endParaRPr>
          </a:p>
        </p:txBody>
      </p:sp>
      <p:sp>
        <p:nvSpPr>
          <p:cNvPr id="253019" name="Rectangle 91"/>
          <p:cNvSpPr>
            <a:spLocks noChangeArrowheads="1"/>
          </p:cNvSpPr>
          <p:nvPr/>
        </p:nvSpPr>
        <p:spPr bwMode="auto">
          <a:xfrm>
            <a:off x="3810000" y="5257801"/>
            <a:ext cx="914400" cy="620713"/>
          </a:xfrm>
          <a:prstGeom prst="rect">
            <a:avLst/>
          </a:prstGeom>
          <a:solidFill>
            <a:schemeClr val="bg2"/>
          </a:solidFill>
          <a:ln>
            <a:noFill/>
          </a:ln>
          <a:effectLst>
            <a:prstShdw prst="shdw17" dist="17961" dir="2700000">
              <a:srgbClr val="0000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150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0" name="Rectangle 92"/>
          <p:cNvSpPr>
            <a:spLocks noChangeArrowheads="1"/>
          </p:cNvSpPr>
          <p:nvPr/>
        </p:nvSpPr>
        <p:spPr bwMode="auto">
          <a:xfrm>
            <a:off x="5791200" y="5181601"/>
            <a:ext cx="914400" cy="620713"/>
          </a:xfrm>
          <a:prstGeom prst="rect">
            <a:avLst/>
          </a:prstGeom>
          <a:solidFill>
            <a:schemeClr val="bg2"/>
          </a:solidFill>
          <a:ln>
            <a:noFill/>
          </a:ln>
          <a:effectLst>
            <a:prstShdw prst="shdw17" dist="17961" dir="2700000">
              <a:srgbClr val="993D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180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1" name="Rectangle 93"/>
          <p:cNvSpPr>
            <a:spLocks noChangeArrowheads="1"/>
          </p:cNvSpPr>
          <p:nvPr/>
        </p:nvSpPr>
        <p:spPr bwMode="auto">
          <a:xfrm>
            <a:off x="7620000" y="5257801"/>
            <a:ext cx="914400" cy="620713"/>
          </a:xfrm>
          <a:prstGeom prst="rect">
            <a:avLst/>
          </a:prstGeom>
          <a:solidFill>
            <a:schemeClr val="bg2"/>
          </a:solidFill>
          <a:ln>
            <a:noFill/>
          </a:ln>
          <a:effectLst>
            <a:prstShdw prst="shdw17" dist="17961" dir="2700000">
              <a:srgbClr val="7A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2" name="Rectangle 94"/>
          <p:cNvSpPr>
            <a:spLocks noChangeArrowheads="1"/>
          </p:cNvSpPr>
          <p:nvPr/>
        </p:nvSpPr>
        <p:spPr bwMode="auto">
          <a:xfrm>
            <a:off x="9372600" y="5257801"/>
            <a:ext cx="914400" cy="620713"/>
          </a:xfrm>
          <a:prstGeom prst="rect">
            <a:avLst/>
          </a:prstGeom>
          <a:solidFill>
            <a:schemeClr val="bg2"/>
          </a:solidFill>
          <a:ln w="9525">
            <a:solidFill>
              <a:schemeClr val="bg2"/>
            </a:solidFill>
            <a:miter lim="800000"/>
            <a:headEnd/>
            <a:tailEnd/>
          </a:ln>
          <a:effectLst>
            <a:prstShdw prst="shdw17" dist="17961" dir="2700000">
              <a:srgbClr val="4D004D"/>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120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18446" name="Rectangle 96"/>
          <p:cNvSpPr>
            <a:spLocks noChangeArrowheads="1"/>
          </p:cNvSpPr>
          <p:nvPr/>
        </p:nvSpPr>
        <p:spPr bwMode="auto">
          <a:xfrm>
            <a:off x="1544638" y="0"/>
            <a:ext cx="9078912" cy="6834188"/>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253026" name="Text Box 98"/>
          <p:cNvSpPr txBox="1">
            <a:spLocks noChangeArrowheads="1"/>
          </p:cNvSpPr>
          <p:nvPr/>
        </p:nvSpPr>
        <p:spPr bwMode="auto">
          <a:xfrm>
            <a:off x="2057400" y="46482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a)</a:t>
            </a:r>
          </a:p>
        </p:txBody>
      </p:sp>
      <p:sp>
        <p:nvSpPr>
          <p:cNvPr id="253027" name="Text Box 99"/>
          <p:cNvSpPr txBox="1">
            <a:spLocks noChangeArrowheads="1"/>
          </p:cNvSpPr>
          <p:nvPr/>
        </p:nvSpPr>
        <p:spPr bwMode="auto">
          <a:xfrm>
            <a:off x="4114800" y="45720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b)</a:t>
            </a:r>
          </a:p>
        </p:txBody>
      </p:sp>
      <p:sp>
        <p:nvSpPr>
          <p:cNvPr id="253028" name="Text Box 100"/>
          <p:cNvSpPr txBox="1">
            <a:spLocks noChangeArrowheads="1"/>
          </p:cNvSpPr>
          <p:nvPr/>
        </p:nvSpPr>
        <p:spPr bwMode="auto">
          <a:xfrm>
            <a:off x="6019800" y="45720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c)</a:t>
            </a:r>
          </a:p>
        </p:txBody>
      </p:sp>
      <p:sp>
        <p:nvSpPr>
          <p:cNvPr id="253029" name="Text Box 101"/>
          <p:cNvSpPr txBox="1">
            <a:spLocks noChangeArrowheads="1"/>
          </p:cNvSpPr>
          <p:nvPr/>
        </p:nvSpPr>
        <p:spPr bwMode="auto">
          <a:xfrm>
            <a:off x="7772400" y="45720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d)</a:t>
            </a:r>
          </a:p>
        </p:txBody>
      </p:sp>
      <p:sp>
        <p:nvSpPr>
          <p:cNvPr id="253030" name="Text Box 102"/>
          <p:cNvSpPr txBox="1">
            <a:spLocks noChangeArrowheads="1"/>
          </p:cNvSpPr>
          <p:nvPr/>
        </p:nvSpPr>
        <p:spPr bwMode="auto">
          <a:xfrm>
            <a:off x="9601200" y="4495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e)</a:t>
            </a:r>
          </a:p>
        </p:txBody>
      </p:sp>
      <p:pic>
        <p:nvPicPr>
          <p:cNvPr id="184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76200"/>
            <a:ext cx="1776413"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AutoShape 113">
            <a:hlinkClick r:id="rId3" action="ppaction://hlinksldjump" highlightClick="1"/>
          </p:cNvPr>
          <p:cNvSpPr>
            <a:spLocks noChangeArrowheads="1"/>
          </p:cNvSpPr>
          <p:nvPr/>
        </p:nvSpPr>
        <p:spPr bwMode="auto">
          <a:xfrm>
            <a:off x="9982200" y="6400800"/>
            <a:ext cx="609600" cy="381000"/>
          </a:xfrm>
          <a:prstGeom prst="actionButtonEnd">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cs typeface="Arial" panose="020B0604020202020204" pitchFamily="34" charset="0"/>
            </a:endParaRPr>
          </a:p>
        </p:txBody>
      </p:sp>
      <p:sp>
        <p:nvSpPr>
          <p:cNvPr id="3" name="TextBox 2">
            <a:extLst>
              <a:ext uri="{FF2B5EF4-FFF2-40B4-BE49-F238E27FC236}">
                <a16:creationId xmlns:a16="http://schemas.microsoft.com/office/drawing/2014/main" id="{CE7F6837-FBA8-457B-9985-5B2F9CE2132A}"/>
              </a:ext>
            </a:extLst>
          </p:cNvPr>
          <p:cNvSpPr txBox="1"/>
          <p:nvPr/>
        </p:nvSpPr>
        <p:spPr>
          <a:xfrm>
            <a:off x="3674737" y="534548"/>
            <a:ext cx="2594330" cy="954107"/>
          </a:xfrm>
          <a:prstGeom prst="rect">
            <a:avLst/>
          </a:prstGeom>
          <a:noFill/>
        </p:spPr>
        <p:txBody>
          <a:bodyPr>
            <a:spAutoFit/>
          </a:bodyPr>
          <a:lstStyle/>
          <a:p>
            <a:pPr>
              <a:defRPr/>
            </a:pPr>
            <a:r>
              <a:rPr lang="en-US" altLang="en-US" sz="2800" b="1" dirty="0" err="1">
                <a:solidFill>
                  <a:schemeClr val="hlink"/>
                </a:solidFill>
                <a:highlight>
                  <a:srgbClr val="FFFF00"/>
                </a:highlight>
                <a:latin typeface="Times New Roman" panose="02020603050405020304" pitchFamily="18" charset="0"/>
                <a:cs typeface="Times New Roman" panose="02020603050405020304" pitchFamily="18" charset="0"/>
              </a:rPr>
              <a:t>Bài</a:t>
            </a:r>
            <a:r>
              <a:rPr lang="en-US" altLang="en-US" sz="2800" b="1" dirty="0">
                <a:solidFill>
                  <a:schemeClr val="hlink"/>
                </a:solidFill>
                <a:highlight>
                  <a:srgbClr val="FFFF00"/>
                </a:highlight>
                <a:latin typeface="Times New Roman" panose="02020603050405020304" pitchFamily="18" charset="0"/>
                <a:cs typeface="Times New Roman" panose="02020603050405020304" pitchFamily="18" charset="0"/>
              </a:rPr>
              <a:t> 5.8</a:t>
            </a:r>
          </a:p>
          <a:p>
            <a:pPr>
              <a:defRPr/>
            </a:pPr>
            <a:endParaRPr lang="en-US" sz="2800" dirty="0"/>
          </a:p>
        </p:txBody>
      </p:sp>
      <p:sp>
        <p:nvSpPr>
          <p:cNvPr id="105" name="TextBox 104"/>
          <p:cNvSpPr txBox="1">
            <a:spLocks noChangeArrowheads="1"/>
          </p:cNvSpPr>
          <p:nvPr/>
        </p:nvSpPr>
        <p:spPr bwMode="auto">
          <a:xfrm>
            <a:off x="3732214" y="1028700"/>
            <a:ext cx="6022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Kim giờ và kim phút tạo 1 góc bao nhiêu độ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2930"/>
                                        </p:tgtEl>
                                        <p:attrNameLst>
                                          <p:attrName>style.visibility</p:attrName>
                                        </p:attrNameLst>
                                      </p:cBhvr>
                                      <p:to>
                                        <p:strVal val="visible"/>
                                      </p:to>
                                    </p:set>
                                    <p:animEffect transition="in" filter="checkerboard(across)">
                                      <p:cBhvr>
                                        <p:cTn id="7" dur="500"/>
                                        <p:tgtEl>
                                          <p:spTgt spid="252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anim calcmode="lin" valueType="num">
                                      <p:cBhvr>
                                        <p:cTn id="13" dur="1000" fill="hold"/>
                                        <p:tgtEl>
                                          <p:spTgt spid="105"/>
                                        </p:tgtEl>
                                        <p:attrNameLst>
                                          <p:attrName>ppt_x</p:attrName>
                                        </p:attrNameLst>
                                      </p:cBhvr>
                                      <p:tavLst>
                                        <p:tav tm="0">
                                          <p:val>
                                            <p:strVal val="#ppt_x"/>
                                          </p:val>
                                        </p:tav>
                                        <p:tav tm="100000">
                                          <p:val>
                                            <p:strVal val="#ppt_x"/>
                                          </p:val>
                                        </p:tav>
                                      </p:tavLst>
                                    </p:anim>
                                    <p:anim calcmode="lin" valueType="num">
                                      <p:cBhvr>
                                        <p:cTn id="14"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par>
                                <p:cTn id="20" presetID="8"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par>
                                <p:cTn id="23" presetID="8"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par>
                                <p:cTn id="26" presetID="8"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2000"/>
                                        <p:tgtEl>
                                          <p:spTgt spid="10"/>
                                        </p:tgtEl>
                                      </p:cBhvr>
                                    </p:animEffect>
                                  </p:childTnLst>
                                </p:cTn>
                              </p:par>
                              <p:par>
                                <p:cTn id="29" presetID="8"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53026"/>
                                        </p:tgtEl>
                                        <p:attrNameLst>
                                          <p:attrName>style.visibility</p:attrName>
                                        </p:attrNameLst>
                                      </p:cBhvr>
                                      <p:to>
                                        <p:strVal val="visible"/>
                                      </p:to>
                                    </p:set>
                                    <p:animEffect transition="in" filter="checkerboard(across)">
                                      <p:cBhvr>
                                        <p:cTn id="34" dur="500"/>
                                        <p:tgtEl>
                                          <p:spTgt spid="25302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53027"/>
                                        </p:tgtEl>
                                        <p:attrNameLst>
                                          <p:attrName>style.visibility</p:attrName>
                                        </p:attrNameLst>
                                      </p:cBhvr>
                                      <p:to>
                                        <p:strVal val="visible"/>
                                      </p:to>
                                    </p:set>
                                    <p:animEffect transition="in" filter="checkerboard(across)">
                                      <p:cBhvr>
                                        <p:cTn id="37" dur="500"/>
                                        <p:tgtEl>
                                          <p:spTgt spid="25302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53028"/>
                                        </p:tgtEl>
                                        <p:attrNameLst>
                                          <p:attrName>style.visibility</p:attrName>
                                        </p:attrNameLst>
                                      </p:cBhvr>
                                      <p:to>
                                        <p:strVal val="visible"/>
                                      </p:to>
                                    </p:set>
                                    <p:animEffect transition="in" filter="checkerboard(across)">
                                      <p:cBhvr>
                                        <p:cTn id="40" dur="500"/>
                                        <p:tgtEl>
                                          <p:spTgt spid="253028"/>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53029"/>
                                        </p:tgtEl>
                                        <p:attrNameLst>
                                          <p:attrName>style.visibility</p:attrName>
                                        </p:attrNameLst>
                                      </p:cBhvr>
                                      <p:to>
                                        <p:strVal val="visible"/>
                                      </p:to>
                                    </p:set>
                                    <p:animEffect transition="in" filter="checkerboard(across)">
                                      <p:cBhvr>
                                        <p:cTn id="43" dur="500"/>
                                        <p:tgtEl>
                                          <p:spTgt spid="25302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53030"/>
                                        </p:tgtEl>
                                        <p:attrNameLst>
                                          <p:attrName>style.visibility</p:attrName>
                                        </p:attrNameLst>
                                      </p:cBhvr>
                                      <p:to>
                                        <p:strVal val="visible"/>
                                      </p:to>
                                    </p:set>
                                    <p:animEffect transition="in" filter="checkerboard(across)">
                                      <p:cBhvr>
                                        <p:cTn id="46" dur="500"/>
                                        <p:tgtEl>
                                          <p:spTgt spid="2530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253018"/>
                                        </p:tgtEl>
                                        <p:attrNameLst>
                                          <p:attrName>style.visibility</p:attrName>
                                        </p:attrNameLst>
                                      </p:cBhvr>
                                      <p:to>
                                        <p:strVal val="visible"/>
                                      </p:to>
                                    </p:set>
                                    <p:anim calcmode="discrete" valueType="clr">
                                      <p:cBhvr override="childStyle">
                                        <p:cTn id="51" dur="80"/>
                                        <p:tgtEl>
                                          <p:spTgt spid="253018"/>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53018"/>
                                        </p:tgtEl>
                                        <p:attrNameLst>
                                          <p:attrName>fillcolor</p:attrName>
                                        </p:attrNameLst>
                                      </p:cBhvr>
                                      <p:tavLst>
                                        <p:tav tm="0">
                                          <p:val>
                                            <p:clrVal>
                                              <a:schemeClr val="accent2"/>
                                            </p:clrVal>
                                          </p:val>
                                        </p:tav>
                                        <p:tav tm="50000">
                                          <p:val>
                                            <p:clrVal>
                                              <a:schemeClr val="hlink"/>
                                            </p:clrVal>
                                          </p:val>
                                        </p:tav>
                                      </p:tavLst>
                                    </p:anim>
                                    <p:set>
                                      <p:cBhvr>
                                        <p:cTn id="53" dur="80"/>
                                        <p:tgtEl>
                                          <p:spTgt spid="253018"/>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253019"/>
                                        </p:tgtEl>
                                        <p:attrNameLst>
                                          <p:attrName>style.visibility</p:attrName>
                                        </p:attrNameLst>
                                      </p:cBhvr>
                                      <p:to>
                                        <p:strVal val="visible"/>
                                      </p:to>
                                    </p:set>
                                    <p:anim calcmode="discrete" valueType="clr">
                                      <p:cBhvr override="childStyle">
                                        <p:cTn id="58" dur="80"/>
                                        <p:tgtEl>
                                          <p:spTgt spid="253019"/>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253019"/>
                                        </p:tgtEl>
                                        <p:attrNameLst>
                                          <p:attrName>fillcolor</p:attrName>
                                        </p:attrNameLst>
                                      </p:cBhvr>
                                      <p:tavLst>
                                        <p:tav tm="0">
                                          <p:val>
                                            <p:clrVal>
                                              <a:schemeClr val="accent2"/>
                                            </p:clrVal>
                                          </p:val>
                                        </p:tav>
                                        <p:tav tm="50000">
                                          <p:val>
                                            <p:clrVal>
                                              <a:schemeClr val="hlink"/>
                                            </p:clrVal>
                                          </p:val>
                                        </p:tav>
                                      </p:tavLst>
                                    </p:anim>
                                    <p:set>
                                      <p:cBhvr>
                                        <p:cTn id="60" dur="80"/>
                                        <p:tgtEl>
                                          <p:spTgt spid="253019"/>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nodeType="clickEffect">
                                  <p:stCondLst>
                                    <p:cond delay="0"/>
                                  </p:stCondLst>
                                  <p:iterate type="lt">
                                    <p:tmPct val="50000"/>
                                  </p:iterate>
                                  <p:childTnLst>
                                    <p:set>
                                      <p:cBhvr>
                                        <p:cTn id="64" dur="1" fill="hold">
                                          <p:stCondLst>
                                            <p:cond delay="0"/>
                                          </p:stCondLst>
                                        </p:cTn>
                                        <p:tgtEl>
                                          <p:spTgt spid="253020"/>
                                        </p:tgtEl>
                                        <p:attrNameLst>
                                          <p:attrName>style.visibility</p:attrName>
                                        </p:attrNameLst>
                                      </p:cBhvr>
                                      <p:to>
                                        <p:strVal val="visible"/>
                                      </p:to>
                                    </p:set>
                                    <p:anim calcmode="discrete" valueType="clr">
                                      <p:cBhvr override="childStyle">
                                        <p:cTn id="65" dur="80"/>
                                        <p:tgtEl>
                                          <p:spTgt spid="253020"/>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253020"/>
                                        </p:tgtEl>
                                        <p:attrNameLst>
                                          <p:attrName>fillcolor</p:attrName>
                                        </p:attrNameLst>
                                      </p:cBhvr>
                                      <p:tavLst>
                                        <p:tav tm="0">
                                          <p:val>
                                            <p:clrVal>
                                              <a:schemeClr val="accent2"/>
                                            </p:clrVal>
                                          </p:val>
                                        </p:tav>
                                        <p:tav tm="50000">
                                          <p:val>
                                            <p:clrVal>
                                              <a:schemeClr val="hlink"/>
                                            </p:clrVal>
                                          </p:val>
                                        </p:tav>
                                      </p:tavLst>
                                    </p:anim>
                                    <p:set>
                                      <p:cBhvr>
                                        <p:cTn id="67" dur="80"/>
                                        <p:tgtEl>
                                          <p:spTgt spid="253020"/>
                                        </p:tgtEl>
                                        <p:attrNameLst>
                                          <p:attrName>fill.type</p:attrName>
                                        </p:attrNameLst>
                                      </p:cBhvr>
                                      <p:to>
                                        <p:strVal val="solid"/>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253021"/>
                                        </p:tgtEl>
                                        <p:attrNameLst>
                                          <p:attrName>style.visibility</p:attrName>
                                        </p:attrNameLst>
                                      </p:cBhvr>
                                      <p:to>
                                        <p:strVal val="visible"/>
                                      </p:to>
                                    </p:set>
                                    <p:anim calcmode="discrete" valueType="clr">
                                      <p:cBhvr override="childStyle">
                                        <p:cTn id="72" dur="80"/>
                                        <p:tgtEl>
                                          <p:spTgt spid="253021"/>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253021"/>
                                        </p:tgtEl>
                                        <p:attrNameLst>
                                          <p:attrName>fillcolor</p:attrName>
                                        </p:attrNameLst>
                                      </p:cBhvr>
                                      <p:tavLst>
                                        <p:tav tm="0">
                                          <p:val>
                                            <p:clrVal>
                                              <a:schemeClr val="accent2"/>
                                            </p:clrVal>
                                          </p:val>
                                        </p:tav>
                                        <p:tav tm="50000">
                                          <p:val>
                                            <p:clrVal>
                                              <a:schemeClr val="hlink"/>
                                            </p:clrVal>
                                          </p:val>
                                        </p:tav>
                                      </p:tavLst>
                                    </p:anim>
                                    <p:set>
                                      <p:cBhvr>
                                        <p:cTn id="74" dur="80"/>
                                        <p:tgtEl>
                                          <p:spTgt spid="253021"/>
                                        </p:tgtEl>
                                        <p:attrNameLst>
                                          <p:attrName>fill.type</p:attrName>
                                        </p:attrNameLst>
                                      </p:cBhvr>
                                      <p:to>
                                        <p:strVal val="solid"/>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7" presetClass="entr" presetSubtype="0" fill="hold" nodeType="clickEffect">
                                  <p:stCondLst>
                                    <p:cond delay="0"/>
                                  </p:stCondLst>
                                  <p:iterate type="lt">
                                    <p:tmPct val="50000"/>
                                  </p:iterate>
                                  <p:childTnLst>
                                    <p:set>
                                      <p:cBhvr>
                                        <p:cTn id="78" dur="1" fill="hold">
                                          <p:stCondLst>
                                            <p:cond delay="0"/>
                                          </p:stCondLst>
                                        </p:cTn>
                                        <p:tgtEl>
                                          <p:spTgt spid="253022"/>
                                        </p:tgtEl>
                                        <p:attrNameLst>
                                          <p:attrName>style.visibility</p:attrName>
                                        </p:attrNameLst>
                                      </p:cBhvr>
                                      <p:to>
                                        <p:strVal val="visible"/>
                                      </p:to>
                                    </p:set>
                                    <p:anim calcmode="discrete" valueType="clr">
                                      <p:cBhvr override="childStyle">
                                        <p:cTn id="79" dur="80"/>
                                        <p:tgtEl>
                                          <p:spTgt spid="253022"/>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253022"/>
                                        </p:tgtEl>
                                        <p:attrNameLst>
                                          <p:attrName>fillcolor</p:attrName>
                                        </p:attrNameLst>
                                      </p:cBhvr>
                                      <p:tavLst>
                                        <p:tav tm="0">
                                          <p:val>
                                            <p:clrVal>
                                              <a:schemeClr val="accent2"/>
                                            </p:clrVal>
                                          </p:val>
                                        </p:tav>
                                        <p:tav tm="50000">
                                          <p:val>
                                            <p:clrVal>
                                              <a:schemeClr val="hlink"/>
                                            </p:clrVal>
                                          </p:val>
                                        </p:tav>
                                      </p:tavLst>
                                    </p:anim>
                                    <p:set>
                                      <p:cBhvr>
                                        <p:cTn id="81" dur="80"/>
                                        <p:tgtEl>
                                          <p:spTgt spid="2530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026" grpId="0"/>
      <p:bldP spid="253027" grpId="0"/>
      <p:bldP spid="253028" grpId="0"/>
      <p:bldP spid="253029" grpId="0"/>
      <p:bldP spid="253030"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descr="d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3810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250px-Tro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371601"/>
            <a:ext cx="37338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Grp="1" noChangeArrowheads="1"/>
          </p:cNvSpPr>
          <p:nvPr>
            <p:ph type="body" idx="4294967295"/>
          </p:nvPr>
        </p:nvSpPr>
        <p:spPr/>
        <p:txBody>
          <a:bodyPr/>
          <a:lstStyle/>
          <a:p>
            <a:pPr eaLnBrk="1" hangingPunct="1"/>
            <a:endParaRPr lang="vi-VN" altLang="en-US">
              <a:latin typeface="Calibri" panose="020F0502020204030204" pitchFamily="34" charset="0"/>
            </a:endParaRPr>
          </a:p>
        </p:txBody>
      </p:sp>
      <p:sp>
        <p:nvSpPr>
          <p:cNvPr id="19461" name="Rectangle 5"/>
          <p:cNvSpPr>
            <a:spLocks/>
          </p:cNvSpPr>
          <p:nvPr/>
        </p:nvSpPr>
        <p:spPr bwMode="auto">
          <a:xfrm>
            <a:off x="1828800" y="76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en-US" altLang="en-US" sz="3600">
                <a:solidFill>
                  <a:srgbClr val="FF0000"/>
                </a:solidFill>
                <a:latin typeface="Times New Roman" panose="02020603050405020304" pitchFamily="18" charset="0"/>
                <a:cs typeface="Times New Roman" panose="02020603050405020304" pitchFamily="18" charset="0"/>
              </a:rPr>
              <a:t>Một vài hình ảnh  về góc ở tâm vào  thực tế.</a:t>
            </a:r>
          </a:p>
        </p:txBody>
      </p:sp>
      <p:sp>
        <p:nvSpPr>
          <p:cNvPr id="19462" name="TextBox 2"/>
          <p:cNvSpPr txBox="1">
            <a:spLocks noChangeArrowheads="1"/>
          </p:cNvSpPr>
          <p:nvPr/>
        </p:nvSpPr>
        <p:spPr bwMode="auto">
          <a:xfrm>
            <a:off x="1828800" y="15240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chemeClr val="hlink"/>
                </a:solidFill>
                <a:latin typeface="Times New Roman" panose="02020603050405020304" pitchFamily="18" charset="0"/>
                <a:cs typeface="Times New Roman" panose="02020603050405020304" pitchFamily="18" charset="0"/>
              </a:rPr>
              <a:t>IV. Hoạt động vận dụng</a:t>
            </a:r>
          </a:p>
        </p:txBody>
      </p:sp>
    </p:spTree>
  </p:cSld>
  <p:clrMapOvr>
    <a:masterClrMapping/>
  </p:clrMapOvr>
  <p:transition spd="med">
    <p:push dir="d"/>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r:id="rId1" imgW="5792008" imgH="4571429"/>
        </mc:Choice>
        <mc:Fallback>
          <p:control r:id="rId1" imgW="5792008" imgH="4571429">
            <p:pic>
              <p:nvPicPr>
                <p:cNvPr id="20482" name="ShockwaveFlash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838201"/>
                  <a:ext cx="5791200" cy="45704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00px-Ordinary_bicycle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95401"/>
            <a:ext cx="33528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jea1197697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143000"/>
            <a:ext cx="41910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body" idx="1"/>
          </p:nvPr>
        </p:nvSpPr>
        <p:spPr/>
        <p:txBody>
          <a:bodyPr/>
          <a:lstStyle/>
          <a:p>
            <a:pPr eaLnBrk="1" hangingPunct="1"/>
            <a:endParaRPr lang="vi-VN" altLang="en-US">
              <a:latin typeface="Calibri" panose="020F0502020204030204" pitchFamily="34" charset="0"/>
            </a:endParaRPr>
          </a:p>
        </p:txBody>
      </p:sp>
    </p:spTree>
  </p:cSld>
  <p:clrMapOvr>
    <a:masterClrMapping/>
  </p:clrMapOvr>
  <p:transition spd="med">
    <p:push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524001" y="-3370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1"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2" name="Rectangle 4"/>
          <p:cNvSpPr>
            <a:spLocks noChangeArrowheads="1"/>
          </p:cNvSpPr>
          <p:nvPr/>
        </p:nvSpPr>
        <p:spPr bwMode="auto">
          <a:xfrm>
            <a:off x="1524001" y="31157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3" name="Rectangle 5"/>
          <p:cNvSpPr>
            <a:spLocks noChangeArrowheads="1"/>
          </p:cNvSpPr>
          <p:nvPr/>
        </p:nvSpPr>
        <p:spPr bwMode="auto">
          <a:xfrm>
            <a:off x="1524001" y="31157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4" name="WordArt 6"/>
          <p:cNvSpPr>
            <a:spLocks noChangeArrowheads="1" noChangeShapeType="1" noTextEdit="1"/>
          </p:cNvSpPr>
          <p:nvPr/>
        </p:nvSpPr>
        <p:spPr bwMode="auto">
          <a:xfrm>
            <a:off x="4238625" y="1068388"/>
            <a:ext cx="3714750" cy="457200"/>
          </a:xfrm>
          <a:prstGeom prst="rect">
            <a:avLst/>
          </a:prstGeom>
        </p:spPr>
        <p:txBody>
          <a:bodyPr wrap="none" fromWordArt="1">
            <a:prstTxWarp prst="textPlain">
              <a:avLst>
                <a:gd name="adj" fmla="val 50000"/>
              </a:avLst>
            </a:prstTxWarp>
          </a:bodyPr>
          <a:lstStyle/>
          <a:p>
            <a:pPr algn="ctr"/>
            <a:r>
              <a:rPr lang="vi-VN" sz="3200" b="1" kern="1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HƯỚNG DẪN HỌC Ở  NHÀ</a:t>
            </a:r>
            <a:endParaRPr lang="en-US" sz="3200" b="1" kern="1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22535" name="TextBox 2"/>
          <p:cNvSpPr txBox="1">
            <a:spLocks noChangeArrowheads="1"/>
          </p:cNvSpPr>
          <p:nvPr/>
        </p:nvSpPr>
        <p:spPr bwMode="auto">
          <a:xfrm>
            <a:off x="2362200" y="2117726"/>
            <a:ext cx="83058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Thuộc </a:t>
            </a:r>
            <a:r>
              <a:rPr lang="vi-VN" altLang="en-US" b="1">
                <a:latin typeface="Times New Roman" panose="02020603050405020304" pitchFamily="18" charset="0"/>
                <a:cs typeface="Times New Roman" panose="02020603050405020304" pitchFamily="18" charset="0"/>
              </a:rPr>
              <a:t>định</a:t>
            </a:r>
            <a:r>
              <a:rPr lang="en-US" altLang="en-US" b="1">
                <a:latin typeface="Times New Roman" panose="02020603050405020304" pitchFamily="18" charset="0"/>
                <a:cs typeface="Times New Roman" panose="02020603050405020304" pitchFamily="18" charset="0"/>
              </a:rPr>
              <a:t> lí </a:t>
            </a:r>
            <a:r>
              <a:rPr lang="vi-VN" altLang="en-US" b="1">
                <a:latin typeface="Times New Roman" panose="02020603050405020304" pitchFamily="18" charset="0"/>
                <a:cs typeface="Times New Roman" panose="02020603050405020304" pitchFamily="18" charset="0"/>
              </a:rPr>
              <a:t>đã</a:t>
            </a:r>
            <a:r>
              <a:rPr lang="en-US" altLang="en-US" b="1">
                <a:latin typeface="Times New Roman" panose="02020603050405020304" pitchFamily="18" charset="0"/>
                <a:cs typeface="Times New Roman" panose="02020603050405020304" pitchFamily="18" charset="0"/>
              </a:rPr>
              <a:t> học</a:t>
            </a:r>
          </a:p>
          <a:p>
            <a:pPr eaLnBrk="1" hangingPunct="1">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Xem trước bài: Luyện tập</a:t>
            </a:r>
            <a:endParaRPr lang="vi-VN" altLang="en-US" b="1">
              <a:latin typeface="Times New Roman" panose="02020603050405020304" pitchFamily="18" charset="0"/>
              <a:cs typeface="Times New Roman" panose="02020603050405020304" pitchFamily="18" charset="0"/>
            </a:endParaRPr>
          </a:p>
          <a:p>
            <a:pPr eaLnBrk="1" hangingPunct="1">
              <a:lnSpc>
                <a:spcPct val="200000"/>
              </a:lnSpc>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Giải các bài tập sgk.</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1"/>
          <p:cNvSpPr txBox="1">
            <a:spLocks noChangeArrowheads="1"/>
          </p:cNvSpPr>
          <p:nvPr/>
        </p:nvSpPr>
        <p:spPr bwMode="auto">
          <a:xfrm>
            <a:off x="1828801" y="1546226"/>
            <a:ext cx="871061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en-US" altLang="en-US" sz="2400" b="1">
                <a:solidFill>
                  <a:srgbClr val="0000CC"/>
                </a:solidFill>
                <a:latin typeface="Times New Roman" panose="02020603050405020304" pitchFamily="18" charset="0"/>
              </a:rPr>
              <a:t>1) Với ba điểm A, B, O không thẳng hàng.</a:t>
            </a:r>
            <a:r>
              <a:rPr lang="vi-VN" altLang="en-US" sz="2400" b="1">
                <a:solidFill>
                  <a:srgbClr val="0000CC"/>
                </a:solidFill>
                <a:latin typeface="Times New Roman" panose="02020603050405020304" pitchFamily="18" charset="0"/>
              </a:rPr>
              <a:t> </a:t>
            </a:r>
            <a:r>
              <a:rPr lang="en-US" altLang="en-US" sz="2400" b="1">
                <a:solidFill>
                  <a:srgbClr val="0000CC"/>
                </a:solidFill>
                <a:latin typeface="Times New Roman" panose="02020603050405020304" pitchFamily="18" charset="0"/>
              </a:rPr>
              <a:t>Khẳng định nào đúng</a:t>
            </a:r>
            <a:r>
              <a:rPr lang="vi-VN" altLang="en-US" sz="2400" b="1">
                <a:solidFill>
                  <a:srgbClr val="0000CC"/>
                </a:solidFill>
                <a:latin typeface="Times New Roman" panose="02020603050405020304" pitchFamily="18" charset="0"/>
              </a:rPr>
              <a:t>?</a:t>
            </a:r>
            <a:endParaRPr lang="en-US" altLang="en-US" sz="2400" b="1">
              <a:solidFill>
                <a:srgbClr val="0000CC"/>
              </a:solidFill>
              <a:latin typeface="Times New Roman" panose="02020603050405020304" pitchFamily="18" charset="0"/>
            </a:endParaRP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a.   AB = OA + OB</a:t>
            </a: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b.   AB &gt; OA + OB</a:t>
            </a: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c.   AB &lt; OA + OB</a:t>
            </a:r>
          </a:p>
          <a:p>
            <a:pPr eaLnBrk="1" hangingPunct="1">
              <a:buClr>
                <a:schemeClr val="folHlink"/>
              </a:buClr>
              <a:buSzPct val="60000"/>
              <a:buFontTx/>
              <a:buNone/>
            </a:pPr>
            <a:endParaRPr lang="en-US" altLang="en-US" sz="2400" b="1">
              <a:solidFill>
                <a:srgbClr val="FF0000"/>
              </a:solidFill>
              <a:latin typeface="Times New Roman" panose="02020603050405020304" pitchFamily="18" charset="0"/>
            </a:endParaRPr>
          </a:p>
        </p:txBody>
      </p:sp>
      <p:pic>
        <p:nvPicPr>
          <p:cNvPr id="3079" name="Picture 7">
            <a:extLst>
              <a:ext uri="{FF2B5EF4-FFF2-40B4-BE49-F238E27FC236}">
                <a16:creationId xmlns:a16="http://schemas.microsoft.com/office/drawing/2014/main" id="{C676378A-D1A3-43E0-8E1B-8B19B7804840}"/>
              </a:ext>
            </a:extLst>
          </p:cNvPr>
          <p:cNvPicPr>
            <a:picLocks noChangeAspect="1" noChangeArrowheads="1"/>
          </p:cNvPicPr>
          <p:nvPr/>
        </p:nvPicPr>
        <p:blipFill>
          <a:blip r:embed="rId2"/>
          <a:srcRect/>
          <a:stretch>
            <a:fillRect/>
          </a:stretch>
        </p:blipFill>
        <p:spPr bwMode="auto">
          <a:xfrm>
            <a:off x="6705600" y="2635251"/>
            <a:ext cx="2857500" cy="2295525"/>
          </a:xfrm>
          <a:prstGeom prst="rect">
            <a:avLst/>
          </a:prstGeom>
          <a:noFill/>
          <a:ln>
            <a:noFill/>
          </a:ln>
          <a:effectLst>
            <a:prstShdw prst="shdw17" dist="17961" dir="2700000">
              <a:schemeClr val="accent1">
                <a:gamma/>
                <a:shade val="60000"/>
                <a:invGamma/>
              </a:schemeClr>
            </a:prstShdw>
          </a:effectLst>
        </p:spPr>
      </p:pic>
      <p:sp>
        <p:nvSpPr>
          <p:cNvPr id="18" name="Oval 17"/>
          <p:cNvSpPr>
            <a:spLocks noChangeArrowheads="1"/>
          </p:cNvSpPr>
          <p:nvPr/>
        </p:nvSpPr>
        <p:spPr bwMode="auto">
          <a:xfrm>
            <a:off x="2667000" y="5049839"/>
            <a:ext cx="495300" cy="415925"/>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5" name="WordArt 15"/>
          <p:cNvSpPr>
            <a:spLocks noChangeArrowheads="1" noChangeShapeType="1" noTextEdit="1"/>
          </p:cNvSpPr>
          <p:nvPr/>
        </p:nvSpPr>
        <p:spPr bwMode="auto">
          <a:xfrm>
            <a:off x="4724400" y="687388"/>
            <a:ext cx="2514600" cy="455612"/>
          </a:xfrm>
          <a:prstGeom prst="rect">
            <a:avLst/>
          </a:prstGeom>
        </p:spPr>
        <p:txBody>
          <a:bodyPr wrap="none" fromWordArt="1">
            <a:prstTxWarp prst="textPlain">
              <a:avLst>
                <a:gd name="adj" fmla="val 50000"/>
              </a:avLst>
            </a:prstTxWarp>
          </a:bodyPr>
          <a:lstStyle/>
          <a:p>
            <a:pPr algn="ctr"/>
            <a:r>
              <a:rPr lang="en-US" sz="6400" kern="10">
                <a:ln w="9525">
                  <a:solidFill>
                    <a:srgbClr val="009900"/>
                  </a:solidFill>
                  <a:round/>
                  <a:headEnd/>
                  <a:tailEnd/>
                </a:ln>
                <a:solidFill>
                  <a:srgbClr val="FF3300"/>
                </a:solidFill>
                <a:effectLst>
                  <a:outerShdw dist="35921" dir="2700000" algn="ctr" rotWithShape="0">
                    <a:srgbClr val="FFFF00">
                      <a:alpha val="79999"/>
                    </a:srgbClr>
                  </a:outerShdw>
                </a:effectLst>
                <a:latin typeface="Times New Roman" panose="02020603050405020304" pitchFamily="18" charset="0"/>
                <a:cs typeface="Times New Roman" panose="02020603050405020304" pitchFamily="18" charset="0"/>
              </a:rPr>
              <a:t>KHỞI ĐỘNG</a:t>
            </a:r>
          </a:p>
        </p:txBody>
      </p:sp>
      <p:sp>
        <p:nvSpPr>
          <p:cNvPr id="2" name="Right Arrow 1">
            <a:hlinkClick r:id="rId3" action="ppaction://hlinksldjump"/>
            <a:extLst>
              <a:ext uri="{FF2B5EF4-FFF2-40B4-BE49-F238E27FC236}">
                <a16:creationId xmlns:a16="http://schemas.microsoft.com/office/drawing/2014/main" id="{9A7FF999-0A1D-40BB-8C2C-5C7E7862883F}"/>
              </a:ext>
            </a:extLst>
          </p:cNvPr>
          <p:cNvSpPr/>
          <p:nvPr/>
        </p:nvSpPr>
        <p:spPr>
          <a:xfrm>
            <a:off x="1752600" y="6324600"/>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amond(in)">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5">
            <a:extLst>
              <a:ext uri="{FF2B5EF4-FFF2-40B4-BE49-F238E27FC236}">
                <a16:creationId xmlns:a16="http://schemas.microsoft.com/office/drawing/2014/main" id="{71E2C024-2A1A-42DD-8CFC-0254A279FA8E}"/>
              </a:ext>
            </a:extLst>
          </p:cNvPr>
          <p:cNvSpPr txBox="1">
            <a:spLocks noChangeArrowheads="1"/>
          </p:cNvSpPr>
          <p:nvPr/>
        </p:nvSpPr>
        <p:spPr bwMode="auto">
          <a:xfrm>
            <a:off x="1524001" y="1295400"/>
            <a:ext cx="9136063" cy="1570038"/>
          </a:xfrm>
          <a:prstGeom prst="rect">
            <a:avLst/>
          </a:prstGeom>
          <a:noFill/>
          <a:ln w="9525">
            <a:solidFill>
              <a:srgbClr val="FF0000"/>
            </a:solidFill>
            <a:miter lim="800000"/>
            <a:headEnd/>
            <a:tailEnd/>
          </a:ln>
          <a:effectLst/>
        </p:spPr>
        <p:txBody>
          <a:bodyPr>
            <a:spAutoFit/>
          </a:bodyPr>
          <a:lstStyle/>
          <a:p>
            <a:pPr algn="ctr">
              <a:defRPr/>
            </a:pPr>
            <a:r>
              <a:rPr lang="en-US" sz="4800" b="1" dirty="0">
                <a:solidFill>
                  <a:srgbClr val="FF0000"/>
                </a:solidFill>
                <a:effectLst>
                  <a:outerShdw blurRad="38100" dist="38100" dir="2700000" algn="tl">
                    <a:srgbClr val="000000"/>
                  </a:outerShdw>
                </a:effectLst>
                <a:latin typeface="Times New Roman" pitchFamily="18" charset="0"/>
                <a:cs typeface="Times New Roman" pitchFamily="18" charset="0"/>
              </a:rPr>
              <a:t>TIẾT HỌC KẾT THÚC</a:t>
            </a:r>
          </a:p>
          <a:p>
            <a:pPr algn="ctr">
              <a:defRPr/>
            </a:pPr>
            <a:r>
              <a:rPr lang="en-US" sz="4800" b="1" dirty="0">
                <a:solidFill>
                  <a:srgbClr val="FF0000"/>
                </a:solidFill>
                <a:effectLst>
                  <a:outerShdw blurRad="38100" dist="38100" dir="2700000" algn="tl">
                    <a:srgbClr val="000000"/>
                  </a:outerShdw>
                </a:effectLst>
                <a:latin typeface="Times New Roman" pitchFamily="18" charset="0"/>
                <a:cs typeface="Times New Roman" pitchFamily="18" charset="0"/>
              </a:rPr>
              <a:t>CHÚC CÁC EM HỌC TỐT</a:t>
            </a: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2766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repeatCount="3000" fill="hold" grpId="0" nodeType="withEffect">
                                  <p:stCondLst>
                                    <p:cond delay="0"/>
                                  </p:stCondLst>
                                  <p:iterate type="lt">
                                    <p:tmPct val="10000"/>
                                  </p:iterate>
                                  <p:childTnLst>
                                    <p:set>
                                      <p:cBhvr>
                                        <p:cTn id="6" dur="1" fill="hold">
                                          <p:stCondLst>
                                            <p:cond delay="0"/>
                                          </p:stCondLst>
                                        </p:cTn>
                                        <p:tgtEl>
                                          <p:spTgt spid="71685"/>
                                        </p:tgtEl>
                                        <p:attrNameLst>
                                          <p:attrName>style.visibility</p:attrName>
                                        </p:attrNameLst>
                                      </p:cBhvr>
                                      <p:to>
                                        <p:strVal val="visible"/>
                                      </p:to>
                                    </p:set>
                                    <p:animEffect transition="in" filter="fade">
                                      <p:cBhvr>
                                        <p:cTn id="7" dur="770" decel="100000"/>
                                        <p:tgtEl>
                                          <p:spTgt spid="71685"/>
                                        </p:tgtEl>
                                      </p:cBhvr>
                                    </p:animEffect>
                                    <p:animScale>
                                      <p:cBhvr>
                                        <p:cTn id="8" dur="770" decel="100000"/>
                                        <p:tgtEl>
                                          <p:spTgt spid="71685"/>
                                        </p:tgtEl>
                                      </p:cBhvr>
                                      <p:from x="10000" y="10000"/>
                                      <p:to x="200000" y="450000"/>
                                    </p:animScale>
                                    <p:animScale>
                                      <p:cBhvr>
                                        <p:cTn id="9" dur="1230" accel="100000" fill="hold">
                                          <p:stCondLst>
                                            <p:cond delay="770"/>
                                          </p:stCondLst>
                                        </p:cTn>
                                        <p:tgtEl>
                                          <p:spTgt spid="71685"/>
                                        </p:tgtEl>
                                      </p:cBhvr>
                                      <p:from x="200000" y="450000"/>
                                      <p:to x="100000" y="100000"/>
                                    </p:animScale>
                                    <p:set>
                                      <p:cBhvr>
                                        <p:cTn id="10" dur="770" fill="hold"/>
                                        <p:tgtEl>
                                          <p:spTgt spid="71685"/>
                                        </p:tgtEl>
                                        <p:attrNameLst>
                                          <p:attrName>ppt_x</p:attrName>
                                        </p:attrNameLst>
                                      </p:cBhvr>
                                      <p:to>
                                        <p:strVal val="(0.5)"/>
                                      </p:to>
                                    </p:set>
                                    <p:anim from="(0.5)" to="(#ppt_x)" calcmode="lin" valueType="num">
                                      <p:cBhvr>
                                        <p:cTn id="11" dur="1230" accel="100000" fill="hold">
                                          <p:stCondLst>
                                            <p:cond delay="770"/>
                                          </p:stCondLst>
                                        </p:cTn>
                                        <p:tgtEl>
                                          <p:spTgt spid="71685"/>
                                        </p:tgtEl>
                                        <p:attrNameLst>
                                          <p:attrName>ppt_x</p:attrName>
                                        </p:attrNameLst>
                                      </p:cBhvr>
                                    </p:anim>
                                    <p:set>
                                      <p:cBhvr>
                                        <p:cTn id="12" dur="770" fill="hold"/>
                                        <p:tgtEl>
                                          <p:spTgt spid="71685"/>
                                        </p:tgtEl>
                                        <p:attrNameLst>
                                          <p:attrName>ppt_y</p:attrName>
                                        </p:attrNameLst>
                                      </p:cBhvr>
                                      <p:to>
                                        <p:strVal val="(#ppt_y+0.4)"/>
                                      </p:to>
                                    </p:set>
                                    <p:anim from="(#ppt_y+0.4)" to="(#ppt_y)" calcmode="lin" valueType="num">
                                      <p:cBhvr>
                                        <p:cTn id="13" dur="1230" accel="100000" fill="hold">
                                          <p:stCondLst>
                                            <p:cond delay="770"/>
                                          </p:stCondLst>
                                        </p:cTn>
                                        <p:tgtEl>
                                          <p:spTgt spid="71685"/>
                                        </p:tgtEl>
                                        <p:attrNameLst>
                                          <p:attrName>ppt_y</p:attrName>
                                        </p:attrNameLst>
                                      </p:cBhvr>
                                    </p:anim>
                                  </p:childTnLst>
                                </p:cTn>
                              </p:par>
                            </p:childTnLst>
                          </p:cTn>
                        </p:par>
                        <p:par>
                          <p:cTn id="14" fill="hold" nodeType="afterGroup">
                            <p:stCondLst>
                              <p:cond delay="22800"/>
                            </p:stCondLst>
                            <p:childTnLst>
                              <p:par>
                                <p:cTn id="15" presetID="56" presetClass="entr" presetSubtype="0" repeatCount="2000" fill="hold" grpId="1" nodeType="afterEffect">
                                  <p:stCondLst>
                                    <p:cond delay="0"/>
                                  </p:stCondLst>
                                  <p:iterate type="lt">
                                    <p:tmPct val="10000"/>
                                  </p:iterate>
                                  <p:childTnLst>
                                    <p:set>
                                      <p:cBhvr>
                                        <p:cTn id="16" dur="1" fill="hold">
                                          <p:stCondLst>
                                            <p:cond delay="0"/>
                                          </p:stCondLst>
                                        </p:cTn>
                                        <p:tgtEl>
                                          <p:spTgt spid="71685"/>
                                        </p:tgtEl>
                                        <p:attrNameLst>
                                          <p:attrName>style.visibility</p:attrName>
                                        </p:attrNameLst>
                                      </p:cBhvr>
                                      <p:to>
                                        <p:strVal val="visible"/>
                                      </p:to>
                                    </p:set>
                                    <p:anim by="(-#ppt_w*2)" calcmode="lin" valueType="num">
                                      <p:cBhvr rctx="PPT">
                                        <p:cTn id="17" dur="500" autoRev="1" fill="hold">
                                          <p:stCondLst>
                                            <p:cond delay="0"/>
                                          </p:stCondLst>
                                        </p:cTn>
                                        <p:tgtEl>
                                          <p:spTgt spid="71685"/>
                                        </p:tgtEl>
                                        <p:attrNameLst>
                                          <p:attrName>ppt_w</p:attrName>
                                        </p:attrNameLst>
                                      </p:cBhvr>
                                    </p:anim>
                                    <p:anim by="(#ppt_w*0.50)" calcmode="lin" valueType="num">
                                      <p:cBhvr>
                                        <p:cTn id="18" dur="500" decel="50000" autoRev="1" fill="hold">
                                          <p:stCondLst>
                                            <p:cond delay="0"/>
                                          </p:stCondLst>
                                        </p:cTn>
                                        <p:tgtEl>
                                          <p:spTgt spid="71685"/>
                                        </p:tgtEl>
                                        <p:attrNameLst>
                                          <p:attrName>ppt_x</p:attrName>
                                        </p:attrNameLst>
                                      </p:cBhvr>
                                    </p:anim>
                                    <p:anim from="(-#ppt_h/2)" to="(#ppt_y)" calcmode="lin" valueType="num">
                                      <p:cBhvr>
                                        <p:cTn id="19" dur="1000" fill="hold">
                                          <p:stCondLst>
                                            <p:cond delay="0"/>
                                          </p:stCondLst>
                                        </p:cTn>
                                        <p:tgtEl>
                                          <p:spTgt spid="71685"/>
                                        </p:tgtEl>
                                        <p:attrNameLst>
                                          <p:attrName>ppt_y</p:attrName>
                                        </p:attrNameLst>
                                      </p:cBhvr>
                                    </p:anim>
                                    <p:animRot by="21600000">
                                      <p:cBhvr>
                                        <p:cTn id="20" dur="1000" fill="hold">
                                          <p:stCondLst>
                                            <p:cond delay="0"/>
                                          </p:stCondLst>
                                        </p:cTn>
                                        <p:tgtEl>
                                          <p:spTgt spid="716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p:bldP spid="7168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9"/>
          <p:cNvSpPr txBox="1">
            <a:spLocks noChangeArrowheads="1"/>
          </p:cNvSpPr>
          <p:nvPr/>
        </p:nvSpPr>
        <p:spPr bwMode="auto">
          <a:xfrm>
            <a:off x="6477000" y="5105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3600" b="1">
              <a:solidFill>
                <a:srgbClr val="CC0000"/>
              </a:solidFill>
              <a:latin typeface="VNI-Times" pitchFamily="2" charset="0"/>
            </a:endParaRPr>
          </a:p>
        </p:txBody>
      </p:sp>
      <p:sp>
        <p:nvSpPr>
          <p:cNvPr id="6147" name="Text Box 21"/>
          <p:cNvSpPr txBox="1">
            <a:spLocks noChangeArrowheads="1"/>
          </p:cNvSpPr>
          <p:nvPr/>
        </p:nvSpPr>
        <p:spPr bwMode="auto">
          <a:xfrm>
            <a:off x="5902325" y="4667251"/>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4000" b="1">
              <a:solidFill>
                <a:srgbClr val="0000FF"/>
              </a:solidFill>
              <a:latin typeface="Times New Roman" panose="02020603050405020304" pitchFamily="18" charset="0"/>
            </a:endParaRPr>
          </a:p>
        </p:txBody>
      </p:sp>
      <p:sp>
        <p:nvSpPr>
          <p:cNvPr id="6148" name="Rectangle 25"/>
          <p:cNvSpPr>
            <a:spLocks noChangeArrowheads="1"/>
          </p:cNvSpPr>
          <p:nvPr/>
        </p:nvSpPr>
        <p:spPr bwMode="auto">
          <a:xfrm>
            <a:off x="1600200" y="304800"/>
            <a:ext cx="8991600" cy="14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vi-VN" altLang="en-US" sz="2400" b="1">
                <a:solidFill>
                  <a:srgbClr val="0000CC"/>
                </a:solidFill>
                <a:latin typeface="Times New Roman" panose="02020603050405020304" pitchFamily="18" charset="0"/>
              </a:rPr>
              <a:t>2</a:t>
            </a:r>
            <a:r>
              <a:rPr lang="en-US" altLang="en-US" sz="2400" b="1">
                <a:solidFill>
                  <a:srgbClr val="0000CC"/>
                </a:solidFill>
                <a:latin typeface="Times New Roman" panose="02020603050405020304" pitchFamily="18" charset="0"/>
              </a:rPr>
              <a:t>) </a:t>
            </a:r>
            <a:r>
              <a:rPr lang="vi-VN" altLang="en-US" sz="2400" b="1">
                <a:solidFill>
                  <a:srgbClr val="0000CC"/>
                </a:solidFill>
                <a:latin typeface="Times New Roman" panose="02020603050405020304" pitchFamily="18" charset="0"/>
              </a:rPr>
              <a:t>Hãy xác định tâm O của đường tròn ngoại tiếp tam giác ABC vuông tại A</a:t>
            </a:r>
            <a:endParaRPr lang="en-US" altLang="en-US" sz="2400" b="1">
              <a:solidFill>
                <a:srgbClr val="0000CC"/>
              </a:solidFill>
              <a:latin typeface="Times New Roman" panose="02020603050405020304" pitchFamily="18" charset="0"/>
            </a:endParaRPr>
          </a:p>
        </p:txBody>
      </p:sp>
      <p:grpSp>
        <p:nvGrpSpPr>
          <p:cNvPr id="6149" name="Group 23"/>
          <p:cNvGrpSpPr>
            <a:grpSpLocks noChangeAspect="1"/>
          </p:cNvGrpSpPr>
          <p:nvPr/>
        </p:nvGrpSpPr>
        <p:grpSpPr bwMode="auto">
          <a:xfrm>
            <a:off x="4800601" y="2514600"/>
            <a:ext cx="3630613" cy="3054350"/>
            <a:chOff x="2081" y="1536"/>
            <a:chExt cx="2287" cy="1924"/>
          </a:xfrm>
        </p:grpSpPr>
        <p:sp>
          <p:nvSpPr>
            <p:cNvPr id="6150" name="AutoShape 22"/>
            <p:cNvSpPr>
              <a:spLocks noChangeAspect="1" noChangeArrowheads="1" noTextEdit="1"/>
            </p:cNvSpPr>
            <p:nvPr/>
          </p:nvSpPr>
          <p:spPr bwMode="auto">
            <a:xfrm>
              <a:off x="2081" y="1536"/>
              <a:ext cx="2287" cy="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1" name="Oval 24"/>
            <p:cNvSpPr>
              <a:spLocks noChangeArrowheads="1"/>
            </p:cNvSpPr>
            <p:nvPr/>
          </p:nvSpPr>
          <p:spPr bwMode="auto">
            <a:xfrm>
              <a:off x="2356" y="1671"/>
              <a:ext cx="1704" cy="1704"/>
            </a:xfrm>
            <a:prstGeom prst="ellipse">
              <a:avLst/>
            </a:prstGeom>
            <a:noFill/>
            <a:ln w="39688">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52" name="Line 25"/>
            <p:cNvSpPr>
              <a:spLocks noChangeShapeType="1"/>
            </p:cNvSpPr>
            <p:nvPr/>
          </p:nvSpPr>
          <p:spPr bwMode="auto">
            <a:xfrm>
              <a:off x="2356" y="2531"/>
              <a:ext cx="1704" cy="0"/>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3" name="Line 26"/>
            <p:cNvSpPr>
              <a:spLocks noChangeShapeType="1"/>
            </p:cNvSpPr>
            <p:nvPr/>
          </p:nvSpPr>
          <p:spPr bwMode="auto">
            <a:xfrm flipH="1" flipV="1">
              <a:off x="2776" y="1789"/>
              <a:ext cx="1284" cy="742"/>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27"/>
            <p:cNvSpPr>
              <a:spLocks noChangeShapeType="1"/>
            </p:cNvSpPr>
            <p:nvPr/>
          </p:nvSpPr>
          <p:spPr bwMode="auto">
            <a:xfrm flipH="1">
              <a:off x="2356" y="1789"/>
              <a:ext cx="420" cy="742"/>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5" name="Line 28"/>
            <p:cNvSpPr>
              <a:spLocks noChangeShapeType="1"/>
            </p:cNvSpPr>
            <p:nvPr/>
          </p:nvSpPr>
          <p:spPr bwMode="auto">
            <a:xfrm>
              <a:off x="2679" y="1960"/>
              <a:ext cx="134" cy="69"/>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29"/>
            <p:cNvSpPr>
              <a:spLocks noChangeShapeType="1"/>
            </p:cNvSpPr>
            <p:nvPr/>
          </p:nvSpPr>
          <p:spPr bwMode="auto">
            <a:xfrm flipV="1">
              <a:off x="2813" y="1871"/>
              <a:ext cx="105" cy="158"/>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30"/>
            <p:cNvSpPr>
              <a:spLocks noChangeShapeType="1"/>
            </p:cNvSpPr>
            <p:nvPr/>
          </p:nvSpPr>
          <p:spPr bwMode="auto">
            <a:xfrm flipV="1">
              <a:off x="3565" y="2466"/>
              <a:ext cx="0" cy="130"/>
            </a:xfrm>
            <a:prstGeom prst="line">
              <a:avLst/>
            </a:prstGeom>
            <a:noFill/>
            <a:ln w="396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31"/>
            <p:cNvSpPr>
              <a:spLocks noChangeShapeType="1"/>
            </p:cNvSpPr>
            <p:nvPr/>
          </p:nvSpPr>
          <p:spPr bwMode="auto">
            <a:xfrm flipV="1">
              <a:off x="2668" y="2466"/>
              <a:ext cx="0" cy="130"/>
            </a:xfrm>
            <a:prstGeom prst="line">
              <a:avLst/>
            </a:prstGeom>
            <a:noFill/>
            <a:ln w="396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6159" name="Group 35"/>
            <p:cNvGrpSpPr>
              <a:grpSpLocks/>
            </p:cNvGrpSpPr>
            <p:nvPr/>
          </p:nvGrpSpPr>
          <p:grpSpPr bwMode="auto">
            <a:xfrm>
              <a:off x="3175" y="2490"/>
              <a:ext cx="244" cy="316"/>
              <a:chOff x="3175" y="2490"/>
              <a:chExt cx="244" cy="316"/>
            </a:xfrm>
          </p:grpSpPr>
          <p:sp>
            <p:nvSpPr>
              <p:cNvPr id="6172" name="Oval 32"/>
              <p:cNvSpPr>
                <a:spLocks noChangeArrowheads="1"/>
              </p:cNvSpPr>
              <p:nvPr/>
            </p:nvSpPr>
            <p:spPr bwMode="auto">
              <a:xfrm>
                <a:off x="3175" y="2490"/>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3" name="Oval 33"/>
              <p:cNvSpPr>
                <a:spLocks noChangeArrowheads="1"/>
              </p:cNvSpPr>
              <p:nvPr/>
            </p:nvSpPr>
            <p:spPr bwMode="auto">
              <a:xfrm>
                <a:off x="3175" y="2490"/>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4" name="Rectangle 34"/>
              <p:cNvSpPr>
                <a:spLocks noChangeArrowheads="1"/>
              </p:cNvSpPr>
              <p:nvPr/>
            </p:nvSpPr>
            <p:spPr bwMode="auto">
              <a:xfrm>
                <a:off x="3274" y="2564"/>
                <a:ext cx="14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O</a:t>
                </a:r>
                <a:endParaRPr lang="en-US" altLang="en-US" sz="1800"/>
              </a:p>
            </p:txBody>
          </p:sp>
        </p:grpSp>
        <p:grpSp>
          <p:nvGrpSpPr>
            <p:cNvPr id="6160" name="Group 39"/>
            <p:cNvGrpSpPr>
              <a:grpSpLocks/>
            </p:cNvGrpSpPr>
            <p:nvPr/>
          </p:nvGrpSpPr>
          <p:grpSpPr bwMode="auto">
            <a:xfrm>
              <a:off x="2164" y="2416"/>
              <a:ext cx="225" cy="242"/>
              <a:chOff x="2164" y="2416"/>
              <a:chExt cx="225" cy="242"/>
            </a:xfrm>
          </p:grpSpPr>
          <p:sp>
            <p:nvSpPr>
              <p:cNvPr id="6169" name="Oval 36"/>
              <p:cNvSpPr>
                <a:spLocks noChangeArrowheads="1"/>
              </p:cNvSpPr>
              <p:nvPr/>
            </p:nvSpPr>
            <p:spPr bwMode="auto">
              <a:xfrm>
                <a:off x="2323" y="2498"/>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0" name="Oval 37"/>
              <p:cNvSpPr>
                <a:spLocks noChangeArrowheads="1"/>
              </p:cNvSpPr>
              <p:nvPr/>
            </p:nvSpPr>
            <p:spPr bwMode="auto">
              <a:xfrm>
                <a:off x="2323" y="2498"/>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1" name="Rectangle 38"/>
              <p:cNvSpPr>
                <a:spLocks noChangeArrowheads="1"/>
              </p:cNvSpPr>
              <p:nvPr/>
            </p:nvSpPr>
            <p:spPr bwMode="auto">
              <a:xfrm>
                <a:off x="2164" y="2416"/>
                <a:ext cx="13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A</a:t>
                </a:r>
                <a:endParaRPr lang="en-US" altLang="en-US" sz="1800"/>
              </a:p>
            </p:txBody>
          </p:sp>
        </p:grpSp>
        <p:grpSp>
          <p:nvGrpSpPr>
            <p:cNvPr id="6161" name="Group 43"/>
            <p:cNvGrpSpPr>
              <a:grpSpLocks/>
            </p:cNvGrpSpPr>
            <p:nvPr/>
          </p:nvGrpSpPr>
          <p:grpSpPr bwMode="auto">
            <a:xfrm>
              <a:off x="4027" y="2416"/>
              <a:ext cx="236" cy="242"/>
              <a:chOff x="4027" y="2416"/>
              <a:chExt cx="236" cy="242"/>
            </a:xfrm>
          </p:grpSpPr>
          <p:sp>
            <p:nvSpPr>
              <p:cNvPr id="6166" name="Oval 40"/>
              <p:cNvSpPr>
                <a:spLocks noChangeArrowheads="1"/>
              </p:cNvSpPr>
              <p:nvPr/>
            </p:nvSpPr>
            <p:spPr bwMode="auto">
              <a:xfrm>
                <a:off x="4027" y="2498"/>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7" name="Oval 41"/>
              <p:cNvSpPr>
                <a:spLocks noChangeArrowheads="1"/>
              </p:cNvSpPr>
              <p:nvPr/>
            </p:nvSpPr>
            <p:spPr bwMode="auto">
              <a:xfrm>
                <a:off x="4027" y="2498"/>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8" name="Rectangle 42"/>
              <p:cNvSpPr>
                <a:spLocks noChangeArrowheads="1"/>
              </p:cNvSpPr>
              <p:nvPr/>
            </p:nvSpPr>
            <p:spPr bwMode="auto">
              <a:xfrm>
                <a:off x="4129" y="2416"/>
                <a:ext cx="13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B</a:t>
                </a:r>
                <a:endParaRPr lang="en-US" altLang="en-US" sz="1800"/>
              </a:p>
            </p:txBody>
          </p:sp>
        </p:grpSp>
        <p:grpSp>
          <p:nvGrpSpPr>
            <p:cNvPr id="6162" name="Group 47"/>
            <p:cNvGrpSpPr>
              <a:grpSpLocks/>
            </p:cNvGrpSpPr>
            <p:nvPr/>
          </p:nvGrpSpPr>
          <p:grpSpPr bwMode="auto">
            <a:xfrm>
              <a:off x="2665" y="1544"/>
              <a:ext cx="144" cy="278"/>
              <a:chOff x="2665" y="1544"/>
              <a:chExt cx="144" cy="278"/>
            </a:xfrm>
          </p:grpSpPr>
          <p:sp>
            <p:nvSpPr>
              <p:cNvPr id="6163" name="Oval 44"/>
              <p:cNvSpPr>
                <a:spLocks noChangeArrowheads="1"/>
              </p:cNvSpPr>
              <p:nvPr/>
            </p:nvSpPr>
            <p:spPr bwMode="auto">
              <a:xfrm>
                <a:off x="2743" y="1756"/>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4" name="Oval 45"/>
              <p:cNvSpPr>
                <a:spLocks noChangeArrowheads="1"/>
              </p:cNvSpPr>
              <p:nvPr/>
            </p:nvSpPr>
            <p:spPr bwMode="auto">
              <a:xfrm>
                <a:off x="2743" y="1756"/>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5" name="Rectangle 46"/>
              <p:cNvSpPr>
                <a:spLocks noChangeArrowheads="1"/>
              </p:cNvSpPr>
              <p:nvPr/>
            </p:nvSpPr>
            <p:spPr bwMode="auto">
              <a:xfrm>
                <a:off x="2665" y="1544"/>
                <a:ext cx="13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C</a:t>
                </a:r>
                <a:endParaRPr lang="en-US" altLang="en-US" sz="1800"/>
              </a:p>
            </p:txBody>
          </p:sp>
        </p:grpSp>
      </p:gr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4"/>
          <p:cNvSpPr>
            <a:spLocks noChangeArrowheads="1"/>
          </p:cNvSpPr>
          <p:nvPr/>
        </p:nvSpPr>
        <p:spPr bwMode="auto">
          <a:xfrm>
            <a:off x="4238626" y="2667000"/>
            <a:ext cx="3914775" cy="3854450"/>
          </a:xfrm>
          <a:prstGeom prst="ellipse">
            <a:avLst/>
          </a:prstGeom>
          <a:noFill/>
          <a:ln w="41275">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1436" tIns="45718" rIns="91436"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3600" b="1">
              <a:solidFill>
                <a:srgbClr val="CC0000"/>
              </a:solidFill>
              <a:latin typeface="VNI-Times" pitchFamily="2" charset="0"/>
            </a:endParaRPr>
          </a:p>
        </p:txBody>
      </p:sp>
      <p:grpSp>
        <p:nvGrpSpPr>
          <p:cNvPr id="7171" name="Group 5"/>
          <p:cNvGrpSpPr>
            <a:grpSpLocks/>
          </p:cNvGrpSpPr>
          <p:nvPr/>
        </p:nvGrpSpPr>
        <p:grpSpPr bwMode="auto">
          <a:xfrm>
            <a:off x="3894138" y="2233613"/>
            <a:ext cx="4629150" cy="2571750"/>
            <a:chOff x="1493" y="1379"/>
            <a:chExt cx="2916" cy="1620"/>
          </a:xfrm>
        </p:grpSpPr>
        <p:sp>
          <p:nvSpPr>
            <p:cNvPr id="7179" name="Rectangle 6"/>
            <p:cNvSpPr>
              <a:spLocks noChangeArrowheads="1"/>
            </p:cNvSpPr>
            <p:nvPr/>
          </p:nvSpPr>
          <p:spPr bwMode="auto">
            <a:xfrm>
              <a:off x="2372" y="1379"/>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C</a:t>
              </a:r>
              <a:endParaRPr lang="en-US" altLang="en-US" sz="3600" b="1">
                <a:solidFill>
                  <a:srgbClr val="CC0000"/>
                </a:solidFill>
                <a:latin typeface="Times New Roman" panose="02020603050405020304" pitchFamily="18" charset="0"/>
              </a:endParaRPr>
            </a:p>
          </p:txBody>
        </p:sp>
        <p:grpSp>
          <p:nvGrpSpPr>
            <p:cNvPr id="7180" name="Group 7"/>
            <p:cNvGrpSpPr>
              <a:grpSpLocks/>
            </p:cNvGrpSpPr>
            <p:nvPr/>
          </p:nvGrpSpPr>
          <p:grpSpPr bwMode="auto">
            <a:xfrm>
              <a:off x="1493" y="1747"/>
              <a:ext cx="2916" cy="1252"/>
              <a:chOff x="1493" y="1747"/>
              <a:chExt cx="2916" cy="1252"/>
            </a:xfrm>
          </p:grpSpPr>
          <p:sp>
            <p:nvSpPr>
              <p:cNvPr id="7181" name="Line 8"/>
              <p:cNvSpPr>
                <a:spLocks noChangeShapeType="1"/>
              </p:cNvSpPr>
              <p:nvPr/>
            </p:nvSpPr>
            <p:spPr bwMode="auto">
              <a:xfrm>
                <a:off x="1710" y="2890"/>
                <a:ext cx="2458" cy="1"/>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9"/>
              <p:cNvSpPr>
                <a:spLocks noChangeShapeType="1"/>
              </p:cNvSpPr>
              <p:nvPr/>
            </p:nvSpPr>
            <p:spPr bwMode="auto">
              <a:xfrm flipH="1">
                <a:off x="1710" y="1747"/>
                <a:ext cx="791" cy="1143"/>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Rectangle 10"/>
              <p:cNvSpPr>
                <a:spLocks noChangeArrowheads="1"/>
              </p:cNvSpPr>
              <p:nvPr/>
            </p:nvSpPr>
            <p:spPr bwMode="auto">
              <a:xfrm>
                <a:off x="1493" y="2632"/>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A</a:t>
                </a:r>
                <a:endParaRPr lang="en-US" altLang="en-US" sz="3600" b="1">
                  <a:solidFill>
                    <a:srgbClr val="CC0000"/>
                  </a:solidFill>
                  <a:latin typeface="Times New Roman" panose="02020603050405020304" pitchFamily="18" charset="0"/>
                </a:endParaRPr>
              </a:p>
            </p:txBody>
          </p:sp>
          <p:sp>
            <p:nvSpPr>
              <p:cNvPr id="7184" name="Line 11"/>
              <p:cNvSpPr>
                <a:spLocks noChangeShapeType="1"/>
              </p:cNvSpPr>
              <p:nvPr/>
            </p:nvSpPr>
            <p:spPr bwMode="auto">
              <a:xfrm>
                <a:off x="2501" y="1747"/>
                <a:ext cx="1667" cy="1143"/>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Rectangle 12"/>
              <p:cNvSpPr>
                <a:spLocks noChangeArrowheads="1"/>
              </p:cNvSpPr>
              <p:nvPr/>
            </p:nvSpPr>
            <p:spPr bwMode="auto">
              <a:xfrm>
                <a:off x="4217" y="2653"/>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B</a:t>
                </a:r>
                <a:endParaRPr lang="en-US" altLang="en-US" sz="3600" b="1">
                  <a:solidFill>
                    <a:srgbClr val="CC0000"/>
                  </a:solidFill>
                  <a:latin typeface="Times New Roman" panose="02020603050405020304" pitchFamily="18" charset="0"/>
                </a:endParaRPr>
              </a:p>
            </p:txBody>
          </p:sp>
          <p:grpSp>
            <p:nvGrpSpPr>
              <p:cNvPr id="7186" name="Group 13"/>
              <p:cNvGrpSpPr>
                <a:grpSpLocks/>
              </p:cNvGrpSpPr>
              <p:nvPr/>
            </p:nvGrpSpPr>
            <p:grpSpPr bwMode="auto">
              <a:xfrm>
                <a:off x="2415" y="1832"/>
                <a:ext cx="223" cy="129"/>
                <a:chOff x="2415" y="1832"/>
                <a:chExt cx="223" cy="129"/>
              </a:xfrm>
            </p:grpSpPr>
            <p:sp>
              <p:nvSpPr>
                <p:cNvPr id="7187" name="Line 14"/>
                <p:cNvSpPr>
                  <a:spLocks noChangeShapeType="1"/>
                </p:cNvSpPr>
                <p:nvPr/>
              </p:nvSpPr>
              <p:spPr bwMode="auto">
                <a:xfrm>
                  <a:off x="2415" y="1867"/>
                  <a:ext cx="137" cy="94"/>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 name="Line 15"/>
                <p:cNvSpPr>
                  <a:spLocks noChangeShapeType="1"/>
                </p:cNvSpPr>
                <p:nvPr/>
              </p:nvSpPr>
              <p:spPr bwMode="auto">
                <a:xfrm flipH="1">
                  <a:off x="2552" y="1832"/>
                  <a:ext cx="86" cy="129"/>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7172" name="Text Box 19"/>
          <p:cNvSpPr txBox="1">
            <a:spLocks noChangeArrowheads="1"/>
          </p:cNvSpPr>
          <p:nvPr/>
        </p:nvSpPr>
        <p:spPr bwMode="auto">
          <a:xfrm>
            <a:off x="6477000" y="5105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3600" b="1">
              <a:solidFill>
                <a:srgbClr val="CC0000"/>
              </a:solidFill>
              <a:latin typeface="VNI-Times" pitchFamily="2" charset="0"/>
            </a:endParaRPr>
          </a:p>
        </p:txBody>
      </p:sp>
      <p:grpSp>
        <p:nvGrpSpPr>
          <p:cNvPr id="21" name="Group 20"/>
          <p:cNvGrpSpPr>
            <a:grpSpLocks/>
          </p:cNvGrpSpPr>
          <p:nvPr/>
        </p:nvGrpSpPr>
        <p:grpSpPr bwMode="auto">
          <a:xfrm>
            <a:off x="5902325" y="4178301"/>
            <a:ext cx="1828800" cy="1190625"/>
            <a:chOff x="2717" y="3050"/>
            <a:chExt cx="1152" cy="750"/>
          </a:xfrm>
        </p:grpSpPr>
        <p:sp>
          <p:nvSpPr>
            <p:cNvPr id="7177" name="Text Box 21"/>
            <p:cNvSpPr txBox="1">
              <a:spLocks noChangeArrowheads="1"/>
            </p:cNvSpPr>
            <p:nvPr/>
          </p:nvSpPr>
          <p:spPr bwMode="auto">
            <a:xfrm>
              <a:off x="2717" y="3358"/>
              <a:ext cx="11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0000FF"/>
                  </a:solidFill>
                  <a:latin typeface="Times New Roman" panose="02020603050405020304" pitchFamily="18" charset="0"/>
                </a:rPr>
                <a:t>O</a:t>
              </a:r>
            </a:p>
          </p:txBody>
        </p:sp>
        <p:sp>
          <p:nvSpPr>
            <p:cNvPr id="7178" name="Oval 22"/>
            <p:cNvSpPr>
              <a:spLocks noChangeArrowheads="1"/>
            </p:cNvSpPr>
            <p:nvPr/>
          </p:nvSpPr>
          <p:spPr bwMode="auto">
            <a:xfrm>
              <a:off x="2880" y="3050"/>
              <a:ext cx="164" cy="573"/>
            </a:xfrm>
            <a:prstGeom prst="ellipse">
              <a:avLst/>
            </a:prstGeom>
            <a:solidFill>
              <a:srgbClr val="CC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3600" b="1">
                <a:solidFill>
                  <a:srgbClr val="CC0000"/>
                </a:solidFill>
                <a:latin typeface="VNI-Times" pitchFamily="2" charset="0"/>
              </a:endParaRPr>
            </a:p>
          </p:txBody>
        </p:sp>
      </p:grpSp>
      <p:sp>
        <p:nvSpPr>
          <p:cNvPr id="24" name="Line 28">
            <a:extLst>
              <a:ext uri="{FF2B5EF4-FFF2-40B4-BE49-F238E27FC236}">
                <a16:creationId xmlns:a16="http://schemas.microsoft.com/office/drawing/2014/main" id="{41EADCE3-196B-4CA4-BC6D-EDF950DC4512}"/>
              </a:ext>
            </a:extLst>
          </p:cNvPr>
          <p:cNvSpPr>
            <a:spLocks noChangeShapeType="1"/>
          </p:cNvSpPr>
          <p:nvPr/>
        </p:nvSpPr>
        <p:spPr bwMode="auto">
          <a:xfrm>
            <a:off x="5357813" y="4479925"/>
            <a:ext cx="0" cy="29845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5" name="Line 29">
            <a:extLst>
              <a:ext uri="{FF2B5EF4-FFF2-40B4-BE49-F238E27FC236}">
                <a16:creationId xmlns:a16="http://schemas.microsoft.com/office/drawing/2014/main" id="{A9A73522-16B5-45A0-890E-01D78AFA2852}"/>
              </a:ext>
            </a:extLst>
          </p:cNvPr>
          <p:cNvSpPr>
            <a:spLocks noChangeShapeType="1"/>
          </p:cNvSpPr>
          <p:nvPr/>
        </p:nvSpPr>
        <p:spPr bwMode="auto">
          <a:xfrm>
            <a:off x="6934200" y="4518025"/>
            <a:ext cx="0" cy="29845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7176" name="Rectangle 25"/>
          <p:cNvSpPr>
            <a:spLocks noChangeArrowheads="1"/>
          </p:cNvSpPr>
          <p:nvPr/>
        </p:nvSpPr>
        <p:spPr bwMode="auto">
          <a:xfrm>
            <a:off x="1600200" y="304800"/>
            <a:ext cx="8991600" cy="14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vi-VN" altLang="en-US" sz="2400" b="1">
                <a:solidFill>
                  <a:srgbClr val="0000CC"/>
                </a:solidFill>
                <a:latin typeface="Times New Roman" panose="02020603050405020304" pitchFamily="18" charset="0"/>
              </a:rPr>
              <a:t>2</a:t>
            </a:r>
            <a:r>
              <a:rPr lang="en-US" altLang="en-US" sz="2400" b="1">
                <a:solidFill>
                  <a:srgbClr val="0000CC"/>
                </a:solidFill>
                <a:latin typeface="Times New Roman" panose="02020603050405020304" pitchFamily="18" charset="0"/>
              </a:rPr>
              <a:t>) </a:t>
            </a:r>
            <a:r>
              <a:rPr lang="vi-VN" altLang="en-US" sz="2400" b="1">
                <a:solidFill>
                  <a:srgbClr val="0000CC"/>
                </a:solidFill>
                <a:latin typeface="Times New Roman" panose="02020603050405020304" pitchFamily="18" charset="0"/>
              </a:rPr>
              <a:t>Hãy xác định tâm O của đường tròn ngoại tiếp tam giác ABC vuông tại A</a:t>
            </a:r>
            <a:endParaRPr lang="en-US" altLang="en-US" sz="2400" b="1">
              <a:solidFill>
                <a:srgbClr val="0000CC"/>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nodeType="afterGroup">
                            <p:stCondLst>
                              <p:cond delay="0"/>
                            </p:stCondLst>
                            <p:childTnLst>
                              <p:par>
                                <p:cTn id="8" presetID="3" presetClass="entr" presetSubtype="1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j0232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425" y="44275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9">
            <a:extLst>
              <a:ext uri="{FF2B5EF4-FFF2-40B4-BE49-F238E27FC236}">
                <a16:creationId xmlns:a16="http://schemas.microsoft.com/office/drawing/2014/main" id="{BC25B0EC-8809-42E4-B3D5-D62E50790A20}"/>
              </a:ext>
            </a:extLst>
          </p:cNvPr>
          <p:cNvSpPr>
            <a:spLocks noChangeArrowheads="1"/>
          </p:cNvSpPr>
          <p:nvPr/>
        </p:nvSpPr>
        <p:spPr bwMode="auto">
          <a:xfrm>
            <a:off x="5791201" y="2819400"/>
            <a:ext cx="4043363" cy="1905000"/>
          </a:xfrm>
          <a:prstGeom prst="cloudCallout">
            <a:avLst>
              <a:gd name="adj1" fmla="val -90588"/>
              <a:gd name="adj2" fmla="val 38667"/>
            </a:avLst>
          </a:prstGeom>
          <a:solidFill>
            <a:srgbClr val="99FF66"/>
          </a:solidFill>
          <a:ln w="9525">
            <a:solidFill>
              <a:schemeClr val="tx1"/>
            </a:solidFill>
            <a:round/>
            <a:headEnd/>
            <a:tailEnd/>
          </a:ln>
        </p:spPr>
        <p:txBody>
          <a:bodyPr/>
          <a:lstStyle/>
          <a:p>
            <a:pPr algn="ctr" eaLnBrk="1" hangingPunct="1">
              <a:defRPr/>
            </a:pPr>
            <a:endParaRPr lang="en-US" sz="2400" b="1" dirty="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4" name="Text Box 22"/>
          <p:cNvSpPr txBox="1">
            <a:spLocks noChangeArrowheads="1"/>
          </p:cNvSpPr>
          <p:nvPr/>
        </p:nvSpPr>
        <p:spPr bwMode="auto">
          <a:xfrm>
            <a:off x="6118225" y="3249613"/>
            <a:ext cx="373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solidFill>
                  <a:srgbClr val="FF0000"/>
                </a:solidFill>
                <a:latin typeface="Times New Roman" panose="02020603050405020304" pitchFamily="18" charset="0"/>
              </a:rPr>
              <a:t>Trong các dây của đường tròn tâm O bán kính R, dây lớn nhất có độ dài bằng bao nhiêu?</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99BF393-6476-488C-8EBE-03B73AD8D1FB}"/>
              </a:ext>
            </a:extLst>
          </p:cNvPr>
          <p:cNvSpPr>
            <a:spLocks noGrp="1" noChangeArrowheads="1"/>
          </p:cNvSpPr>
          <p:nvPr>
            <p:ph type="body" sz="half" idx="1"/>
          </p:nvPr>
        </p:nvSpPr>
        <p:spPr>
          <a:xfrm>
            <a:off x="1752600" y="1066800"/>
            <a:ext cx="8001000" cy="1143000"/>
          </a:xfrm>
        </p:spPr>
        <p:txBody>
          <a:bodyPr/>
          <a:lstStyle/>
          <a:p>
            <a:pPr eaLnBrk="1" hangingPunct="1">
              <a:lnSpc>
                <a:spcPct val="150000"/>
              </a:lnSpc>
              <a:spcBef>
                <a:spcPct val="50000"/>
              </a:spcBef>
              <a:buFontTx/>
              <a:buNone/>
              <a:defRPr/>
            </a:pPr>
            <a:r>
              <a:rPr lang="vi-VN" altLang="en-US" sz="2400" b="1" i="1" dirty="0">
                <a:latin typeface="Times New Roman" panose="02020603050405020304" pitchFamily="18" charset="0"/>
                <a:cs typeface="Times New Roman" panose="02020603050405020304" pitchFamily="18" charset="0"/>
              </a:rPr>
              <a:t>a) </a:t>
            </a:r>
            <a:r>
              <a:rPr lang="vi-VN" altLang="en-US" sz="2400" b="1" i="1" u="sng" dirty="0">
                <a:latin typeface="Times New Roman" panose="02020603050405020304" pitchFamily="18" charset="0"/>
                <a:cs typeface="Times New Roman" panose="02020603050405020304" pitchFamily="18" charset="0"/>
              </a:rPr>
              <a:t>Bài toán 1:</a:t>
            </a:r>
            <a:r>
              <a:rPr lang="vi-VN" altLang="en-US" sz="2400" dirty="0">
                <a:latin typeface="Times New Roman" panose="02020603050405020304" pitchFamily="18" charset="0"/>
                <a:cs typeface="Times New Roman" panose="02020603050405020304" pitchFamily="18" charset="0"/>
              </a:rPr>
              <a:t>  </a:t>
            </a:r>
            <a:r>
              <a:rPr lang="vi-VN" altLang="en-US" sz="2400" kern="1200" dirty="0">
                <a:latin typeface="Times New Roman" panose="02020603050405020304" pitchFamily="18" charset="0"/>
                <a:cs typeface="Times New Roman" panose="02020603050405020304" pitchFamily="18" charset="0"/>
              </a:rPr>
              <a:t>Gọi AB là một dây bất kì của đường tròn (O; R). Chứng minh rằng  </a:t>
            </a:r>
            <a:r>
              <a:rPr lang="en-US" altLang="en-US" sz="2400" kern="1200" dirty="0">
                <a:latin typeface="Times New Roman" panose="02020603050405020304" pitchFamily="18" charset="0"/>
                <a:cs typeface="Times New Roman" panose="02020603050405020304" pitchFamily="18" charset="0"/>
              </a:rPr>
              <a:t>AB </a:t>
            </a:r>
            <a:r>
              <a:rPr lang="en-US" altLang="en-US" sz="2400" kern="1200" dirty="0">
                <a:latin typeface="Times New Roman" panose="02020603050405020304" pitchFamily="18" charset="0"/>
                <a:cs typeface="Times New Roman" panose="02020603050405020304" pitchFamily="18" charset="0"/>
                <a:sym typeface="Symbol" panose="05050102010706020507" pitchFamily="18" charset="2"/>
              </a:rPr>
              <a:t> 2R</a:t>
            </a:r>
          </a:p>
        </p:txBody>
      </p:sp>
      <p:sp>
        <p:nvSpPr>
          <p:cNvPr id="73736" name="Text Box 8"/>
          <p:cNvSpPr txBox="1">
            <a:spLocks noChangeArrowheads="1"/>
          </p:cNvSpPr>
          <p:nvPr/>
        </p:nvSpPr>
        <p:spPr bwMode="auto">
          <a:xfrm>
            <a:off x="2036764" y="3881438"/>
            <a:ext cx="47450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a:latin typeface="Times New Roman" panose="02020603050405020304" pitchFamily="18" charset="0"/>
                <a:cs typeface="Times New Roman" panose="02020603050405020304" pitchFamily="18" charset="0"/>
              </a:rPr>
              <a:t>+) Trường hợp AB là đường kính</a:t>
            </a:r>
            <a:endParaRPr lang="en-US" altLang="en-US" sz="2400">
              <a:latin typeface="Times New Roman" panose="02020603050405020304" pitchFamily="18" charset="0"/>
              <a:cs typeface="Times New Roman" panose="02020603050405020304" pitchFamily="18" charset="0"/>
            </a:endParaRPr>
          </a:p>
        </p:txBody>
      </p:sp>
      <p:sp>
        <p:nvSpPr>
          <p:cNvPr id="73737" name="Text Box 9"/>
          <p:cNvSpPr txBox="1">
            <a:spLocks noChangeArrowheads="1"/>
          </p:cNvSpPr>
          <p:nvPr/>
        </p:nvSpPr>
        <p:spPr bwMode="auto">
          <a:xfrm>
            <a:off x="2057400" y="5410201"/>
            <a:ext cx="548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a:latin typeface="Times New Roman" panose="02020603050405020304" pitchFamily="18" charset="0"/>
                <a:cs typeface="Times New Roman" panose="02020603050405020304" pitchFamily="18" charset="0"/>
              </a:rPr>
              <a:t>+) Trường hợp AB không là đường kính</a:t>
            </a:r>
            <a:endParaRPr lang="en-US" altLang="en-US" sz="2400">
              <a:latin typeface="Times New Roman" panose="02020603050405020304" pitchFamily="18" charset="0"/>
              <a:cs typeface="Times New Roman" panose="02020603050405020304" pitchFamily="18" charset="0"/>
            </a:endParaRPr>
          </a:p>
        </p:txBody>
      </p:sp>
      <p:pic>
        <p:nvPicPr>
          <p:cNvPr id="7374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1" y="2752726"/>
            <a:ext cx="21685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800600"/>
            <a:ext cx="19050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51" name="Text Box 23"/>
          <p:cNvSpPr txBox="1">
            <a:spLocks noChangeArrowheads="1"/>
          </p:cNvSpPr>
          <p:nvPr/>
        </p:nvSpPr>
        <p:spPr bwMode="auto">
          <a:xfrm>
            <a:off x="8572500" y="3335339"/>
            <a:ext cx="457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R</a:t>
            </a:r>
          </a:p>
        </p:txBody>
      </p:sp>
      <p:sp>
        <p:nvSpPr>
          <p:cNvPr id="9224" name="TextBox 1"/>
          <p:cNvSpPr txBox="1">
            <a:spLocks noChangeArrowheads="1"/>
          </p:cNvSpPr>
          <p:nvPr/>
        </p:nvSpPr>
        <p:spPr bwMode="auto">
          <a:xfrm>
            <a:off x="1752600" y="381001"/>
            <a:ext cx="594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1. Dây và đ</a:t>
            </a:r>
            <a:r>
              <a:rPr lang="vi-VN" altLang="en-US" sz="2800" b="1" u="sng">
                <a:solidFill>
                  <a:srgbClr val="0000CC"/>
                </a:solidFill>
                <a:latin typeface="Times New Roman" panose="02020603050405020304" pitchFamily="18" charset="0"/>
                <a:cs typeface="Times New Roman" panose="02020603050405020304" pitchFamily="18" charset="0"/>
              </a:rPr>
              <a:t>ư</a:t>
            </a:r>
            <a:r>
              <a:rPr lang="en-US" altLang="en-US" sz="2800" b="1" u="sng">
                <a:solidFill>
                  <a:srgbClr val="0000CC"/>
                </a:solidFill>
                <a:latin typeface="Times New Roman" panose="02020603050405020304" pitchFamily="18" charset="0"/>
                <a:cs typeface="Times New Roman" panose="02020603050405020304" pitchFamily="18" charset="0"/>
              </a:rPr>
              <a:t>ờng kính của đ</a:t>
            </a:r>
            <a:r>
              <a:rPr lang="vi-VN" altLang="en-US" sz="2800" b="1" u="sng">
                <a:solidFill>
                  <a:srgbClr val="0000CC"/>
                </a:solidFill>
                <a:latin typeface="Times New Roman" panose="02020603050405020304" pitchFamily="18" charset="0"/>
                <a:cs typeface="Times New Roman" panose="02020603050405020304" pitchFamily="18" charset="0"/>
              </a:rPr>
              <a:t>ư</a:t>
            </a:r>
            <a:r>
              <a:rPr lang="en-US" altLang="en-US" sz="2800" b="1" u="sng">
                <a:solidFill>
                  <a:srgbClr val="0000CC"/>
                </a:solidFill>
                <a:latin typeface="Times New Roman" panose="02020603050405020304" pitchFamily="18" charset="0"/>
                <a:cs typeface="Times New Roman" panose="02020603050405020304" pitchFamily="18" charset="0"/>
              </a:rPr>
              <a:t>ờng tròn</a:t>
            </a:r>
          </a:p>
        </p:txBody>
      </p:sp>
      <p:sp>
        <p:nvSpPr>
          <p:cNvPr id="2" name="Left Arrow 1">
            <a:hlinkClick r:id="rId4" action="ppaction://hlinksldjump"/>
            <a:extLst>
              <a:ext uri="{FF2B5EF4-FFF2-40B4-BE49-F238E27FC236}">
                <a16:creationId xmlns:a16="http://schemas.microsoft.com/office/drawing/2014/main" id="{494C464C-E3B5-4902-BFE9-3C495CE53FEA}"/>
              </a:ext>
            </a:extLst>
          </p:cNvPr>
          <p:cNvSpPr/>
          <p:nvPr/>
        </p:nvSpPr>
        <p:spPr>
          <a:xfrm>
            <a:off x="1714500" y="6248400"/>
            <a:ext cx="685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a:extLst>
              <a:ext uri="{FF2B5EF4-FFF2-40B4-BE49-F238E27FC236}">
                <a16:creationId xmlns:a16="http://schemas.microsoft.com/office/drawing/2014/main" id="{D21A1A9B-C3C6-4274-822D-6DC58AACE5F3}"/>
              </a:ext>
            </a:extLst>
          </p:cNvPr>
          <p:cNvCxnSpPr/>
          <p:nvPr/>
        </p:nvCxnSpPr>
        <p:spPr>
          <a:xfrm>
            <a:off x="2706688" y="2595564"/>
            <a:ext cx="0" cy="84613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BD9482-2B66-4031-B38D-9E15B6F49271}"/>
              </a:ext>
            </a:extLst>
          </p:cNvPr>
          <p:cNvCxnSpPr/>
          <p:nvPr/>
        </p:nvCxnSpPr>
        <p:spPr>
          <a:xfrm>
            <a:off x="2046289" y="2970214"/>
            <a:ext cx="2771775" cy="158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2097089" y="251460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G</a:t>
            </a:r>
            <a:r>
              <a:rPr lang="vi-VN" altLang="en-US" sz="2000" b="1">
                <a:latin typeface="Times New Roman" panose="02020603050405020304" pitchFamily="18" charset="0"/>
                <a:cs typeface="Times New Roman" panose="02020603050405020304" pitchFamily="18" charset="0"/>
              </a:rPr>
              <a:t>T</a:t>
            </a:r>
            <a:endParaRPr lang="en-US" altLang="en-US" sz="2000" b="1">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2122489" y="302895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K</a:t>
            </a:r>
            <a:r>
              <a:rPr lang="vi-VN" altLang="en-US" sz="2000" b="1">
                <a:latin typeface="Times New Roman" panose="02020603050405020304" pitchFamily="18" charset="0"/>
                <a:cs typeface="Times New Roman" panose="02020603050405020304" pitchFamily="18" charset="0"/>
              </a:rPr>
              <a:t>L</a:t>
            </a:r>
            <a:endParaRPr lang="en-US" altLang="en-US" sz="2000" b="1">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2716214" y="2497138"/>
            <a:ext cx="218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cs typeface="Times New Roman" panose="02020603050405020304" pitchFamily="18" charset="0"/>
              </a:rPr>
              <a:t>Cho (O</a:t>
            </a:r>
            <a:r>
              <a:rPr lang="vi-VN" altLang="en-US" sz="2000">
                <a:latin typeface="Times New Roman" panose="02020603050405020304" pitchFamily="18" charset="0"/>
                <a:cs typeface="Times New Roman" panose="02020603050405020304" pitchFamily="18" charset="0"/>
              </a:rPr>
              <a:t>;R</a:t>
            </a:r>
            <a:r>
              <a:rPr lang="en-US" altLang="en-US" sz="2000">
                <a:latin typeface="Times New Roman" panose="02020603050405020304" pitchFamily="18" charset="0"/>
                <a:cs typeface="Times New Roman" panose="02020603050405020304" pitchFamily="18" charset="0"/>
              </a:rPr>
              <a:t>)</a:t>
            </a:r>
            <a:r>
              <a:rPr lang="vi-VN" altLang="en-US" sz="2000">
                <a:latin typeface="Times New Roman" panose="02020603050405020304" pitchFamily="18" charset="0"/>
                <a:cs typeface="Times New Roman" panose="02020603050405020304" pitchFamily="18" charset="0"/>
              </a:rPr>
              <a:t>,</a:t>
            </a:r>
            <a:r>
              <a:rPr lang="en-US" alt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dây</a:t>
            </a:r>
            <a:r>
              <a:rPr lang="en-US" altLang="en-US" sz="2000">
                <a:latin typeface="Times New Roman" panose="02020603050405020304" pitchFamily="18" charset="0"/>
                <a:cs typeface="Times New Roman" panose="02020603050405020304" pitchFamily="18" charset="0"/>
              </a:rPr>
              <a:t> AB</a:t>
            </a:r>
          </a:p>
        </p:txBody>
      </p:sp>
      <p:graphicFrame>
        <p:nvGraphicFramePr>
          <p:cNvPr id="5" name="Object 4"/>
          <p:cNvGraphicFramePr>
            <a:graphicFrameLocks noChangeAspect="1"/>
          </p:cNvGraphicFramePr>
          <p:nvPr/>
        </p:nvGraphicFramePr>
        <p:xfrm>
          <a:off x="2767014" y="3089276"/>
          <a:ext cx="890587" cy="246063"/>
        </p:xfrm>
        <a:graphic>
          <a:graphicData uri="http://schemas.openxmlformats.org/presentationml/2006/ole">
            <mc:AlternateContent xmlns:mc="http://schemas.openxmlformats.org/markup-compatibility/2006">
              <mc:Choice xmlns:v="urn:schemas-microsoft-com:vml" Requires="v">
                <p:oleObj name="Equation" r:id="rId5" imgW="10315575" imgH="2847975" progId="Equation.DSMT4">
                  <p:embed/>
                </p:oleObj>
              </mc:Choice>
              <mc:Fallback>
                <p:oleObj name="Equation" r:id="rId5" imgW="10315575" imgH="2847975"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7014" y="3089276"/>
                        <a:ext cx="890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3736"/>
                                        </p:tgtEl>
                                        <p:attrNameLst>
                                          <p:attrName>style.visibility</p:attrName>
                                        </p:attrNameLst>
                                      </p:cBhvr>
                                      <p:to>
                                        <p:strVal val="visible"/>
                                      </p:to>
                                    </p:set>
                                    <p:animEffect transition="in" filter="blinds(horizontal)">
                                      <p:cBhvr>
                                        <p:cTn id="40" dur="500"/>
                                        <p:tgtEl>
                                          <p:spTgt spid="7373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73741"/>
                                        </p:tgtEl>
                                        <p:attrNameLst>
                                          <p:attrName>style.visibility</p:attrName>
                                        </p:attrNameLst>
                                      </p:cBhvr>
                                      <p:to>
                                        <p:strVal val="visible"/>
                                      </p:to>
                                    </p:set>
                                    <p:animEffect transition="in" filter="blinds(horizontal)">
                                      <p:cBhvr>
                                        <p:cTn id="45" dur="500"/>
                                        <p:tgtEl>
                                          <p:spTgt spid="7374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3751"/>
                                        </p:tgtEl>
                                        <p:attrNameLst>
                                          <p:attrName>style.visibility</p:attrName>
                                        </p:attrNameLst>
                                      </p:cBhvr>
                                      <p:to>
                                        <p:strVal val="visible"/>
                                      </p:to>
                                    </p:set>
                                    <p:animEffect transition="in" filter="blinds(horizontal)">
                                      <p:cBhvr>
                                        <p:cTn id="48" dur="500"/>
                                        <p:tgtEl>
                                          <p:spTgt spid="7375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3737"/>
                                        </p:tgtEl>
                                        <p:attrNameLst>
                                          <p:attrName>style.visibility</p:attrName>
                                        </p:attrNameLst>
                                      </p:cBhvr>
                                      <p:to>
                                        <p:strVal val="visible"/>
                                      </p:to>
                                    </p:set>
                                    <p:animEffect transition="in" filter="blinds(horizontal)">
                                      <p:cBhvr>
                                        <p:cTn id="53" dur="500"/>
                                        <p:tgtEl>
                                          <p:spTgt spid="7373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73743"/>
                                        </p:tgtEl>
                                        <p:attrNameLst>
                                          <p:attrName>style.visibility</p:attrName>
                                        </p:attrNameLst>
                                      </p:cBhvr>
                                      <p:to>
                                        <p:strVal val="visible"/>
                                      </p:to>
                                    </p:set>
                                    <p:animEffect transition="in" filter="blinds(horizontal)">
                                      <p:cBhvr>
                                        <p:cTn id="58" dur="500"/>
                                        <p:tgtEl>
                                          <p:spTgt spid="73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P spid="73737" grpId="0"/>
      <p:bldP spid="73751"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6" name="Rectangle 8"/>
          <p:cNvSpPr>
            <a:spLocks noChangeArrowheads="1"/>
          </p:cNvSpPr>
          <p:nvPr/>
        </p:nvSpPr>
        <p:spPr bwMode="auto">
          <a:xfrm>
            <a:off x="1981201" y="1143000"/>
            <a:ext cx="21320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b="1" i="1">
                <a:solidFill>
                  <a:srgbClr val="0000CC"/>
                </a:solidFill>
                <a:latin typeface="Times New Roman" panose="02020603050405020304" pitchFamily="18" charset="0"/>
                <a:cs typeface="Times New Roman" panose="02020603050405020304" pitchFamily="18" charset="0"/>
              </a:rPr>
              <a:t>b) Định lí 1</a:t>
            </a:r>
            <a:endParaRPr lang="en-US" altLang="en-US" b="1" i="1">
              <a:solidFill>
                <a:srgbClr val="0000CC"/>
              </a:solidFill>
              <a:latin typeface="Times New Roman" panose="02020603050405020304" pitchFamily="18" charset="0"/>
              <a:cs typeface="Times New Roman" panose="02020603050405020304" pitchFamily="18" charset="0"/>
            </a:endParaRPr>
          </a:p>
        </p:txBody>
      </p:sp>
      <p:sp>
        <p:nvSpPr>
          <p:cNvPr id="78861" name="Text Box 13" descr="B046"/>
          <p:cNvSpPr txBox="1">
            <a:spLocks noChangeArrowheads="1"/>
          </p:cNvSpPr>
          <p:nvPr/>
        </p:nvSpPr>
        <p:spPr bwMode="auto">
          <a:xfrm>
            <a:off x="2057400" y="2133600"/>
            <a:ext cx="7772400" cy="120015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vi-VN" altLang="en-US" sz="3600">
                <a:solidFill>
                  <a:srgbClr val="FF0000"/>
                </a:solidFill>
                <a:latin typeface="Times New Roman" panose="02020603050405020304" pitchFamily="18" charset="0"/>
                <a:cs typeface="Times New Roman" panose="02020603050405020304" pitchFamily="18" charset="0"/>
              </a:rPr>
              <a:t>Trong </a:t>
            </a:r>
            <a:r>
              <a:rPr lang="en-US" altLang="en-US" sz="3600">
                <a:solidFill>
                  <a:srgbClr val="FF0000"/>
                </a:solidFill>
                <a:latin typeface="Times New Roman" panose="02020603050405020304" pitchFamily="18" charset="0"/>
                <a:cs typeface="Times New Roman" panose="02020603050405020304" pitchFamily="18" charset="0"/>
              </a:rPr>
              <a:t>một đường tròn, đường kính là dây cung lớn nhất</a:t>
            </a:r>
          </a:p>
        </p:txBody>
      </p:sp>
      <p:sp>
        <p:nvSpPr>
          <p:cNvPr id="10244" name="Text Box 14"/>
          <p:cNvSpPr txBox="1">
            <a:spLocks noChangeArrowheads="1"/>
          </p:cNvSpPr>
          <p:nvPr/>
        </p:nvSpPr>
        <p:spPr bwMode="auto">
          <a:xfrm>
            <a:off x="2743200" y="304801"/>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8856"/>
                                        </p:tgtEl>
                                        <p:attrNameLst>
                                          <p:attrName>style.visibility</p:attrName>
                                        </p:attrNameLst>
                                      </p:cBhvr>
                                      <p:to>
                                        <p:strVal val="visible"/>
                                      </p:to>
                                    </p:set>
                                    <p:animEffect transition="in" filter="fade">
                                      <p:cBhvr>
                                        <p:cTn id="7" dur="800" decel="100000"/>
                                        <p:tgtEl>
                                          <p:spTgt spid="78856"/>
                                        </p:tgtEl>
                                      </p:cBhvr>
                                    </p:animEffect>
                                    <p:anim calcmode="lin" valueType="num">
                                      <p:cBhvr>
                                        <p:cTn id="8" dur="800" decel="100000" fill="hold"/>
                                        <p:tgtEl>
                                          <p:spTgt spid="78856"/>
                                        </p:tgtEl>
                                        <p:attrNameLst>
                                          <p:attrName>style.rotation</p:attrName>
                                        </p:attrNameLst>
                                      </p:cBhvr>
                                      <p:tavLst>
                                        <p:tav tm="0">
                                          <p:val>
                                            <p:fltVal val="-90"/>
                                          </p:val>
                                        </p:tav>
                                        <p:tav tm="100000">
                                          <p:val>
                                            <p:fltVal val="0"/>
                                          </p:val>
                                        </p:tav>
                                      </p:tavLst>
                                    </p:anim>
                                    <p:anim calcmode="lin" valueType="num">
                                      <p:cBhvr>
                                        <p:cTn id="9" dur="800" decel="100000" fill="hold"/>
                                        <p:tgtEl>
                                          <p:spTgt spid="78856"/>
                                        </p:tgtEl>
                                        <p:attrNameLst>
                                          <p:attrName>ppt_x</p:attrName>
                                        </p:attrNameLst>
                                      </p:cBhvr>
                                      <p:tavLst>
                                        <p:tav tm="0">
                                          <p:val>
                                            <p:strVal val="#ppt_x+0.4"/>
                                          </p:val>
                                        </p:tav>
                                        <p:tav tm="100000">
                                          <p:val>
                                            <p:strVal val="#ppt_x-0.05"/>
                                          </p:val>
                                        </p:tav>
                                      </p:tavLst>
                                    </p:anim>
                                    <p:anim calcmode="lin" valueType="num">
                                      <p:cBhvr>
                                        <p:cTn id="10" dur="800" decel="100000" fill="hold"/>
                                        <p:tgtEl>
                                          <p:spTgt spid="7885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885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885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78861"/>
                                        </p:tgtEl>
                                        <p:attrNameLst>
                                          <p:attrName>style.visibility</p:attrName>
                                        </p:attrNameLst>
                                      </p:cBhvr>
                                      <p:to>
                                        <p:strVal val="visible"/>
                                      </p:to>
                                    </p:set>
                                    <p:animEffect transition="in" filter="fade">
                                      <p:cBhvr>
                                        <p:cTn id="16" dur="1600" decel="100000"/>
                                        <p:tgtEl>
                                          <p:spTgt spid="78861"/>
                                        </p:tgtEl>
                                      </p:cBhvr>
                                    </p:animEffect>
                                    <p:anim calcmode="lin" valueType="num">
                                      <p:cBhvr>
                                        <p:cTn id="17" dur="1600" decel="100000" fill="hold"/>
                                        <p:tgtEl>
                                          <p:spTgt spid="78861"/>
                                        </p:tgtEl>
                                        <p:attrNameLst>
                                          <p:attrName>style.rotation</p:attrName>
                                        </p:attrNameLst>
                                      </p:cBhvr>
                                      <p:tavLst>
                                        <p:tav tm="0">
                                          <p:val>
                                            <p:fltVal val="-90"/>
                                          </p:val>
                                        </p:tav>
                                        <p:tav tm="100000">
                                          <p:val>
                                            <p:fltVal val="0"/>
                                          </p:val>
                                        </p:tav>
                                      </p:tavLst>
                                    </p:anim>
                                    <p:anim calcmode="lin" valueType="num">
                                      <p:cBhvr>
                                        <p:cTn id="18" dur="1600" decel="100000" fill="hold"/>
                                        <p:tgtEl>
                                          <p:spTgt spid="78861"/>
                                        </p:tgtEl>
                                        <p:attrNameLst>
                                          <p:attrName>ppt_x</p:attrName>
                                        </p:attrNameLst>
                                      </p:cBhvr>
                                      <p:tavLst>
                                        <p:tav tm="0">
                                          <p:val>
                                            <p:strVal val="#ppt_x+0.4"/>
                                          </p:val>
                                        </p:tav>
                                        <p:tav tm="100000">
                                          <p:val>
                                            <p:strVal val="#ppt_x-0.05"/>
                                          </p:val>
                                        </p:tav>
                                      </p:tavLst>
                                    </p:anim>
                                    <p:anim calcmode="lin" valueType="num">
                                      <p:cBhvr>
                                        <p:cTn id="19" dur="1600" decel="100000" fill="hold"/>
                                        <p:tgtEl>
                                          <p:spTgt spid="78861"/>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78861"/>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7886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p:bldP spid="788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Oval 3"/>
          <p:cNvSpPr>
            <a:spLocks noChangeArrowheads="1"/>
          </p:cNvSpPr>
          <p:nvPr/>
        </p:nvSpPr>
        <p:spPr bwMode="auto">
          <a:xfrm>
            <a:off x="3752850" y="1771650"/>
            <a:ext cx="4876800" cy="4876800"/>
          </a:xfrm>
          <a:prstGeom prst="ellipse">
            <a:avLst/>
          </a:prstGeom>
          <a:noFill/>
          <a:ln w="3810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550" y="3244851"/>
            <a:ext cx="2682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1" y="4660900"/>
            <a:ext cx="301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6"/>
          <p:cNvSpPr>
            <a:spLocks noChangeShapeType="1"/>
          </p:cNvSpPr>
          <p:nvPr/>
        </p:nvSpPr>
        <p:spPr bwMode="auto">
          <a:xfrm>
            <a:off x="3771900" y="4191000"/>
            <a:ext cx="4838700" cy="0"/>
          </a:xfrm>
          <a:prstGeom prst="line">
            <a:avLst/>
          </a:prstGeom>
          <a:noFill/>
          <a:ln w="19050">
            <a:solidFill>
              <a:srgbClr val="00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Line 7"/>
          <p:cNvSpPr>
            <a:spLocks noChangeShapeType="1"/>
          </p:cNvSpPr>
          <p:nvPr/>
        </p:nvSpPr>
        <p:spPr bwMode="auto">
          <a:xfrm rot="1530936" flipV="1">
            <a:off x="3681413" y="4522788"/>
            <a:ext cx="4614862" cy="711200"/>
          </a:xfrm>
          <a:prstGeom prst="line">
            <a:avLst/>
          </a:prstGeom>
          <a:noFill/>
          <a:ln w="19050">
            <a:solidFill>
              <a:srgbClr val="00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Line 8"/>
          <p:cNvSpPr>
            <a:spLocks noChangeShapeType="1"/>
          </p:cNvSpPr>
          <p:nvPr/>
        </p:nvSpPr>
        <p:spPr bwMode="auto">
          <a:xfrm>
            <a:off x="6172200" y="1752600"/>
            <a:ext cx="0" cy="4876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Text Box 9"/>
          <p:cNvSpPr txBox="1">
            <a:spLocks noChangeArrowheads="1"/>
          </p:cNvSpPr>
          <p:nvPr/>
        </p:nvSpPr>
        <p:spPr bwMode="auto">
          <a:xfrm>
            <a:off x="6000750" y="394335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66FF"/>
                </a:solidFill>
                <a:sym typeface="Symbol" panose="05050102010706020507" pitchFamily="18" charset="2"/>
              </a:rPr>
              <a:t></a:t>
            </a:r>
          </a:p>
        </p:txBody>
      </p:sp>
      <p:sp>
        <p:nvSpPr>
          <p:cNvPr id="11274" name="Text Box 10"/>
          <p:cNvSpPr txBox="1">
            <a:spLocks noChangeArrowheads="1"/>
          </p:cNvSpPr>
          <p:nvPr/>
        </p:nvSpPr>
        <p:spPr bwMode="auto">
          <a:xfrm>
            <a:off x="1684338" y="30164"/>
            <a:ext cx="8610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a:solidFill>
                  <a:schemeClr val="bg1"/>
                </a:solidFill>
              </a:rPr>
              <a:t>MỘT ỨNG DỤNG TRONG THỰC TẾ.</a:t>
            </a:r>
          </a:p>
        </p:txBody>
      </p:sp>
      <p:sp>
        <p:nvSpPr>
          <p:cNvPr id="11275" name="Text Box 11"/>
          <p:cNvSpPr txBox="1">
            <a:spLocks noChangeArrowheads="1"/>
          </p:cNvSpPr>
          <p:nvPr/>
        </p:nvSpPr>
        <p:spPr bwMode="auto">
          <a:xfrm>
            <a:off x="1752600" y="438150"/>
            <a:ext cx="8610600"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u="sng">
                <a:latin typeface="Times New Roman" panose="02020603050405020304" pitchFamily="18" charset="0"/>
                <a:cs typeface="Times New Roman" panose="02020603050405020304" pitchFamily="18" charset="0"/>
              </a:rPr>
              <a:t>Cầu thủ nào chạm bóng trước</a:t>
            </a:r>
            <a:r>
              <a:rPr lang="en-US" altLang="en-US" sz="2400">
                <a:latin typeface="Times New Roman" panose="02020603050405020304" pitchFamily="18" charset="0"/>
                <a:cs typeface="Times New Roman" panose="02020603050405020304" pitchFamily="18" charset="0"/>
              </a:rPr>
              <a:t>.</a:t>
            </a:r>
          </a:p>
          <a:p>
            <a:pPr algn="just"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Hai cầu thủ ở hai vị trí như hình vẽ. Nếu cả hai cầu thủ cùng bắt đầu chạy thẳng tới bóng và chạy với vận tốc bằng nhau. Hỏi cầu thủ nào chạm bóng trước</a:t>
            </a:r>
            <a:r>
              <a:rPr lang="en-US" altLang="en-US" sz="2400">
                <a:latin typeface="Times New Roman" panose="02020603050405020304" pitchFamily="18" charset="0"/>
                <a:cs typeface="Times New Roman" panose="02020603050405020304" pitchFamily="18" charset="0"/>
              </a:rPr>
              <a:t>.</a:t>
            </a:r>
          </a:p>
        </p:txBody>
      </p:sp>
      <p:pic>
        <p:nvPicPr>
          <p:cNvPr id="1127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3941">
            <a:off x="3581400" y="4025900"/>
            <a:ext cx="285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0.00741 L -0.49583 0.01597 " pathEditMode="relative" rAng="0" ptsTypes="AA">
                                      <p:cBhvr>
                                        <p:cTn id="6" dur="2000" fill="hold"/>
                                        <p:tgtEl>
                                          <p:spTgt spid="107524"/>
                                        </p:tgtEl>
                                        <p:attrNameLst>
                                          <p:attrName>ppt_x</p:attrName>
                                          <p:attrName>ppt_y</p:attrName>
                                        </p:attrNameLst>
                                      </p:cBhvr>
                                      <p:rCtr x="-24792" y="1157"/>
                                    </p:animMotion>
                                  </p:childTnLst>
                                </p:cTn>
                              </p:par>
                              <p:par>
                                <p:cTn id="7" presetID="35" presetClass="path" presetSubtype="0" accel="50000" decel="50000" fill="hold" nodeType="withEffect">
                                  <p:stCondLst>
                                    <p:cond delay="0"/>
                                  </p:stCondLst>
                                  <p:childTnLst>
                                    <p:animMotion origin="layout" path="M -0.01667 0.05573 L -0.49983 -0.12948 " pathEditMode="relative" rAng="0" ptsTypes="AA">
                                      <p:cBhvr>
                                        <p:cTn id="8" dur="2000" fill="hold"/>
                                        <p:tgtEl>
                                          <p:spTgt spid="107525"/>
                                        </p:tgtEl>
                                        <p:attrNameLst>
                                          <p:attrName>ppt_x</p:attrName>
                                          <p:attrName>ppt_y</p:attrName>
                                        </p:attrNameLst>
                                      </p:cBhvr>
                                      <p:rCtr x="-24167" y="-92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2286001" y="69851"/>
            <a:ext cx="2060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Luyện tập 1:</a:t>
            </a:r>
          </a:p>
        </p:txBody>
      </p:sp>
      <p:sp>
        <p:nvSpPr>
          <p:cNvPr id="5" name="TextBox 4">
            <a:extLst>
              <a:ext uri="{FF2B5EF4-FFF2-40B4-BE49-F238E27FC236}">
                <a16:creationId xmlns:a16="http://schemas.microsoft.com/office/drawing/2014/main" id="{ED97F346-0199-4C9B-8F1D-8C72E3F3A485}"/>
              </a:ext>
            </a:extLst>
          </p:cNvPr>
          <p:cNvSpPr txBox="1"/>
          <p:nvPr/>
        </p:nvSpPr>
        <p:spPr>
          <a:xfrm>
            <a:off x="2286001" y="914400"/>
            <a:ext cx="8018463" cy="13843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kính</a:t>
            </a:r>
            <a:r>
              <a:rPr lang="en-US" sz="2800" dirty="0">
                <a:solidFill>
                  <a:srgbClr val="FF0000"/>
                </a:solidFill>
                <a:latin typeface="Times New Roman" pitchFamily="18" charset="0"/>
                <a:cs typeface="Times New Roman" pitchFamily="18" charset="0"/>
              </a:rPr>
              <a:t> BC. CMR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a:t>
            </a:r>
            <a:r>
              <a:rPr lang="en-US" sz="2800" dirty="0" err="1">
                <a:solidFill>
                  <a:srgbClr val="FF0000"/>
                </a:solidFill>
                <a:latin typeface="Times New Roman" pitchFamily="18" charset="0"/>
                <a:cs typeface="Times New Roman" pitchFamily="18" charset="0"/>
              </a:rPr>
              <a:t>bất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khác</a:t>
            </a:r>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C)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r>
              <a:rPr lang="en-US" sz="2800" dirty="0">
                <a:solidFill>
                  <a:srgbClr val="FF0000"/>
                </a:solidFill>
                <a:latin typeface="Times New Roman" pitchFamily="18" charset="0"/>
                <a:cs typeface="Times New Roman" pitchFamily="18" charset="0"/>
              </a:rPr>
              <a:t>, ta </a:t>
            </a:r>
            <a:r>
              <a:rPr lang="en-US" sz="2800" dirty="0" err="1">
                <a:solidFill>
                  <a:srgbClr val="FF0000"/>
                </a:solidFill>
                <a:latin typeface="Times New Roman" pitchFamily="18" charset="0"/>
                <a:cs typeface="Times New Roman" pitchFamily="18" charset="0"/>
              </a:rPr>
              <a:t>đều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p>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BC&lt; AB+AC&lt; 2BC</a:t>
            </a:r>
          </a:p>
        </p:txBody>
      </p:sp>
      <p:sp>
        <p:nvSpPr>
          <p:cNvPr id="6" name="TextBox 2"/>
          <p:cNvSpPr txBox="1">
            <a:spLocks noChangeArrowheads="1"/>
          </p:cNvSpPr>
          <p:nvPr/>
        </p:nvSpPr>
        <p:spPr bwMode="auto">
          <a:xfrm>
            <a:off x="1905001" y="2514601"/>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Giải:</a:t>
            </a:r>
          </a:p>
        </p:txBody>
      </p:sp>
      <p:pic>
        <p:nvPicPr>
          <p:cNvPr id="23"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7514" y="2365375"/>
            <a:ext cx="2630487"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C0D78108-61BD-4822-AAA1-E72D0C44DD27}"/>
              </a:ext>
            </a:extLst>
          </p:cNvPr>
          <p:cNvSpPr txBox="1"/>
          <p:nvPr/>
        </p:nvSpPr>
        <p:spPr>
          <a:xfrm>
            <a:off x="1905001" y="3429001"/>
            <a:ext cx="6132513" cy="3540125"/>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Ta </a:t>
            </a:r>
            <a:r>
              <a:rPr lang="en-US" sz="2800" dirty="0" err="1">
                <a:solidFill>
                  <a:schemeClr val="tx1"/>
                </a:solidFill>
                <a:latin typeface="Times New Roman" pitchFamily="18" charset="0"/>
                <a:cs typeface="Times New Roman" pitchFamily="18" charset="0"/>
              </a:rPr>
              <a:t>có</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BC&lt; AB+AC (1) ( </a:t>
            </a:r>
            <a:r>
              <a:rPr lang="en-US" sz="2800" dirty="0" err="1">
                <a:solidFill>
                  <a:schemeClr val="tx1"/>
                </a:solidFill>
                <a:latin typeface="Times New Roman" pitchFamily="18" charset="0"/>
                <a:cs typeface="Times New Roman" pitchFamily="18" charset="0"/>
              </a:rPr>
              <a:t>bất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 tam </a:t>
            </a:r>
            <a:r>
              <a:rPr lang="en-US" sz="2800" dirty="0" err="1">
                <a:solidFill>
                  <a:schemeClr val="tx1"/>
                </a:solidFill>
                <a:latin typeface="Times New Roman" pitchFamily="18" charset="0"/>
                <a:cs typeface="Times New Roman" pitchFamily="18" charset="0"/>
              </a:rPr>
              <a:t>giác</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Lại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AB&lt; BC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AC&lt;BC</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t>
            </a:r>
            <a:r>
              <a:rPr lang="en-US" sz="2800" dirty="0" err="1">
                <a:solidFill>
                  <a:schemeClr val="tx1"/>
                </a:solidFill>
                <a:latin typeface="Times New Roman" pitchFamily="18" charset="0"/>
                <a:cs typeface="Times New Roman" pitchFamily="18" charset="0"/>
              </a:rPr>
              <a:t>dây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kính</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AB+AC &lt;2BC (2)</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Từ</a:t>
            </a:r>
            <a:r>
              <a:rPr lang="en-US" sz="2800" dirty="0">
                <a:solidFill>
                  <a:schemeClr val="tx1"/>
                </a:solidFill>
                <a:latin typeface="Times New Roman" pitchFamily="18" charset="0"/>
                <a:cs typeface="Times New Roman" pitchFamily="18" charset="0"/>
              </a:rPr>
              <a:t> (1)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a:t>
            </a:r>
            <a:r>
              <a:rPr lang="en-US" sz="2800" dirty="0" err="1">
                <a:solidFill>
                  <a:schemeClr val="tx1"/>
                </a:solidFill>
                <a:latin typeface="Times New Roman" pitchFamily="18" charset="0"/>
                <a:cs typeface="Times New Roman" pitchFamily="18" charset="0"/>
              </a:rPr>
              <a:t>đpcm</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2000"/>
                                        <p:tgtEl>
                                          <p:spTgt spid="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87&quot;&gt;&lt;object type=&quot;3&quot; unique_id=&quot;10090&quot;&gt;&lt;property id=&quot;20148&quot; value=&quot;5&quot;/&gt;&lt;property id=&quot;20300&quot; value=&quot;Slide 4&quot;/&gt;&lt;property id=&quot;20307&quot; value=&quot;326&quot;/&gt;&lt;/object&gt;&lt;object type=&quot;3&quot; unique_id=&quot;10091&quot;&gt;&lt;property id=&quot;20148&quot; value=&quot;5&quot;/&gt;&lt;property id=&quot;20300&quot; value=&quot;Slide 5&quot;/&gt;&lt;property id=&quot;20307&quot; value=&quot;307&quot;/&gt;&lt;/object&gt;&lt;object type=&quot;3&quot; unique_id=&quot;10092&quot;&gt;&lt;property id=&quot;20148&quot; value=&quot;5&quot;/&gt;&lt;property id=&quot;20300&quot; value=&quot;Slide 6&quot;/&gt;&lt;property id=&quot;20307&quot; value=&quot;311&quot;/&gt;&lt;/object&gt;&lt;object type=&quot;3&quot; unique_id=&quot;10093&quot;&gt;&lt;property id=&quot;20148&quot; value=&quot;5&quot;/&gt;&lt;property id=&quot;20300&quot; value=&quot;Slide 8&quot;/&gt;&lt;property id=&quot;20307&quot; value=&quot;310&quot;/&gt;&lt;/object&gt;&lt;object type=&quot;3&quot; unique_id=&quot;10094&quot;&gt;&lt;property id=&quot;20148&quot; value=&quot;5&quot;/&gt;&lt;property id=&quot;20300&quot; value=&quot;Slide 9&quot;/&gt;&lt;property id=&quot;20307&quot; value=&quot;327&quot;/&gt;&lt;/object&gt;&lt;object type=&quot;3&quot; unique_id=&quot;10095&quot;&gt;&lt;property id=&quot;20148&quot; value=&quot;5&quot;/&gt;&lt;property id=&quot;20300&quot; value=&quot;Slide 10&quot;/&gt;&lt;property id=&quot;20307&quot; value=&quot;316&quot;/&gt;&lt;/object&gt;&lt;object type=&quot;3&quot; unique_id=&quot;10096&quot;&gt;&lt;property id=&quot;20148&quot; value=&quot;5&quot;/&gt;&lt;property id=&quot;20300&quot; value=&quot;Slide 11&quot;/&gt;&lt;property id=&quot;20307&quot; value=&quot;317&quot;/&gt;&lt;/object&gt;&lt;object type=&quot;3&quot; unique_id=&quot;10097&quot;&gt;&lt;property id=&quot;20148&quot; value=&quot;5&quot;/&gt;&lt;property id=&quot;20300&quot; value=&quot;Slide 12&quot;/&gt;&lt;property id=&quot;20307&quot; value=&quot;329&quot;/&gt;&lt;/object&gt;&lt;object type=&quot;3&quot; unique_id=&quot;10098&quot;&gt;&lt;property id=&quot;20148&quot; value=&quot;5&quot;/&gt;&lt;property id=&quot;20300&quot; value=&quot;Slide 13&quot;/&gt;&lt;property id=&quot;20307&quot; value=&quot;328&quot;/&gt;&lt;/object&gt;&lt;object type=&quot;3&quot; unique_id=&quot;10099&quot;&gt;&lt;property id=&quot;20148&quot; value=&quot;5&quot;/&gt;&lt;property id=&quot;20300&quot; value=&quot;Slide 14&quot;/&gt;&lt;property id=&quot;20307&quot; value=&quot;321&quot;/&gt;&lt;/object&gt;&lt;object type=&quot;3&quot; unique_id=&quot;10100&quot;&gt;&lt;property id=&quot;20148&quot; value=&quot;5&quot;/&gt;&lt;property id=&quot;20300&quot; value=&quot;Slide 15&quot;/&gt;&lt;property id=&quot;20307&quot; value=&quot;330&quot;/&gt;&lt;/object&gt;&lt;object type=&quot;3&quot; unique_id=&quot;10101&quot;&gt;&lt;property id=&quot;20148&quot; value=&quot;5&quot;/&gt;&lt;property id=&quot;20300&quot; value=&quot;Slide 17&quot;/&gt;&lt;property id=&quot;20307&quot; value=&quot;323&quot;/&gt;&lt;/object&gt;&lt;object type=&quot;3&quot; unique_id=&quot;10102&quot;&gt;&lt;property id=&quot;20148&quot; value=&quot;5&quot;/&gt;&lt;property id=&quot;20300&quot; value=&quot;Slide 19&quot;/&gt;&lt;property id=&quot;20307&quot; value=&quot;331&quot;/&gt;&lt;/object&gt;&lt;object type=&quot;3&quot; unique_id=&quot;10104&quot;&gt;&lt;property id=&quot;20148&quot; value=&quot;5&quot;/&gt;&lt;property id=&quot;20300&quot; value=&quot;Slide 20&quot;/&gt;&lt;property id=&quot;20307&quot; value=&quot;332&quot;/&gt;&lt;/object&gt;&lt;object type=&quot;3&quot; unique_id=&quot;10105&quot;&gt;&lt;property id=&quot;20148&quot; value=&quot;5&quot;/&gt;&lt;property id=&quot;20300&quot; value=&quot;Slide 21&quot;/&gt;&lt;property id=&quot;20307&quot; value=&quot;334&quot;/&gt;&lt;/object&gt;&lt;object type=&quot;3&quot; unique_id=&quot;10166&quot;&gt;&lt;property id=&quot;20148&quot; value=&quot;5&quot;/&gt;&lt;property id=&quot;20300&quot; value=&quot;Slide 2&quot;/&gt;&lt;property id=&quot;20307&quot; value=&quot;335&quot;/&gt;&lt;/object&gt;&lt;object type=&quot;3&quot; unique_id=&quot;10167&quot;&gt;&lt;property id=&quot;20148&quot; value=&quot;5&quot;/&gt;&lt;property id=&quot;20300&quot; value=&quot;Slide 3&quot;/&gt;&lt;property id=&quot;20307&quot; value=&quot;336&quot;/&gt;&lt;/object&gt;&lt;object type=&quot;3&quot; unique_id=&quot;10168&quot;&gt;&lt;property id=&quot;20148&quot; value=&quot;5&quot;/&gt;&lt;property id=&quot;20300&quot; value=&quot;Slide 18&quot;/&gt;&lt;property id=&quot;20307&quot; value=&quot;337&quot;/&gt;&lt;/object&gt;&lt;object type=&quot;3&quot; unique_id=&quot;10358&quot;&gt;&lt;property id=&quot;20148&quot; value=&quot;5&quot;/&gt;&lt;property id=&quot;20300&quot; value=&quot;Slide 16&quot;/&gt;&lt;property id=&quot;20307&quot; value=&quot;338&quot;/&gt;&lt;/object&gt;&lt;object type=&quot;3&quot; unique_id=&quot;10457&quot;&gt;&lt;property id=&quot;20148&quot; value=&quot;5&quot;/&gt;&lt;property id=&quot;20300&quot; value=&quot;Slide 1&quot;/&gt;&lt;property id=&quot;20307&quot; value=&quot;339&quot;/&gt;&lt;/object&gt;&lt;object type=&quot;3&quot; unique_id=&quot;10779&quot;&gt;&lt;property id=&quot;20148&quot; value=&quot;5&quot;/&gt;&lt;property id=&quot;20300&quot; value=&quot;Slide 7&quot;/&gt;&lt;property id=&quot;20307&quot; value=&quot;340&quot;/&gt;&lt;/object&gt;&lt;/object&gt;&lt;object type=&quot;8&quot; unique_id=&quot;10125&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3911</TotalTime>
  <Words>980</Words>
  <Application>Microsoft Office PowerPoint</Application>
  <PresentationFormat>Widescreen</PresentationFormat>
  <Paragraphs>301</Paragraphs>
  <Slides>20</Slides>
  <Notes>0</Notes>
  <HiddenSlides>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 Unicode MS</vt:lpstr>
      <vt:lpstr>.VnTifani Heavy</vt:lpstr>
      <vt:lpstr>.VnTime</vt:lpstr>
      <vt:lpstr>Arial</vt:lpstr>
      <vt:lpstr>Calibri</vt:lpstr>
      <vt:lpstr>Symbol</vt:lpstr>
      <vt:lpstr>Times New Roman</vt:lpstr>
      <vt:lpstr>VNI-Times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Dang Quang Huy</dc:creator>
  <cp:lastModifiedBy>DELL</cp:lastModifiedBy>
  <cp:revision>266</cp:revision>
  <dcterms:created xsi:type="dcterms:W3CDTF">2003-08-22T09:33:25Z</dcterms:created>
  <dcterms:modified xsi:type="dcterms:W3CDTF">2024-08-27T09:04:41Z</dcterms:modified>
</cp:coreProperties>
</file>