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1" r:id="rId9"/>
    <p:sldId id="260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300" r:id="rId43"/>
    <p:sldId id="301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svg"/><Relationship Id="rId10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15.svg"/><Relationship Id="rId10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206" y="966458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1704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1994</Words>
  <Application>Microsoft Office PowerPoint</Application>
  <PresentationFormat>Custom</PresentationFormat>
  <Paragraphs>185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Symbol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Pink Cute Illustration Cassie's Book Report Presentation</dc:title>
  <dc:creator>Lê Thảo</dc:creator>
  <cp:lastModifiedBy>Lê Thảo</cp:lastModifiedBy>
  <cp:revision>7</cp:revision>
  <dcterms:created xsi:type="dcterms:W3CDTF">2006-08-16T00:00:00Z</dcterms:created>
  <dcterms:modified xsi:type="dcterms:W3CDTF">2022-10-24T07:59:30Z</dcterms:modified>
  <dc:identifier>DAFPFOmgWxw</dc:identifier>
</cp:coreProperties>
</file>