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dp" ContentType="image/vnd.ms-photo"/>
  <Default Extension="wmf" ContentType="image/x-wmf"/>
  <Default Extension="emf" ContentType="image/x-em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2" r:id="rId4"/>
    <p:sldId id="257" r:id="rId5"/>
    <p:sldId id="259" r:id="rId6"/>
    <p:sldId id="260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8" r:id="rId20"/>
    <p:sldId id="277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220970-F4A8-409F-8727-79EC9A995CE4}">
          <p14:sldIdLst>
            <p14:sldId id="256"/>
            <p14:sldId id="272"/>
            <p14:sldId id="257"/>
            <p14:sldId id="259"/>
            <p14:sldId id="260"/>
            <p14:sldId id="262"/>
            <p14:sldId id="263"/>
            <p14:sldId id="265"/>
            <p14:sldId id="266"/>
            <p14:sldId id="264"/>
            <p14:sldId id="267"/>
            <p14:sldId id="268"/>
            <p14:sldId id="269"/>
            <p14:sldId id="270"/>
            <p14:sldId id="273"/>
            <p14:sldId id="274"/>
            <p14:sldId id="275"/>
            <p14:sldId id="278"/>
            <p14:sldId id="277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17697-7620-4E01-8A12-18D54210DC6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FFE69-1CEA-43FD-A861-D89EB8D34B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24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24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Relationship Id="rId3" Type="http://schemas.openxmlformats.org/officeDocument/2006/relationships/image" Target="../media/image24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mailto:phuongdoan365@gmail.com" TargetMode="External"/><Relationship Id="rId1" Type="http://schemas.openxmlformats.org/officeDocument/2006/relationships/hyperlink" Target="mailto:manhhung24qt@gmail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8709" y="542270"/>
            <a:ext cx="5320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TIẾT…... BÀI 10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7852" y="1593850"/>
            <a:ext cx="6502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 GIÁC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ình tứ giác là gì? Dấu hiệu nhận biết hình tứ giác đơn giản, dễ hiểu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4750" r="94750">
                        <a14:foregroundMark x1="16250" y1="68444" x2="16250" y2="68444"/>
                        <a14:foregroundMark x1="4750" y1="72667" x2="4750" y2="72667"/>
                        <a14:foregroundMark x1="38000" y1="32889" x2="38000" y2="32889"/>
                        <a14:foregroundMark x1="42375" y1="71333" x2="42375" y2="71333"/>
                        <a14:foregroundMark x1="70750" y1="36889" x2="70750" y2="36889"/>
                        <a14:foregroundMark x1="89750" y1="34889" x2="89750" y2="34889"/>
                        <a14:foregroundMark x1="94750" y1="35778" x2="94750" y2="35778"/>
                        <a14:foregroundMark x1="91750" y1="44667" x2="91750" y2="44667"/>
                        <a14:foregroundMark x1="66125" y1="35778" x2="66125" y2="35778"/>
                        <a14:foregroundMark x1="65750" y1="35778" x2="65750" y2="35778"/>
                        <a14:foregroundMark x1="68750" y1="29111" x2="68750" y2="29111"/>
                        <a14:foregroundMark x1="61500" y1="33556" x2="61500" y2="33556"/>
                        <a14:foregroundMark x1="73875" y1="67778" x2="73875" y2="67778"/>
                        <a14:foregroundMark x1="65000" y1="34000" x2="65000" y2="34000"/>
                        <a14:foregroundMark x1="64625" y1="33778" x2="64625" y2="33778"/>
                        <a14:foregroundMark x1="37875" y1="31556" x2="37875" y2="31556"/>
                        <a14:foregroundMark x1="42625" y1="65556" x2="42625" y2="65556"/>
                        <a14:foregroundMark x1="50250" y1="68000" x2="50250" y2="68000"/>
                        <a14:foregroundMark x1="52250" y1="69111" x2="52250" y2="69111"/>
                        <a14:foregroundMark x1="53250" y1="64444" x2="53250" y2="64444"/>
                        <a14:foregroundMark x1="51875" y1="63333" x2="51125" y2="64222"/>
                        <a14:foregroundMark x1="47250" y1="63333" x2="47250" y2="63333"/>
                        <a14:foregroundMark x1="47375" y1="70444" x2="47375" y2="70444"/>
                        <a14:foregroundMark x1="41750" y1="64444" x2="41125" y2="64444"/>
                        <a14:foregroundMark x1="38625" y1="73111" x2="38625" y2="73111"/>
                        <a14:foregroundMark x1="9750" y1="68444" x2="9750" y2="68444"/>
                        <a14:foregroundMark x1="13375" y1="64889" x2="13375" y2="64889"/>
                        <a14:foregroundMark x1="13375" y1="64889" x2="13375" y2="64889"/>
                        <a14:foregroundMark x1="47875" y1="72889" x2="47875" y2="72889"/>
                        <a14:foregroundMark x1="79500" y1="72000" x2="79500" y2="72000"/>
                        <a14:foregroundMark x1="83125" y1="65333" x2="83125" y2="65333"/>
                        <a14:foregroundMark x1="94750" y1="34889" x2="94750" y2="34889"/>
                        <a14:foregroundMark x1="91375" y1="33111" x2="91375" y2="33111"/>
                        <a14:foregroundMark x1="87000" y1="38444" x2="87000" y2="38444"/>
                        <a14:foregroundMark x1="62000" y1="42444" x2="61500" y2="43333"/>
                        <a14:foregroundMark x1="61750" y1="41333" x2="61750" y2="41333"/>
                        <a14:foregroundMark x1="63000" y1="37333" x2="64125" y2="36889"/>
                        <a14:foregroundMark x1="65375" y1="36889" x2="65375" y2="36889"/>
                        <a14:foregroundMark x1="39625" y1="67778" x2="39625" y2="67778"/>
                        <a14:foregroundMark x1="33750" y1="75111" x2="33750" y2="75111"/>
                        <a14:foregroundMark x1="34250" y1="74667" x2="34250" y2="74667"/>
                        <a14:foregroundMark x1="34250" y1="74667" x2="34250" y2="74667"/>
                        <a14:foregroundMark x1="44500" y1="72000" x2="44500" y2="72000"/>
                        <a14:foregroundMark x1="44500" y1="72000" x2="44500" y2="72000"/>
                        <a14:foregroundMark x1="88750" y1="36889" x2="88750" y2="36889"/>
                        <a14:foregroundMark x1="16750" y1="71556" x2="16750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638425"/>
            <a:ext cx="84328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b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20" y="1957705"/>
            <a:ext cx="10515600" cy="2207895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GT-KL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0887" y="1690688"/>
            <a:ext cx="3617913" cy="32274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605" y="2132962"/>
            <a:ext cx="7206560" cy="7219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910" y="238125"/>
            <a:ext cx="6536185" cy="1933572"/>
          </a:xfrm>
          <a:prstGeom prst="rect">
            <a:avLst/>
          </a:prstGeom>
        </p:spPr>
      </p:pic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1409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0" y="1917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0" y="2171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0" y="2425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2275"/>
            <a:ext cx="5562020" cy="7219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" y="3869990"/>
            <a:ext cx="5734971" cy="5800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19624"/>
            <a:ext cx="3210317" cy="1537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88804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" y="812800"/>
            <a:ext cx="1200912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2720" y="1867852"/>
            <a:ext cx="7378700" cy="4783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88804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" y="812800"/>
            <a:ext cx="1200912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5436" y="1700848"/>
            <a:ext cx="8440073" cy="41208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88804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06120" y="888048"/>
            <a:ext cx="7432764" cy="2281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112" y="630872"/>
            <a:ext cx="2009775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19" y="3610763"/>
            <a:ext cx="7025689" cy="2830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209" y="3632202"/>
            <a:ext cx="4367637" cy="2949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814830"/>
            <a:ext cx="11161395" cy="405257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180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360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Tứ giác ABCD là hình gồm 4 đoạn thẳng AB, BC, CD, DA trong đó không có hai đoạn thẳng nào nằm trên cùng một đường thẳng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311370" y="3695700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build="p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557199"/>
            <a:ext cx="11161395" cy="510077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CD, AD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6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pic>
        <p:nvPicPr>
          <p:cNvPr id="6" name="Picture 5" descr="A picture containing line, triangle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815" y="3057525"/>
            <a:ext cx="2647002" cy="18103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3380" y="6007100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uiExpand="1" build="p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1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814830"/>
            <a:ext cx="11772900" cy="49479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559425" y="2137093"/>
          <a:ext cx="2898775" cy="452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4" imgW="39014400" imgH="6096000" progId="Equation.DSMT4">
                  <p:embed/>
                </p:oleObj>
              </mc:Choice>
              <mc:Fallback>
                <p:oleObj name="Equation" r:id="rId4" imgW="39014400" imgH="6096000" progId="Equation.DSMT4">
                  <p:embed/>
                  <p:pic>
                    <p:nvPicPr>
                      <p:cNvPr id="0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59425" y="2137093"/>
                        <a:ext cx="2898775" cy="452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342900" y="4210050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uiExpand="1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09738"/>
            <a:ext cx="11772900" cy="4957762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530850" y="2055813"/>
          <a:ext cx="2898775" cy="452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4" imgW="39014400" imgH="6096000" progId="Equation.DSMT4">
                  <p:embed/>
                </p:oleObj>
              </mc:Choice>
              <mc:Fallback>
                <p:oleObj name="Equation" r:id="rId4" imgW="39014400" imgH="6096000" progId="Equation.DSMT4">
                  <p:embed/>
                  <p:pic>
                    <p:nvPicPr>
                      <p:cNvPr id="0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30850" y="2055813"/>
                        <a:ext cx="2898775" cy="452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304800" y="6181725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uiExpand="1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0150"/>
            <a:ext cx="7781925" cy="566592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Tứ giác Long Xuyên là một vùng đất là một vùng đất hình tứ giác thuộc vùng đồng bằng sông Cửu Long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Bốn đỉnh của tứ giác là thành phố Long Xuyên, thành phố Châu Đốc, thị xã Hà Tiên và thành phố Rạch Giá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(như hình vẽ).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pic>
        <p:nvPicPr>
          <p:cNvPr id="6" name="Picture 5" descr="A picture containing map, text, diagram, atlas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125" y="1192075"/>
            <a:ext cx="3629025" cy="3339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4437200"/>
            <a:ext cx="4086226" cy="24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/>
          <p:cNvSpPr/>
          <p:nvPr/>
        </p:nvSpPr>
        <p:spPr>
          <a:xfrm>
            <a:off x="447675" y="4791075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uiExpand="1" build="p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96950"/>
            <a:ext cx="11963400" cy="57372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THCS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Kim –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Trạch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Bình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Sđt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0888117579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en-US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"/>
              </a:rPr>
              <a:t>manhhung24qt@gmail.com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Zalo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THCS TT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Thành –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Ninh – Nam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Sđt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0886006962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en-US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phuongdoan365@gmail.com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zalo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88844" y="73620"/>
            <a:ext cx="66143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 tin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soạn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20" y="1957705"/>
            <a:ext cx="10515600" cy="3662045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3.1, 3.2, 3.3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SGK-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51.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CHƯƠNG III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3139" y="2095501"/>
            <a:ext cx="11305722" cy="4506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40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Tứ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lồi</a:t>
            </a:r>
            <a:b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9350" y="1308023"/>
            <a:ext cx="7653337" cy="51848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1375" y="89535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7" y="209550"/>
            <a:ext cx="9991725" cy="6524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1475" y="977900"/>
            <a:ext cx="11820525" cy="567055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sz="3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H3.1b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sz="3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khít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2PHU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834510" y="0"/>
            <a:ext cx="1357490" cy="763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7" y="209550"/>
            <a:ext cx="9991725" cy="6524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1475" y="977900"/>
            <a:ext cx="11820525" cy="5670550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3.2?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2PHU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834510" y="0"/>
            <a:ext cx="1357490" cy="763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87" y="3705225"/>
            <a:ext cx="10144125" cy="2457450"/>
          </a:xfrm>
          <a:prstGeom prst="rect">
            <a:avLst/>
          </a:prstGeom>
        </p:spPr>
      </p:pic>
      <p:sp>
        <p:nvSpPr>
          <p:cNvPr id="7" name="Title 1"/>
          <p:cNvSpPr txBox="1"/>
          <p:nvPr/>
        </p:nvSpPr>
        <p:spPr>
          <a:xfrm>
            <a:off x="1100137" y="2970213"/>
            <a:ext cx="9991725" cy="65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2PHU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822693" y="3040062"/>
            <a:ext cx="1357490" cy="763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7" y="209550"/>
            <a:ext cx="9991725" cy="6524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2PHU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834510" y="0"/>
            <a:ext cx="1357490" cy="7635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" y="942974"/>
            <a:ext cx="11330848" cy="1781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61" y="2805110"/>
            <a:ext cx="10347701" cy="11832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6825" y="3838574"/>
            <a:ext cx="3305175" cy="2447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80" y="365125"/>
            <a:ext cx="10515600" cy="454025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 các góc của một tứ giác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1375" y="89535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800" dirty="0">
              <a:solidFill>
                <a:srgbClr val="3333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314" y="1494770"/>
            <a:ext cx="7992111" cy="24107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4680" y="3873267"/>
            <a:ext cx="11577319" cy="2225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GT-KL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2PHU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4510" y="0"/>
            <a:ext cx="1357490" cy="763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7" y="209550"/>
            <a:ext cx="9991725" cy="6524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/>
          <a:srcRect b="51091"/>
          <a:stretch>
            <a:fillRect/>
          </a:stretch>
        </p:blipFill>
        <p:spPr bwMode="auto">
          <a:xfrm>
            <a:off x="235773" y="993458"/>
            <a:ext cx="11688252" cy="334486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2998</Words>
  <Application>WPS Slides</Application>
  <PresentationFormat>Widescreen</PresentationFormat>
  <Paragraphs>129</Paragraphs>
  <Slides>20</Slides>
  <Notes>0</Notes>
  <HiddenSlides>0</HiddenSlides>
  <MMClips>10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Equation.DSMT4</vt:lpstr>
      <vt:lpstr>Equation.DSMT4</vt:lpstr>
      <vt:lpstr>PowerPoint 演示文稿</vt:lpstr>
      <vt:lpstr>PowerPoint 演示文稿</vt:lpstr>
      <vt:lpstr>GIỚI THIỆU CHƯƠNG III</vt:lpstr>
      <vt:lpstr>1. Tứ giác lồi </vt:lpstr>
      <vt:lpstr>Nhiệm vụ học tập 1 </vt:lpstr>
      <vt:lpstr>Nhiệm vụ học tập 2 </vt:lpstr>
      <vt:lpstr>Nhiệm vụ học tập 4 </vt:lpstr>
      <vt:lpstr>2. Tổng các góc của một tứ giác</vt:lpstr>
      <vt:lpstr>Ví dụ minh họa</vt:lpstr>
      <vt:lpstr>Hoạt động 3: Luyện tập  Hoạt động nhóm cá nhân + cặp đôi</vt:lpstr>
      <vt:lpstr>PowerPoint 演示文稿</vt:lpstr>
      <vt:lpstr>Hoạt động 4: Vận dụng</vt:lpstr>
      <vt:lpstr>Hoạt động 4: Vận dụng</vt:lpstr>
      <vt:lpstr>Hoạt động 4: Vận dụng</vt:lpstr>
      <vt:lpstr>BÀI TẬP TRẮC NGHIỆM</vt:lpstr>
      <vt:lpstr>BÀI TẬP TRẮC NGHIỆM</vt:lpstr>
      <vt:lpstr>BÀI TẬP TRẮC NGHIỆM</vt:lpstr>
      <vt:lpstr>BÀI TẬP TRẮC NGHIỆM</vt:lpstr>
      <vt:lpstr>BÀI TẬP TRẮC NGHIỆM</vt:lpstr>
      <vt:lpstr>Hướng dẫn tự học ở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 Hung</dc:creator>
  <cp:lastModifiedBy>Huyền Trịnh</cp:lastModifiedBy>
  <cp:revision>3</cp:revision>
  <dcterms:created xsi:type="dcterms:W3CDTF">2023-06-25T15:40:00Z</dcterms:created>
  <dcterms:modified xsi:type="dcterms:W3CDTF">2025-04-09T02:50:56Z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2023-06-25T15:40:50Z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5bc1d2e7-c8ae-4fc6-b3b0-10078f6863e0</vt:lpwstr>
  </property>
  <property fmtid="{D5CDD505-2E9C-101B-9397-08002B2CF9AE}" pid="7" name="MSIP_Label_defa4170-0d19-0005-0004-bc88714345d2_ActionId">
    <vt:lpwstr>f30a7a89-ae92-43dd-80d8-e0409ce6a0cf</vt:lpwstr>
  </property>
  <property fmtid="{D5CDD505-2E9C-101B-9397-08002B2CF9AE}" pid="8" name="MSIP_Label_defa4170-0d19-0005-0004-bc88714345d2_ContentBits">
    <vt:lpwstr>0</vt:lpwstr>
  </property>
  <property fmtid="{D5CDD505-2E9C-101B-9397-08002B2CF9AE}" pid="9" name="ICV">
    <vt:lpwstr>05C54CBC86E345F28041DE075FAE774E_13</vt:lpwstr>
  </property>
  <property fmtid="{D5CDD505-2E9C-101B-9397-08002B2CF9AE}" pid="10" name="KSOProductBuildVer">
    <vt:lpwstr>1033-12.2.0.20782</vt:lpwstr>
  </property>
</Properties>
</file>