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49" r:id="rId3"/>
    <p:sldId id="258" r:id="rId4"/>
    <p:sldId id="270" r:id="rId6"/>
    <p:sldId id="304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Văn Vinh" initials="TVV" lastIdx="41" clrIdx="0"/>
  <p:cmAuthor id="2" name="Administrator" initials="Microsoft" lastIdx="0" clrIdx="1"/>
  <p:cmAuthor id="3" name="H2" initials="H" lastIdx="26" clrIdx="2"/>
  <p:cmAuthor id="4" name="NAM-ADMIN" initials="N" lastIdx="2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82C3C3"/>
    <a:srgbClr val="E38F90"/>
    <a:srgbClr val="F6F0E1"/>
    <a:srgbClr val="ECC261"/>
    <a:srgbClr val="AEC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73" autoAdjust="0"/>
  </p:normalViewPr>
  <p:slideViewPr>
    <p:cSldViewPr snapToGrid="0" showGuides="1">
      <p:cViewPr varScale="1">
        <p:scale>
          <a:sx n="63" d="100"/>
          <a:sy n="63" d="100"/>
        </p:scale>
        <p:origin x="208" y="113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9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8-25T22:31:28.209" idx="11">
    <p:pos x="1478" y="2164"/>
    <p:text>Lehang: mục tiêu còn thiếu phần vận dụng kiến thức để làm bài tập dạng nào.</p:text>
  </p:cm>
  <p:cm authorId="4" dt="2021-08-29T17:05:42.979" idx="15">
    <p:pos x="1478" y="2300"/>
    <p:text>Mình đã sửa nhé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6BCC-200C-4D92-B317-FC051C29FA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8640-275A-47DB-86DC-425DB83474C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EEC70-696A-4668-9BA1-C4FF211E5008}" type="slidenum">
              <a:rPr lang="zh-CN" altLang="en-US" smtClean="0"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656203" y="2420673"/>
            <a:ext cx="2370682" cy="2377051"/>
          </a:xfrm>
          <a:custGeom>
            <a:avLst/>
            <a:gdLst>
              <a:gd name="connsiteX0" fmla="*/ 1081685 w 2370682"/>
              <a:gd name="connsiteY0" fmla="*/ 321 h 2377051"/>
              <a:gd name="connsiteX1" fmla="*/ 1252147 w 2370682"/>
              <a:gd name="connsiteY1" fmla="*/ 61218 h 2377051"/>
              <a:gd name="connsiteX2" fmla="*/ 2245839 w 2370682"/>
              <a:gd name="connsiteY2" fmla="*/ 800414 h 2377051"/>
              <a:gd name="connsiteX3" fmla="*/ 2309465 w 2370682"/>
              <a:gd name="connsiteY3" fmla="*/ 1233648 h 2377051"/>
              <a:gd name="connsiteX4" fmla="*/ 1551771 w 2370682"/>
              <a:gd name="connsiteY4" fmla="*/ 2252208 h 2377051"/>
              <a:gd name="connsiteX5" fmla="*/ 1118537 w 2370682"/>
              <a:gd name="connsiteY5" fmla="*/ 2315834 h 2377051"/>
              <a:gd name="connsiteX6" fmla="*/ 124844 w 2370682"/>
              <a:gd name="connsiteY6" fmla="*/ 1576638 h 2377051"/>
              <a:gd name="connsiteX7" fmla="*/ 61218 w 2370682"/>
              <a:gd name="connsiteY7" fmla="*/ 1143404 h 2377051"/>
              <a:gd name="connsiteX8" fmla="*/ 818912 w 2370682"/>
              <a:gd name="connsiteY8" fmla="*/ 124844 h 2377051"/>
              <a:gd name="connsiteX9" fmla="*/ 1081685 w 2370682"/>
              <a:gd name="connsiteY9" fmla="*/ 321 h 23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82" h="2377051">
                <a:moveTo>
                  <a:pt x="1081685" y="321"/>
                </a:moveTo>
                <a:cubicBezTo>
                  <a:pt x="1141262" y="3029"/>
                  <a:pt x="1200695" y="22944"/>
                  <a:pt x="1252147" y="61218"/>
                </a:cubicBezTo>
                <a:lnTo>
                  <a:pt x="2245839" y="800414"/>
                </a:lnTo>
                <a:cubicBezTo>
                  <a:pt x="2383043" y="902478"/>
                  <a:pt x="2411529" y="1096445"/>
                  <a:pt x="2309465" y="1233648"/>
                </a:cubicBezTo>
                <a:lnTo>
                  <a:pt x="1551771" y="2252208"/>
                </a:lnTo>
                <a:cubicBezTo>
                  <a:pt x="1449707" y="2389412"/>
                  <a:pt x="1255740" y="2417898"/>
                  <a:pt x="1118537" y="2315834"/>
                </a:cubicBezTo>
                <a:lnTo>
                  <a:pt x="124844" y="1576638"/>
                </a:lnTo>
                <a:cubicBezTo>
                  <a:pt x="-12360" y="1474574"/>
                  <a:pt x="-40846" y="1280608"/>
                  <a:pt x="61218" y="1143404"/>
                </a:cubicBezTo>
                <a:lnTo>
                  <a:pt x="818912" y="124844"/>
                </a:lnTo>
                <a:cubicBezTo>
                  <a:pt x="882703" y="39092"/>
                  <a:pt x="982392" y="-4193"/>
                  <a:pt x="1081685" y="3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765430" y="3594466"/>
            <a:ext cx="2022631" cy="2049006"/>
          </a:xfrm>
          <a:custGeom>
            <a:avLst/>
            <a:gdLst>
              <a:gd name="connsiteX0" fmla="*/ 467047 w 2022631"/>
              <a:gd name="connsiteY0" fmla="*/ 594 h 2049006"/>
              <a:gd name="connsiteX1" fmla="*/ 529715 w 2022631"/>
              <a:gd name="connsiteY1" fmla="*/ 3060 h 2049006"/>
              <a:gd name="connsiteX2" fmla="*/ 1756111 w 2022631"/>
              <a:gd name="connsiteY2" fmla="*/ 175642 h 2049006"/>
              <a:gd name="connsiteX3" fmla="*/ 2019572 w 2022631"/>
              <a:gd name="connsiteY3" fmla="*/ 525397 h 2049006"/>
              <a:gd name="connsiteX4" fmla="*/ 1842671 w 2022631"/>
              <a:gd name="connsiteY4" fmla="*/ 1782486 h 2049006"/>
              <a:gd name="connsiteX5" fmla="*/ 1492916 w 2022631"/>
              <a:gd name="connsiteY5" fmla="*/ 2045947 h 2049006"/>
              <a:gd name="connsiteX6" fmla="*/ 266521 w 2022631"/>
              <a:gd name="connsiteY6" fmla="*/ 1873365 h 2049006"/>
              <a:gd name="connsiteX7" fmla="*/ 3060 w 2022631"/>
              <a:gd name="connsiteY7" fmla="*/ 1523611 h 2049006"/>
              <a:gd name="connsiteX8" fmla="*/ 179960 w 2022631"/>
              <a:gd name="connsiteY8" fmla="*/ 266522 h 2049006"/>
              <a:gd name="connsiteX9" fmla="*/ 467047 w 2022631"/>
              <a:gd name="connsiteY9" fmla="*/ 594 h 20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31" h="2049006">
                <a:moveTo>
                  <a:pt x="467047" y="594"/>
                </a:moveTo>
                <a:cubicBezTo>
                  <a:pt x="487581" y="-682"/>
                  <a:pt x="508548" y="82"/>
                  <a:pt x="529715" y="3060"/>
                </a:cubicBezTo>
                <a:lnTo>
                  <a:pt x="1756111" y="175642"/>
                </a:lnTo>
                <a:cubicBezTo>
                  <a:pt x="1925445" y="199471"/>
                  <a:pt x="2043401" y="356062"/>
                  <a:pt x="2019572" y="525397"/>
                </a:cubicBezTo>
                <a:lnTo>
                  <a:pt x="1842671" y="1782486"/>
                </a:lnTo>
                <a:cubicBezTo>
                  <a:pt x="1818842" y="1951820"/>
                  <a:pt x="1662251" y="2069776"/>
                  <a:pt x="1492916" y="2045947"/>
                </a:cubicBezTo>
                <a:lnTo>
                  <a:pt x="266521" y="1873365"/>
                </a:lnTo>
                <a:cubicBezTo>
                  <a:pt x="97186" y="1849536"/>
                  <a:pt x="-20770" y="1692945"/>
                  <a:pt x="3060" y="1523611"/>
                </a:cubicBezTo>
                <a:lnTo>
                  <a:pt x="179960" y="266522"/>
                </a:lnTo>
                <a:cubicBezTo>
                  <a:pt x="200811" y="118354"/>
                  <a:pt x="323307" y="9523"/>
                  <a:pt x="467047" y="5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8113083" y="3406943"/>
            <a:ext cx="2229078" cy="2246989"/>
          </a:xfrm>
          <a:custGeom>
            <a:avLst/>
            <a:gdLst>
              <a:gd name="connsiteX0" fmla="*/ 1477732 w 2229078"/>
              <a:gd name="connsiteY0" fmla="*/ 196 h 2246989"/>
              <a:gd name="connsiteX1" fmla="*/ 1756117 w 2229078"/>
              <a:gd name="connsiteY1" fmla="*/ 199338 h 2246989"/>
              <a:gd name="connsiteX2" fmla="*/ 2208654 w 2229078"/>
              <a:gd name="connsiteY2" fmla="*/ 1385414 h 2246989"/>
              <a:gd name="connsiteX3" fmla="*/ 2029742 w 2229078"/>
              <a:gd name="connsiteY3" fmla="*/ 1785077 h 2246989"/>
              <a:gd name="connsiteX4" fmla="*/ 872625 w 2229078"/>
              <a:gd name="connsiteY4" fmla="*/ 2226565 h 2246989"/>
              <a:gd name="connsiteX5" fmla="*/ 472962 w 2229078"/>
              <a:gd name="connsiteY5" fmla="*/ 2047652 h 2246989"/>
              <a:gd name="connsiteX6" fmla="*/ 20425 w 2229078"/>
              <a:gd name="connsiteY6" fmla="*/ 861577 h 2246989"/>
              <a:gd name="connsiteX7" fmla="*/ 199338 w 2229078"/>
              <a:gd name="connsiteY7" fmla="*/ 461914 h 2246989"/>
              <a:gd name="connsiteX8" fmla="*/ 1356454 w 2229078"/>
              <a:gd name="connsiteY8" fmla="*/ 20426 h 2246989"/>
              <a:gd name="connsiteX9" fmla="*/ 1477732 w 2229078"/>
              <a:gd name="connsiteY9" fmla="*/ 196 h 22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078" h="2246989">
                <a:moveTo>
                  <a:pt x="1477732" y="196"/>
                </a:moveTo>
                <a:cubicBezTo>
                  <a:pt x="1598317" y="4497"/>
                  <a:pt x="1710399" y="79512"/>
                  <a:pt x="1756117" y="199338"/>
                </a:cubicBezTo>
                <a:lnTo>
                  <a:pt x="2208654" y="1385414"/>
                </a:lnTo>
                <a:cubicBezTo>
                  <a:pt x="2269612" y="1545182"/>
                  <a:pt x="2189510" y="1724118"/>
                  <a:pt x="2029742" y="1785077"/>
                </a:cubicBezTo>
                <a:lnTo>
                  <a:pt x="872625" y="2226565"/>
                </a:lnTo>
                <a:cubicBezTo>
                  <a:pt x="712856" y="2287523"/>
                  <a:pt x="533920" y="2207421"/>
                  <a:pt x="472962" y="2047652"/>
                </a:cubicBezTo>
                <a:lnTo>
                  <a:pt x="20425" y="861577"/>
                </a:lnTo>
                <a:cubicBezTo>
                  <a:pt x="-40533" y="701808"/>
                  <a:pt x="39569" y="522872"/>
                  <a:pt x="199338" y="461914"/>
                </a:cubicBezTo>
                <a:lnTo>
                  <a:pt x="1356454" y="20426"/>
                </a:lnTo>
                <a:cubicBezTo>
                  <a:pt x="1396396" y="5186"/>
                  <a:pt x="1437536" y="-1237"/>
                  <a:pt x="1477732" y="1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2723142" y="2655852"/>
            <a:ext cx="2889870" cy="2544776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1418107" y="1721264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1418107" y="4045365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258888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1258888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6234113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6234113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Grp="1"/>
          </p:cNvSpPr>
          <p:nvPr>
            <p:ph type="pic" sz="quarter" idx="10"/>
          </p:nvPr>
        </p:nvSpPr>
        <p:spPr>
          <a:xfrm>
            <a:off x="5517400" y="3211535"/>
            <a:ext cx="1147916" cy="1147916"/>
          </a:xfrm>
          <a:custGeom>
            <a:avLst/>
            <a:gdLst>
              <a:gd name="connsiteX0" fmla="*/ 573958 w 1147916"/>
              <a:gd name="connsiteY0" fmla="*/ 0 h 1147916"/>
              <a:gd name="connsiteX1" fmla="*/ 1147916 w 1147916"/>
              <a:gd name="connsiteY1" fmla="*/ 573958 h 1147916"/>
              <a:gd name="connsiteX2" fmla="*/ 573958 w 1147916"/>
              <a:gd name="connsiteY2" fmla="*/ 1147916 h 1147916"/>
              <a:gd name="connsiteX3" fmla="*/ 0 w 1147916"/>
              <a:gd name="connsiteY3" fmla="*/ 573958 h 1147916"/>
              <a:gd name="connsiteX4" fmla="*/ 573958 w 1147916"/>
              <a:gd name="connsiteY4" fmla="*/ 0 h 11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16" h="1147916">
                <a:moveTo>
                  <a:pt x="573958" y="0"/>
                </a:moveTo>
                <a:cubicBezTo>
                  <a:pt x="890946" y="0"/>
                  <a:pt x="1147916" y="256970"/>
                  <a:pt x="1147916" y="573958"/>
                </a:cubicBezTo>
                <a:cubicBezTo>
                  <a:pt x="1147916" y="890946"/>
                  <a:pt x="890946" y="1147916"/>
                  <a:pt x="573958" y="1147916"/>
                </a:cubicBezTo>
                <a:cubicBezTo>
                  <a:pt x="256970" y="1147916"/>
                  <a:pt x="0" y="890946"/>
                  <a:pt x="0" y="573958"/>
                </a:cubicBezTo>
                <a:cubicBezTo>
                  <a:pt x="0" y="256970"/>
                  <a:pt x="256970" y="0"/>
                  <a:pt x="573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 lang="zh-CN" altLang="en-US" sz="20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6856413" y="1612428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6856413" y="4006005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3191105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1311031" y="4018568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2"/>
          </p:nvPr>
        </p:nvSpPr>
        <p:spPr>
          <a:xfrm>
            <a:off x="5053726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6945263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4"/>
          </p:nvPr>
        </p:nvSpPr>
        <p:spPr>
          <a:xfrm>
            <a:off x="8796421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3674745" y="1812132"/>
            <a:ext cx="1441732" cy="1441730"/>
          </a:xfrm>
          <a:custGeom>
            <a:avLst/>
            <a:gdLst>
              <a:gd name="connsiteX0" fmla="*/ 720866 w 1441732"/>
              <a:gd name="connsiteY0" fmla="*/ 0 h 1441730"/>
              <a:gd name="connsiteX1" fmla="*/ 1441732 w 1441732"/>
              <a:gd name="connsiteY1" fmla="*/ 720865 h 1441730"/>
              <a:gd name="connsiteX2" fmla="*/ 720866 w 1441732"/>
              <a:gd name="connsiteY2" fmla="*/ 1441730 h 1441730"/>
              <a:gd name="connsiteX3" fmla="*/ 0 w 1441732"/>
              <a:gd name="connsiteY3" fmla="*/ 720865 h 1441730"/>
              <a:gd name="connsiteX4" fmla="*/ 720866 w 1441732"/>
              <a:gd name="connsiteY4" fmla="*/ 0 h 14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32" h="1441730">
                <a:moveTo>
                  <a:pt x="720866" y="0"/>
                </a:moveTo>
                <a:cubicBezTo>
                  <a:pt x="1118989" y="0"/>
                  <a:pt x="1441732" y="322742"/>
                  <a:pt x="1441732" y="720865"/>
                </a:cubicBezTo>
                <a:cubicBezTo>
                  <a:pt x="1441732" y="1118988"/>
                  <a:pt x="1118989" y="1441730"/>
                  <a:pt x="720866" y="1441730"/>
                </a:cubicBezTo>
                <a:cubicBezTo>
                  <a:pt x="322743" y="1441730"/>
                  <a:pt x="0" y="1118988"/>
                  <a:pt x="0" y="720865"/>
                </a:cubicBezTo>
                <a:cubicBezTo>
                  <a:pt x="0" y="322742"/>
                  <a:pt x="322743" y="0"/>
                  <a:pt x="720866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 lang="zh-CN" altLang="en-US" sz="1600" kern="0">
                <a:solidFill>
                  <a:srgbClr val="F9F9F9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1619250" y="2652455"/>
            <a:ext cx="2164656" cy="2164656"/>
          </a:xfrm>
          <a:custGeom>
            <a:avLst/>
            <a:gdLst>
              <a:gd name="connsiteX0" fmla="*/ 1082328 w 2164656"/>
              <a:gd name="connsiteY0" fmla="*/ 0 h 2164656"/>
              <a:gd name="connsiteX1" fmla="*/ 2164656 w 2164656"/>
              <a:gd name="connsiteY1" fmla="*/ 1082328 h 2164656"/>
              <a:gd name="connsiteX2" fmla="*/ 1082328 w 2164656"/>
              <a:gd name="connsiteY2" fmla="*/ 2164656 h 2164656"/>
              <a:gd name="connsiteX3" fmla="*/ 0 w 2164656"/>
              <a:gd name="connsiteY3" fmla="*/ 1082328 h 2164656"/>
              <a:gd name="connsiteX4" fmla="*/ 1082328 w 2164656"/>
              <a:gd name="connsiteY4" fmla="*/ 0 h 2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56" h="2164656">
                <a:moveTo>
                  <a:pt x="1082328" y="0"/>
                </a:moveTo>
                <a:cubicBezTo>
                  <a:pt x="1680081" y="0"/>
                  <a:pt x="2164656" y="484575"/>
                  <a:pt x="2164656" y="1082328"/>
                </a:cubicBezTo>
                <a:cubicBezTo>
                  <a:pt x="2164656" y="1680081"/>
                  <a:pt x="1680081" y="2164656"/>
                  <a:pt x="1082328" y="2164656"/>
                </a:cubicBezTo>
                <a:cubicBezTo>
                  <a:pt x="484575" y="2164656"/>
                  <a:pt x="0" y="1680081"/>
                  <a:pt x="0" y="1082328"/>
                </a:cubicBezTo>
                <a:cubicBezTo>
                  <a:pt x="0" y="484575"/>
                  <a:pt x="484575" y="0"/>
                  <a:pt x="1082328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21600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3357564" y="2655800"/>
            <a:ext cx="2926714" cy="2926714"/>
          </a:xfrm>
          <a:custGeom>
            <a:avLst/>
            <a:gdLst>
              <a:gd name="connsiteX0" fmla="*/ 1463357 w 2926714"/>
              <a:gd name="connsiteY0" fmla="*/ 0 h 2926714"/>
              <a:gd name="connsiteX1" fmla="*/ 2926714 w 2926714"/>
              <a:gd name="connsiteY1" fmla="*/ 1463357 h 2926714"/>
              <a:gd name="connsiteX2" fmla="*/ 1463357 w 2926714"/>
              <a:gd name="connsiteY2" fmla="*/ 2926714 h 2926714"/>
              <a:gd name="connsiteX3" fmla="*/ 0 w 2926714"/>
              <a:gd name="connsiteY3" fmla="*/ 1463357 h 2926714"/>
              <a:gd name="connsiteX4" fmla="*/ 1463357 w 2926714"/>
              <a:gd name="connsiteY4" fmla="*/ 0 h 29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714" h="2926714">
                <a:moveTo>
                  <a:pt x="1463357" y="0"/>
                </a:moveTo>
                <a:cubicBezTo>
                  <a:pt x="2271547" y="0"/>
                  <a:pt x="2926714" y="655167"/>
                  <a:pt x="2926714" y="1463357"/>
                </a:cubicBezTo>
                <a:cubicBezTo>
                  <a:pt x="2926714" y="2271547"/>
                  <a:pt x="2271547" y="2926714"/>
                  <a:pt x="1463357" y="2926714"/>
                </a:cubicBezTo>
                <a:cubicBezTo>
                  <a:pt x="655167" y="2926714"/>
                  <a:pt x="0" y="2271547"/>
                  <a:pt x="0" y="1463357"/>
                </a:cubicBezTo>
                <a:cubicBezTo>
                  <a:pt x="0" y="655167"/>
                  <a:pt x="655167" y="0"/>
                  <a:pt x="1463357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lIns="0" tIns="180000" rIns="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30000"/>
              </a:lnSpc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4248152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6832483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832483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4248152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6.emf"/><Relationship Id="rId17" Type="http://schemas.openxmlformats.org/officeDocument/2006/relationships/image" Target="../media/image5.emf"/><Relationship Id="rId16" Type="http://schemas.openxmlformats.org/officeDocument/2006/relationships/image" Target="../media/image4.emf"/><Relationship Id="rId15" Type="http://schemas.openxmlformats.org/officeDocument/2006/relationships/image" Target="../media/image3.emf"/><Relationship Id="rId14" Type="http://schemas.openxmlformats.org/officeDocument/2006/relationships/image" Target="../media/image2.emf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18492" r="5572" b="14366"/>
          <a:stretch>
            <a:fillRect/>
          </a:stretch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21545" y="2694141"/>
            <a:ext cx="1074405" cy="12552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9092273">
            <a:off x="5969039" y="3535273"/>
            <a:ext cx="958588" cy="8327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478546" y="2363843"/>
            <a:ext cx="1249202" cy="9579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667797" y="4337189"/>
            <a:ext cx="834103" cy="72830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488071" y="2471057"/>
            <a:ext cx="1787050" cy="1485494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0E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comments" Target="../comments/comment1.xml"/><Relationship Id="rId11" Type="http://schemas.openxmlformats.org/officeDocument/2006/relationships/notesSlide" Target="../notesSlides/notesSlide1.xml"/><Relationship Id="rId10" Type="http://schemas.openxmlformats.org/officeDocument/2006/relationships/vmlDrawing" Target="../drawings/vmlDrawing1.v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image" Target="../media/image9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10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.xml"/><Relationship Id="rId4" Type="http://schemas.openxmlformats.org/officeDocument/2006/relationships/image" Target="../media/image9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0"/>
            <a:stretch>
              <a:fillRect/>
            </a:stretch>
          </p:blipFill>
          <p:spPr>
            <a:xfrm>
              <a:off x="0" y="0"/>
              <a:ext cx="19200" cy="9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119" b="8120"/>
            <a:stretch>
              <a:fillRect/>
            </a:stretch>
          </p:blipFill>
          <p:spPr>
            <a:xfrm>
              <a:off x="0" y="7640"/>
              <a:ext cx="19200" cy="316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0" y="3097476"/>
            <a:ext cx="12438239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nl-NL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29. HỆ SỐ GÓC CỦA  ĐƯỜNG THẲNG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4"/>
          <p:cNvSpPr/>
          <p:nvPr>
            <p:custDataLst>
              <p:tags r:id="rId1"/>
            </p:custDataLst>
          </p:nvPr>
        </p:nvSpPr>
        <p:spPr>
          <a:xfrm>
            <a:off x="80694" y="38898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>
                <a:solidFill>
                  <a:prstClr val="black"/>
                </a:solidFill>
                <a:latin typeface="Impact" panose="020B0806030902050204" pitchFamily="34" charset="0"/>
                <a:ea typeface="SimSun" panose="02010600030101010101" pitchFamily="2" charset="-122"/>
              </a:rPr>
              <a:t> </a:t>
            </a:r>
            <a:endParaRPr lang="zh-CN" altLang="en-US" kern="0">
              <a:solidFill>
                <a:prstClr val="black"/>
              </a:solidFill>
              <a:latin typeface="Impact" panose="020B080603090205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椭圆 15"/>
          <p:cNvSpPr/>
          <p:nvPr>
            <p:custDataLst>
              <p:tags r:id="rId2"/>
            </p:custDataLst>
          </p:nvPr>
        </p:nvSpPr>
        <p:spPr>
          <a:xfrm>
            <a:off x="155080" y="47947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Impact" panose="020B0806030902050204" pitchFamily="34" charset="0"/>
                <a:ea typeface="SimSun" panose="02010600030101010101" pitchFamily="2" charset="-122"/>
              </a:rPr>
              <a:t>2</a:t>
            </a:r>
            <a:endParaRPr lang="zh-CN" altLang="en-US" sz="4400" kern="0" dirty="0">
              <a:solidFill>
                <a:prstClr val="white"/>
              </a:solidFill>
              <a:latin typeface="Impact" panose="020B0806030902050204" pitchFamily="34" charset="0"/>
              <a:ea typeface="SimSun" panose="02010600030101010101" pitchFamily="2" charset="-122"/>
            </a:endParaRPr>
          </a:p>
        </p:txBody>
      </p:sp>
      <p:cxnSp>
        <p:nvCxnSpPr>
          <p:cNvPr id="4" name="直接连接符 16"/>
          <p:cNvCxnSpPr>
            <a:cxnSpLocks noChangeShapeType="1"/>
            <a:stCxn id="2" idx="6"/>
          </p:cNvCxnSpPr>
          <p:nvPr>
            <p:custDataLst>
              <p:tags r:id="rId3"/>
            </p:custDataLst>
          </p:nvPr>
        </p:nvCxnSpPr>
        <p:spPr bwMode="auto">
          <a:xfrm>
            <a:off x="1123682" y="911269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1080864" y="305302"/>
            <a:ext cx="8459367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nl-NL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song, </a:t>
            </a:r>
            <a:r>
              <a:rPr lang="nl-NL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4" y="1592379"/>
            <a:ext cx="1150620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400"/>
            <a:ext cx="12192000" cy="394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541"/>
            <a:ext cx="12192000" cy="42489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8208"/>
            <a:ext cx="12192000" cy="31015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74"/>
            <a:ext cx="12192000" cy="22064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5794"/>
            <a:ext cx="12192000" cy="22064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867"/>
            <a:ext cx="12192000" cy="1664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5"/>
          <p:cNvSpPr/>
          <p:nvPr/>
        </p:nvSpPr>
        <p:spPr bwMode="auto">
          <a:xfrm rot="935833">
            <a:off x="307719" y="-958119"/>
            <a:ext cx="12075594" cy="3942803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055729" y="2244042"/>
            <a:ext cx="5435600" cy="1228699"/>
            <a:chOff x="5266530" y="1963739"/>
            <a:chExt cx="4316431" cy="763587"/>
          </a:xfrm>
        </p:grpSpPr>
        <p:sp>
          <p:nvSpPr>
            <p:cNvPr id="7" name="MH_SubTitle_1"/>
            <p:cNvSpPr/>
            <p:nvPr>
              <p:custDataLst>
                <p:tags r:id="rId1"/>
              </p:custDataLst>
            </p:nvPr>
          </p:nvSpPr>
          <p:spPr>
            <a:xfrm>
              <a:off x="5704698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de-A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ác định được hệ số góc của đường thẳng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MH_Other_1"/>
            <p:cNvSpPr/>
            <p:nvPr>
              <p:custDataLst>
                <p:tags r:id="rId2"/>
              </p:custDataLst>
            </p:nvPr>
          </p:nvSpPr>
          <p:spPr>
            <a:xfrm>
              <a:off x="5266530" y="1963739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200" i="1" kern="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3200" i="1" kern="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99299" y="3663550"/>
            <a:ext cx="6310229" cy="1360588"/>
            <a:chOff x="5208964" y="2813334"/>
            <a:chExt cx="4826475" cy="774942"/>
          </a:xfrm>
        </p:grpSpPr>
        <p:sp>
          <p:nvSpPr>
            <p:cNvPr id="9" name="MH_SubTitle_2"/>
            <p:cNvSpPr/>
            <p:nvPr>
              <p:custDataLst>
                <p:tags r:id="rId3"/>
              </p:custDataLst>
            </p:nvPr>
          </p:nvSpPr>
          <p:spPr>
            <a:xfrm>
              <a:off x="5704695" y="2824689"/>
              <a:ext cx="4330744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rmAutofit fontScale="25000" lnSpcReduction="20000"/>
            </a:bodyPr>
            <a:lstStyle/>
            <a:p>
              <a:pPr>
                <a:lnSpc>
                  <a:spcPct val="130000"/>
                </a:lnSpc>
                <a:defRPr/>
              </a:pP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vi-VN" sz="1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de-AT" sz="1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hận biết sự cắt nhau hoặc song song của hai đường thẳng cho trước.</a:t>
              </a:r>
              <a:endPara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  <a:defRPr/>
              </a:pP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MH_Other_2"/>
            <p:cNvSpPr/>
            <p:nvPr>
              <p:custDataLst>
                <p:tags r:id="rId4"/>
              </p:custDataLst>
            </p:nvPr>
          </p:nvSpPr>
          <p:spPr>
            <a:xfrm>
              <a:off x="5208964" y="2813334"/>
              <a:ext cx="76200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200" i="1" kern="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200" i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371451" y="2650980"/>
            <a:ext cx="2366169" cy="2435108"/>
            <a:chOff x="982" y="1305"/>
            <a:chExt cx="2128" cy="2190"/>
          </a:xfrm>
          <a:solidFill>
            <a:srgbClr val="E38F90"/>
          </a:solidFill>
        </p:grpSpPr>
        <p:sp>
          <p:nvSpPr>
            <p:cNvPr id="28" name="Freeform 5"/>
            <p:cNvSpPr/>
            <p:nvPr/>
          </p:nvSpPr>
          <p:spPr bwMode="auto">
            <a:xfrm>
              <a:off x="1344" y="2104"/>
              <a:ext cx="715" cy="340"/>
            </a:xfrm>
            <a:custGeom>
              <a:avLst/>
              <a:gdLst>
                <a:gd name="T0" fmla="*/ 5 w 162"/>
                <a:gd name="T1" fmla="*/ 14 h 77"/>
                <a:gd name="T2" fmla="*/ 4 w 162"/>
                <a:gd name="T3" fmla="*/ 20 h 77"/>
                <a:gd name="T4" fmla="*/ 153 w 162"/>
                <a:gd name="T5" fmla="*/ 72 h 77"/>
                <a:gd name="T6" fmla="*/ 161 w 162"/>
                <a:gd name="T7" fmla="*/ 69 h 77"/>
                <a:gd name="T8" fmla="*/ 5 w 162"/>
                <a:gd name="T9" fmla="*/ 1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77">
                  <a:moveTo>
                    <a:pt x="5" y="14"/>
                  </a:moveTo>
                  <a:cubicBezTo>
                    <a:pt x="1" y="13"/>
                    <a:pt x="0" y="19"/>
                    <a:pt x="4" y="20"/>
                  </a:cubicBezTo>
                  <a:cubicBezTo>
                    <a:pt x="58" y="36"/>
                    <a:pt x="125" y="8"/>
                    <a:pt x="153" y="72"/>
                  </a:cubicBezTo>
                  <a:cubicBezTo>
                    <a:pt x="155" y="77"/>
                    <a:pt x="162" y="74"/>
                    <a:pt x="161" y="69"/>
                  </a:cubicBezTo>
                  <a:cubicBezTo>
                    <a:pt x="150" y="0"/>
                    <a:pt x="53" y="20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1278" y="2683"/>
              <a:ext cx="927" cy="605"/>
            </a:xfrm>
            <a:custGeom>
              <a:avLst/>
              <a:gdLst>
                <a:gd name="T0" fmla="*/ 197 w 210"/>
                <a:gd name="T1" fmla="*/ 21 h 137"/>
                <a:gd name="T2" fmla="*/ 197 w 210"/>
                <a:gd name="T3" fmla="*/ 21 h 137"/>
                <a:gd name="T4" fmla="*/ 196 w 210"/>
                <a:gd name="T5" fmla="*/ 13 h 137"/>
                <a:gd name="T6" fmla="*/ 28 w 210"/>
                <a:gd name="T7" fmla="*/ 9 h 137"/>
                <a:gd name="T8" fmla="*/ 25 w 210"/>
                <a:gd name="T9" fmla="*/ 8 h 137"/>
                <a:gd name="T10" fmla="*/ 24 w 210"/>
                <a:gd name="T11" fmla="*/ 9 h 137"/>
                <a:gd name="T12" fmla="*/ 20 w 210"/>
                <a:gd name="T13" fmla="*/ 10 h 137"/>
                <a:gd name="T14" fmla="*/ 17 w 210"/>
                <a:gd name="T15" fmla="*/ 14 h 137"/>
                <a:gd name="T16" fmla="*/ 9 w 210"/>
                <a:gd name="T17" fmla="*/ 94 h 137"/>
                <a:gd name="T18" fmla="*/ 69 w 210"/>
                <a:gd name="T19" fmla="*/ 130 h 137"/>
                <a:gd name="T20" fmla="*/ 178 w 210"/>
                <a:gd name="T21" fmla="*/ 116 h 137"/>
                <a:gd name="T22" fmla="*/ 197 w 210"/>
                <a:gd name="T23" fmla="*/ 21 h 137"/>
                <a:gd name="T24" fmla="*/ 165 w 210"/>
                <a:gd name="T25" fmla="*/ 110 h 137"/>
                <a:gd name="T26" fmla="*/ 84 w 210"/>
                <a:gd name="T27" fmla="*/ 118 h 137"/>
                <a:gd name="T28" fmla="*/ 22 w 210"/>
                <a:gd name="T29" fmla="*/ 97 h 137"/>
                <a:gd name="T30" fmla="*/ 27 w 210"/>
                <a:gd name="T31" fmla="*/ 16 h 137"/>
                <a:gd name="T32" fmla="*/ 188 w 210"/>
                <a:gd name="T33" fmla="*/ 21 h 137"/>
                <a:gd name="T34" fmla="*/ 187 w 210"/>
                <a:gd name="T35" fmla="*/ 26 h 137"/>
                <a:gd name="T36" fmla="*/ 165 w 210"/>
                <a:gd name="T37" fmla="*/ 1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137">
                  <a:moveTo>
                    <a:pt x="197" y="21"/>
                  </a:moveTo>
                  <a:cubicBezTo>
                    <a:pt x="197" y="21"/>
                    <a:pt x="197" y="21"/>
                    <a:pt x="197" y="21"/>
                  </a:cubicBezTo>
                  <a:cubicBezTo>
                    <a:pt x="200" y="19"/>
                    <a:pt x="201" y="14"/>
                    <a:pt x="196" y="13"/>
                  </a:cubicBezTo>
                  <a:cubicBezTo>
                    <a:pt x="141" y="0"/>
                    <a:pt x="84" y="7"/>
                    <a:pt x="28" y="9"/>
                  </a:cubicBezTo>
                  <a:cubicBezTo>
                    <a:pt x="28" y="8"/>
                    <a:pt x="27" y="8"/>
                    <a:pt x="25" y="8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2" y="9"/>
                    <a:pt x="21" y="10"/>
                    <a:pt x="20" y="10"/>
                  </a:cubicBezTo>
                  <a:cubicBezTo>
                    <a:pt x="17" y="10"/>
                    <a:pt x="16" y="13"/>
                    <a:pt x="17" y="14"/>
                  </a:cubicBezTo>
                  <a:cubicBezTo>
                    <a:pt x="0" y="32"/>
                    <a:pt x="6" y="74"/>
                    <a:pt x="9" y="94"/>
                  </a:cubicBezTo>
                  <a:cubicBezTo>
                    <a:pt x="14" y="126"/>
                    <a:pt x="42" y="132"/>
                    <a:pt x="69" y="130"/>
                  </a:cubicBezTo>
                  <a:cubicBezTo>
                    <a:pt x="101" y="129"/>
                    <a:pt x="151" y="137"/>
                    <a:pt x="178" y="116"/>
                  </a:cubicBezTo>
                  <a:cubicBezTo>
                    <a:pt x="204" y="96"/>
                    <a:pt x="210" y="51"/>
                    <a:pt x="197" y="21"/>
                  </a:cubicBezTo>
                  <a:close/>
                  <a:moveTo>
                    <a:pt x="165" y="110"/>
                  </a:moveTo>
                  <a:cubicBezTo>
                    <a:pt x="143" y="123"/>
                    <a:pt x="108" y="117"/>
                    <a:pt x="84" y="118"/>
                  </a:cubicBezTo>
                  <a:cubicBezTo>
                    <a:pt x="61" y="119"/>
                    <a:pt x="32" y="125"/>
                    <a:pt x="22" y="97"/>
                  </a:cubicBezTo>
                  <a:cubicBezTo>
                    <a:pt x="12" y="73"/>
                    <a:pt x="16" y="40"/>
                    <a:pt x="27" y="16"/>
                  </a:cubicBezTo>
                  <a:cubicBezTo>
                    <a:pt x="80" y="17"/>
                    <a:pt x="134" y="14"/>
                    <a:pt x="188" y="21"/>
                  </a:cubicBezTo>
                  <a:cubicBezTo>
                    <a:pt x="187" y="23"/>
                    <a:pt x="187" y="24"/>
                    <a:pt x="187" y="26"/>
                  </a:cubicBezTo>
                  <a:cubicBezTo>
                    <a:pt x="195" y="53"/>
                    <a:pt x="191" y="94"/>
                    <a:pt x="16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1366" y="2793"/>
              <a:ext cx="671" cy="128"/>
            </a:xfrm>
            <a:custGeom>
              <a:avLst/>
              <a:gdLst>
                <a:gd name="T0" fmla="*/ 146 w 152"/>
                <a:gd name="T1" fmla="*/ 18 h 29"/>
                <a:gd name="T2" fmla="*/ 8 w 152"/>
                <a:gd name="T3" fmla="*/ 7 h 29"/>
                <a:gd name="T4" fmla="*/ 5 w 152"/>
                <a:gd name="T5" fmla="*/ 15 h 29"/>
                <a:gd name="T6" fmla="*/ 143 w 152"/>
                <a:gd name="T7" fmla="*/ 27 h 29"/>
                <a:gd name="T8" fmla="*/ 146 w 15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9">
                  <a:moveTo>
                    <a:pt x="146" y="18"/>
                  </a:moveTo>
                  <a:cubicBezTo>
                    <a:pt x="103" y="0"/>
                    <a:pt x="52" y="16"/>
                    <a:pt x="8" y="7"/>
                  </a:cubicBezTo>
                  <a:cubicBezTo>
                    <a:pt x="2" y="6"/>
                    <a:pt x="0" y="13"/>
                    <a:pt x="5" y="15"/>
                  </a:cubicBezTo>
                  <a:cubicBezTo>
                    <a:pt x="49" y="29"/>
                    <a:pt x="98" y="19"/>
                    <a:pt x="143" y="27"/>
                  </a:cubicBezTo>
                  <a:cubicBezTo>
                    <a:pt x="150" y="28"/>
                    <a:pt x="152" y="20"/>
                    <a:pt x="14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982" y="1305"/>
              <a:ext cx="2128" cy="2190"/>
            </a:xfrm>
            <a:custGeom>
              <a:avLst/>
              <a:gdLst>
                <a:gd name="T0" fmla="*/ 329 w 482"/>
                <a:gd name="T1" fmla="*/ 64 h 496"/>
                <a:gd name="T2" fmla="*/ 176 w 482"/>
                <a:gd name="T3" fmla="*/ 70 h 496"/>
                <a:gd name="T4" fmla="*/ 204 w 482"/>
                <a:gd name="T5" fmla="*/ 67 h 496"/>
                <a:gd name="T6" fmla="*/ 287 w 482"/>
                <a:gd name="T7" fmla="*/ 101 h 496"/>
                <a:gd name="T8" fmla="*/ 321 w 482"/>
                <a:gd name="T9" fmla="*/ 93 h 496"/>
                <a:gd name="T10" fmla="*/ 378 w 482"/>
                <a:gd name="T11" fmla="*/ 121 h 496"/>
                <a:gd name="T12" fmla="*/ 384 w 482"/>
                <a:gd name="T13" fmla="*/ 251 h 496"/>
                <a:gd name="T14" fmla="*/ 317 w 482"/>
                <a:gd name="T15" fmla="*/ 458 h 496"/>
                <a:gd name="T16" fmla="*/ 328 w 482"/>
                <a:gd name="T17" fmla="*/ 341 h 496"/>
                <a:gd name="T18" fmla="*/ 252 w 482"/>
                <a:gd name="T19" fmla="*/ 108 h 496"/>
                <a:gd name="T20" fmla="*/ 170 w 482"/>
                <a:gd name="T21" fmla="*/ 63 h 496"/>
                <a:gd name="T22" fmla="*/ 108 w 482"/>
                <a:gd name="T23" fmla="*/ 76 h 496"/>
                <a:gd name="T24" fmla="*/ 39 w 482"/>
                <a:gd name="T25" fmla="*/ 216 h 496"/>
                <a:gd name="T26" fmla="*/ 15 w 482"/>
                <a:gd name="T27" fmla="*/ 421 h 496"/>
                <a:gd name="T28" fmla="*/ 68 w 482"/>
                <a:gd name="T29" fmla="*/ 465 h 496"/>
                <a:gd name="T30" fmla="*/ 293 w 482"/>
                <a:gd name="T31" fmla="*/ 473 h 496"/>
                <a:gd name="T32" fmla="*/ 320 w 482"/>
                <a:gd name="T33" fmla="*/ 468 h 496"/>
                <a:gd name="T34" fmla="*/ 416 w 482"/>
                <a:gd name="T35" fmla="*/ 426 h 496"/>
                <a:gd name="T36" fmla="*/ 422 w 482"/>
                <a:gd name="T37" fmla="*/ 340 h 496"/>
                <a:gd name="T38" fmla="*/ 194 w 482"/>
                <a:gd name="T39" fmla="*/ 63 h 496"/>
                <a:gd name="T40" fmla="*/ 189 w 482"/>
                <a:gd name="T41" fmla="*/ 30 h 496"/>
                <a:gd name="T42" fmla="*/ 205 w 482"/>
                <a:gd name="T43" fmla="*/ 49 h 496"/>
                <a:gd name="T44" fmla="*/ 249 w 482"/>
                <a:gd name="T45" fmla="*/ 35 h 496"/>
                <a:gd name="T46" fmla="*/ 317 w 482"/>
                <a:gd name="T47" fmla="*/ 83 h 496"/>
                <a:gd name="T48" fmla="*/ 292 w 482"/>
                <a:gd name="T49" fmla="*/ 60 h 496"/>
                <a:gd name="T50" fmla="*/ 194 w 482"/>
                <a:gd name="T51" fmla="*/ 25 h 496"/>
                <a:gd name="T52" fmla="*/ 312 w 482"/>
                <a:gd name="T53" fmla="*/ 39 h 496"/>
                <a:gd name="T54" fmla="*/ 52 w 482"/>
                <a:gd name="T55" fmla="*/ 222 h 496"/>
                <a:gd name="T56" fmla="*/ 240 w 482"/>
                <a:gd name="T57" fmla="*/ 299 h 496"/>
                <a:gd name="T58" fmla="*/ 63 w 482"/>
                <a:gd name="T59" fmla="*/ 204 h 496"/>
                <a:gd name="T60" fmla="*/ 72 w 482"/>
                <a:gd name="T61" fmla="*/ 199 h 496"/>
                <a:gd name="T62" fmla="*/ 243 w 482"/>
                <a:gd name="T63" fmla="*/ 303 h 496"/>
                <a:gd name="T64" fmla="*/ 62 w 482"/>
                <a:gd name="T65" fmla="*/ 301 h 496"/>
                <a:gd name="T66" fmla="*/ 44 w 482"/>
                <a:gd name="T67" fmla="*/ 425 h 496"/>
                <a:gd name="T68" fmla="*/ 48 w 482"/>
                <a:gd name="T69" fmla="*/ 297 h 496"/>
                <a:gd name="T70" fmla="*/ 44 w 482"/>
                <a:gd name="T71" fmla="*/ 425 h 496"/>
                <a:gd name="T72" fmla="*/ 90 w 482"/>
                <a:gd name="T73" fmla="*/ 464 h 496"/>
                <a:gd name="T74" fmla="*/ 246 w 482"/>
                <a:gd name="T75" fmla="*/ 308 h 496"/>
                <a:gd name="T76" fmla="*/ 70 w 482"/>
                <a:gd name="T77" fmla="*/ 188 h 496"/>
                <a:gd name="T78" fmla="*/ 274 w 482"/>
                <a:gd name="T79" fmla="*/ 213 h 496"/>
                <a:gd name="T80" fmla="*/ 284 w 482"/>
                <a:gd name="T81" fmla="*/ 464 h 496"/>
                <a:gd name="T82" fmla="*/ 386 w 482"/>
                <a:gd name="T83" fmla="*/ 311 h 496"/>
                <a:gd name="T84" fmla="*/ 360 w 482"/>
                <a:gd name="T85" fmla="*/ 443 h 496"/>
                <a:gd name="T86" fmla="*/ 396 w 482"/>
                <a:gd name="T87" fmla="*/ 239 h 496"/>
                <a:gd name="T88" fmla="*/ 410 w 482"/>
                <a:gd name="T89" fmla="*/ 316 h 496"/>
                <a:gd name="T90" fmla="*/ 411 w 482"/>
                <a:gd name="T91" fmla="*/ 419 h 496"/>
                <a:gd name="T92" fmla="*/ 366 w 482"/>
                <a:gd name="T93" fmla="*/ 441 h 496"/>
                <a:gd name="T94" fmla="*/ 411 w 482"/>
                <a:gd name="T95" fmla="*/ 419 h 496"/>
                <a:gd name="T96" fmla="*/ 416 w 482"/>
                <a:gd name="T97" fmla="*/ 328 h 496"/>
                <a:gd name="T98" fmla="*/ 449 w 482"/>
                <a:gd name="T99" fmla="*/ 203 h 496"/>
                <a:gd name="T100" fmla="*/ 390 w 482"/>
                <a:gd name="T101" fmla="*/ 124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2" h="496">
                  <a:moveTo>
                    <a:pt x="470" y="196"/>
                  </a:moveTo>
                  <a:cubicBezTo>
                    <a:pt x="461" y="151"/>
                    <a:pt x="439" y="102"/>
                    <a:pt x="387" y="116"/>
                  </a:cubicBezTo>
                  <a:cubicBezTo>
                    <a:pt x="377" y="91"/>
                    <a:pt x="359" y="70"/>
                    <a:pt x="329" y="64"/>
                  </a:cubicBezTo>
                  <a:cubicBezTo>
                    <a:pt x="325" y="32"/>
                    <a:pt x="302" y="9"/>
                    <a:pt x="265" y="5"/>
                  </a:cubicBezTo>
                  <a:cubicBezTo>
                    <a:pt x="213" y="0"/>
                    <a:pt x="172" y="10"/>
                    <a:pt x="173" y="69"/>
                  </a:cubicBezTo>
                  <a:cubicBezTo>
                    <a:pt x="173" y="71"/>
                    <a:pt x="175" y="71"/>
                    <a:pt x="176" y="70"/>
                  </a:cubicBezTo>
                  <a:cubicBezTo>
                    <a:pt x="176" y="71"/>
                    <a:pt x="177" y="72"/>
                    <a:pt x="179" y="72"/>
                  </a:cubicBezTo>
                  <a:cubicBezTo>
                    <a:pt x="185" y="73"/>
                    <a:pt x="192" y="71"/>
                    <a:pt x="198" y="72"/>
                  </a:cubicBezTo>
                  <a:cubicBezTo>
                    <a:pt x="201" y="72"/>
                    <a:pt x="204" y="70"/>
                    <a:pt x="204" y="67"/>
                  </a:cubicBezTo>
                  <a:cubicBezTo>
                    <a:pt x="205" y="63"/>
                    <a:pt x="205" y="60"/>
                    <a:pt x="205" y="56"/>
                  </a:cubicBezTo>
                  <a:cubicBezTo>
                    <a:pt x="230" y="63"/>
                    <a:pt x="257" y="64"/>
                    <a:pt x="283" y="68"/>
                  </a:cubicBezTo>
                  <a:cubicBezTo>
                    <a:pt x="286" y="78"/>
                    <a:pt x="287" y="90"/>
                    <a:pt x="287" y="101"/>
                  </a:cubicBezTo>
                  <a:cubicBezTo>
                    <a:pt x="287" y="104"/>
                    <a:pt x="290" y="106"/>
                    <a:pt x="293" y="106"/>
                  </a:cubicBezTo>
                  <a:cubicBezTo>
                    <a:pt x="304" y="103"/>
                    <a:pt x="312" y="99"/>
                    <a:pt x="321" y="93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322" y="96"/>
                    <a:pt x="326" y="96"/>
                    <a:pt x="327" y="93"/>
                  </a:cubicBezTo>
                  <a:cubicBezTo>
                    <a:pt x="328" y="86"/>
                    <a:pt x="329" y="79"/>
                    <a:pt x="329" y="72"/>
                  </a:cubicBezTo>
                  <a:cubicBezTo>
                    <a:pt x="355" y="80"/>
                    <a:pt x="370" y="99"/>
                    <a:pt x="378" y="121"/>
                  </a:cubicBezTo>
                  <a:cubicBezTo>
                    <a:pt x="378" y="123"/>
                    <a:pt x="378" y="124"/>
                    <a:pt x="380" y="125"/>
                  </a:cubicBezTo>
                  <a:cubicBezTo>
                    <a:pt x="386" y="144"/>
                    <a:pt x="388" y="166"/>
                    <a:pt x="388" y="187"/>
                  </a:cubicBezTo>
                  <a:cubicBezTo>
                    <a:pt x="388" y="208"/>
                    <a:pt x="386" y="230"/>
                    <a:pt x="384" y="251"/>
                  </a:cubicBezTo>
                  <a:cubicBezTo>
                    <a:pt x="383" y="268"/>
                    <a:pt x="378" y="287"/>
                    <a:pt x="382" y="304"/>
                  </a:cubicBezTo>
                  <a:cubicBezTo>
                    <a:pt x="313" y="302"/>
                    <a:pt x="327" y="406"/>
                    <a:pt x="332" y="450"/>
                  </a:cubicBezTo>
                  <a:cubicBezTo>
                    <a:pt x="327" y="453"/>
                    <a:pt x="323" y="456"/>
                    <a:pt x="317" y="458"/>
                  </a:cubicBezTo>
                  <a:cubicBezTo>
                    <a:pt x="314" y="459"/>
                    <a:pt x="307" y="460"/>
                    <a:pt x="303" y="462"/>
                  </a:cubicBezTo>
                  <a:cubicBezTo>
                    <a:pt x="303" y="462"/>
                    <a:pt x="303" y="462"/>
                    <a:pt x="303" y="462"/>
                  </a:cubicBezTo>
                  <a:cubicBezTo>
                    <a:pt x="326" y="430"/>
                    <a:pt x="326" y="378"/>
                    <a:pt x="328" y="341"/>
                  </a:cubicBezTo>
                  <a:cubicBezTo>
                    <a:pt x="329" y="313"/>
                    <a:pt x="326" y="285"/>
                    <a:pt x="317" y="259"/>
                  </a:cubicBezTo>
                  <a:cubicBezTo>
                    <a:pt x="305" y="229"/>
                    <a:pt x="279" y="210"/>
                    <a:pt x="271" y="178"/>
                  </a:cubicBezTo>
                  <a:cubicBezTo>
                    <a:pt x="264" y="151"/>
                    <a:pt x="273" y="131"/>
                    <a:pt x="252" y="108"/>
                  </a:cubicBezTo>
                  <a:cubicBezTo>
                    <a:pt x="238" y="92"/>
                    <a:pt x="212" y="87"/>
                    <a:pt x="191" y="84"/>
                  </a:cubicBezTo>
                  <a:cubicBezTo>
                    <a:pt x="179" y="82"/>
                    <a:pt x="162" y="79"/>
                    <a:pt x="145" y="77"/>
                  </a:cubicBezTo>
                  <a:cubicBezTo>
                    <a:pt x="154" y="73"/>
                    <a:pt x="163" y="69"/>
                    <a:pt x="170" y="63"/>
                  </a:cubicBezTo>
                  <a:cubicBezTo>
                    <a:pt x="174" y="60"/>
                    <a:pt x="170" y="54"/>
                    <a:pt x="166" y="55"/>
                  </a:cubicBezTo>
                  <a:cubicBezTo>
                    <a:pt x="154" y="59"/>
                    <a:pt x="144" y="65"/>
                    <a:pt x="132" y="69"/>
                  </a:cubicBezTo>
                  <a:cubicBezTo>
                    <a:pt x="124" y="71"/>
                    <a:pt x="116" y="74"/>
                    <a:pt x="108" y="76"/>
                  </a:cubicBezTo>
                  <a:cubicBezTo>
                    <a:pt x="97" y="77"/>
                    <a:pt x="86" y="80"/>
                    <a:pt x="78" y="87"/>
                  </a:cubicBezTo>
                  <a:cubicBezTo>
                    <a:pt x="52" y="108"/>
                    <a:pt x="49" y="161"/>
                    <a:pt x="60" y="195"/>
                  </a:cubicBezTo>
                  <a:cubicBezTo>
                    <a:pt x="52" y="200"/>
                    <a:pt x="45" y="207"/>
                    <a:pt x="39" y="216"/>
                  </a:cubicBezTo>
                  <a:cubicBezTo>
                    <a:pt x="34" y="219"/>
                    <a:pt x="30" y="222"/>
                    <a:pt x="27" y="228"/>
                  </a:cubicBezTo>
                  <a:cubicBezTo>
                    <a:pt x="15" y="247"/>
                    <a:pt x="29" y="272"/>
                    <a:pt x="43" y="291"/>
                  </a:cubicBezTo>
                  <a:cubicBezTo>
                    <a:pt x="0" y="308"/>
                    <a:pt x="8" y="386"/>
                    <a:pt x="15" y="421"/>
                  </a:cubicBezTo>
                  <a:cubicBezTo>
                    <a:pt x="15" y="422"/>
                    <a:pt x="17" y="424"/>
                    <a:pt x="18" y="424"/>
                  </a:cubicBezTo>
                  <a:cubicBezTo>
                    <a:pt x="27" y="427"/>
                    <a:pt x="36" y="430"/>
                    <a:pt x="45" y="431"/>
                  </a:cubicBezTo>
                  <a:cubicBezTo>
                    <a:pt x="49" y="444"/>
                    <a:pt x="56" y="456"/>
                    <a:pt x="68" y="465"/>
                  </a:cubicBezTo>
                  <a:cubicBezTo>
                    <a:pt x="81" y="475"/>
                    <a:pt x="99" y="476"/>
                    <a:pt x="114" y="475"/>
                  </a:cubicBezTo>
                  <a:cubicBezTo>
                    <a:pt x="144" y="474"/>
                    <a:pt x="170" y="470"/>
                    <a:pt x="199" y="476"/>
                  </a:cubicBezTo>
                  <a:cubicBezTo>
                    <a:pt x="227" y="482"/>
                    <a:pt x="269" y="496"/>
                    <a:pt x="293" y="473"/>
                  </a:cubicBezTo>
                  <a:cubicBezTo>
                    <a:pt x="296" y="471"/>
                    <a:pt x="298" y="469"/>
                    <a:pt x="300" y="466"/>
                  </a:cubicBezTo>
                  <a:cubicBezTo>
                    <a:pt x="300" y="468"/>
                    <a:pt x="301" y="469"/>
                    <a:pt x="302" y="469"/>
                  </a:cubicBezTo>
                  <a:cubicBezTo>
                    <a:pt x="306" y="474"/>
                    <a:pt x="316" y="470"/>
                    <a:pt x="320" y="468"/>
                  </a:cubicBezTo>
                  <a:cubicBezTo>
                    <a:pt x="327" y="466"/>
                    <a:pt x="337" y="462"/>
                    <a:pt x="343" y="456"/>
                  </a:cubicBezTo>
                  <a:cubicBezTo>
                    <a:pt x="368" y="452"/>
                    <a:pt x="393" y="443"/>
                    <a:pt x="414" y="428"/>
                  </a:cubicBezTo>
                  <a:cubicBezTo>
                    <a:pt x="415" y="428"/>
                    <a:pt x="415" y="427"/>
                    <a:pt x="416" y="426"/>
                  </a:cubicBezTo>
                  <a:cubicBezTo>
                    <a:pt x="418" y="427"/>
                    <a:pt x="421" y="425"/>
                    <a:pt x="421" y="422"/>
                  </a:cubicBezTo>
                  <a:cubicBezTo>
                    <a:pt x="421" y="405"/>
                    <a:pt x="425" y="369"/>
                    <a:pt x="420" y="341"/>
                  </a:cubicBezTo>
                  <a:cubicBezTo>
                    <a:pt x="420" y="341"/>
                    <a:pt x="421" y="340"/>
                    <a:pt x="422" y="340"/>
                  </a:cubicBezTo>
                  <a:cubicBezTo>
                    <a:pt x="440" y="322"/>
                    <a:pt x="464" y="303"/>
                    <a:pt x="473" y="279"/>
                  </a:cubicBezTo>
                  <a:cubicBezTo>
                    <a:pt x="482" y="251"/>
                    <a:pt x="475" y="224"/>
                    <a:pt x="470" y="196"/>
                  </a:cubicBezTo>
                  <a:close/>
                  <a:moveTo>
                    <a:pt x="194" y="63"/>
                  </a:moveTo>
                  <a:cubicBezTo>
                    <a:pt x="189" y="64"/>
                    <a:pt x="183" y="65"/>
                    <a:pt x="178" y="66"/>
                  </a:cubicBezTo>
                  <a:cubicBezTo>
                    <a:pt x="177" y="66"/>
                    <a:pt x="176" y="66"/>
                    <a:pt x="176" y="67"/>
                  </a:cubicBezTo>
                  <a:cubicBezTo>
                    <a:pt x="178" y="54"/>
                    <a:pt x="181" y="40"/>
                    <a:pt x="189" y="30"/>
                  </a:cubicBezTo>
                  <a:cubicBezTo>
                    <a:pt x="192" y="30"/>
                    <a:pt x="194" y="31"/>
                    <a:pt x="197" y="31"/>
                  </a:cubicBezTo>
                  <a:cubicBezTo>
                    <a:pt x="193" y="40"/>
                    <a:pt x="194" y="53"/>
                    <a:pt x="194" y="63"/>
                  </a:cubicBezTo>
                  <a:close/>
                  <a:moveTo>
                    <a:pt x="205" y="49"/>
                  </a:moveTo>
                  <a:cubicBezTo>
                    <a:pt x="205" y="49"/>
                    <a:pt x="205" y="48"/>
                    <a:pt x="205" y="48"/>
                  </a:cubicBezTo>
                  <a:cubicBezTo>
                    <a:pt x="205" y="43"/>
                    <a:pt x="206" y="38"/>
                    <a:pt x="206" y="32"/>
                  </a:cubicBezTo>
                  <a:cubicBezTo>
                    <a:pt x="220" y="33"/>
                    <a:pt x="235" y="33"/>
                    <a:pt x="249" y="35"/>
                  </a:cubicBezTo>
                  <a:cubicBezTo>
                    <a:pt x="263" y="38"/>
                    <a:pt x="271" y="45"/>
                    <a:pt x="277" y="54"/>
                  </a:cubicBezTo>
                  <a:cubicBezTo>
                    <a:pt x="255" y="48"/>
                    <a:pt x="228" y="52"/>
                    <a:pt x="205" y="49"/>
                  </a:cubicBezTo>
                  <a:close/>
                  <a:moveTo>
                    <a:pt x="317" y="83"/>
                  </a:moveTo>
                  <a:cubicBezTo>
                    <a:pt x="310" y="88"/>
                    <a:pt x="304" y="92"/>
                    <a:pt x="296" y="95"/>
                  </a:cubicBezTo>
                  <a:cubicBezTo>
                    <a:pt x="296" y="85"/>
                    <a:pt x="295" y="75"/>
                    <a:pt x="293" y="66"/>
                  </a:cubicBezTo>
                  <a:cubicBezTo>
                    <a:pt x="294" y="65"/>
                    <a:pt x="294" y="62"/>
                    <a:pt x="292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87" y="48"/>
                    <a:pt x="279" y="37"/>
                    <a:pt x="266" y="31"/>
                  </a:cubicBezTo>
                  <a:cubicBezTo>
                    <a:pt x="246" y="22"/>
                    <a:pt x="216" y="21"/>
                    <a:pt x="194" y="25"/>
                  </a:cubicBezTo>
                  <a:cubicBezTo>
                    <a:pt x="195" y="23"/>
                    <a:pt x="196" y="22"/>
                    <a:pt x="198" y="21"/>
                  </a:cubicBezTo>
                  <a:cubicBezTo>
                    <a:pt x="214" y="9"/>
                    <a:pt x="239" y="12"/>
                    <a:pt x="257" y="14"/>
                  </a:cubicBezTo>
                  <a:cubicBezTo>
                    <a:pt x="278" y="15"/>
                    <a:pt x="300" y="20"/>
                    <a:pt x="312" y="39"/>
                  </a:cubicBezTo>
                  <a:cubicBezTo>
                    <a:pt x="320" y="52"/>
                    <a:pt x="319" y="67"/>
                    <a:pt x="320" y="82"/>
                  </a:cubicBezTo>
                  <a:cubicBezTo>
                    <a:pt x="319" y="82"/>
                    <a:pt x="318" y="82"/>
                    <a:pt x="317" y="83"/>
                  </a:cubicBezTo>
                  <a:close/>
                  <a:moveTo>
                    <a:pt x="52" y="222"/>
                  </a:moveTo>
                  <a:cubicBezTo>
                    <a:pt x="73" y="215"/>
                    <a:pt x="102" y="221"/>
                    <a:pt x="124" y="221"/>
                  </a:cubicBezTo>
                  <a:cubicBezTo>
                    <a:pt x="180" y="222"/>
                    <a:pt x="232" y="233"/>
                    <a:pt x="232" y="299"/>
                  </a:cubicBezTo>
                  <a:cubicBezTo>
                    <a:pt x="232" y="305"/>
                    <a:pt x="240" y="305"/>
                    <a:pt x="240" y="299"/>
                  </a:cubicBezTo>
                  <a:cubicBezTo>
                    <a:pt x="249" y="220"/>
                    <a:pt x="171" y="212"/>
                    <a:pt x="111" y="212"/>
                  </a:cubicBezTo>
                  <a:cubicBezTo>
                    <a:pt x="96" y="212"/>
                    <a:pt x="73" y="208"/>
                    <a:pt x="54" y="211"/>
                  </a:cubicBezTo>
                  <a:cubicBezTo>
                    <a:pt x="57" y="209"/>
                    <a:pt x="60" y="206"/>
                    <a:pt x="63" y="204"/>
                  </a:cubicBezTo>
                  <a:cubicBezTo>
                    <a:pt x="64" y="205"/>
                    <a:pt x="64" y="206"/>
                    <a:pt x="64" y="207"/>
                  </a:cubicBezTo>
                  <a:cubicBezTo>
                    <a:pt x="67" y="212"/>
                    <a:pt x="73" y="208"/>
                    <a:pt x="72" y="204"/>
                  </a:cubicBezTo>
                  <a:cubicBezTo>
                    <a:pt x="72" y="202"/>
                    <a:pt x="72" y="201"/>
                    <a:pt x="72" y="199"/>
                  </a:cubicBezTo>
                  <a:cubicBezTo>
                    <a:pt x="102" y="182"/>
                    <a:pt x="138" y="185"/>
                    <a:pt x="178" y="188"/>
                  </a:cubicBezTo>
                  <a:cubicBezTo>
                    <a:pt x="208" y="190"/>
                    <a:pt x="237" y="193"/>
                    <a:pt x="246" y="228"/>
                  </a:cubicBezTo>
                  <a:cubicBezTo>
                    <a:pt x="252" y="251"/>
                    <a:pt x="249" y="280"/>
                    <a:pt x="243" y="303"/>
                  </a:cubicBezTo>
                  <a:cubicBezTo>
                    <a:pt x="243" y="303"/>
                    <a:pt x="243" y="304"/>
                    <a:pt x="243" y="304"/>
                  </a:cubicBezTo>
                  <a:cubicBezTo>
                    <a:pt x="242" y="304"/>
                    <a:pt x="242" y="304"/>
                    <a:pt x="241" y="304"/>
                  </a:cubicBezTo>
                  <a:cubicBezTo>
                    <a:pt x="182" y="302"/>
                    <a:pt x="121" y="297"/>
                    <a:pt x="62" y="301"/>
                  </a:cubicBezTo>
                  <a:cubicBezTo>
                    <a:pt x="61" y="299"/>
                    <a:pt x="58" y="298"/>
                    <a:pt x="57" y="300"/>
                  </a:cubicBezTo>
                  <a:cubicBezTo>
                    <a:pt x="44" y="277"/>
                    <a:pt x="16" y="234"/>
                    <a:pt x="52" y="222"/>
                  </a:cubicBezTo>
                  <a:close/>
                  <a:moveTo>
                    <a:pt x="44" y="425"/>
                  </a:moveTo>
                  <a:cubicBezTo>
                    <a:pt x="29" y="420"/>
                    <a:pt x="24" y="414"/>
                    <a:pt x="22" y="399"/>
                  </a:cubicBezTo>
                  <a:cubicBezTo>
                    <a:pt x="20" y="387"/>
                    <a:pt x="20" y="375"/>
                    <a:pt x="20" y="362"/>
                  </a:cubicBezTo>
                  <a:cubicBezTo>
                    <a:pt x="21" y="336"/>
                    <a:pt x="28" y="315"/>
                    <a:pt x="48" y="297"/>
                  </a:cubicBezTo>
                  <a:cubicBezTo>
                    <a:pt x="50" y="300"/>
                    <a:pt x="53" y="303"/>
                    <a:pt x="55" y="305"/>
                  </a:cubicBezTo>
                  <a:cubicBezTo>
                    <a:pt x="55" y="305"/>
                    <a:pt x="55" y="305"/>
                    <a:pt x="55" y="306"/>
                  </a:cubicBezTo>
                  <a:cubicBezTo>
                    <a:pt x="48" y="340"/>
                    <a:pt x="35" y="387"/>
                    <a:pt x="44" y="425"/>
                  </a:cubicBezTo>
                  <a:close/>
                  <a:moveTo>
                    <a:pt x="284" y="464"/>
                  </a:moveTo>
                  <a:cubicBezTo>
                    <a:pt x="262" y="486"/>
                    <a:pt x="213" y="468"/>
                    <a:pt x="187" y="462"/>
                  </a:cubicBezTo>
                  <a:cubicBezTo>
                    <a:pt x="155" y="456"/>
                    <a:pt x="122" y="469"/>
                    <a:pt x="90" y="464"/>
                  </a:cubicBezTo>
                  <a:cubicBezTo>
                    <a:pt x="28" y="453"/>
                    <a:pt x="57" y="352"/>
                    <a:pt x="61" y="307"/>
                  </a:cubicBezTo>
                  <a:cubicBezTo>
                    <a:pt x="120" y="312"/>
                    <a:pt x="182" y="318"/>
                    <a:pt x="241" y="314"/>
                  </a:cubicBezTo>
                  <a:cubicBezTo>
                    <a:pt x="244" y="313"/>
                    <a:pt x="246" y="311"/>
                    <a:pt x="246" y="308"/>
                  </a:cubicBezTo>
                  <a:cubicBezTo>
                    <a:pt x="248" y="309"/>
                    <a:pt x="251" y="309"/>
                    <a:pt x="253" y="305"/>
                  </a:cubicBezTo>
                  <a:cubicBezTo>
                    <a:pt x="270" y="256"/>
                    <a:pt x="263" y="184"/>
                    <a:pt x="201" y="179"/>
                  </a:cubicBezTo>
                  <a:cubicBezTo>
                    <a:pt x="157" y="175"/>
                    <a:pt x="107" y="169"/>
                    <a:pt x="70" y="188"/>
                  </a:cubicBezTo>
                  <a:cubicBezTo>
                    <a:pt x="66" y="151"/>
                    <a:pt x="64" y="96"/>
                    <a:pt x="106" y="91"/>
                  </a:cubicBezTo>
                  <a:cubicBezTo>
                    <a:pt x="141" y="87"/>
                    <a:pt x="184" y="93"/>
                    <a:pt x="217" y="101"/>
                  </a:cubicBezTo>
                  <a:cubicBezTo>
                    <a:pt x="272" y="116"/>
                    <a:pt x="251" y="174"/>
                    <a:pt x="274" y="213"/>
                  </a:cubicBezTo>
                  <a:cubicBezTo>
                    <a:pt x="287" y="232"/>
                    <a:pt x="301" y="248"/>
                    <a:pt x="308" y="270"/>
                  </a:cubicBezTo>
                  <a:cubicBezTo>
                    <a:pt x="316" y="296"/>
                    <a:pt x="315" y="324"/>
                    <a:pt x="314" y="350"/>
                  </a:cubicBezTo>
                  <a:cubicBezTo>
                    <a:pt x="312" y="385"/>
                    <a:pt x="311" y="437"/>
                    <a:pt x="284" y="464"/>
                  </a:cubicBezTo>
                  <a:close/>
                  <a:moveTo>
                    <a:pt x="345" y="449"/>
                  </a:moveTo>
                  <a:cubicBezTo>
                    <a:pt x="344" y="447"/>
                    <a:pt x="341" y="446"/>
                    <a:pt x="338" y="447"/>
                  </a:cubicBezTo>
                  <a:cubicBezTo>
                    <a:pt x="336" y="402"/>
                    <a:pt x="322" y="311"/>
                    <a:pt x="386" y="311"/>
                  </a:cubicBezTo>
                  <a:cubicBezTo>
                    <a:pt x="395" y="311"/>
                    <a:pt x="401" y="316"/>
                    <a:pt x="405" y="324"/>
                  </a:cubicBezTo>
                  <a:cubicBezTo>
                    <a:pt x="405" y="325"/>
                    <a:pt x="406" y="325"/>
                    <a:pt x="406" y="325"/>
                  </a:cubicBezTo>
                  <a:cubicBezTo>
                    <a:pt x="352" y="335"/>
                    <a:pt x="345" y="398"/>
                    <a:pt x="360" y="443"/>
                  </a:cubicBezTo>
                  <a:cubicBezTo>
                    <a:pt x="360" y="444"/>
                    <a:pt x="360" y="444"/>
                    <a:pt x="360" y="444"/>
                  </a:cubicBezTo>
                  <a:cubicBezTo>
                    <a:pt x="355" y="446"/>
                    <a:pt x="350" y="448"/>
                    <a:pt x="345" y="449"/>
                  </a:cubicBezTo>
                  <a:close/>
                  <a:moveTo>
                    <a:pt x="396" y="239"/>
                  </a:moveTo>
                  <a:cubicBezTo>
                    <a:pt x="398" y="214"/>
                    <a:pt x="399" y="190"/>
                    <a:pt x="397" y="165"/>
                  </a:cubicBezTo>
                  <a:cubicBezTo>
                    <a:pt x="436" y="146"/>
                    <a:pt x="443" y="218"/>
                    <a:pt x="444" y="241"/>
                  </a:cubicBezTo>
                  <a:cubicBezTo>
                    <a:pt x="446" y="270"/>
                    <a:pt x="424" y="293"/>
                    <a:pt x="410" y="316"/>
                  </a:cubicBezTo>
                  <a:cubicBezTo>
                    <a:pt x="405" y="310"/>
                    <a:pt x="399" y="306"/>
                    <a:pt x="390" y="304"/>
                  </a:cubicBezTo>
                  <a:cubicBezTo>
                    <a:pt x="396" y="284"/>
                    <a:pt x="394" y="260"/>
                    <a:pt x="396" y="239"/>
                  </a:cubicBezTo>
                  <a:close/>
                  <a:moveTo>
                    <a:pt x="411" y="419"/>
                  </a:moveTo>
                  <a:cubicBezTo>
                    <a:pt x="410" y="419"/>
                    <a:pt x="410" y="419"/>
                    <a:pt x="409" y="419"/>
                  </a:cubicBezTo>
                  <a:cubicBezTo>
                    <a:pt x="395" y="428"/>
                    <a:pt x="381" y="436"/>
                    <a:pt x="366" y="442"/>
                  </a:cubicBezTo>
                  <a:cubicBezTo>
                    <a:pt x="366" y="442"/>
                    <a:pt x="366" y="442"/>
                    <a:pt x="366" y="441"/>
                  </a:cubicBezTo>
                  <a:cubicBezTo>
                    <a:pt x="359" y="402"/>
                    <a:pt x="357" y="341"/>
                    <a:pt x="409" y="334"/>
                  </a:cubicBezTo>
                  <a:cubicBezTo>
                    <a:pt x="409" y="334"/>
                    <a:pt x="409" y="334"/>
                    <a:pt x="409" y="334"/>
                  </a:cubicBezTo>
                  <a:cubicBezTo>
                    <a:pt x="416" y="360"/>
                    <a:pt x="410" y="401"/>
                    <a:pt x="411" y="419"/>
                  </a:cubicBezTo>
                  <a:close/>
                  <a:moveTo>
                    <a:pt x="457" y="285"/>
                  </a:moveTo>
                  <a:cubicBezTo>
                    <a:pt x="447" y="302"/>
                    <a:pt x="430" y="316"/>
                    <a:pt x="417" y="331"/>
                  </a:cubicBezTo>
                  <a:cubicBezTo>
                    <a:pt x="417" y="330"/>
                    <a:pt x="416" y="329"/>
                    <a:pt x="416" y="328"/>
                  </a:cubicBezTo>
                  <a:cubicBezTo>
                    <a:pt x="416" y="328"/>
                    <a:pt x="416" y="328"/>
                    <a:pt x="417" y="328"/>
                  </a:cubicBezTo>
                  <a:cubicBezTo>
                    <a:pt x="428" y="308"/>
                    <a:pt x="443" y="290"/>
                    <a:pt x="451" y="268"/>
                  </a:cubicBezTo>
                  <a:cubicBezTo>
                    <a:pt x="459" y="248"/>
                    <a:pt x="454" y="223"/>
                    <a:pt x="449" y="203"/>
                  </a:cubicBezTo>
                  <a:cubicBezTo>
                    <a:pt x="443" y="180"/>
                    <a:pt x="425" y="128"/>
                    <a:pt x="396" y="159"/>
                  </a:cubicBezTo>
                  <a:cubicBezTo>
                    <a:pt x="396" y="157"/>
                    <a:pt x="396" y="156"/>
                    <a:pt x="396" y="155"/>
                  </a:cubicBezTo>
                  <a:cubicBezTo>
                    <a:pt x="395" y="144"/>
                    <a:pt x="393" y="134"/>
                    <a:pt x="390" y="124"/>
                  </a:cubicBezTo>
                  <a:cubicBezTo>
                    <a:pt x="443" y="115"/>
                    <a:pt x="455" y="169"/>
                    <a:pt x="463" y="213"/>
                  </a:cubicBezTo>
                  <a:cubicBezTo>
                    <a:pt x="468" y="239"/>
                    <a:pt x="471" y="262"/>
                    <a:pt x="457" y="2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62950" y="710065"/>
            <a:ext cx="10947400" cy="726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29. HỆ SỐ GÓC CỦA  ĐƯỜNG THẲNG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5825" y="532356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110" y="3436043"/>
            <a:ext cx="2265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7813689" y="2962562"/>
          <a:ext cx="2359788" cy="48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20993100" imgH="4286250" progId="Equation.DSMT4">
                  <p:embed/>
                </p:oleObj>
              </mc:Choice>
              <mc:Fallback>
                <p:oleObj name="Equation" r:id="rId5" imgW="20993100" imgH="4286250" progId="Equation.DSMT4">
                  <p:embed/>
                  <p:pic>
                    <p:nvPicPr>
                      <p:cNvPr id="0" name="Picture 2253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13689" y="2962562"/>
                        <a:ext cx="2359788" cy="480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H_SubTitle_2"/>
          <p:cNvSpPr/>
          <p:nvPr>
            <p:custDataLst>
              <p:tags r:id="rId7"/>
            </p:custDataLst>
          </p:nvPr>
        </p:nvSpPr>
        <p:spPr>
          <a:xfrm>
            <a:off x="5626472" y="5268970"/>
            <a:ext cx="6349628" cy="134065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96000" tIns="0" rIns="0" bIns="0" anchor="ctr">
            <a:normAutofit fontScale="25000" lnSpcReduction="20000"/>
          </a:bodyPr>
          <a:lstStyle/>
          <a:p>
            <a:pPr>
              <a:lnSpc>
                <a:spcPct val="130000"/>
              </a:lnSpc>
              <a:defRPr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vi-VN" sz="1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được các dạng toán liên quan: Tìm hàm số, hệ số góc của đường thẳng,…</a:t>
            </a:r>
            <a:endParaRPr lang="en-US" sz="1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MH_Other_2"/>
          <p:cNvSpPr/>
          <p:nvPr>
            <p:custDataLst>
              <p:tags r:id="rId8"/>
            </p:custDataLst>
          </p:nvPr>
        </p:nvSpPr>
        <p:spPr>
          <a:xfrm>
            <a:off x="5127052" y="5268965"/>
            <a:ext cx="868527" cy="134065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altLang="zh-CN" sz="3200" i="1" kern="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3200" i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>
            <a:off x="80694" y="38898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>
                <a:solidFill>
                  <a:prstClr val="black"/>
                </a:solidFill>
                <a:latin typeface="Impact" panose="020B0806030902050204" pitchFamily="34" charset="0"/>
                <a:ea typeface="SimSun" panose="02010600030101010101" pitchFamily="2" charset="-122"/>
              </a:rPr>
              <a:t> </a:t>
            </a:r>
            <a:endParaRPr lang="zh-CN" altLang="en-US" kern="0">
              <a:solidFill>
                <a:prstClr val="black"/>
              </a:solidFill>
              <a:latin typeface="Impact" panose="020B080603090205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椭圆 15"/>
          <p:cNvSpPr/>
          <p:nvPr>
            <p:custDataLst>
              <p:tags r:id="rId2"/>
            </p:custDataLst>
          </p:nvPr>
        </p:nvSpPr>
        <p:spPr>
          <a:xfrm>
            <a:off x="155080" y="47947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Impact" panose="020B0806030902050204" pitchFamily="34" charset="0"/>
                <a:ea typeface="SimSun" panose="02010600030101010101" pitchFamily="2" charset="-122"/>
              </a:rPr>
              <a:t>1</a:t>
            </a:r>
            <a:endParaRPr lang="zh-CN" altLang="en-US" sz="4400" kern="0" dirty="0">
              <a:solidFill>
                <a:prstClr val="white"/>
              </a:solidFill>
              <a:latin typeface="Impact" panose="020B0806030902050204" pitchFamily="34" charset="0"/>
              <a:ea typeface="SimSun" panose="02010600030101010101" pitchFamily="2" charset="-122"/>
            </a:endParaRPr>
          </a:p>
        </p:txBody>
      </p:sp>
      <p:cxnSp>
        <p:nvCxnSpPr>
          <p:cNvPr id="3076" name="直接连接符 16"/>
          <p:cNvCxnSpPr>
            <a:cxnSpLocks noChangeShapeType="1"/>
            <a:stCxn id="15" idx="6"/>
          </p:cNvCxnSpPr>
          <p:nvPr>
            <p:custDataLst>
              <p:tags r:id="rId3"/>
            </p:custDataLst>
          </p:nvPr>
        </p:nvCxnSpPr>
        <p:spPr bwMode="auto">
          <a:xfrm>
            <a:off x="1123682" y="911269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080864" y="305302"/>
            <a:ext cx="9501319" cy="1308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nl-NL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góc của đường </a:t>
            </a:r>
            <a:r>
              <a:rPr lang="nl-NL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nl-NL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nl-NL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13"/>
          <p:cNvGrpSpPr/>
          <p:nvPr/>
        </p:nvGrpSpPr>
        <p:grpSpPr>
          <a:xfrm>
            <a:off x="467474" y="2127286"/>
            <a:ext cx="2418131" cy="1970994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" name="Picture 9" descr="A picture containing toy, doll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6" y="1723276"/>
            <a:ext cx="2134384" cy="213372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7"/>
          <a:stretch>
            <a:fillRect/>
          </a:stretch>
        </p:blipFill>
        <p:spPr bwMode="auto">
          <a:xfrm>
            <a:off x="3623185" y="1654463"/>
            <a:ext cx="3877072" cy="434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21509" y="5946847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HĐ1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32139" y="5282901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l-NL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nl-NL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66188" y="5405937"/>
          <a:ext cx="379919" cy="35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6" imgW="3962400" imgH="3657600" progId="Equation.DSMT4">
                  <p:embed/>
                </p:oleObj>
              </mc:Choice>
              <mc:Fallback>
                <p:oleObj name="Equation" r:id="rId6" imgW="3962400" imgH="3657600" progId="Equation.DSMT4">
                  <p:embed/>
                  <p:pic>
                    <p:nvPicPr>
                      <p:cNvPr id="0" name="Picture 2355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6188" y="5405937"/>
                        <a:ext cx="379919" cy="350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2"/>
          <a:stretch>
            <a:fillRect/>
          </a:stretch>
        </p:blipFill>
        <p:spPr bwMode="auto">
          <a:xfrm>
            <a:off x="7609113" y="1654463"/>
            <a:ext cx="3426743" cy="434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561721" y="983923"/>
          <a:ext cx="2846513" cy="65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8" imgW="31394400" imgH="6400800" progId="Equation.DSMT4">
                  <p:embed/>
                </p:oleObj>
              </mc:Choice>
              <mc:Fallback>
                <p:oleObj name="Equation" r:id="rId8" imgW="31394400" imgH="6400800" progId="Equation.DSMT4">
                  <p:embed/>
                  <p:pic>
                    <p:nvPicPr>
                      <p:cNvPr id="0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61721" y="983923"/>
                        <a:ext cx="2846513" cy="65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163"/>
          <p:cNvCxnSpPr>
            <a:endCxn id="26" idx="0"/>
          </p:cNvCxnSpPr>
          <p:nvPr/>
        </p:nvCxnSpPr>
        <p:spPr>
          <a:xfrm>
            <a:off x="3705903" y="2141033"/>
            <a:ext cx="2598" cy="1189206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64"/>
          <p:cNvSpPr/>
          <p:nvPr/>
        </p:nvSpPr>
        <p:spPr>
          <a:xfrm>
            <a:off x="3270011" y="1311244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Microsoft YaHei" panose="020B0503020204020204" pitchFamily="34" charset="-122"/>
                <a:cs typeface="+mn-ea"/>
                <a:sym typeface="+mn-lt"/>
              </a:rPr>
              <a:t>1</a:t>
            </a:r>
            <a:endParaRPr kumimoji="1" lang="en-US" sz="3200" b="1" dirty="0">
              <a:solidFill>
                <a:srgbClr val="FF0000"/>
              </a:solidFill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334517" y="1311244"/>
            <a:ext cx="7687230" cy="130582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&gt; 0 thì góc α là góc nhọn.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4350284" y="2998680"/>
            <a:ext cx="7687230" cy="1427967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&lt; 0 thì góc α là góc tù.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4339846" y="4723733"/>
            <a:ext cx="7687230" cy="1648232"/>
          </a:xfrm>
          <a:prstGeom prst="flowChartTerminator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nl-NL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连接符 163"/>
          <p:cNvCxnSpPr>
            <a:stCxn id="26" idx="0"/>
          </p:cNvCxnSpPr>
          <p:nvPr/>
        </p:nvCxnSpPr>
        <p:spPr>
          <a:xfrm>
            <a:off x="3708501" y="3330239"/>
            <a:ext cx="1" cy="1945919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64"/>
          <p:cNvSpPr/>
          <p:nvPr/>
        </p:nvSpPr>
        <p:spPr>
          <a:xfrm>
            <a:off x="3281578" y="3330239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Microsoft YaHei" panose="020B0503020204020204" pitchFamily="34" charset="-122"/>
                <a:cs typeface="+mn-ea"/>
                <a:sym typeface="+mn-lt"/>
              </a:rPr>
              <a:t>2</a:t>
            </a:r>
            <a:endParaRPr kumimoji="1" lang="en-US" sz="3200" b="1" dirty="0">
              <a:solidFill>
                <a:srgbClr val="FF0000"/>
              </a:solidFill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椭圆 64"/>
          <p:cNvSpPr/>
          <p:nvPr/>
        </p:nvSpPr>
        <p:spPr>
          <a:xfrm>
            <a:off x="3270011" y="5010661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Microsoft YaHei" panose="020B0503020204020204" pitchFamily="34" charset="-122"/>
                <a:cs typeface="+mn-ea"/>
                <a:sym typeface="+mn-lt"/>
              </a:rPr>
              <a:t>3</a:t>
            </a:r>
            <a:endParaRPr kumimoji="1" lang="en-US" sz="3200" b="1" dirty="0">
              <a:solidFill>
                <a:srgbClr val="FF0000"/>
              </a:solidFill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8" name="组合 13"/>
          <p:cNvGrpSpPr/>
          <p:nvPr/>
        </p:nvGrpSpPr>
        <p:grpSpPr>
          <a:xfrm>
            <a:off x="398669" y="3918373"/>
            <a:ext cx="2418131" cy="1970994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3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3" y="3704964"/>
            <a:ext cx="2666424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861168" y="5547849"/>
          <a:ext cx="2846513" cy="65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2" imgW="31394400" imgH="6400800" progId="Equation.DSMT4">
                  <p:embed/>
                </p:oleObj>
              </mc:Choice>
              <mc:Fallback>
                <p:oleObj name="Equation" r:id="rId2" imgW="31394400" imgH="6400800" progId="Equation.DSMT4">
                  <p:embed/>
                  <p:pic>
                    <p:nvPicPr>
                      <p:cNvPr id="0" name="Object 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61168" y="5547849"/>
                        <a:ext cx="2846513" cy="65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13" grpId="0" animBg="1"/>
      <p:bldP spid="24" grpId="0" animBg="1"/>
      <p:bldP spid="2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5" y="1227418"/>
            <a:ext cx="112268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131"/>
            <a:ext cx="12192000" cy="43977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57"/>
            <a:ext cx="12192000" cy="15968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/>
        </p:nvGrpSpPr>
        <p:grpSpPr bwMode="auto">
          <a:xfrm>
            <a:off x="770965" y="437030"/>
            <a:ext cx="8382000" cy="914400"/>
            <a:chOff x="288" y="2256"/>
            <a:chExt cx="5280" cy="768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88" y="2256"/>
              <a:ext cx="5280" cy="768"/>
            </a:xfrm>
            <a:prstGeom prst="roundRect">
              <a:avLst>
                <a:gd name="adj" fmla="val 40028"/>
              </a:avLst>
            </a:prstGeom>
            <a:solidFill>
              <a:srgbClr val="FFFFFF">
                <a:lumMod val="75000"/>
              </a:srgbClr>
            </a:solidFill>
            <a:ln w="9525">
              <a:solidFill>
                <a:srgbClr val="FFFFFF"/>
              </a:solidFill>
              <a:rou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36" y="2336"/>
              <a:ext cx="5088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 = ax +b 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a≠0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y =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a’x+b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’ 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a’≠0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b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song song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?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>
            <a:off x="80694" y="38898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kern="0">
                <a:solidFill>
                  <a:prstClr val="black"/>
                </a:solidFill>
                <a:latin typeface="Impact" panose="020B0806030902050204" pitchFamily="34" charset="0"/>
                <a:ea typeface="SimSun" panose="02010600030101010101" pitchFamily="2" charset="-122"/>
              </a:rPr>
              <a:t> </a:t>
            </a:r>
            <a:endParaRPr lang="zh-CN" altLang="en-US" kern="0">
              <a:solidFill>
                <a:prstClr val="black"/>
              </a:solidFill>
              <a:latin typeface="Impact" panose="020B080603090205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椭圆 15"/>
          <p:cNvSpPr/>
          <p:nvPr>
            <p:custDataLst>
              <p:tags r:id="rId2"/>
            </p:custDataLst>
          </p:nvPr>
        </p:nvSpPr>
        <p:spPr>
          <a:xfrm>
            <a:off x="155080" y="47947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prstClr val="white"/>
                </a:solidFill>
                <a:latin typeface="Impact" panose="020B0806030902050204" pitchFamily="34" charset="0"/>
                <a:ea typeface="SimSun" panose="02010600030101010101" pitchFamily="2" charset="-122"/>
              </a:rPr>
              <a:t>2</a:t>
            </a:r>
            <a:endParaRPr lang="zh-CN" altLang="en-US" sz="4400" kern="0" dirty="0">
              <a:solidFill>
                <a:prstClr val="white"/>
              </a:solidFill>
              <a:latin typeface="Impact" panose="020B0806030902050204" pitchFamily="34" charset="0"/>
              <a:ea typeface="SimSun" panose="02010600030101010101" pitchFamily="2" charset="-122"/>
            </a:endParaRPr>
          </a:p>
        </p:txBody>
      </p:sp>
      <p:cxnSp>
        <p:nvCxnSpPr>
          <p:cNvPr id="3076" name="直接连接符 16"/>
          <p:cNvCxnSpPr>
            <a:cxnSpLocks noChangeShapeType="1"/>
            <a:stCxn id="15" idx="6"/>
          </p:cNvCxnSpPr>
          <p:nvPr>
            <p:custDataLst>
              <p:tags r:id="rId3"/>
            </p:custDataLst>
          </p:nvPr>
        </p:nvCxnSpPr>
        <p:spPr bwMode="auto">
          <a:xfrm>
            <a:off x="1123682" y="911269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080864" y="305302"/>
            <a:ext cx="8459367" cy="668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nl-NL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song, </a:t>
            </a:r>
            <a:r>
              <a:rPr lang="nl-NL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13"/>
          <p:cNvGrpSpPr/>
          <p:nvPr/>
        </p:nvGrpSpPr>
        <p:grpSpPr>
          <a:xfrm>
            <a:off x="467474" y="2127286"/>
            <a:ext cx="2418131" cy="1970994"/>
            <a:chOff x="2067318" y="1810430"/>
            <a:chExt cx="2488836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000" kern="0" dirty="0">
                <a:solidFill>
                  <a:srgbClr val="14436A"/>
                </a:solidFill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圆角矩形 15"/>
            <p:cNvSpPr/>
            <p:nvPr/>
          </p:nvSpPr>
          <p:spPr>
            <a:xfrm rot="2700000">
              <a:off x="2067318" y="1810430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r>
                <a:rPr lang="en-US" altLang="zh-CN" sz="2000" kern="0">
                  <a:solidFill>
                    <a:srgbClr val="14436A"/>
                  </a:solidFill>
                  <a:latin typeface="Arial" panose="020B0604020202020204"/>
                  <a:ea typeface="Microsoft YaHei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000" kern="0" dirty="0">
                <a:solidFill>
                  <a:srgbClr val="14436A"/>
                </a:solidFill>
                <a:latin typeface="Arial" panose="020B0604020202020204"/>
                <a:ea typeface="Microsoft YaHei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" name="Picture 9" descr="A picture containing toy, doll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6" y="1723276"/>
            <a:ext cx="2134384" cy="2133725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21509" y="5946847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nl-NL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trí </a:t>
            </a:r>
            <a:r>
              <a:rPr lang="nl-NL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nl-NL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32139" y="5282901"/>
            <a:ext cx="1054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HĐ3</a:t>
            </a:r>
            <a:endParaRPr kumimoji="0" lang="nl-NL" sz="280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lide Number Placeholder 3"/>
          <p:cNvSpPr txBox="1">
            <a:spLocks noChangeArrowheads="1"/>
          </p:cNvSpPr>
          <p:nvPr/>
        </p:nvSpPr>
        <p:spPr>
          <a:xfrm>
            <a:off x="8301312" y="5383957"/>
            <a:ext cx="21336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51844E-551F-174D-9969-38371B65F51B}" type="slidenum">
              <a:rPr lang="en-US" altLang="en-US" sz="1400" smtClean="0"/>
            </a:fld>
            <a:endParaRPr lang="en-US" altLang="en-US" sz="1400"/>
          </a:p>
        </p:txBody>
      </p:sp>
      <p:graphicFrame>
        <p:nvGraphicFramePr>
          <p:cNvPr id="20" name="Group 374"/>
          <p:cNvGraphicFramePr>
            <a:graphicFrameLocks noGrp="1"/>
          </p:cNvGraphicFramePr>
          <p:nvPr/>
        </p:nvGraphicFramePr>
        <p:xfrm>
          <a:off x="5786712" y="2201019"/>
          <a:ext cx="4648200" cy="3497418"/>
        </p:xfrm>
        <a:graphic>
          <a:graphicData uri="http://schemas.openxmlformats.org/drawingml/2006/table">
            <a:tbl>
              <a:tblPr/>
              <a:tblGrid>
                <a:gridCol w="517525"/>
                <a:gridCol w="517525"/>
                <a:gridCol w="520700"/>
                <a:gridCol w="517525"/>
                <a:gridCol w="517525"/>
                <a:gridCol w="517525"/>
                <a:gridCol w="517525"/>
                <a:gridCol w="520700"/>
                <a:gridCol w="501650"/>
              </a:tblGrid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1" name="Group 228"/>
          <p:cNvGrpSpPr/>
          <p:nvPr/>
        </p:nvGrpSpPr>
        <p:grpSpPr bwMode="auto">
          <a:xfrm>
            <a:off x="5634312" y="1721594"/>
            <a:ext cx="5126038" cy="3987403"/>
            <a:chOff x="2056" y="144"/>
            <a:chExt cx="3229" cy="3349"/>
          </a:xfrm>
        </p:grpSpPr>
        <p:sp>
          <p:nvSpPr>
            <p:cNvPr id="22" name="Line 229"/>
            <p:cNvSpPr>
              <a:spLocks noChangeShapeType="1"/>
            </p:cNvSpPr>
            <p:nvPr/>
          </p:nvSpPr>
          <p:spPr bwMode="auto">
            <a:xfrm>
              <a:off x="2056" y="2182"/>
              <a:ext cx="3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0"/>
            <p:cNvSpPr>
              <a:spLocks noChangeShapeType="1"/>
            </p:cNvSpPr>
            <p:nvPr/>
          </p:nvSpPr>
          <p:spPr bwMode="auto">
            <a:xfrm flipV="1">
              <a:off x="3792" y="421"/>
              <a:ext cx="0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31"/>
            <p:cNvSpPr txBox="1">
              <a:spLocks noChangeArrowheads="1"/>
            </p:cNvSpPr>
            <p:nvPr/>
          </p:nvSpPr>
          <p:spPr bwMode="auto">
            <a:xfrm>
              <a:off x="4949" y="2134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232"/>
            <p:cNvSpPr txBox="1">
              <a:spLocks noChangeArrowheads="1"/>
            </p:cNvSpPr>
            <p:nvPr/>
          </p:nvSpPr>
          <p:spPr bwMode="auto">
            <a:xfrm>
              <a:off x="3792" y="144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233"/>
            <p:cNvSpPr txBox="1">
              <a:spLocks noChangeArrowheads="1"/>
            </p:cNvSpPr>
            <p:nvPr/>
          </p:nvSpPr>
          <p:spPr bwMode="auto">
            <a:xfrm>
              <a:off x="3590" y="2076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" name="Group 234"/>
          <p:cNvGrpSpPr/>
          <p:nvPr/>
        </p:nvGrpSpPr>
        <p:grpSpPr bwMode="auto">
          <a:xfrm>
            <a:off x="7081760" y="1878627"/>
            <a:ext cx="2290347" cy="3830260"/>
            <a:chOff x="2972" y="309"/>
            <a:chExt cx="1460" cy="3165"/>
          </a:xfrm>
        </p:grpSpPr>
        <p:sp>
          <p:nvSpPr>
            <p:cNvPr id="28" name="Line 235"/>
            <p:cNvSpPr>
              <a:spLocks noChangeShapeType="1"/>
            </p:cNvSpPr>
            <p:nvPr/>
          </p:nvSpPr>
          <p:spPr bwMode="auto">
            <a:xfrm flipH="1">
              <a:off x="2972" y="612"/>
              <a:ext cx="1460" cy="28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36"/>
            <p:cNvSpPr txBox="1">
              <a:spLocks noChangeArrowheads="1"/>
            </p:cNvSpPr>
            <p:nvPr/>
          </p:nvSpPr>
          <p:spPr bwMode="auto">
            <a:xfrm rot="18161425">
              <a:off x="3640" y="686"/>
              <a:ext cx="100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y = 2x+1</a:t>
              </a:r>
              <a:endParaRPr lang="en-US" altLang="en-US" sz="20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0" name="Text Box 238"/>
          <p:cNvSpPr txBox="1">
            <a:spLocks noChangeArrowheads="1"/>
          </p:cNvSpPr>
          <p:nvPr/>
        </p:nvSpPr>
        <p:spPr bwMode="auto">
          <a:xfrm>
            <a:off x="8098514" y="3424511"/>
            <a:ext cx="457200" cy="36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</a:t>
            </a:r>
            <a:endParaRPr lang="en-US" altLang="en-US" sz="1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1" name="Group 48"/>
          <p:cNvGrpSpPr/>
          <p:nvPr/>
        </p:nvGrpSpPr>
        <p:grpSpPr bwMode="auto">
          <a:xfrm>
            <a:off x="7355541" y="2101860"/>
            <a:ext cx="2468694" cy="3596578"/>
            <a:chOff x="5607429" y="1869273"/>
            <a:chExt cx="2468692" cy="4796405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5607429" y="2001512"/>
              <a:ext cx="2326339" cy="46641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236"/>
            <p:cNvSpPr txBox="1">
              <a:spLocks noChangeArrowheads="1"/>
            </p:cNvSpPr>
            <p:nvPr/>
          </p:nvSpPr>
          <p:spPr bwMode="auto">
            <a:xfrm rot="18139584">
              <a:off x="7064427" y="2484078"/>
              <a:ext cx="1626499" cy="39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</a:rPr>
                <a:t>y = 2x</a:t>
              </a:r>
              <a:endParaRPr lang="en-US" altLang="en-US" sz="2000" b="1" dirty="0">
                <a:latin typeface="Times New Roman" panose="02020603050405020304" pitchFamily="18" charset="0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/>
      <p:bldP spid="11" grpId="0"/>
      <p:bldP spid="14" grpId="0"/>
    </p:bldLst>
  </p:timing>
</p:sld>
</file>

<file path=ppt/tags/tag1.xml><?xml version="1.0" encoding="utf-8"?>
<p:tagLst xmlns:p="http://schemas.openxmlformats.org/presentationml/2006/main">
  <p:tag name="MH" val="20170627103538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70627103305"/>
  <p:tag name="MH_LIBRARY" val="GRAPHIC"/>
</p:tagLst>
</file>

<file path=ppt/tags/tag11.xml><?xml version="1.0" encoding="utf-8"?>
<p:tagLst xmlns:p="http://schemas.openxmlformats.org/presentationml/2006/main">
  <p:tag name="MH" val="20170627103305"/>
  <p:tag name="MH_LIBRARY" val="GRAPHIC"/>
</p:tagLst>
</file>

<file path=ppt/tags/tag12.xml><?xml version="1.0" encoding="utf-8"?>
<p:tagLst xmlns:p="http://schemas.openxmlformats.org/presentationml/2006/main">
  <p:tag name="MH" val="20170627103305"/>
  <p:tag name="MH_LIBRARY" val="GRAPHIC"/>
  <p:tag name="MH_ORDER" val="Oval 14"/>
</p:tagLst>
</file>

<file path=ppt/tags/tag13.xml><?xml version="1.0" encoding="utf-8"?>
<p:tagLst xmlns:p="http://schemas.openxmlformats.org/presentationml/2006/main">
  <p:tag name="MH" val="20170627103305"/>
  <p:tag name="MH_LIBRARY" val="GRAPHIC"/>
  <p:tag name="MH_ORDER" val="Oval 15"/>
</p:tagLst>
</file>

<file path=ppt/tags/tag14.xml><?xml version="1.0" encoding="utf-8"?>
<p:tagLst xmlns:p="http://schemas.openxmlformats.org/presentationml/2006/main">
  <p:tag name="MH" val="20170627103305"/>
  <p:tag name="MH_LIBRARY" val="GRAPHIC"/>
  <p:tag name="MH_ORDER" val="直接连接符 16"/>
</p:tagLst>
</file>

<file path=ppt/tags/tag15.xml><?xml version="1.0" encoding="utf-8"?>
<p:tagLst xmlns:p="http://schemas.openxmlformats.org/presentationml/2006/main">
  <p:tag name="MH" val="20170627103305"/>
  <p:tag name="MH_LIBRARY" val="GRAPHIC"/>
</p:tagLst>
</file>

<file path=ppt/tags/tag16.xml><?xml version="1.0" encoding="utf-8"?>
<p:tagLst xmlns:p="http://schemas.openxmlformats.org/presentationml/2006/main">
  <p:tag name="MH" val="20170627103305"/>
  <p:tag name="MH_LIBRARY" val="GRAPHIC"/>
  <p:tag name="MH_ORDER" val="Oval 14"/>
</p:tagLst>
</file>

<file path=ppt/tags/tag17.xml><?xml version="1.0" encoding="utf-8"?>
<p:tagLst xmlns:p="http://schemas.openxmlformats.org/presentationml/2006/main">
  <p:tag name="MH" val="20170627103305"/>
  <p:tag name="MH_LIBRARY" val="GRAPHIC"/>
  <p:tag name="MH_ORDER" val="Oval 15"/>
</p:tagLst>
</file>

<file path=ppt/tags/tag18.xml><?xml version="1.0" encoding="utf-8"?>
<p:tagLst xmlns:p="http://schemas.openxmlformats.org/presentationml/2006/main">
  <p:tag name="MH" val="20170627103305"/>
  <p:tag name="MH_LIBRARY" val="GRAPHIC"/>
  <p:tag name="MH_ORDER" val="直接连接符 16"/>
</p:tagLst>
</file>

<file path=ppt/tags/tag19.xml><?xml version="1.0" encoding="utf-8"?>
<p:tagLst xmlns:p="http://schemas.openxmlformats.org/presentationml/2006/main">
  <p:tag name="ISPRING_PRESENTATION_TITLE" val="PowerPoint 演示文稿"/>
</p:tagLst>
</file>

<file path=ppt/tags/tag2.xml><?xml version="1.0" encoding="utf-8"?>
<p:tagLst xmlns:p="http://schemas.openxmlformats.org/presentationml/2006/main">
  <p:tag name="MH" val="20170627103538"/>
  <p:tag name="MH_LIBRARY" val="GRAPHIC"/>
  <p:tag name="MH_TYPE" val="Other"/>
  <p:tag name="MH_ORDER" val="1"/>
</p:tagLst>
</file>

<file path=ppt/tags/tag3.xml><?xml version="1.0" encoding="utf-8"?>
<p:tagLst xmlns:p="http://schemas.openxmlformats.org/presentationml/2006/main">
  <p:tag name="MH" val="20170627103538"/>
  <p:tag name="MH_LIBRARY" val="GRAPHIC"/>
  <p:tag name="MH_TYPE" val="SubTitle"/>
  <p:tag name="MH_ORDER" val="2"/>
</p:tagLst>
</file>

<file path=ppt/tags/tag4.xml><?xml version="1.0" encoding="utf-8"?>
<p:tagLst xmlns:p="http://schemas.openxmlformats.org/presentationml/2006/main">
  <p:tag name="MH" val="20170627103538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70627103538"/>
  <p:tag name="MH_LIBRARY" val="GRAPHIC"/>
  <p:tag name="MH_TYPE" val="SubTitle"/>
  <p:tag name="MH_ORDER" val="2"/>
</p:tagLst>
</file>

<file path=ppt/tags/tag6.xml><?xml version="1.0" encoding="utf-8"?>
<p:tagLst xmlns:p="http://schemas.openxmlformats.org/presentationml/2006/main">
  <p:tag name="MH" val="20170627103538"/>
  <p:tag name="MH_LIBRARY" val="GRAPHIC"/>
  <p:tag name="MH_TYPE" val="Other"/>
  <p:tag name="MH_ORDER" val="2"/>
</p:tagLst>
</file>

<file path=ppt/tags/tag7.xml><?xml version="1.0" encoding="utf-8"?>
<p:tagLst xmlns:p="http://schemas.openxmlformats.org/presentationml/2006/main">
  <p:tag name="MH" val="20170627103305"/>
  <p:tag name="MH_LIBRARY" val="GRAPHIC"/>
  <p:tag name="MH_ORDER" val="Oval 14"/>
</p:tagLst>
</file>

<file path=ppt/tags/tag8.xml><?xml version="1.0" encoding="utf-8"?>
<p:tagLst xmlns:p="http://schemas.openxmlformats.org/presentationml/2006/main">
  <p:tag name="MH" val="20170627103305"/>
  <p:tag name="MH_LIBRARY" val="GRAPHIC"/>
  <p:tag name="MH_ORDER" val="Oval 15"/>
</p:tagLst>
</file>

<file path=ppt/tags/tag9.xml><?xml version="1.0" encoding="utf-8"?>
<p:tagLst xmlns:p="http://schemas.openxmlformats.org/presentationml/2006/main">
  <p:tag name="MH" val="20170627103305"/>
  <p:tag name="MH_LIBRARY" val="GRAPHIC"/>
  <p:tag name="MH_ORDER" val="直接连接符 16"/>
</p:tagLst>
</file>

<file path=ppt/theme/theme1.xml><?xml version="1.0" encoding="utf-8"?>
<a:theme xmlns:a="http://schemas.openxmlformats.org/drawingml/2006/main" name="Office 主题​​">
  <a:themeElements>
    <a:clrScheme name="自定义 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8F90"/>
      </a:accent1>
      <a:accent2>
        <a:srgbClr val="AEC86D"/>
      </a:accent2>
      <a:accent3>
        <a:srgbClr val="ECC261"/>
      </a:accent3>
      <a:accent4>
        <a:srgbClr val="82C3C3"/>
      </a:accent4>
      <a:accent5>
        <a:srgbClr val="E38F90"/>
      </a:accent5>
      <a:accent6>
        <a:srgbClr val="AEC86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WPS Slides</Application>
  <PresentationFormat>Widescreen</PresentationFormat>
  <Paragraphs>85</Paragraphs>
  <Slides>15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Impact</vt:lpstr>
      <vt:lpstr>Arial</vt:lpstr>
      <vt:lpstr>Microsoft YaHei</vt:lpstr>
      <vt:lpstr>Arial Narrow</vt:lpstr>
      <vt:lpstr>Calibri</vt:lpstr>
      <vt:lpstr>Arial Unicode MS</vt:lpstr>
      <vt:lpstr>等线</vt:lpstr>
      <vt:lpstr>Office 主题​​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keywords>http:/www.ypppt.com</cp:keywords>
  <dc:description>http://www.ypppt.com/</dc:description>
  <cp:lastModifiedBy>Huyền Trịnh</cp:lastModifiedBy>
  <cp:revision>448</cp:revision>
  <dcterms:created xsi:type="dcterms:W3CDTF">2017-06-27T02:07:00Z</dcterms:created>
  <dcterms:modified xsi:type="dcterms:W3CDTF">2025-04-09T02:50:20Z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9B1627F271BE495C803E3F9EF7D27270_13</vt:lpwstr>
  </property>
  <property fmtid="{D5CDD505-2E9C-101B-9397-08002B2CF9AE}" pid="3" name="KSOProductBuildVer">
    <vt:lpwstr>1033-12.2.0.20782</vt:lpwstr>
  </property>
</Properties>
</file>