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gif" ContentType="image/gif"/>
  <Default Extension="wmf" ContentType="image/x-w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5" r:id="rId5"/>
    <p:sldMasterId id="2147483697" r:id="rId6"/>
    <p:sldMasterId id="2147483709" r:id="rId7"/>
  </p:sldMasterIdLst>
  <p:notesMasterIdLst>
    <p:notesMasterId r:id="rId19"/>
  </p:notesMasterIdLst>
  <p:sldIdLst>
    <p:sldId id="308" r:id="rId8"/>
    <p:sldId id="331" r:id="rId9"/>
    <p:sldId id="332" r:id="rId10"/>
    <p:sldId id="303" r:id="rId11"/>
    <p:sldId id="310" r:id="rId12"/>
    <p:sldId id="306" r:id="rId13"/>
    <p:sldId id="312" r:id="rId14"/>
    <p:sldId id="313" r:id="rId15"/>
    <p:sldId id="333" r:id="rId16"/>
    <p:sldId id="289" r:id="rId17"/>
    <p:sldId id="256" r:id="rId18"/>
    <p:sldId id="334" r:id="rId20"/>
    <p:sldId id="335" r:id="rId21"/>
    <p:sldId id="336" r:id="rId22"/>
    <p:sldId id="337" r:id="rId23"/>
    <p:sldId id="327" r:id="rId24"/>
    <p:sldId id="338" r:id="rId25"/>
    <p:sldId id="339" r:id="rId26"/>
    <p:sldId id="340" r:id="rId27"/>
    <p:sldId id="341" r:id="rId28"/>
    <p:sldId id="342" r:id="rId29"/>
    <p:sldId id="343" r:id="rId30"/>
    <p:sldId id="290" r:id="rId31"/>
    <p:sldId id="317" r:id="rId32"/>
    <p:sldId id="324" r:id="rId33"/>
    <p:sldId id="323" r:id="rId34"/>
    <p:sldId id="326" r:id="rId35"/>
  </p:sldIdLst>
  <p:sldSz cx="9144000" cy="5143500" type="screen16x9"/>
  <p:notesSz cx="6858000" cy="9144000"/>
  <p:defaultTex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295"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a:srgbClr val="0000FF"/>
    <a:srgbClr val="0066FF"/>
    <a:srgbClr val="FB0BD3"/>
    <a:srgbClr val="00FF00"/>
    <a:srgbClr val="CC99FF"/>
    <a:srgbClr val="00FF99"/>
    <a:srgbClr val="5C1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2000" autoAdjust="0"/>
  </p:normalViewPr>
  <p:slideViewPr>
    <p:cSldViewPr showGuides="1">
      <p:cViewPr varScale="1">
        <p:scale>
          <a:sx n="90" d="100"/>
          <a:sy n="90" d="100"/>
        </p:scale>
        <p:origin x="-252" y="-13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4" csCatId="colorful" phldr="1"/>
      <dgm:spPr/>
      <dgm:t>
        <a:bodyPr/>
        <a:lstStyle/>
        <a:p>
          <a:endParaRPr lang="en-US"/>
        </a:p>
      </dgm:t>
    </dgm:pt>
    <dgm:pt modelId="{927F9FF0-D905-4310-9086-F9E86BADE902}">
      <dgm:prSet phldrT="[Text]" custT="1"/>
      <dgm:spPr/>
      <dgm:t>
        <a:bodyPr/>
        <a:lstStyle/>
        <a:p>
          <a:r>
            <a:rPr lang="en-US" sz="4000" dirty="0" err="1" smtClean="0">
              <a:solidFill>
                <a:schemeClr val="accent1"/>
              </a:solidFill>
              <a:latin typeface="Times New Roman" panose="02020603050405020304" pitchFamily="18" charset="0"/>
              <a:cs typeface="Times New Roman" panose="02020603050405020304" pitchFamily="18" charset="0"/>
            </a:rPr>
            <a:t>Hai</a:t>
          </a:r>
          <a:r>
            <a:rPr lang="en-US" sz="4000" dirty="0" smtClean="0">
              <a:solidFill>
                <a:schemeClr val="accent1"/>
              </a:solidFill>
              <a:latin typeface="Times New Roman" panose="02020603050405020304" pitchFamily="18" charset="0"/>
              <a:cs typeface="Times New Roman" panose="02020603050405020304" pitchFamily="18" charset="0"/>
            </a:rPr>
            <a:t> </a:t>
          </a:r>
          <a:r>
            <a:rPr lang="en-US" sz="4000" dirty="0" err="1" smtClean="0">
              <a:solidFill>
                <a:schemeClr val="accent1"/>
              </a:solidFill>
              <a:latin typeface="Times New Roman" panose="02020603050405020304" pitchFamily="18" charset="0"/>
              <a:cs typeface="Times New Roman" panose="02020603050405020304" pitchFamily="18" charset="0"/>
            </a:rPr>
            <a:t>phân</a:t>
          </a:r>
          <a:r>
            <a:rPr lang="en-US" sz="4000" dirty="0" smtClean="0">
              <a:solidFill>
                <a:schemeClr val="accent1"/>
              </a:solidFill>
              <a:latin typeface="Times New Roman" panose="02020603050405020304" pitchFamily="18" charset="0"/>
              <a:cs typeface="Times New Roman" panose="02020603050405020304" pitchFamily="18" charset="0"/>
            </a:rPr>
            <a:t> </a:t>
          </a:r>
          <a:r>
            <a:rPr lang="en-US" sz="4000" dirty="0" err="1" smtClean="0">
              <a:solidFill>
                <a:schemeClr val="accent1"/>
              </a:solidFill>
              <a:latin typeface="Times New Roman" panose="02020603050405020304" pitchFamily="18" charset="0"/>
              <a:cs typeface="Times New Roman" panose="02020603050405020304" pitchFamily="18" charset="0"/>
            </a:rPr>
            <a:t>thức</a:t>
          </a:r>
          <a:r>
            <a:rPr lang="en-US" sz="4000" dirty="0" smtClean="0">
              <a:solidFill>
                <a:schemeClr val="accent1"/>
              </a:solidFill>
              <a:latin typeface="Times New Roman" panose="02020603050405020304" pitchFamily="18" charset="0"/>
              <a:cs typeface="Times New Roman" panose="02020603050405020304" pitchFamily="18" charset="0"/>
            </a:rPr>
            <a:t> </a:t>
          </a:r>
          <a:r>
            <a:rPr lang="en-US" sz="4000" dirty="0" err="1" smtClean="0">
              <a:solidFill>
                <a:schemeClr val="accent1"/>
              </a:solidFill>
              <a:latin typeface="Times New Roman" panose="02020603050405020304" pitchFamily="18" charset="0"/>
              <a:cs typeface="Times New Roman" panose="02020603050405020304" pitchFamily="18" charset="0"/>
            </a:rPr>
            <a:t>bằng</a:t>
          </a:r>
          <a:r>
            <a:rPr lang="en-US" sz="4000" dirty="0" smtClean="0">
              <a:solidFill>
                <a:schemeClr val="accent1"/>
              </a:solidFill>
              <a:latin typeface="Times New Roman" panose="02020603050405020304" pitchFamily="18" charset="0"/>
              <a:cs typeface="Times New Roman" panose="02020603050405020304" pitchFamily="18" charset="0"/>
            </a:rPr>
            <a:t> </a:t>
          </a:r>
          <a:r>
            <a:rPr lang="en-US" sz="4000" dirty="0" err="1" smtClean="0">
              <a:solidFill>
                <a:schemeClr val="accent1"/>
              </a:solidFill>
              <a:latin typeface="Times New Roman" panose="02020603050405020304" pitchFamily="18" charset="0"/>
              <a:cs typeface="Times New Roman" panose="02020603050405020304" pitchFamily="18" charset="0"/>
            </a:rPr>
            <a:t>nhau</a:t>
          </a:r>
          <a:endParaRPr lang="en-US" sz="4000" dirty="0">
            <a:solidFill>
              <a:schemeClr val="accent1"/>
            </a:solidFill>
            <a:latin typeface="Times New Roman" panose="02020603050405020304" pitchFamily="18" charset="0"/>
            <a:cs typeface="Times New Roman" panose="02020603050405020304" pitchFamily="18" charset="0"/>
          </a:endParaRPr>
        </a:p>
      </dgm:t>
    </dgm:pt>
    <dgm:pt modelId="{52247B35-23D2-46B0-8C1B-8E4BB4FA9CD8}" cxnId="{9A6A4EAF-96F5-4A96-A85B-99DF874D560B}" type="parTrans">
      <dgm:prSet/>
      <dgm:spPr/>
      <dgm:t>
        <a:bodyPr/>
        <a:lstStyle/>
        <a:p>
          <a:endParaRPr lang="en-US"/>
        </a:p>
      </dgm:t>
    </dgm:pt>
    <dgm:pt modelId="{AD1C7CB1-42DB-4CAF-8E9A-605874234335}" cxnId="{9A6A4EAF-96F5-4A96-A85B-99DF874D560B}" type="sibTrans">
      <dgm:prSet/>
      <dgm:spPr/>
      <dgm:t>
        <a:bodyPr/>
        <a:lstStyle/>
        <a:p>
          <a:endParaRPr lang="en-US"/>
        </a:p>
      </dgm:t>
    </dgm:pt>
    <dgm:pt modelId="{24680859-352F-434E-A73A-7739921AA4E9}">
      <dgm:prSet phldrT="[Text]" custT="1"/>
      <dgm:spPr/>
      <dgm:t>
        <a:bodyPr/>
        <a:lstStyle/>
        <a:p>
          <a:r>
            <a:rPr lang="en-US" sz="4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4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4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đại</a:t>
          </a:r>
          <a:r>
            <a:rPr lang="en-US" sz="4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endParaRPr lang="en-US"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4088993-A75C-4F8D-86F1-EDEC6A78DD39}" cxnId="{BEDE1A10-0802-433A-8AC1-D4B5E9119B8A}" type="parTrans">
      <dgm:prSet/>
      <dgm:spPr/>
      <dgm:t>
        <a:bodyPr/>
        <a:lstStyle/>
        <a:p>
          <a:endParaRPr lang="en-US"/>
        </a:p>
      </dgm:t>
    </dgm:pt>
    <dgm:pt modelId="{CFF0EFC0-7E8D-4774-A555-72DDA71A8885}" cxnId="{BEDE1A10-0802-433A-8AC1-D4B5E9119B8A}" type="sibTrans">
      <dgm:prSet/>
      <dgm:spPr/>
      <dgm:t>
        <a:bodyPr/>
        <a:lstStyle/>
        <a:p>
          <a:endParaRPr lang="en-US"/>
        </a:p>
      </dgm:t>
    </dgm:pt>
    <dgm:pt modelId="{4FB770B0-5DE3-4CE8-AF58-21AE5D741E90}">
      <dgm:prSet phldrT="[Text]" custT="1"/>
      <dgm:spPr/>
      <dgm:t>
        <a:bodyPr/>
        <a:lstStyle/>
        <a:p>
          <a:r>
            <a:rPr lang="en-US" sz="3200" dirty="0" err="1" smtClean="0">
              <a:latin typeface="Times New Roman" panose="02020603050405020304" pitchFamily="18" charset="0"/>
              <a:cs typeface="Times New Roman" panose="02020603050405020304" pitchFamily="18" charset="0"/>
            </a:rPr>
            <a:t>Điều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biến</a:t>
          </a:r>
          <a:endParaRPr lang="en-US" sz="3200" dirty="0">
            <a:latin typeface="Times New Roman" panose="02020603050405020304" pitchFamily="18" charset="0"/>
            <a:cs typeface="Times New Roman" panose="02020603050405020304" pitchFamily="18" charset="0"/>
          </a:endParaRPr>
        </a:p>
      </dgm:t>
    </dgm:pt>
    <dgm:pt modelId="{0DDE051D-2385-471C-A754-02BEC3F938E4}" cxnId="{BF5B4904-B90F-41BC-8E8C-5576631A6420}" type="parTrans">
      <dgm:prSet/>
      <dgm:spPr/>
      <dgm:t>
        <a:bodyPr/>
        <a:lstStyle/>
        <a:p>
          <a:endParaRPr lang="en-US"/>
        </a:p>
      </dgm:t>
    </dgm:pt>
    <dgm:pt modelId="{89068A4D-87AB-40B8-BB21-5665644E41C3}" cxnId="{BF5B4904-B90F-41BC-8E8C-5576631A6420}" type="sibTrans">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t>
        <a:bodyPr/>
        <a:lstStyle/>
        <a:p>
          <a:endParaRPr lang="en-US"/>
        </a:p>
      </dgm:t>
    </dgm:pt>
    <dgm:pt modelId="{CEB9B9BD-8BE0-4058-B4DC-4D979E7E2E0C}" type="pres">
      <dgm:prSet presAssocID="{FB4CF04D-DD3C-4A2B-BDEA-1EC7F21DE613}" presName="Name1" presStyleCnt="0"/>
      <dgm:spPr/>
    </dgm:pt>
    <dgm:pt modelId="{EFDB8930-189C-4094-9064-B6533BA28C00}" type="pres">
      <dgm:prSet presAssocID="{FB4CF04D-DD3C-4A2B-BDEA-1EC7F21DE613}" presName="cycle" presStyleCnt="0"/>
      <dgm:spPr/>
    </dgm:pt>
    <dgm:pt modelId="{0A3DF740-043E-46DC-8BA4-A6D2B57CCD92}" type="pres">
      <dgm:prSet presAssocID="{FB4CF04D-DD3C-4A2B-BDEA-1EC7F21DE613}" presName="srcNode" presStyleLbl="node1" presStyleIdx="0" presStyleCnt="3"/>
      <dgm:spPr/>
    </dgm:pt>
    <dgm:pt modelId="{12D52BB3-3BC1-4B43-81C5-A78F99E6E50B}" type="pres">
      <dgm:prSet presAssocID="{FB4CF04D-DD3C-4A2B-BDEA-1EC7F21DE613}" presName="conn" presStyleLbl="parChTrans1D2" presStyleIdx="0" presStyleCnt="1"/>
      <dgm:spPr/>
      <dgm:t>
        <a:bodyPr/>
        <a:lstStyle/>
        <a:p>
          <a:endParaRPr lang="en-US"/>
        </a:p>
      </dgm:t>
    </dgm:pt>
    <dgm:pt modelId="{3CFB681C-9186-45AC-92AF-A176095EDA84}" type="pres">
      <dgm:prSet presAssocID="{FB4CF04D-DD3C-4A2B-BDEA-1EC7F21DE613}" presName="extraNode" presStyleLbl="node1" presStyleIdx="0" presStyleCnt="3"/>
      <dgm:spPr/>
    </dgm:pt>
    <dgm:pt modelId="{4FDB470C-EC73-4629-8326-56B87ADA1016}" type="pres">
      <dgm:prSet presAssocID="{FB4CF04D-DD3C-4A2B-BDEA-1EC7F21DE613}" presName="dstNode" presStyleLbl="node1" presStyleIdx="0" presStyleCnt="3"/>
      <dgm:spPr/>
    </dgm:pt>
    <dgm:pt modelId="{BCB6EB86-ECF5-48D8-B4DD-E65CA293AFDC}" type="pres">
      <dgm:prSet presAssocID="{927F9FF0-D905-4310-9086-F9E86BADE902}" presName="text_1" presStyleLbl="node1" presStyleIdx="0" presStyleCnt="3" custLinFactY="55161" custLinFactNeighborX="3419" custLinFactNeighborY="100000">
        <dgm:presLayoutVars>
          <dgm:bulletEnabled val="1"/>
        </dgm:presLayoutVars>
      </dgm:prSet>
      <dgm:spPr/>
      <dgm:t>
        <a:bodyPr/>
        <a:lstStyle/>
        <a:p>
          <a:endParaRPr lang="en-US"/>
        </a:p>
      </dgm:t>
    </dgm:pt>
    <dgm:pt modelId="{D6338EF6-2CC7-46E2-9B91-C5EBC30C9EF0}" type="pres">
      <dgm:prSet presAssocID="{927F9FF0-D905-4310-9086-F9E86BADE902}" presName="accent_1" presStyleCnt="0"/>
      <dgm:spPr/>
    </dgm:pt>
    <dgm:pt modelId="{C5D70D2B-BF98-4843-A71D-9F6F890FD2E9}" type="pres">
      <dgm:prSet presAssocID="{927F9FF0-D905-4310-9086-F9E86BADE902}" presName="accentRepeatNode" presStyleLbl="solidFgAcc1" presStyleIdx="0" presStyleCnt="3" custLinFactNeighborY="-30595"/>
      <dgm:spPr/>
    </dgm:pt>
    <dgm:pt modelId="{52B8E05D-FB42-42E5-A639-26C907D9CA4A}" type="pres">
      <dgm:prSet presAssocID="{24680859-352F-434E-A73A-7739921AA4E9}" presName="text_2" presStyleLbl="node1" presStyleIdx="1" presStyleCnt="3" custLinFactY="-100000" custLinFactNeighborX="842" custLinFactNeighborY="-104470">
        <dgm:presLayoutVars>
          <dgm:bulletEnabled val="1"/>
        </dgm:presLayoutVars>
      </dgm:prSet>
      <dgm:spPr/>
      <dgm:t>
        <a:bodyPr/>
        <a:lstStyle/>
        <a:p>
          <a:endParaRPr lang="en-US"/>
        </a:p>
      </dgm:t>
    </dgm:pt>
    <dgm:pt modelId="{8872010F-91BF-4CE7-8BA0-BEF9A9D8D62E}" type="pres">
      <dgm:prSet presAssocID="{24680859-352F-434E-A73A-7739921AA4E9}" presName="accent_2" presStyleCnt="0"/>
      <dgm:spPr/>
    </dgm:pt>
    <dgm:pt modelId="{9AAF3988-A85C-432B-996A-6956DAF6A211}" type="pres">
      <dgm:prSet presAssocID="{24680859-352F-434E-A73A-7739921AA4E9}" presName="accentRepeatNode" presStyleLbl="solidFgAcc1" presStyleIdx="1" presStyleCnt="3" custLinFactNeighborX="-6549" custLinFactNeighborY="4164"/>
      <dgm:spPr/>
    </dgm:pt>
    <dgm:pt modelId="{3573B9DB-5249-4F4E-8608-D973B3EA88E4}" type="pres">
      <dgm:prSet presAssocID="{4FB770B0-5DE3-4CE8-AF58-21AE5D741E90}" presName="text_3" presStyleLbl="node1" presStyleIdx="2" presStyleCnt="3" custLinFactNeighborY="35712">
        <dgm:presLayoutVars>
          <dgm:bulletEnabled val="1"/>
        </dgm:presLayoutVars>
      </dgm:prSet>
      <dgm:spPr/>
      <dgm:t>
        <a:bodyPr/>
        <a:lstStyle/>
        <a:p>
          <a:endParaRPr lang="en-US"/>
        </a:p>
      </dgm:t>
    </dgm:pt>
    <dgm:pt modelId="{25EC83A4-BBC4-4D8F-AF64-ED4DF11AA9B2}" type="pres">
      <dgm:prSet presAssocID="{4FB770B0-5DE3-4CE8-AF58-21AE5D741E90}" presName="accent_3" presStyleCnt="0"/>
      <dgm:spPr/>
    </dgm:pt>
    <dgm:pt modelId="{98A467B2-A631-461C-9AD1-CEE12BA7CEC4}" type="pres">
      <dgm:prSet presAssocID="{4FB770B0-5DE3-4CE8-AF58-21AE5D741E90}" presName="accentRepeatNode" presStyleLbl="solidFgAcc1" presStyleIdx="2" presStyleCnt="3" custLinFactNeighborX="-6115" custLinFactNeighborY="30000"/>
      <dgm:spPr/>
    </dgm:pt>
  </dgm:ptLst>
  <dgm:cxnLst>
    <dgm:cxn modelId="{0EC7ED8C-7617-41C2-833C-B1DC86D1E94C}" type="presOf" srcId="{AD1C7CB1-42DB-4CAF-8E9A-605874234335}" destId="{12D52BB3-3BC1-4B43-81C5-A78F99E6E50B}" srcOrd="0" destOrd="0" presId="urn:microsoft.com/office/officeart/2008/layout/VerticalCurvedList"/>
    <dgm:cxn modelId="{9FF15163-93A8-461E-A376-1A2CACA634C2}" type="presOf" srcId="{24680859-352F-434E-A73A-7739921AA4E9}" destId="{52B8E05D-FB42-42E5-A639-26C907D9CA4A}" srcOrd="0" destOrd="0" presId="urn:microsoft.com/office/officeart/2008/layout/VerticalCurvedList"/>
    <dgm:cxn modelId="{BEDE1A10-0802-433A-8AC1-D4B5E9119B8A}" srcId="{FB4CF04D-DD3C-4A2B-BDEA-1EC7F21DE613}" destId="{24680859-352F-434E-A73A-7739921AA4E9}" srcOrd="1" destOrd="0" parTransId="{94088993-A75C-4F8D-86F1-EDEC6A78DD39}" sibTransId="{CFF0EFC0-7E8D-4774-A555-72DDA71A8885}"/>
    <dgm:cxn modelId="{BF5B4904-B90F-41BC-8E8C-5576631A6420}" srcId="{FB4CF04D-DD3C-4A2B-BDEA-1EC7F21DE613}" destId="{4FB770B0-5DE3-4CE8-AF58-21AE5D741E90}" srcOrd="2" destOrd="0" parTransId="{0DDE051D-2385-471C-A754-02BEC3F938E4}" sibTransId="{89068A4D-87AB-40B8-BB21-5665644E41C3}"/>
    <dgm:cxn modelId="{C4FE38DB-A1D8-4EF7-9F09-FE8684ED1E4F}" type="presOf" srcId="{4FB770B0-5DE3-4CE8-AF58-21AE5D741E90}" destId="{3573B9DB-5249-4F4E-8608-D973B3EA88E4}" srcOrd="0" destOrd="0" presId="urn:microsoft.com/office/officeart/2008/layout/VerticalCurvedList"/>
    <dgm:cxn modelId="{9A6A4EAF-96F5-4A96-A85B-99DF874D560B}" srcId="{FB4CF04D-DD3C-4A2B-BDEA-1EC7F21DE613}" destId="{927F9FF0-D905-4310-9086-F9E86BADE902}" srcOrd="0" destOrd="0" parTransId="{52247B35-23D2-46B0-8C1B-8E4BB4FA9CD8}" sibTransId="{AD1C7CB1-42DB-4CAF-8E9A-605874234335}"/>
    <dgm:cxn modelId="{17769962-2FFB-468C-88F5-643A397780BD}" type="presOf" srcId="{927F9FF0-D905-4310-9086-F9E86BADE902}" destId="{BCB6EB86-ECF5-48D8-B4DD-E65CA293AFDC}" srcOrd="0" destOrd="0" presId="urn:microsoft.com/office/officeart/2008/layout/VerticalCurvedList"/>
    <dgm:cxn modelId="{1D40D12C-CD7D-488B-B8D0-8AEB6A3C95BF}" type="presOf" srcId="{FB4CF04D-DD3C-4A2B-BDEA-1EC7F21DE613}" destId="{B02714E0-D3C4-46C6-88CD-89C1A955E629}" srcOrd="0" destOrd="0" presId="urn:microsoft.com/office/officeart/2008/layout/VerticalCurvedList"/>
    <dgm:cxn modelId="{7B415685-D2CD-4523-899A-7F8B25C1F661}" type="presParOf" srcId="{B02714E0-D3C4-46C6-88CD-89C1A955E629}" destId="{CEB9B9BD-8BE0-4058-B4DC-4D979E7E2E0C}" srcOrd="0" destOrd="0" presId="urn:microsoft.com/office/officeart/2008/layout/VerticalCurvedList"/>
    <dgm:cxn modelId="{D516092C-1C1D-486B-BD26-08D44607856E}" type="presParOf" srcId="{CEB9B9BD-8BE0-4058-B4DC-4D979E7E2E0C}" destId="{EFDB8930-189C-4094-9064-B6533BA28C00}" srcOrd="0" destOrd="0" presId="urn:microsoft.com/office/officeart/2008/layout/VerticalCurvedList"/>
    <dgm:cxn modelId="{774F7D75-B8A5-4F03-B2AC-E4DD7453E851}" type="presParOf" srcId="{EFDB8930-189C-4094-9064-B6533BA28C00}" destId="{0A3DF740-043E-46DC-8BA4-A6D2B57CCD92}" srcOrd="0" destOrd="0" presId="urn:microsoft.com/office/officeart/2008/layout/VerticalCurvedList"/>
    <dgm:cxn modelId="{FA271416-1809-41A5-9348-DFC04A719E08}" type="presParOf" srcId="{EFDB8930-189C-4094-9064-B6533BA28C00}" destId="{12D52BB3-3BC1-4B43-81C5-A78F99E6E50B}" srcOrd="1" destOrd="0" presId="urn:microsoft.com/office/officeart/2008/layout/VerticalCurvedList"/>
    <dgm:cxn modelId="{551B4258-7D50-437F-A381-4D72BE02F9B4}" type="presParOf" srcId="{EFDB8930-189C-4094-9064-B6533BA28C00}" destId="{3CFB681C-9186-45AC-92AF-A176095EDA84}" srcOrd="2" destOrd="0" presId="urn:microsoft.com/office/officeart/2008/layout/VerticalCurvedList"/>
    <dgm:cxn modelId="{E378242A-2C8C-4CE2-822C-0E3808664172}" type="presParOf" srcId="{EFDB8930-189C-4094-9064-B6533BA28C00}" destId="{4FDB470C-EC73-4629-8326-56B87ADA1016}" srcOrd="3" destOrd="0" presId="urn:microsoft.com/office/officeart/2008/layout/VerticalCurvedList"/>
    <dgm:cxn modelId="{BBD23B62-AC1B-4D78-8C35-D1614C5FFD7D}" type="presParOf" srcId="{CEB9B9BD-8BE0-4058-B4DC-4D979E7E2E0C}" destId="{BCB6EB86-ECF5-48D8-B4DD-E65CA293AFDC}" srcOrd="1" destOrd="0" presId="urn:microsoft.com/office/officeart/2008/layout/VerticalCurvedList"/>
    <dgm:cxn modelId="{9DAF405E-5A66-4E8D-B53E-AF9CEA7AF963}" type="presParOf" srcId="{CEB9B9BD-8BE0-4058-B4DC-4D979E7E2E0C}" destId="{D6338EF6-2CC7-46E2-9B91-C5EBC30C9EF0}" srcOrd="2" destOrd="0" presId="urn:microsoft.com/office/officeart/2008/layout/VerticalCurvedList"/>
    <dgm:cxn modelId="{6DB0161D-A70A-4F8E-95F1-0815B391B141}" type="presParOf" srcId="{D6338EF6-2CC7-46E2-9B91-C5EBC30C9EF0}" destId="{C5D70D2B-BF98-4843-A71D-9F6F890FD2E9}" srcOrd="0" destOrd="0" presId="urn:microsoft.com/office/officeart/2008/layout/VerticalCurvedList"/>
    <dgm:cxn modelId="{83049F14-BE94-407F-9573-87BBB180C202}" type="presParOf" srcId="{CEB9B9BD-8BE0-4058-B4DC-4D979E7E2E0C}" destId="{52B8E05D-FB42-42E5-A639-26C907D9CA4A}" srcOrd="3" destOrd="0" presId="urn:microsoft.com/office/officeart/2008/layout/VerticalCurvedList"/>
    <dgm:cxn modelId="{4C336AE0-28CB-46CC-95F8-A7F37C1F4A43}" type="presParOf" srcId="{CEB9B9BD-8BE0-4058-B4DC-4D979E7E2E0C}" destId="{8872010F-91BF-4CE7-8BA0-BEF9A9D8D62E}" srcOrd="4" destOrd="0" presId="urn:microsoft.com/office/officeart/2008/layout/VerticalCurvedList"/>
    <dgm:cxn modelId="{64B9A825-6471-4A1B-A901-2F70810EDA53}" type="presParOf" srcId="{8872010F-91BF-4CE7-8BA0-BEF9A9D8D62E}" destId="{9AAF3988-A85C-432B-996A-6956DAF6A211}" srcOrd="0" destOrd="0" presId="urn:microsoft.com/office/officeart/2008/layout/VerticalCurvedList"/>
    <dgm:cxn modelId="{E03730A0-66D6-4460-ABCD-F0FB9D1EBBC8}" type="presParOf" srcId="{CEB9B9BD-8BE0-4058-B4DC-4D979E7E2E0C}" destId="{3573B9DB-5249-4F4E-8608-D973B3EA88E4}" srcOrd="5" destOrd="0" presId="urn:microsoft.com/office/officeart/2008/layout/VerticalCurvedList"/>
    <dgm:cxn modelId="{84E23CEC-2E4C-4461-B820-A6A85FDB0894}" type="presParOf" srcId="{CEB9B9BD-8BE0-4058-B4DC-4D979E7E2E0C}" destId="{25EC83A4-BBC4-4D8F-AF64-ED4DF11AA9B2}" srcOrd="6" destOrd="0" presId="urn:microsoft.com/office/officeart/2008/layout/VerticalCurvedList"/>
    <dgm:cxn modelId="{1893670A-036B-48BC-8E33-05B9D3ED1036}" type="presParOf" srcId="{25EC83A4-BBC4-4D8F-AF64-ED4DF11AA9B2}" destId="{98A467B2-A631-461C-9AD1-CEE12BA7CEC4}"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5395446" y="-826276"/>
          <a:ext cx="6425091" cy="6425091"/>
        </a:xfrm>
        <a:prstGeom prst="blockArc">
          <a:avLst>
            <a:gd name="adj1" fmla="val 18900000"/>
            <a:gd name="adj2" fmla="val 2700000"/>
            <a:gd name="adj3" fmla="val 336"/>
          </a:avLst>
        </a:prstGeom>
        <a:noFill/>
        <a:ln w="12700" cap="flat" cmpd="sng" algn="ctr">
          <a:solidFill>
            <a:schemeClr val="accent5">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BCB6EB86-ECF5-48D8-B4DD-E65CA293AFDC}">
      <dsp:nvSpPr>
        <dsp:cNvPr id="0" name=""/>
        <dsp:cNvSpPr/>
      </dsp:nvSpPr>
      <dsp:spPr>
        <a:xfrm>
          <a:off x="728289" y="1958277"/>
          <a:ext cx="7481433" cy="954507"/>
        </a:xfrm>
        <a:prstGeom prst="rect">
          <a:avLst/>
        </a:prstGeom>
        <a:solidFill>
          <a:schemeClr val="accent4">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57640" tIns="101600" rIns="101600" bIns="101600" numCol="1" spcCol="1270" anchor="ctr" anchorCtr="0">
          <a:noAutofit/>
        </a:bodyPr>
        <a:lstStyle/>
        <a:p>
          <a:pPr lvl="0" algn="l" defTabSz="1778000">
            <a:lnSpc>
              <a:spcPct val="90000"/>
            </a:lnSpc>
            <a:spcBef>
              <a:spcPct val="0"/>
            </a:spcBef>
            <a:spcAft>
              <a:spcPct val="35000"/>
            </a:spcAft>
          </a:pPr>
          <a:r>
            <a:rPr lang="en-US" sz="4000" kern="1200" dirty="0" err="1" smtClean="0">
              <a:solidFill>
                <a:schemeClr val="accent1"/>
              </a:solidFill>
              <a:latin typeface="Times New Roman" panose="02020603050405020304" pitchFamily="18" charset="0"/>
              <a:cs typeface="Times New Roman" panose="02020603050405020304" pitchFamily="18" charset="0"/>
            </a:rPr>
            <a:t>Hai</a:t>
          </a:r>
          <a:r>
            <a:rPr lang="en-US" sz="4000" kern="1200" dirty="0" smtClean="0">
              <a:solidFill>
                <a:schemeClr val="accent1"/>
              </a:solidFill>
              <a:latin typeface="Times New Roman" panose="02020603050405020304" pitchFamily="18" charset="0"/>
              <a:cs typeface="Times New Roman" panose="02020603050405020304" pitchFamily="18" charset="0"/>
            </a:rPr>
            <a:t> </a:t>
          </a:r>
          <a:r>
            <a:rPr lang="en-US" sz="4000" kern="1200" dirty="0" err="1" smtClean="0">
              <a:solidFill>
                <a:schemeClr val="accent1"/>
              </a:solidFill>
              <a:latin typeface="Times New Roman" panose="02020603050405020304" pitchFamily="18" charset="0"/>
              <a:cs typeface="Times New Roman" panose="02020603050405020304" pitchFamily="18" charset="0"/>
            </a:rPr>
            <a:t>phân</a:t>
          </a:r>
          <a:r>
            <a:rPr lang="en-US" sz="4000" kern="1200" dirty="0" smtClean="0">
              <a:solidFill>
                <a:schemeClr val="accent1"/>
              </a:solidFill>
              <a:latin typeface="Times New Roman" panose="02020603050405020304" pitchFamily="18" charset="0"/>
              <a:cs typeface="Times New Roman" panose="02020603050405020304" pitchFamily="18" charset="0"/>
            </a:rPr>
            <a:t> </a:t>
          </a:r>
          <a:r>
            <a:rPr lang="en-US" sz="4000" kern="1200" dirty="0" err="1" smtClean="0">
              <a:solidFill>
                <a:schemeClr val="accent1"/>
              </a:solidFill>
              <a:latin typeface="Times New Roman" panose="02020603050405020304" pitchFamily="18" charset="0"/>
              <a:cs typeface="Times New Roman" panose="02020603050405020304" pitchFamily="18" charset="0"/>
            </a:rPr>
            <a:t>thức</a:t>
          </a:r>
          <a:r>
            <a:rPr lang="en-US" sz="4000" kern="1200" dirty="0" smtClean="0">
              <a:solidFill>
                <a:schemeClr val="accent1"/>
              </a:solidFill>
              <a:latin typeface="Times New Roman" panose="02020603050405020304" pitchFamily="18" charset="0"/>
              <a:cs typeface="Times New Roman" panose="02020603050405020304" pitchFamily="18" charset="0"/>
            </a:rPr>
            <a:t> </a:t>
          </a:r>
          <a:r>
            <a:rPr lang="en-US" sz="4000" kern="1200" dirty="0" err="1" smtClean="0">
              <a:solidFill>
                <a:schemeClr val="accent1"/>
              </a:solidFill>
              <a:latin typeface="Times New Roman" panose="02020603050405020304" pitchFamily="18" charset="0"/>
              <a:cs typeface="Times New Roman" panose="02020603050405020304" pitchFamily="18" charset="0"/>
            </a:rPr>
            <a:t>bằng</a:t>
          </a:r>
          <a:r>
            <a:rPr lang="en-US" sz="4000" kern="1200" dirty="0" smtClean="0">
              <a:solidFill>
                <a:schemeClr val="accent1"/>
              </a:solidFill>
              <a:latin typeface="Times New Roman" panose="02020603050405020304" pitchFamily="18" charset="0"/>
              <a:cs typeface="Times New Roman" panose="02020603050405020304" pitchFamily="18" charset="0"/>
            </a:rPr>
            <a:t> </a:t>
          </a:r>
          <a:r>
            <a:rPr lang="en-US" sz="4000" kern="1200" dirty="0" err="1" smtClean="0">
              <a:solidFill>
                <a:schemeClr val="accent1"/>
              </a:solidFill>
              <a:latin typeface="Times New Roman" panose="02020603050405020304" pitchFamily="18" charset="0"/>
              <a:cs typeface="Times New Roman" panose="02020603050405020304" pitchFamily="18" charset="0"/>
            </a:rPr>
            <a:t>nhau</a:t>
          </a:r>
          <a:endParaRPr lang="en-US" sz="4000" kern="1200" dirty="0">
            <a:solidFill>
              <a:schemeClr val="accent1"/>
            </a:solidFill>
            <a:latin typeface="Times New Roman" panose="02020603050405020304" pitchFamily="18" charset="0"/>
            <a:cs typeface="Times New Roman" panose="02020603050405020304" pitchFamily="18" charset="0"/>
          </a:endParaRPr>
        </a:p>
      </dsp:txBody>
      <dsp:txXfrm>
        <a:off x="728289" y="1958277"/>
        <a:ext cx="7481433" cy="954507"/>
      </dsp:txXfrm>
    </dsp:sp>
    <dsp:sp modelId="{C5D70D2B-BF98-4843-A71D-9F6F890FD2E9}">
      <dsp:nvSpPr>
        <dsp:cNvPr id="0" name=""/>
        <dsp:cNvSpPr/>
      </dsp:nvSpPr>
      <dsp:spPr>
        <a:xfrm>
          <a:off x="65861" y="0"/>
          <a:ext cx="1193134" cy="1193134"/>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52B8E05D-FB42-42E5-A639-26C907D9CA4A}">
      <dsp:nvSpPr>
        <dsp:cNvPr id="0" name=""/>
        <dsp:cNvSpPr/>
      </dsp:nvSpPr>
      <dsp:spPr>
        <a:xfrm>
          <a:off x="1069464" y="0"/>
          <a:ext cx="7134470" cy="954507"/>
        </a:xfrm>
        <a:prstGeom prst="rect">
          <a:avLst/>
        </a:prstGeom>
        <a:solidFill>
          <a:schemeClr val="accent4">
            <a:hueOff val="4900445"/>
            <a:satOff val="-20388"/>
            <a:lumOff val="4804"/>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57640" tIns="101600" rIns="101600" bIns="101600" numCol="1" spcCol="1270" anchor="ctr" anchorCtr="0">
          <a:noAutofit/>
        </a:bodyPr>
        <a:lstStyle/>
        <a:p>
          <a:pPr lvl="0" algn="l" defTabSz="1778000">
            <a:lnSpc>
              <a:spcPct val="90000"/>
            </a:lnSpc>
            <a:spcBef>
              <a:spcPct val="0"/>
            </a:spcBef>
            <a:spcAft>
              <a:spcPct val="35000"/>
            </a:spcAft>
          </a:pPr>
          <a:r>
            <a:rPr lang="en-US" sz="4000" kern="12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4000"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kern="12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4000"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kern="12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đại</a:t>
          </a:r>
          <a:r>
            <a:rPr lang="en-US" sz="4000"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kern="12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endParaRPr lang="en-US" sz="40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069464" y="0"/>
        <a:ext cx="7134470" cy="954507"/>
      </dsp:txXfrm>
    </dsp:sp>
    <dsp:sp modelId="{9AAF3988-A85C-432B-996A-6956DAF6A211}">
      <dsp:nvSpPr>
        <dsp:cNvPr id="0" name=""/>
        <dsp:cNvSpPr/>
      </dsp:nvSpPr>
      <dsp:spPr>
        <a:xfrm>
          <a:off x="334686" y="1839383"/>
          <a:ext cx="1193134" cy="1193134"/>
        </a:xfrm>
        <a:prstGeom prst="ellipse">
          <a:avLst/>
        </a:prstGeom>
        <a:solidFill>
          <a:schemeClr val="lt1">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3573B9DB-5249-4F4E-8608-D973B3EA88E4}">
      <dsp:nvSpPr>
        <dsp:cNvPr id="0" name=""/>
        <dsp:cNvSpPr/>
      </dsp:nvSpPr>
      <dsp:spPr>
        <a:xfrm>
          <a:off x="662428" y="3681650"/>
          <a:ext cx="7481433" cy="954507"/>
        </a:xfrm>
        <a:prstGeom prst="rect">
          <a:avLst/>
        </a:prstGeom>
        <a:solidFill>
          <a:schemeClr val="accent4">
            <a:hueOff val="9800891"/>
            <a:satOff val="-40777"/>
            <a:lumOff val="9608"/>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57640" tIns="81280" rIns="81280" bIns="81280" numCol="1" spcCol="1270" anchor="ctr" anchorCtr="0">
          <a:noAutofit/>
        </a:bodyPr>
        <a:lstStyle/>
        <a:p>
          <a:pPr lvl="0" algn="l" defTabSz="142240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Điều</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kiện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xác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định</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và</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giá</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trị</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của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một</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phân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thức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tại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một</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giá</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trị</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đã</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cho</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của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biến</a:t>
          </a:r>
          <a:endParaRPr lang="en-US" sz="3200" kern="1200" dirty="0">
            <a:latin typeface="Times New Roman" panose="02020603050405020304" pitchFamily="18" charset="0"/>
            <a:cs typeface="Times New Roman" panose="02020603050405020304" pitchFamily="18" charset="0"/>
          </a:endParaRPr>
        </a:p>
      </dsp:txBody>
      <dsp:txXfrm>
        <a:off x="662428" y="3681650"/>
        <a:ext cx="7481433" cy="954507"/>
      </dsp:txXfrm>
    </dsp:sp>
    <dsp:sp modelId="{98A467B2-A631-461C-9AD1-CEE12BA7CEC4}">
      <dsp:nvSpPr>
        <dsp:cNvPr id="0" name=""/>
        <dsp:cNvSpPr/>
      </dsp:nvSpPr>
      <dsp:spPr>
        <a:xfrm>
          <a:off x="0" y="3579403"/>
          <a:ext cx="1193134" cy="1193134"/>
        </a:xfrm>
        <a:prstGeom prst="ellipse">
          <a:avLst/>
        </a:prstGeom>
        <a:solidFill>
          <a:schemeClr val="lt1">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1">
        <a:scrgbClr r="0" g="0" b="0"/>
      </a:fillRef>
      <a:effectRef idx="0">
        <a:scrgbClr r="0" g="0" b="0"/>
      </a:effectRef>
      <a:fontRef idx="minor"/>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0.vml.rels><?xml version="1.0" encoding="UTF-8" standalone="yes"?>
<Relationships xmlns="http://schemas.openxmlformats.org/package/2006/relationships"><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2.vml.rels><?xml version="1.0" encoding="UTF-8" standalone="yes"?>
<Relationships xmlns="http://schemas.openxmlformats.org/package/2006/relationships"><Relationship Id="rId4" Type="http://schemas.openxmlformats.org/officeDocument/2006/relationships/image" Target="../media/image73.wmf"/><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13.vml.rels><?xml version="1.0" encoding="UTF-8" standalone="yes"?>
<Relationships xmlns="http://schemas.openxmlformats.org/package/2006/relationships"><Relationship Id="rId5" Type="http://schemas.openxmlformats.org/officeDocument/2006/relationships/image" Target="../media/image79.wmf"/><Relationship Id="rId4" Type="http://schemas.openxmlformats.org/officeDocument/2006/relationships/image" Target="../media/image78.wmf"/><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9" Type="http://schemas.openxmlformats.org/officeDocument/2006/relationships/image" Target="../media/image45.wmf"/><Relationship Id="rId8" Type="http://schemas.openxmlformats.org/officeDocument/2006/relationships/image" Target="../media/image44.wmf"/><Relationship Id="rId7" Type="http://schemas.openxmlformats.org/officeDocument/2006/relationships/image" Target="../media/image43.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6.wmf"/><Relationship Id="rId7" Type="http://schemas.openxmlformats.org/officeDocument/2006/relationships/image" Target="../media/image55.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3.wmf"/><Relationship Id="rId7" Type="http://schemas.openxmlformats.org/officeDocument/2006/relationships/image" Target="../media/image62.wmf"/><Relationship Id="rId6" Type="http://schemas.openxmlformats.org/officeDocument/2006/relationships/image" Target="../media/image61.wmf"/><Relationship Id="rId5" Type="http://schemas.openxmlformats.org/officeDocument/2006/relationships/image" Target="../media/image53.wmf"/><Relationship Id="rId4" Type="http://schemas.openxmlformats.org/officeDocument/2006/relationships/image" Target="../media/image60.wmf"/><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F9A961-39CC-4103-91DB-CF797810A704}"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5D263-39C5-4DE2-BD65-37AB9015AF0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3765" algn="l" defTabSz="913765" rtl="0" eaLnBrk="1" latinLnBrk="0" hangingPunct="1">
      <a:defRPr sz="1200" kern="1200">
        <a:solidFill>
          <a:schemeClr val="tx1"/>
        </a:solidFill>
        <a:latin typeface="+mn-lt"/>
        <a:ea typeface="+mn-ea"/>
        <a:cs typeface="+mn-cs"/>
      </a:defRPr>
    </a:lvl3pPr>
    <a:lvl4pPr marL="1370965" algn="l" defTabSz="913765" rtl="0" eaLnBrk="1" latinLnBrk="0" hangingPunct="1">
      <a:defRPr sz="1200" kern="1200">
        <a:solidFill>
          <a:schemeClr val="tx1"/>
        </a:solidFill>
        <a:latin typeface="+mn-lt"/>
        <a:ea typeface="+mn-ea"/>
        <a:cs typeface="+mn-cs"/>
      </a:defRPr>
    </a:lvl4pPr>
    <a:lvl5pPr marL="1827530" algn="l" defTabSz="913765" rtl="0" eaLnBrk="1" latinLnBrk="0" hangingPunct="1">
      <a:defRPr sz="1200" kern="1200">
        <a:solidFill>
          <a:schemeClr val="tx1"/>
        </a:solidFill>
        <a:latin typeface="+mn-lt"/>
        <a:ea typeface="+mn-ea"/>
        <a:cs typeface="+mn-cs"/>
      </a:defRPr>
    </a:lvl5pPr>
    <a:lvl6pPr marL="2284730" algn="l" defTabSz="913765" rtl="0" eaLnBrk="1" latinLnBrk="0" hangingPunct="1">
      <a:defRPr sz="1200" kern="1200">
        <a:solidFill>
          <a:schemeClr val="tx1"/>
        </a:solidFill>
        <a:latin typeface="+mn-lt"/>
        <a:ea typeface="+mn-ea"/>
        <a:cs typeface="+mn-cs"/>
      </a:defRPr>
    </a:lvl6pPr>
    <a:lvl7pPr marL="2741295" algn="l" defTabSz="913765" rtl="0" eaLnBrk="1" latinLnBrk="0" hangingPunct="1">
      <a:defRPr sz="1200" kern="1200">
        <a:solidFill>
          <a:schemeClr val="tx1"/>
        </a:solidFill>
        <a:latin typeface="+mn-lt"/>
        <a:ea typeface="+mn-ea"/>
        <a:cs typeface="+mn-cs"/>
      </a:defRPr>
    </a:lvl7pPr>
    <a:lvl8pPr marL="3198495" algn="l" defTabSz="913765" rtl="0" eaLnBrk="1" latinLnBrk="0" hangingPunct="1">
      <a:defRPr sz="1200" kern="1200">
        <a:solidFill>
          <a:schemeClr val="tx1"/>
        </a:solidFill>
        <a:latin typeface="+mn-lt"/>
        <a:ea typeface="+mn-ea"/>
        <a:cs typeface="+mn-cs"/>
      </a:defRPr>
    </a:lvl8pPr>
    <a:lvl9pPr marL="365569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5D263-39C5-4DE2-BD65-37AB9015AF0A}"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3"/>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3765" indent="0" algn="ctr">
              <a:buNone/>
              <a:defRPr>
                <a:solidFill>
                  <a:schemeClr val="tx1">
                    <a:tint val="75000"/>
                  </a:schemeClr>
                </a:solidFill>
              </a:defRPr>
            </a:lvl3pPr>
            <a:lvl4pPr marL="1370965" indent="0" algn="ctr">
              <a:buNone/>
              <a:defRPr>
                <a:solidFill>
                  <a:schemeClr val="tx1">
                    <a:tint val="75000"/>
                  </a:schemeClr>
                </a:solidFill>
              </a:defRPr>
            </a:lvl4pPr>
            <a:lvl5pPr marL="1827530" indent="0" algn="ctr">
              <a:buNone/>
              <a:defRPr>
                <a:solidFill>
                  <a:schemeClr val="tx1">
                    <a:tint val="75000"/>
                  </a:schemeClr>
                </a:solidFill>
              </a:defRPr>
            </a:lvl5pPr>
            <a:lvl6pPr marL="2284730" indent="0" algn="ctr">
              <a:buNone/>
              <a:defRPr>
                <a:solidFill>
                  <a:schemeClr val="tx1">
                    <a:tint val="75000"/>
                  </a:schemeClr>
                </a:solidFill>
              </a:defRPr>
            </a:lvl6pPr>
            <a:lvl7pPr marL="2741295" indent="0" algn="ctr">
              <a:buNone/>
              <a:defRPr>
                <a:solidFill>
                  <a:schemeClr val="tx1">
                    <a:tint val="75000"/>
                  </a:schemeClr>
                </a:solidFill>
              </a:defRPr>
            </a:lvl7pPr>
            <a:lvl8pPr marL="3198495" indent="0" algn="ctr">
              <a:buNone/>
              <a:defRPr>
                <a:solidFill>
                  <a:schemeClr val="tx1">
                    <a:tint val="75000"/>
                  </a:schemeClr>
                </a:solidFill>
              </a:defRPr>
            </a:lvl8pPr>
            <a:lvl9pPr marL="365569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B7511A5-4B78-42B1-96C0-CF809FA09BE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B7511A5-4B78-42B1-96C0-CF809FA09BE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B7511A5-4B78-42B1-96C0-CF809FA09BE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165" indent="0" algn="ctr">
              <a:buNone/>
              <a:defRPr sz="1400"/>
            </a:lvl3pPr>
            <a:lvl4pPr marL="1028065" indent="0" algn="ctr">
              <a:buNone/>
              <a:defRPr sz="1200"/>
            </a:lvl4pPr>
            <a:lvl5pPr marL="1370965" indent="0" algn="ctr">
              <a:buNone/>
              <a:defRPr sz="1200"/>
            </a:lvl5pPr>
            <a:lvl6pPr marL="1713230" indent="0" algn="ctr">
              <a:buNone/>
              <a:defRPr sz="1200"/>
            </a:lvl6pPr>
            <a:lvl7pPr marL="2056130" indent="0" algn="ctr">
              <a:buNone/>
              <a:defRPr sz="1200"/>
            </a:lvl7pPr>
            <a:lvl8pPr marL="2399030" indent="0" algn="ctr">
              <a:buNone/>
              <a:defRPr sz="1200"/>
            </a:lvl8pPr>
            <a:lvl9pPr marL="274193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165" indent="0">
              <a:buNone/>
              <a:defRPr sz="1400">
                <a:solidFill>
                  <a:schemeClr val="tx1">
                    <a:tint val="75000"/>
                  </a:schemeClr>
                </a:solidFill>
              </a:defRPr>
            </a:lvl3pPr>
            <a:lvl4pPr marL="1028065" indent="0">
              <a:buNone/>
              <a:defRPr sz="1200">
                <a:solidFill>
                  <a:schemeClr val="tx1">
                    <a:tint val="75000"/>
                  </a:schemeClr>
                </a:solidFill>
              </a:defRPr>
            </a:lvl4pPr>
            <a:lvl5pPr marL="1370965" indent="0">
              <a:buNone/>
              <a:defRPr sz="1200">
                <a:solidFill>
                  <a:schemeClr val="tx1">
                    <a:tint val="75000"/>
                  </a:schemeClr>
                </a:solidFill>
              </a:defRPr>
            </a:lvl5pPr>
            <a:lvl6pPr marL="1713230" indent="0">
              <a:buNone/>
              <a:defRPr sz="1200">
                <a:solidFill>
                  <a:schemeClr val="tx1">
                    <a:tint val="75000"/>
                  </a:schemeClr>
                </a:solidFill>
              </a:defRPr>
            </a:lvl6pPr>
            <a:lvl7pPr marL="2056130" indent="0">
              <a:buNone/>
              <a:defRPr sz="1200">
                <a:solidFill>
                  <a:schemeClr val="tx1">
                    <a:tint val="75000"/>
                  </a:schemeClr>
                </a:solidFill>
              </a:defRPr>
            </a:lvl7pPr>
            <a:lvl8pPr marL="2399030" indent="0">
              <a:buNone/>
              <a:defRPr sz="1200">
                <a:solidFill>
                  <a:schemeClr val="tx1">
                    <a:tint val="75000"/>
                  </a:schemeClr>
                </a:solidFill>
              </a:defRPr>
            </a:lvl8pPr>
            <a:lvl9pPr marL="274193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165" indent="0">
              <a:buNone/>
              <a:defRPr sz="1400" b="1"/>
            </a:lvl3pPr>
            <a:lvl4pPr marL="1028065" indent="0">
              <a:buNone/>
              <a:defRPr sz="1200" b="1"/>
            </a:lvl4pPr>
            <a:lvl5pPr marL="1370965" indent="0">
              <a:buNone/>
              <a:defRPr sz="1200" b="1"/>
            </a:lvl5pPr>
            <a:lvl6pPr marL="1713230" indent="0">
              <a:buNone/>
              <a:defRPr sz="1200" b="1"/>
            </a:lvl6pPr>
            <a:lvl7pPr marL="2056130" indent="0">
              <a:buNone/>
              <a:defRPr sz="1200" b="1"/>
            </a:lvl7pPr>
            <a:lvl8pPr marL="2399030" indent="0">
              <a:buNone/>
              <a:defRPr sz="1200" b="1"/>
            </a:lvl8pPr>
            <a:lvl9pPr marL="274193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165" indent="0">
              <a:buNone/>
              <a:defRPr sz="1400" b="1"/>
            </a:lvl3pPr>
            <a:lvl4pPr marL="1028065" indent="0">
              <a:buNone/>
              <a:defRPr sz="1200" b="1"/>
            </a:lvl4pPr>
            <a:lvl5pPr marL="1370965" indent="0">
              <a:buNone/>
              <a:defRPr sz="1200" b="1"/>
            </a:lvl5pPr>
            <a:lvl6pPr marL="1713230" indent="0">
              <a:buNone/>
              <a:defRPr sz="1200" b="1"/>
            </a:lvl6pPr>
            <a:lvl7pPr marL="2056130" indent="0">
              <a:buNone/>
              <a:defRPr sz="1200" b="1"/>
            </a:lvl7pPr>
            <a:lvl8pPr marL="2399030" indent="0">
              <a:buNone/>
              <a:defRPr sz="1200" b="1"/>
            </a:lvl8pPr>
            <a:lvl9pPr marL="274193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B7511A5-4B78-42B1-96C0-CF809FA09BE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165" indent="0">
              <a:buNone/>
              <a:defRPr sz="900"/>
            </a:lvl3pPr>
            <a:lvl4pPr marL="1028065" indent="0">
              <a:buNone/>
              <a:defRPr sz="800"/>
            </a:lvl4pPr>
            <a:lvl5pPr marL="1370965" indent="0">
              <a:buNone/>
              <a:defRPr sz="800"/>
            </a:lvl5pPr>
            <a:lvl6pPr marL="1713230" indent="0">
              <a:buNone/>
              <a:defRPr sz="800"/>
            </a:lvl6pPr>
            <a:lvl7pPr marL="2056130" indent="0">
              <a:buNone/>
              <a:defRPr sz="800"/>
            </a:lvl7pPr>
            <a:lvl8pPr marL="2399030" indent="0">
              <a:buNone/>
              <a:defRPr sz="800"/>
            </a:lvl8pPr>
            <a:lvl9pPr marL="2741930" indent="0">
              <a:buNone/>
              <a:defRPr sz="8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165" indent="0">
              <a:buNone/>
              <a:defRPr sz="1800"/>
            </a:lvl3pPr>
            <a:lvl4pPr marL="1028065" indent="0">
              <a:buNone/>
              <a:defRPr sz="1500"/>
            </a:lvl4pPr>
            <a:lvl5pPr marL="1370965" indent="0">
              <a:buNone/>
              <a:defRPr sz="1500"/>
            </a:lvl5pPr>
            <a:lvl6pPr marL="1713230" indent="0">
              <a:buNone/>
              <a:defRPr sz="1500"/>
            </a:lvl6pPr>
            <a:lvl7pPr marL="2056130" indent="0">
              <a:buNone/>
              <a:defRPr sz="1500"/>
            </a:lvl7pPr>
            <a:lvl8pPr marL="2399030" indent="0">
              <a:buNone/>
              <a:defRPr sz="1500"/>
            </a:lvl8pPr>
            <a:lvl9pPr marL="2741930" indent="0">
              <a:buNone/>
              <a:defRPr sz="1500"/>
            </a:lvl9pPr>
          </a:lstStyle>
          <a:p>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165" indent="0">
              <a:buNone/>
              <a:defRPr sz="900"/>
            </a:lvl3pPr>
            <a:lvl4pPr marL="1028065" indent="0">
              <a:buNone/>
              <a:defRPr sz="800"/>
            </a:lvl4pPr>
            <a:lvl5pPr marL="1370965" indent="0">
              <a:buNone/>
              <a:defRPr sz="800"/>
            </a:lvl5pPr>
            <a:lvl6pPr marL="1713230" indent="0">
              <a:buNone/>
              <a:defRPr sz="800"/>
            </a:lvl6pPr>
            <a:lvl7pPr marL="2056130" indent="0">
              <a:buNone/>
              <a:defRPr sz="800"/>
            </a:lvl7pPr>
            <a:lvl8pPr marL="2399030" indent="0">
              <a:buNone/>
              <a:defRPr sz="800"/>
            </a:lvl8pPr>
            <a:lvl9pPr marL="2741930" indent="0">
              <a:buNone/>
              <a:defRPr sz="8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55"/>
            <a:ext cx="1971675" cy="435887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2" y="273855"/>
            <a:ext cx="5800725" cy="435887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165" indent="0" algn="ctr">
              <a:buNone/>
              <a:defRPr sz="1400"/>
            </a:lvl3pPr>
            <a:lvl4pPr marL="1028065" indent="0" algn="ctr">
              <a:buNone/>
              <a:defRPr sz="1200"/>
            </a:lvl4pPr>
            <a:lvl5pPr marL="1370965" indent="0" algn="ctr">
              <a:buNone/>
              <a:defRPr sz="1200"/>
            </a:lvl5pPr>
            <a:lvl6pPr marL="1713865" indent="0" algn="ctr">
              <a:buNone/>
              <a:defRPr sz="1200"/>
            </a:lvl6pPr>
            <a:lvl7pPr marL="2056130" indent="0" algn="ctr">
              <a:buNone/>
              <a:defRPr sz="1200"/>
            </a:lvl7pPr>
            <a:lvl8pPr marL="2399030" indent="0" algn="ctr">
              <a:buNone/>
              <a:defRPr sz="1200"/>
            </a:lvl8pPr>
            <a:lvl9pPr marL="274193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7"/>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165" indent="0">
              <a:buNone/>
              <a:defRPr sz="1400">
                <a:solidFill>
                  <a:schemeClr val="tx1">
                    <a:tint val="75000"/>
                  </a:schemeClr>
                </a:solidFill>
              </a:defRPr>
            </a:lvl3pPr>
            <a:lvl4pPr marL="1028065" indent="0">
              <a:buNone/>
              <a:defRPr sz="1200">
                <a:solidFill>
                  <a:schemeClr val="tx1">
                    <a:tint val="75000"/>
                  </a:schemeClr>
                </a:solidFill>
              </a:defRPr>
            </a:lvl4pPr>
            <a:lvl5pPr marL="1370965" indent="0">
              <a:buNone/>
              <a:defRPr sz="1200">
                <a:solidFill>
                  <a:schemeClr val="tx1">
                    <a:tint val="75000"/>
                  </a:schemeClr>
                </a:solidFill>
              </a:defRPr>
            </a:lvl5pPr>
            <a:lvl6pPr marL="1713865" indent="0">
              <a:buNone/>
              <a:defRPr sz="1200">
                <a:solidFill>
                  <a:schemeClr val="tx1">
                    <a:tint val="75000"/>
                  </a:schemeClr>
                </a:solidFill>
              </a:defRPr>
            </a:lvl6pPr>
            <a:lvl7pPr marL="2056130" indent="0">
              <a:buNone/>
              <a:defRPr sz="1200">
                <a:solidFill>
                  <a:schemeClr val="tx1">
                    <a:tint val="75000"/>
                  </a:schemeClr>
                </a:solidFill>
              </a:defRPr>
            </a:lvl7pPr>
            <a:lvl8pPr marL="2399030" indent="0">
              <a:buNone/>
              <a:defRPr sz="1200">
                <a:solidFill>
                  <a:schemeClr val="tx1">
                    <a:tint val="75000"/>
                  </a:schemeClr>
                </a:solidFill>
              </a:defRPr>
            </a:lvl8pPr>
            <a:lvl9pPr marL="2741930" indent="0">
              <a:buNone/>
              <a:defRPr sz="12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725A28C7-CDF3-4F0C-8C50-A6DF65459B0F}"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168189-F76A-4C74-8E74-2DAC1674324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165" indent="0">
              <a:buNone/>
              <a:defRPr sz="1400" b="1"/>
            </a:lvl3pPr>
            <a:lvl4pPr marL="1028065" indent="0">
              <a:buNone/>
              <a:defRPr sz="1200" b="1"/>
            </a:lvl4pPr>
            <a:lvl5pPr marL="1370965" indent="0">
              <a:buNone/>
              <a:defRPr sz="1200" b="1"/>
            </a:lvl5pPr>
            <a:lvl6pPr marL="1713865" indent="0">
              <a:buNone/>
              <a:defRPr sz="1200" b="1"/>
            </a:lvl6pPr>
            <a:lvl7pPr marL="2056130" indent="0">
              <a:buNone/>
              <a:defRPr sz="1200" b="1"/>
            </a:lvl7pPr>
            <a:lvl8pPr marL="2399030" indent="0">
              <a:buNone/>
              <a:defRPr sz="1200" b="1"/>
            </a:lvl8pPr>
            <a:lvl9pPr marL="2741930" indent="0">
              <a:buNone/>
              <a:defRPr sz="1200" b="1"/>
            </a:lvl9pPr>
          </a:lstStyle>
          <a:p>
            <a:pPr lvl="0"/>
            <a:r>
              <a:rPr lang="en-US"/>
              <a:t>Edit Master text styles</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165" indent="0">
              <a:buNone/>
              <a:defRPr sz="1400" b="1"/>
            </a:lvl3pPr>
            <a:lvl4pPr marL="1028065" indent="0">
              <a:buNone/>
              <a:defRPr sz="1200" b="1"/>
            </a:lvl4pPr>
            <a:lvl5pPr marL="1370965" indent="0">
              <a:buNone/>
              <a:defRPr sz="1200" b="1"/>
            </a:lvl5pPr>
            <a:lvl6pPr marL="1713865" indent="0">
              <a:buNone/>
              <a:defRPr sz="1200" b="1"/>
            </a:lvl6pPr>
            <a:lvl7pPr marL="2056130" indent="0">
              <a:buNone/>
              <a:defRPr sz="1200" b="1"/>
            </a:lvl7pPr>
            <a:lvl8pPr marL="2399030" indent="0">
              <a:buNone/>
              <a:defRPr sz="1200" b="1"/>
            </a:lvl8pPr>
            <a:lvl9pPr marL="2741930" indent="0">
              <a:buNone/>
              <a:defRPr sz="1200" b="1"/>
            </a:lvl9pPr>
          </a:lstStyle>
          <a:p>
            <a:pPr lvl="0"/>
            <a:r>
              <a:rPr lang="en-US"/>
              <a:t>Edit Master text styles</a:t>
            </a:r>
            <a:endParaRPr lang="en-US"/>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725A28C7-CDF3-4F0C-8C50-A6DF65459B0F}"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168189-F76A-4C74-8E74-2DAC1674324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5A28C7-CDF3-4F0C-8C50-A6DF65459B0F}"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168189-F76A-4C74-8E74-2DAC1674324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3765" indent="0">
              <a:buNone/>
              <a:defRPr sz="1600">
                <a:solidFill>
                  <a:schemeClr val="tx1">
                    <a:tint val="75000"/>
                  </a:schemeClr>
                </a:solidFill>
              </a:defRPr>
            </a:lvl3pPr>
            <a:lvl4pPr marL="1370965" indent="0">
              <a:buNone/>
              <a:defRPr sz="1400">
                <a:solidFill>
                  <a:schemeClr val="tx1">
                    <a:tint val="75000"/>
                  </a:schemeClr>
                </a:solidFill>
              </a:defRPr>
            </a:lvl4pPr>
            <a:lvl5pPr marL="1827530" indent="0">
              <a:buNone/>
              <a:defRPr sz="1400">
                <a:solidFill>
                  <a:schemeClr val="tx1">
                    <a:tint val="75000"/>
                  </a:schemeClr>
                </a:solidFill>
              </a:defRPr>
            </a:lvl5pPr>
            <a:lvl6pPr marL="2284730" indent="0">
              <a:buNone/>
              <a:defRPr sz="1400">
                <a:solidFill>
                  <a:schemeClr val="tx1">
                    <a:tint val="75000"/>
                  </a:schemeClr>
                </a:solidFill>
              </a:defRPr>
            </a:lvl6pPr>
            <a:lvl7pPr marL="2741295" indent="0">
              <a:buNone/>
              <a:defRPr sz="1400">
                <a:solidFill>
                  <a:schemeClr val="tx1">
                    <a:tint val="75000"/>
                  </a:schemeClr>
                </a:solidFill>
              </a:defRPr>
            </a:lvl7pPr>
            <a:lvl8pPr marL="3198495" indent="0">
              <a:buNone/>
              <a:defRPr sz="1400">
                <a:solidFill>
                  <a:schemeClr val="tx1">
                    <a:tint val="75000"/>
                  </a:schemeClr>
                </a:solidFill>
              </a:defRPr>
            </a:lvl8pPr>
            <a:lvl9pPr marL="3655695"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B7511A5-4B78-42B1-96C0-CF809FA09BE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A28C7-CDF3-4F0C-8C50-A6DF65459B0F}"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168189-F76A-4C74-8E74-2DAC1674324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165" indent="0">
              <a:buNone/>
              <a:defRPr sz="900"/>
            </a:lvl3pPr>
            <a:lvl4pPr marL="1028065" indent="0">
              <a:buNone/>
              <a:defRPr sz="800"/>
            </a:lvl4pPr>
            <a:lvl5pPr marL="1370965" indent="0">
              <a:buNone/>
              <a:defRPr sz="800"/>
            </a:lvl5pPr>
            <a:lvl6pPr marL="1713865" indent="0">
              <a:buNone/>
              <a:defRPr sz="800"/>
            </a:lvl6pPr>
            <a:lvl7pPr marL="2056130" indent="0">
              <a:buNone/>
              <a:defRPr sz="800"/>
            </a:lvl7pPr>
            <a:lvl8pPr marL="2399030" indent="0">
              <a:buNone/>
              <a:defRPr sz="800"/>
            </a:lvl8pPr>
            <a:lvl9pPr marL="2741930" indent="0">
              <a:buNone/>
              <a:defRPr sz="8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725A28C7-CDF3-4F0C-8C50-A6DF65459B0F}"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168189-F76A-4C74-8E74-2DAC1674324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165" indent="0">
              <a:buNone/>
              <a:defRPr sz="1800"/>
            </a:lvl3pPr>
            <a:lvl4pPr marL="1028065" indent="0">
              <a:buNone/>
              <a:defRPr sz="1500"/>
            </a:lvl4pPr>
            <a:lvl5pPr marL="1370965" indent="0">
              <a:buNone/>
              <a:defRPr sz="1500"/>
            </a:lvl5pPr>
            <a:lvl6pPr marL="1713865" indent="0">
              <a:buNone/>
              <a:defRPr sz="1500"/>
            </a:lvl6pPr>
            <a:lvl7pPr marL="2056130" indent="0">
              <a:buNone/>
              <a:defRPr sz="1500"/>
            </a:lvl7pPr>
            <a:lvl8pPr marL="2399030" indent="0">
              <a:buNone/>
              <a:defRPr sz="1500"/>
            </a:lvl8pPr>
            <a:lvl9pPr marL="274193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165" indent="0">
              <a:buNone/>
              <a:defRPr sz="900"/>
            </a:lvl3pPr>
            <a:lvl4pPr marL="1028065" indent="0">
              <a:buNone/>
              <a:defRPr sz="800"/>
            </a:lvl4pPr>
            <a:lvl5pPr marL="1370965" indent="0">
              <a:buNone/>
              <a:defRPr sz="800"/>
            </a:lvl5pPr>
            <a:lvl6pPr marL="1713865" indent="0">
              <a:buNone/>
              <a:defRPr sz="800"/>
            </a:lvl6pPr>
            <a:lvl7pPr marL="2056130" indent="0">
              <a:buNone/>
              <a:defRPr sz="800"/>
            </a:lvl7pPr>
            <a:lvl8pPr marL="2399030" indent="0">
              <a:buNone/>
              <a:defRPr sz="800"/>
            </a:lvl8pPr>
            <a:lvl9pPr marL="2741930" indent="0">
              <a:buNone/>
              <a:defRPr sz="8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725A28C7-CDF3-4F0C-8C50-A6DF65459B0F}"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168189-F76A-4C74-8E74-2DAC1674324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3"/>
            <a:ext cx="5800725" cy="4358879"/>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725A28C7-CDF3-4F0C-8C50-A6DF65459B0F}"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168189-F76A-4C74-8E74-2DAC1674324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0965" indent="0" algn="ctr">
              <a:buNone/>
              <a:defRPr sz="1200"/>
            </a:lvl5pPr>
            <a:lvl6pPr marL="1713865" indent="0" algn="ctr">
              <a:buNone/>
              <a:defRPr sz="1200"/>
            </a:lvl6pPr>
            <a:lvl7pPr marL="2056765" indent="0" algn="ctr">
              <a:buNone/>
              <a:defRPr sz="1200"/>
            </a:lvl7pPr>
            <a:lvl8pPr marL="2399665" indent="0" algn="ctr">
              <a:buNone/>
              <a:defRPr sz="1200"/>
            </a:lvl8pPr>
            <a:lvl9pPr marL="2742565"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9BE7C88-FF25-421F-BDF0-B788864CBEDA}"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6104B8-2913-4442-AC3D-4A31E973FE1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9BE7C88-FF25-421F-BDF0-B788864CBEDA}"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6104B8-2913-4442-AC3D-4A31E973FE1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7"/>
            <a:ext cx="7886700" cy="2139553"/>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0965" indent="0">
              <a:buNone/>
              <a:defRPr sz="1200">
                <a:solidFill>
                  <a:schemeClr val="tx1">
                    <a:tint val="75000"/>
                  </a:schemeClr>
                </a:solidFill>
              </a:defRPr>
            </a:lvl5pPr>
            <a:lvl6pPr marL="1713865" indent="0">
              <a:buNone/>
              <a:defRPr sz="1200">
                <a:solidFill>
                  <a:schemeClr val="tx1">
                    <a:tint val="75000"/>
                  </a:schemeClr>
                </a:solidFill>
              </a:defRPr>
            </a:lvl6pPr>
            <a:lvl7pPr marL="2056765" indent="0">
              <a:buNone/>
              <a:defRPr sz="1200">
                <a:solidFill>
                  <a:schemeClr val="tx1">
                    <a:tint val="75000"/>
                  </a:schemeClr>
                </a:solidFill>
              </a:defRPr>
            </a:lvl7pPr>
            <a:lvl8pPr marL="2399665" indent="0">
              <a:buNone/>
              <a:defRPr sz="1200">
                <a:solidFill>
                  <a:schemeClr val="tx1">
                    <a:tint val="75000"/>
                  </a:schemeClr>
                </a:solidFill>
              </a:defRPr>
            </a:lvl8pPr>
            <a:lvl9pPr marL="2742565"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9BE7C88-FF25-421F-BDF0-B788864CBEDA}"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6104B8-2913-4442-AC3D-4A31E973FE1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9BE7C88-FF25-421F-BDF0-B788864CBEDA}"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6104B8-2913-4442-AC3D-4A31E973FE1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9BE7C88-FF25-421F-BDF0-B788864CBEDA}"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6104B8-2913-4442-AC3D-4A31E973FE1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B7511A5-4B78-42B1-96C0-CF809FA09BE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8FE34-7A9E-437A-B739-E264F50A3952}"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9BE7C88-FF25-421F-BDF0-B788864CBEDA}"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6104B8-2913-4442-AC3D-4A31E973FE1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E7C88-FF25-421F-BDF0-B788864CBEDA}"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6104B8-2913-4442-AC3D-4A31E973FE1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0965" indent="0">
              <a:buNone/>
              <a:defRPr sz="800"/>
            </a:lvl5pPr>
            <a:lvl6pPr marL="1713865" indent="0">
              <a:buNone/>
              <a:defRPr sz="800"/>
            </a:lvl6pPr>
            <a:lvl7pPr marL="2056765" indent="0">
              <a:buNone/>
              <a:defRPr sz="800"/>
            </a:lvl7pPr>
            <a:lvl8pPr marL="2399665" indent="0">
              <a:buNone/>
              <a:defRPr sz="800"/>
            </a:lvl8pPr>
            <a:lvl9pPr marL="2742565" indent="0">
              <a:buNone/>
              <a:defRPr sz="8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9BE7C88-FF25-421F-BDF0-B788864CBEDA}"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6104B8-2913-4442-AC3D-4A31E973FE1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0965" indent="0">
              <a:buNone/>
              <a:defRPr sz="1500"/>
            </a:lvl5pPr>
            <a:lvl6pPr marL="1713865" indent="0">
              <a:buNone/>
              <a:defRPr sz="1500"/>
            </a:lvl6pPr>
            <a:lvl7pPr marL="2056765" indent="0">
              <a:buNone/>
              <a:defRPr sz="1500"/>
            </a:lvl7pPr>
            <a:lvl8pPr marL="2399665" indent="0">
              <a:buNone/>
              <a:defRPr sz="1500"/>
            </a:lvl8pPr>
            <a:lvl9pPr marL="2742565" indent="0">
              <a:buNone/>
              <a:defRPr sz="1500"/>
            </a:lvl9pPr>
          </a:lstStyle>
          <a:p>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0965" indent="0">
              <a:buNone/>
              <a:defRPr sz="800"/>
            </a:lvl5pPr>
            <a:lvl6pPr marL="1713865" indent="0">
              <a:buNone/>
              <a:defRPr sz="800"/>
            </a:lvl6pPr>
            <a:lvl7pPr marL="2056765" indent="0">
              <a:buNone/>
              <a:defRPr sz="800"/>
            </a:lvl7pPr>
            <a:lvl8pPr marL="2399665" indent="0">
              <a:buNone/>
              <a:defRPr sz="800"/>
            </a:lvl8pPr>
            <a:lvl9pPr marL="2742565" indent="0">
              <a:buNone/>
              <a:defRPr sz="8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9BE7C88-FF25-421F-BDF0-B788864CBEDA}"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6104B8-2913-4442-AC3D-4A31E973FE1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9BE7C88-FF25-421F-BDF0-B788864CBEDA}"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6104B8-2913-4442-AC3D-4A31E973FE1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2" y="273843"/>
            <a:ext cx="5800725" cy="435887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9BE7C88-FF25-421F-BDF0-B788864CBEDA}"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6104B8-2913-4442-AC3D-4A31E973FE1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399665" indent="0" algn="ctr">
              <a:buNone/>
              <a:defRPr sz="1200"/>
            </a:lvl8pPr>
            <a:lvl9pPr marL="2742565"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7"/>
            <a:ext cx="7886700" cy="2139553"/>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399665" indent="0">
              <a:buNone/>
              <a:defRPr sz="1200">
                <a:solidFill>
                  <a:schemeClr val="tx1">
                    <a:tint val="75000"/>
                  </a:schemeClr>
                </a:solidFill>
              </a:defRPr>
            </a:lvl8pPr>
            <a:lvl9pPr marL="2742565"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7530" indent="0">
              <a:buNone/>
              <a:defRPr sz="1600" b="1"/>
            </a:lvl5pPr>
            <a:lvl6pPr marL="2284730" indent="0">
              <a:buNone/>
              <a:defRPr sz="1600" b="1"/>
            </a:lvl6pPr>
            <a:lvl7pPr marL="2741295" indent="0">
              <a:buNone/>
              <a:defRPr sz="1600" b="1"/>
            </a:lvl7pPr>
            <a:lvl8pPr marL="3198495" indent="0">
              <a:buNone/>
              <a:defRPr sz="1600" b="1"/>
            </a:lvl8pPr>
            <a:lvl9pPr marL="3655695"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50" y="1151335"/>
            <a:ext cx="4041775" cy="479822"/>
          </a:xfr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7530" indent="0">
              <a:buNone/>
              <a:defRPr sz="1600" b="1"/>
            </a:lvl5pPr>
            <a:lvl6pPr marL="2284730" indent="0">
              <a:buNone/>
              <a:defRPr sz="1600" b="1"/>
            </a:lvl6pPr>
            <a:lvl7pPr marL="2741295" indent="0">
              <a:buNone/>
              <a:defRPr sz="1600" b="1"/>
            </a:lvl7pPr>
            <a:lvl8pPr marL="3198495" indent="0">
              <a:buNone/>
              <a:defRPr sz="1600" b="1"/>
            </a:lvl8pPr>
            <a:lvl9pPr marL="3655695"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5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B7511A5-4B78-42B1-96C0-CF809FA09BE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8FE34-7A9E-437A-B739-E264F50A3952}"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399665" indent="0">
              <a:buNone/>
              <a:defRPr sz="1200" b="1"/>
            </a:lvl8pPr>
            <a:lvl9pPr marL="2742565"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399665" indent="0">
              <a:buNone/>
              <a:defRPr sz="1200" b="1"/>
            </a:lvl8pPr>
            <a:lvl9pPr marL="2742565"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399665" indent="0">
              <a:buNone/>
              <a:defRPr sz="800"/>
            </a:lvl8pPr>
            <a:lvl9pPr marL="2742565" indent="0">
              <a:buNone/>
              <a:defRPr sz="8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399665" indent="0">
              <a:buNone/>
              <a:defRPr sz="1500"/>
            </a:lvl8pPr>
            <a:lvl9pPr marL="2742565" indent="0">
              <a:buNone/>
              <a:defRPr sz="1500"/>
            </a:lvl9pPr>
          </a:lstStyle>
          <a:p>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399665" indent="0">
              <a:buNone/>
              <a:defRPr sz="800"/>
            </a:lvl8pPr>
            <a:lvl9pPr marL="2742565" indent="0">
              <a:buNone/>
              <a:defRPr sz="8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2" y="273843"/>
            <a:ext cx="5800725" cy="435887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B7511A5-4B78-42B1-96C0-CF809FA09BE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8FE34-7A9E-437A-B739-E264F50A3952}" type="slidenum">
              <a:rPr lang="en-US" smtClean="0"/>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511A5-4B78-42B1-96C0-CF809FA09BE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8FE34-7A9E-437A-B739-E264F50A395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3765" indent="0">
              <a:buNone/>
              <a:defRPr sz="1000"/>
            </a:lvl3pPr>
            <a:lvl4pPr marL="1370965" indent="0">
              <a:buNone/>
              <a:defRPr sz="900"/>
            </a:lvl4pPr>
            <a:lvl5pPr marL="1827530" indent="0">
              <a:buNone/>
              <a:defRPr sz="900"/>
            </a:lvl5pPr>
            <a:lvl6pPr marL="2284730" indent="0">
              <a:buNone/>
              <a:defRPr sz="900"/>
            </a:lvl6pPr>
            <a:lvl7pPr marL="2741295" indent="0">
              <a:buNone/>
              <a:defRPr sz="900"/>
            </a:lvl7pPr>
            <a:lvl8pPr marL="3198495" indent="0">
              <a:buNone/>
              <a:defRPr sz="900"/>
            </a:lvl8pPr>
            <a:lvl9pPr marL="3655695"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B7511A5-4B78-42B1-96C0-CF809FA09BE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8FE34-7A9E-437A-B739-E264F50A395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3765" indent="0">
              <a:buNone/>
              <a:defRPr sz="2400"/>
            </a:lvl3pPr>
            <a:lvl4pPr marL="1370965" indent="0">
              <a:buNone/>
              <a:defRPr sz="2000"/>
            </a:lvl4pPr>
            <a:lvl5pPr marL="1827530" indent="0">
              <a:buNone/>
              <a:defRPr sz="2000"/>
            </a:lvl5pPr>
            <a:lvl6pPr marL="2284730" indent="0">
              <a:buNone/>
              <a:defRPr sz="2000"/>
            </a:lvl6pPr>
            <a:lvl7pPr marL="2741295" indent="0">
              <a:buNone/>
              <a:defRPr sz="2000"/>
            </a:lvl7pPr>
            <a:lvl8pPr marL="3198495" indent="0">
              <a:buNone/>
              <a:defRPr sz="2000"/>
            </a:lvl8pPr>
            <a:lvl9pPr marL="3655695" indent="0">
              <a:buNone/>
              <a:defRPr sz="2000"/>
            </a:lvl9pPr>
          </a:lstStyle>
          <a:p>
            <a:endParaRPr lang="en-US"/>
          </a:p>
        </p:txBody>
      </p:sp>
      <p:sp>
        <p:nvSpPr>
          <p:cNvPr id="4" name="Text Placeholder 3"/>
          <p:cNvSpPr>
            <a:spLocks noGrp="1"/>
          </p:cNvSpPr>
          <p:nvPr>
            <p:ph type="body" sz="half" idx="2"/>
          </p:nvPr>
        </p:nvSpPr>
        <p:spPr>
          <a:xfrm>
            <a:off x="1792288" y="4025527"/>
            <a:ext cx="5486400" cy="603647"/>
          </a:xfrm>
        </p:spPr>
        <p:txBody>
          <a:bodyPr/>
          <a:lstStyle>
            <a:lvl1pPr marL="0" indent="0">
              <a:buNone/>
              <a:defRPr sz="1400"/>
            </a:lvl1pPr>
            <a:lvl2pPr marL="457200" indent="0">
              <a:buNone/>
              <a:defRPr sz="1200"/>
            </a:lvl2pPr>
            <a:lvl3pPr marL="913765" indent="0">
              <a:buNone/>
              <a:defRPr sz="1000"/>
            </a:lvl3pPr>
            <a:lvl4pPr marL="1370965" indent="0">
              <a:buNone/>
              <a:defRPr sz="900"/>
            </a:lvl4pPr>
            <a:lvl5pPr marL="1827530" indent="0">
              <a:buNone/>
              <a:defRPr sz="900"/>
            </a:lvl5pPr>
            <a:lvl6pPr marL="2284730" indent="0">
              <a:buNone/>
              <a:defRPr sz="900"/>
            </a:lvl6pPr>
            <a:lvl7pPr marL="2741295" indent="0">
              <a:buNone/>
              <a:defRPr sz="900"/>
            </a:lvl7pPr>
            <a:lvl8pPr marL="3198495" indent="0">
              <a:buNone/>
              <a:defRPr sz="900"/>
            </a:lvl8pPr>
            <a:lvl9pPr marL="3655695"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B7511A5-4B78-42B1-96C0-CF809FA09BE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8FE34-7A9E-437A-B739-E264F50A395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2" Type="http://schemas.openxmlformats.org/officeDocument/2006/relationships/theme" Target="../theme/theme5.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5.xml"/><Relationship Id="rId8" Type="http://schemas.openxmlformats.org/officeDocument/2006/relationships/slideLayout" Target="../slideLayouts/slideLayout64.xml"/><Relationship Id="rId7" Type="http://schemas.openxmlformats.org/officeDocument/2006/relationships/slideLayout" Target="../slideLayouts/slideLayout63.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3" Type="http://schemas.openxmlformats.org/officeDocument/2006/relationships/slideLayout" Target="../slideLayouts/slideLayout59.xml"/><Relationship Id="rId2" Type="http://schemas.openxmlformats.org/officeDocument/2006/relationships/slideLayout" Target="../slideLayouts/slideLayout58.xml"/><Relationship Id="rId12" Type="http://schemas.openxmlformats.org/officeDocument/2006/relationships/theme" Target="../theme/theme6.xml"/><Relationship Id="rId11" Type="http://schemas.openxmlformats.org/officeDocument/2006/relationships/slideLayout" Target="../slideLayouts/slideLayout67.xml"/><Relationship Id="rId10" Type="http://schemas.openxmlformats.org/officeDocument/2006/relationships/slideLayout" Target="../slideLayouts/slideLayout66.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2" tIns="45696" rIns="91392" bIns="45696"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2" tIns="45696" rIns="91392" bIns="45696"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92" tIns="45696" rIns="91392" bIns="45696" rtlCol="0" anchor="ctr"/>
          <a:lstStyle>
            <a:lvl1pPr algn="l">
              <a:defRPr sz="1200">
                <a:solidFill>
                  <a:schemeClr val="tx1">
                    <a:tint val="75000"/>
                  </a:schemeClr>
                </a:solidFill>
              </a:defRPr>
            </a:lvl1pPr>
          </a:lstStyle>
          <a:p>
            <a:fld id="{AB7511A5-4B78-42B1-96C0-CF809FA09BEA}" type="datetimeFigureOut">
              <a:rPr lang="en-US" smtClean="0"/>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92" tIns="45696" rIns="91392"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2" tIns="45696" rIns="91392" bIns="45696" rtlCol="0" anchor="ctr"/>
          <a:lstStyle>
            <a:lvl1pPr algn="r">
              <a:defRPr sz="1200">
                <a:solidFill>
                  <a:schemeClr val="tx1">
                    <a:tint val="75000"/>
                  </a:schemeClr>
                </a:solidFill>
              </a:defRPr>
            </a:lvl1pPr>
          </a:lstStyle>
          <a:p>
            <a:fld id="{ED38FE34-7A9E-437A-B739-E264F50A395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8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66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295"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46" tIns="34289" rIns="68546" bIns="34289"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46" tIns="34289" rIns="68546" bIns="34289"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68546" tIns="34289" rIns="68546" bIns="34289" rtlCol="0" anchor="ctr"/>
          <a:lstStyle>
            <a:lvl1pPr algn="l">
              <a:defRPr sz="900">
                <a:solidFill>
                  <a:schemeClr val="tx1">
                    <a:tint val="75000"/>
                  </a:schemeClr>
                </a:solidFill>
              </a:defRPr>
            </a:lvl1pPr>
          </a:lstStyle>
          <a:p>
            <a:pPr defTabSz="685165"/>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46" tIns="34289" rIns="68546" bIns="34289" rtlCol="0" anchor="ctr"/>
          <a:lstStyle>
            <a:lvl1pPr algn="ctr">
              <a:defRPr sz="900">
                <a:solidFill>
                  <a:schemeClr val="tx1">
                    <a:tint val="75000"/>
                  </a:schemeClr>
                </a:solidFill>
              </a:defRPr>
            </a:lvl1pPr>
          </a:lstStyle>
          <a:p>
            <a:pPr defTabSz="685165"/>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46" tIns="34289" rIns="68546" bIns="34289" rtlCol="0" anchor="ctr"/>
          <a:lstStyle>
            <a:lvl1pPr algn="r">
              <a:defRPr sz="900">
                <a:solidFill>
                  <a:schemeClr val="tx1">
                    <a:tint val="75000"/>
                  </a:schemeClr>
                </a:solidFill>
              </a:defRPr>
            </a:lvl1pPr>
          </a:lstStyle>
          <a:p>
            <a:pPr defTabSz="685165"/>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16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615"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515"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15"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68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58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8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745"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165"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230" algn="l" defTabSz="685165" rtl="0" eaLnBrk="1" latinLnBrk="0" hangingPunct="1">
        <a:defRPr sz="1400" kern="1200">
          <a:solidFill>
            <a:schemeClr val="tx1"/>
          </a:solidFill>
          <a:latin typeface="+mn-lt"/>
          <a:ea typeface="+mn-ea"/>
          <a:cs typeface="+mn-cs"/>
        </a:defRPr>
      </a:lvl6pPr>
      <a:lvl7pPr marL="2056130"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50" tIns="34289" rIns="68550" bIns="3428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68550" tIns="34289" rIns="68550" bIns="34289"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8550" tIns="34289" rIns="68550" bIns="34289" rtlCol="0" anchor="ctr"/>
          <a:lstStyle>
            <a:lvl1pPr algn="l">
              <a:defRPr sz="900">
                <a:solidFill>
                  <a:schemeClr val="tx1">
                    <a:tint val="75000"/>
                  </a:schemeClr>
                </a:solidFill>
              </a:defRPr>
            </a:lvl1pPr>
          </a:lstStyle>
          <a:p>
            <a:pPr defTabSz="685165"/>
            <a:fld id="{725A28C7-CDF3-4F0C-8C50-A6DF65459B0F}"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50" tIns="34289" rIns="68550" bIns="34289" rtlCol="0" anchor="ctr"/>
          <a:lstStyle>
            <a:lvl1pPr algn="ctr">
              <a:defRPr sz="900">
                <a:solidFill>
                  <a:schemeClr val="tx1">
                    <a:tint val="75000"/>
                  </a:schemeClr>
                </a:solidFill>
              </a:defRPr>
            </a:lvl1pPr>
          </a:lstStyle>
          <a:p>
            <a:pPr defTabSz="685165"/>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50" tIns="34289" rIns="68550" bIns="34289" rtlCol="0" anchor="ctr"/>
          <a:lstStyle>
            <a:lvl1pPr algn="r">
              <a:defRPr sz="900">
                <a:solidFill>
                  <a:schemeClr val="tx1">
                    <a:tint val="75000"/>
                  </a:schemeClr>
                </a:solidFill>
              </a:defRPr>
            </a:lvl1pPr>
          </a:lstStyle>
          <a:p>
            <a:pPr defTabSz="685165"/>
            <a:fld id="{FC168189-F76A-4C74-8E74-2DAC1674324B}"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16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615"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515"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15"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315"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58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8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38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165"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130"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64" tIns="34289" rIns="68564" bIns="34289"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28650" y="1369218"/>
            <a:ext cx="7886700" cy="3263504"/>
          </a:xfrm>
          <a:prstGeom prst="rect">
            <a:avLst/>
          </a:prstGeom>
        </p:spPr>
        <p:txBody>
          <a:bodyPr vert="horz" lIns="68564" tIns="34289" rIns="68564" bIns="34289"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68564" tIns="34289" rIns="68564" bIns="34289" rtlCol="0" anchor="ctr"/>
          <a:lstStyle>
            <a:lvl1pPr algn="l">
              <a:defRPr sz="900">
                <a:solidFill>
                  <a:schemeClr val="tx1">
                    <a:tint val="75000"/>
                  </a:schemeClr>
                </a:solidFill>
              </a:defRPr>
            </a:lvl1pPr>
          </a:lstStyle>
          <a:p>
            <a:pPr defTabSz="685800"/>
            <a:fld id="{69BE7C88-FF25-421F-BDF0-B788864CBEDA}"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64" tIns="34289" rIns="68564" bIns="34289"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64" tIns="34289" rIns="68564" bIns="34289" rtlCol="0" anchor="ctr"/>
          <a:lstStyle>
            <a:lvl1pPr algn="r">
              <a:defRPr sz="900">
                <a:solidFill>
                  <a:schemeClr val="tx1">
                    <a:tint val="75000"/>
                  </a:schemeClr>
                </a:solidFill>
              </a:defRPr>
            </a:lvl1pPr>
          </a:lstStyle>
          <a:p>
            <a:pPr defTabSz="685800"/>
            <a:fld id="{CB6104B8-2913-4442-AC3D-4A31E973FE16}"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5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3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1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0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665" algn="l" defTabSz="685800" rtl="0" eaLnBrk="1" latinLnBrk="0" hangingPunct="1">
        <a:defRPr sz="1400" kern="1200">
          <a:solidFill>
            <a:schemeClr val="tx1"/>
          </a:solidFill>
          <a:latin typeface="+mn-lt"/>
          <a:ea typeface="+mn-ea"/>
          <a:cs typeface="+mn-cs"/>
        </a:defRPr>
      </a:lvl8pPr>
      <a:lvl9pPr marL="2742565"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28650" y="1369218"/>
            <a:ext cx="7886700" cy="3263504"/>
          </a:xfrm>
          <a:prstGeom prst="rect">
            <a:avLst/>
          </a:prstGeom>
        </p:spPr>
        <p:txBody>
          <a:bodyPr vert="horz" lIns="68571" tIns="34289" rIns="68571" bIns="34289"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800"/>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800"/>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1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01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399665" algn="l" defTabSz="685800" rtl="0" eaLnBrk="1" latinLnBrk="0" hangingPunct="1">
        <a:defRPr sz="1400" kern="1200">
          <a:solidFill>
            <a:schemeClr val="tx1"/>
          </a:solidFill>
          <a:latin typeface="+mn-lt"/>
          <a:ea typeface="+mn-ea"/>
          <a:cs typeface="+mn-cs"/>
        </a:defRPr>
      </a:lvl8pPr>
      <a:lvl9pPr marL="2742565" algn="l" defTabSz="68580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55E0C165-B762-42E3-8810-94456B5AF9B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320D0775-F658-44BD-831E-2B32475A435C}"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1.xml"/><Relationship Id="rId7" Type="http://schemas.openxmlformats.org/officeDocument/2006/relationships/image" Target="../media/image31.png"/><Relationship Id="rId6" Type="http://schemas.openxmlformats.org/officeDocument/2006/relationships/image" Target="../media/image30.wmf"/><Relationship Id="rId5" Type="http://schemas.openxmlformats.org/officeDocument/2006/relationships/oleObject" Target="../embeddings/oleObject3.bin"/><Relationship Id="rId4" Type="http://schemas.openxmlformats.org/officeDocument/2006/relationships/image" Target="../media/image29.wmf"/><Relationship Id="rId3" Type="http://schemas.openxmlformats.org/officeDocument/2006/relationships/oleObject" Target="../embeddings/oleObject2.bin"/><Relationship Id="rId2" Type="http://schemas.openxmlformats.org/officeDocument/2006/relationships/image" Target="../media/image28.wmf"/><Relationship Id="rId10" Type="http://schemas.openxmlformats.org/officeDocument/2006/relationships/notesSlide" Target="../notesSlides/notesSlide1.xml"/><Relationship Id="rId1"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vmlDrawing" Target="../drawings/vmlDrawing2.vml"/><Relationship Id="rId4" Type="http://schemas.openxmlformats.org/officeDocument/2006/relationships/slideLayout" Target="../slideLayouts/slideLayout1.xml"/><Relationship Id="rId3" Type="http://schemas.openxmlformats.org/officeDocument/2006/relationships/image" Target="../media/image32.wmf"/><Relationship Id="rId2" Type="http://schemas.openxmlformats.org/officeDocument/2006/relationships/oleObject" Target="../embeddings/oleObject4.bin"/><Relationship Id="rId1" Type="http://schemas.openxmlformats.org/officeDocument/2006/relationships/image" Target="../media/image31.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vmlDrawing" Target="../drawings/vmlDrawing3.vml"/><Relationship Id="rId3" Type="http://schemas.openxmlformats.org/officeDocument/2006/relationships/slideLayout" Target="../slideLayouts/slideLayout1.xml"/><Relationship Id="rId2" Type="http://schemas.openxmlformats.org/officeDocument/2006/relationships/image" Target="../media/image33.wmf"/><Relationship Id="rId1"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vmlDrawing" Target="../drawings/vmlDrawing4.vml"/><Relationship Id="rId7" Type="http://schemas.openxmlformats.org/officeDocument/2006/relationships/slideLayout" Target="../slideLayouts/slideLayout1.xml"/><Relationship Id="rId6" Type="http://schemas.openxmlformats.org/officeDocument/2006/relationships/image" Target="../media/image36.wmf"/><Relationship Id="rId5" Type="http://schemas.openxmlformats.org/officeDocument/2006/relationships/oleObject" Target="../embeddings/oleObject8.bin"/><Relationship Id="rId4" Type="http://schemas.openxmlformats.org/officeDocument/2006/relationships/image" Target="../media/image35.wmf"/><Relationship Id="rId3" Type="http://schemas.openxmlformats.org/officeDocument/2006/relationships/oleObject" Target="../embeddings/oleObject7.bin"/><Relationship Id="rId2" Type="http://schemas.openxmlformats.org/officeDocument/2006/relationships/image" Target="../media/image34.wmf"/><Relationship Id="rId1"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9" Type="http://schemas.openxmlformats.org/officeDocument/2006/relationships/oleObject" Target="../embeddings/oleObject13.bin"/><Relationship Id="rId8" Type="http://schemas.openxmlformats.org/officeDocument/2006/relationships/image" Target="../media/image40.wmf"/><Relationship Id="rId7" Type="http://schemas.openxmlformats.org/officeDocument/2006/relationships/oleObject" Target="../embeddings/oleObject12.bin"/><Relationship Id="rId6" Type="http://schemas.openxmlformats.org/officeDocument/2006/relationships/image" Target="../media/image39.wmf"/><Relationship Id="rId5" Type="http://schemas.openxmlformats.org/officeDocument/2006/relationships/oleObject" Target="../embeddings/oleObject11.bin"/><Relationship Id="rId4" Type="http://schemas.openxmlformats.org/officeDocument/2006/relationships/image" Target="../media/image38.wmf"/><Relationship Id="rId3" Type="http://schemas.openxmlformats.org/officeDocument/2006/relationships/oleObject" Target="../embeddings/oleObject10.bin"/><Relationship Id="rId21" Type="http://schemas.openxmlformats.org/officeDocument/2006/relationships/notesSlide" Target="../notesSlides/notesSlide5.xml"/><Relationship Id="rId20" Type="http://schemas.openxmlformats.org/officeDocument/2006/relationships/vmlDrawing" Target="../drawings/vmlDrawing5.vml"/><Relationship Id="rId2" Type="http://schemas.openxmlformats.org/officeDocument/2006/relationships/image" Target="../media/image37.wmf"/><Relationship Id="rId19" Type="http://schemas.openxmlformats.org/officeDocument/2006/relationships/slideLayout" Target="../slideLayouts/slideLayout1.xml"/><Relationship Id="rId18" Type="http://schemas.openxmlformats.org/officeDocument/2006/relationships/image" Target="../media/image45.wmf"/><Relationship Id="rId17" Type="http://schemas.openxmlformats.org/officeDocument/2006/relationships/oleObject" Target="../embeddings/oleObject17.bin"/><Relationship Id="rId16" Type="http://schemas.openxmlformats.org/officeDocument/2006/relationships/image" Target="../media/image44.wmf"/><Relationship Id="rId15" Type="http://schemas.openxmlformats.org/officeDocument/2006/relationships/oleObject" Target="../embeddings/oleObject16.bin"/><Relationship Id="rId14" Type="http://schemas.openxmlformats.org/officeDocument/2006/relationships/image" Target="../media/image43.wmf"/><Relationship Id="rId13" Type="http://schemas.openxmlformats.org/officeDocument/2006/relationships/oleObject" Target="../embeddings/oleObject15.bin"/><Relationship Id="rId12" Type="http://schemas.openxmlformats.org/officeDocument/2006/relationships/image" Target="../media/image42.wmf"/><Relationship Id="rId11" Type="http://schemas.openxmlformats.org/officeDocument/2006/relationships/oleObject" Target="../embeddings/oleObject14.bin"/><Relationship Id="rId10" Type="http://schemas.openxmlformats.org/officeDocument/2006/relationships/image" Target="../media/image41.wmf"/><Relationship Id="rId1"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7" Type="http://schemas.openxmlformats.org/officeDocument/2006/relationships/vmlDrawing" Target="../drawings/vmlDrawing6.vml"/><Relationship Id="rId6" Type="http://schemas.openxmlformats.org/officeDocument/2006/relationships/slideLayout" Target="../slideLayouts/slideLayout2.xml"/><Relationship Id="rId5" Type="http://schemas.openxmlformats.org/officeDocument/2006/relationships/image" Target="../media/image48.wmf"/><Relationship Id="rId4" Type="http://schemas.openxmlformats.org/officeDocument/2006/relationships/oleObject" Target="../embeddings/oleObject19.bin"/><Relationship Id="rId3" Type="http://schemas.openxmlformats.org/officeDocument/2006/relationships/image" Target="../media/image47.png"/><Relationship Id="rId2" Type="http://schemas.openxmlformats.org/officeDocument/2006/relationships/image" Target="../media/image46.wmf"/><Relationship Id="rId1"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24.bin"/><Relationship Id="rId8" Type="http://schemas.openxmlformats.org/officeDocument/2006/relationships/image" Target="../media/image52.wmf"/><Relationship Id="rId7" Type="http://schemas.openxmlformats.org/officeDocument/2006/relationships/oleObject" Target="../embeddings/oleObject23.bin"/><Relationship Id="rId6" Type="http://schemas.openxmlformats.org/officeDocument/2006/relationships/image" Target="../media/image51.wmf"/><Relationship Id="rId5" Type="http://schemas.openxmlformats.org/officeDocument/2006/relationships/oleObject" Target="../embeddings/oleObject22.bin"/><Relationship Id="rId4" Type="http://schemas.openxmlformats.org/officeDocument/2006/relationships/image" Target="../media/image50.wmf"/><Relationship Id="rId3" Type="http://schemas.openxmlformats.org/officeDocument/2006/relationships/oleObject" Target="../embeddings/oleObject21.bin"/><Relationship Id="rId2" Type="http://schemas.openxmlformats.org/officeDocument/2006/relationships/image" Target="../media/image49.wmf"/><Relationship Id="rId18" Type="http://schemas.openxmlformats.org/officeDocument/2006/relationships/vmlDrawing" Target="../drawings/vmlDrawing7.vml"/><Relationship Id="rId17" Type="http://schemas.openxmlformats.org/officeDocument/2006/relationships/slideLayout" Target="../slideLayouts/slideLayout7.xml"/><Relationship Id="rId16" Type="http://schemas.openxmlformats.org/officeDocument/2006/relationships/image" Target="../media/image56.wmf"/><Relationship Id="rId15" Type="http://schemas.openxmlformats.org/officeDocument/2006/relationships/oleObject" Target="../embeddings/oleObject27.bin"/><Relationship Id="rId14" Type="http://schemas.openxmlformats.org/officeDocument/2006/relationships/image" Target="../media/image55.wmf"/><Relationship Id="rId13" Type="http://schemas.openxmlformats.org/officeDocument/2006/relationships/oleObject" Target="../embeddings/oleObject26.bin"/><Relationship Id="rId12" Type="http://schemas.openxmlformats.org/officeDocument/2006/relationships/image" Target="../media/image54.wmf"/><Relationship Id="rId11" Type="http://schemas.openxmlformats.org/officeDocument/2006/relationships/oleObject" Target="../embeddings/oleObject25.bin"/><Relationship Id="rId10" Type="http://schemas.openxmlformats.org/officeDocument/2006/relationships/image" Target="../media/image53.wmf"/><Relationship Id="rId1"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32.bin"/><Relationship Id="rId8" Type="http://schemas.openxmlformats.org/officeDocument/2006/relationships/image" Target="../media/image60.wmf"/><Relationship Id="rId7" Type="http://schemas.openxmlformats.org/officeDocument/2006/relationships/oleObject" Target="../embeddings/oleObject31.bin"/><Relationship Id="rId6" Type="http://schemas.openxmlformats.org/officeDocument/2006/relationships/image" Target="../media/image59.wmf"/><Relationship Id="rId5" Type="http://schemas.openxmlformats.org/officeDocument/2006/relationships/oleObject" Target="../embeddings/oleObject30.bin"/><Relationship Id="rId4" Type="http://schemas.openxmlformats.org/officeDocument/2006/relationships/image" Target="../media/image58.wmf"/><Relationship Id="rId3" Type="http://schemas.openxmlformats.org/officeDocument/2006/relationships/oleObject" Target="../embeddings/oleObject29.bin"/><Relationship Id="rId2" Type="http://schemas.openxmlformats.org/officeDocument/2006/relationships/image" Target="../media/image57.wmf"/><Relationship Id="rId18" Type="http://schemas.openxmlformats.org/officeDocument/2006/relationships/vmlDrawing" Target="../drawings/vmlDrawing8.vml"/><Relationship Id="rId17" Type="http://schemas.openxmlformats.org/officeDocument/2006/relationships/slideLayout" Target="../slideLayouts/slideLayout7.xml"/><Relationship Id="rId16" Type="http://schemas.openxmlformats.org/officeDocument/2006/relationships/image" Target="../media/image63.wmf"/><Relationship Id="rId15" Type="http://schemas.openxmlformats.org/officeDocument/2006/relationships/oleObject" Target="../embeddings/oleObject35.bin"/><Relationship Id="rId14" Type="http://schemas.openxmlformats.org/officeDocument/2006/relationships/image" Target="../media/image62.wmf"/><Relationship Id="rId13" Type="http://schemas.openxmlformats.org/officeDocument/2006/relationships/oleObject" Target="../embeddings/oleObject34.bin"/><Relationship Id="rId12" Type="http://schemas.openxmlformats.org/officeDocument/2006/relationships/image" Target="../media/image61.wmf"/><Relationship Id="rId11" Type="http://schemas.openxmlformats.org/officeDocument/2006/relationships/oleObject" Target="../embeddings/oleObject33.bin"/><Relationship Id="rId10" Type="http://schemas.openxmlformats.org/officeDocument/2006/relationships/image" Target="../media/image53.wmf"/><Relationship Id="rId1" Type="http://schemas.openxmlformats.org/officeDocument/2006/relationships/oleObject" Target="../embeddings/oleObject28.bin"/></Relationships>
</file>

<file path=ppt/slides/_rels/slide19.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slideLayout" Target="../slideLayouts/slideLayout7.xml"/><Relationship Id="rId4" Type="http://schemas.openxmlformats.org/officeDocument/2006/relationships/image" Target="../media/image65.wmf"/><Relationship Id="rId3" Type="http://schemas.openxmlformats.org/officeDocument/2006/relationships/oleObject" Target="../embeddings/oleObject37.bin"/><Relationship Id="rId2" Type="http://schemas.openxmlformats.org/officeDocument/2006/relationships/image" Target="../media/image64.wmf"/><Relationship Id="rId1" Type="http://schemas.openxmlformats.org/officeDocument/2006/relationships/oleObject" Target="../embeddings/oleObject36.bin"/></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9" Type="http://schemas.openxmlformats.org/officeDocument/2006/relationships/oleObject" Target="../embeddings/oleObject42.bin"/><Relationship Id="rId8" Type="http://schemas.openxmlformats.org/officeDocument/2006/relationships/image" Target="../media/image67.wmf"/><Relationship Id="rId7" Type="http://schemas.openxmlformats.org/officeDocument/2006/relationships/oleObject" Target="../embeddings/oleObject41.bin"/><Relationship Id="rId6" Type="http://schemas.openxmlformats.org/officeDocument/2006/relationships/image" Target="../media/image66.wmf"/><Relationship Id="rId5" Type="http://schemas.openxmlformats.org/officeDocument/2006/relationships/oleObject" Target="../embeddings/oleObject40.bin"/><Relationship Id="rId4" Type="http://schemas.openxmlformats.org/officeDocument/2006/relationships/image" Target="../media/image65.wmf"/><Relationship Id="rId3" Type="http://schemas.openxmlformats.org/officeDocument/2006/relationships/oleObject" Target="../embeddings/oleObject39.bin"/><Relationship Id="rId2" Type="http://schemas.openxmlformats.org/officeDocument/2006/relationships/image" Target="../media/image64.wmf"/><Relationship Id="rId14" Type="http://schemas.openxmlformats.org/officeDocument/2006/relationships/vmlDrawing" Target="../drawings/vmlDrawing10.vml"/><Relationship Id="rId13" Type="http://schemas.openxmlformats.org/officeDocument/2006/relationships/slideLayout" Target="../slideLayouts/slideLayout7.xml"/><Relationship Id="rId12" Type="http://schemas.openxmlformats.org/officeDocument/2006/relationships/image" Target="../media/image69.wmf"/><Relationship Id="rId11" Type="http://schemas.openxmlformats.org/officeDocument/2006/relationships/oleObject" Target="../embeddings/oleObject43.bin"/><Relationship Id="rId10" Type="http://schemas.openxmlformats.org/officeDocument/2006/relationships/image" Target="../media/image68.wmf"/><Relationship Id="rId1" Type="http://schemas.openxmlformats.org/officeDocument/2006/relationships/oleObject" Target="../embeddings/oleObject38.bin"/></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7.xml"/><Relationship Id="rId2" Type="http://schemas.openxmlformats.org/officeDocument/2006/relationships/image" Target="../media/image70.wmf"/><Relationship Id="rId1" Type="http://schemas.openxmlformats.org/officeDocument/2006/relationships/oleObject" Target="../embeddings/oleObject44.bin"/></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73.wmf"/><Relationship Id="rId7" Type="http://schemas.openxmlformats.org/officeDocument/2006/relationships/oleObject" Target="../embeddings/oleObject48.bin"/><Relationship Id="rId6" Type="http://schemas.openxmlformats.org/officeDocument/2006/relationships/image" Target="../media/image72.wmf"/><Relationship Id="rId5" Type="http://schemas.openxmlformats.org/officeDocument/2006/relationships/oleObject" Target="../embeddings/oleObject47.bin"/><Relationship Id="rId4" Type="http://schemas.openxmlformats.org/officeDocument/2006/relationships/image" Target="../media/image71.wmf"/><Relationship Id="rId3" Type="http://schemas.openxmlformats.org/officeDocument/2006/relationships/oleObject" Target="../embeddings/oleObject46.bin"/><Relationship Id="rId2" Type="http://schemas.openxmlformats.org/officeDocument/2006/relationships/image" Target="../media/image70.wmf"/><Relationship Id="rId10" Type="http://schemas.openxmlformats.org/officeDocument/2006/relationships/vmlDrawing" Target="../drawings/vmlDrawing12.vml"/><Relationship Id="rId1" Type="http://schemas.openxmlformats.org/officeDocument/2006/relationships/oleObject" Target="../embeddings/oleObject45.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9" Type="http://schemas.openxmlformats.org/officeDocument/2006/relationships/image" Target="../media/image78.wmf"/><Relationship Id="rId8" Type="http://schemas.openxmlformats.org/officeDocument/2006/relationships/oleObject" Target="../embeddings/oleObject52.bin"/><Relationship Id="rId7" Type="http://schemas.openxmlformats.org/officeDocument/2006/relationships/image" Target="../media/image77.wmf"/><Relationship Id="rId6" Type="http://schemas.openxmlformats.org/officeDocument/2006/relationships/oleObject" Target="../embeddings/oleObject51.bin"/><Relationship Id="rId5" Type="http://schemas.openxmlformats.org/officeDocument/2006/relationships/image" Target="../media/image76.wmf"/><Relationship Id="rId4" Type="http://schemas.openxmlformats.org/officeDocument/2006/relationships/oleObject" Target="../embeddings/oleObject50.bin"/><Relationship Id="rId3" Type="http://schemas.openxmlformats.org/officeDocument/2006/relationships/image" Target="../media/image75.wmf"/><Relationship Id="rId2" Type="http://schemas.openxmlformats.org/officeDocument/2006/relationships/oleObject" Target="../embeddings/oleObject49.bin"/><Relationship Id="rId13" Type="http://schemas.openxmlformats.org/officeDocument/2006/relationships/vmlDrawing" Target="../drawings/vmlDrawing13.vml"/><Relationship Id="rId12" Type="http://schemas.openxmlformats.org/officeDocument/2006/relationships/slideLayout" Target="../slideLayouts/slideLayout12.xml"/><Relationship Id="rId11" Type="http://schemas.openxmlformats.org/officeDocument/2006/relationships/image" Target="../media/image79.wmf"/><Relationship Id="rId10" Type="http://schemas.openxmlformats.org/officeDocument/2006/relationships/oleObject" Target="../embeddings/oleObject53.bin"/><Relationship Id="rId1" Type="http://schemas.openxmlformats.org/officeDocument/2006/relationships/image" Target="../media/image7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9" Type="http://schemas.openxmlformats.org/officeDocument/2006/relationships/vmlDrawing" Target="../drawings/vmlDrawing14.vml"/><Relationship Id="rId8" Type="http://schemas.openxmlformats.org/officeDocument/2006/relationships/slideLayout" Target="../slideLayouts/slideLayout12.xml"/><Relationship Id="rId7" Type="http://schemas.openxmlformats.org/officeDocument/2006/relationships/image" Target="../media/image83.png"/><Relationship Id="rId6" Type="http://schemas.openxmlformats.org/officeDocument/2006/relationships/image" Target="../media/image82.wmf"/><Relationship Id="rId5" Type="http://schemas.openxmlformats.org/officeDocument/2006/relationships/oleObject" Target="../embeddings/oleObject56.bin"/><Relationship Id="rId4" Type="http://schemas.openxmlformats.org/officeDocument/2006/relationships/image" Target="../media/image81.wmf"/><Relationship Id="rId3" Type="http://schemas.openxmlformats.org/officeDocument/2006/relationships/oleObject" Target="../embeddings/oleObject55.bin"/><Relationship Id="rId2" Type="http://schemas.openxmlformats.org/officeDocument/2006/relationships/image" Target="../media/image80.wmf"/><Relationship Id="rId10" Type="http://schemas.openxmlformats.org/officeDocument/2006/relationships/notesSlide" Target="../notesSlides/notesSlide6.xml"/><Relationship Id="rId1" Type="http://schemas.openxmlformats.org/officeDocument/2006/relationships/oleObject" Target="../embeddings/oleObject54.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microsoft.com/office/2007/relationships/hdphoto" Target="../media/image85.wdp"/><Relationship Id="rId1" Type="http://schemas.openxmlformats.org/officeDocument/2006/relationships/image" Target="../media/image8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jpeg"/><Relationship Id="rId2" Type="http://schemas.openxmlformats.org/officeDocument/2006/relationships/image" Target="../media/image15.jpeg"/><Relationship Id="rId11" Type="http://schemas.openxmlformats.org/officeDocument/2006/relationships/slideLayout" Target="../slideLayouts/slideLayout12.xml"/><Relationship Id="rId10" Type="http://schemas.openxmlformats.org/officeDocument/2006/relationships/image" Target="../media/image23.png"/><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41.xml"/><Relationship Id="rId6" Type="http://schemas.openxmlformats.org/officeDocument/2006/relationships/image" Target="../media/image24.GIF"/><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image" Target="../media/image27.png"/><Relationship Id="rId1"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b="-4000"/>
          </a:stretch>
        </a:blipFill>
        <a:effectLst/>
      </p:bgPr>
    </p:bg>
    <p:spTree>
      <p:nvGrpSpPr>
        <p:cNvPr id="1" name=""/>
        <p:cNvGrpSpPr/>
        <p:nvPr/>
      </p:nvGrpSpPr>
      <p:grpSpPr>
        <a:xfrm>
          <a:off x="0" y="0"/>
          <a:ext cx="0" cy="0"/>
          <a:chOff x="0" y="0"/>
          <a:chExt cx="0" cy="0"/>
        </a:xfrm>
      </p:grpSpPr>
      <p:pic>
        <p:nvPicPr>
          <p:cNvPr id="4" name="Picture 2" descr="https://lh3.googleusercontent.com/-Tk55LJDFflU/WsHNwwaiKSI/AAAAAAAAB6g/jFfcR8uLDVMfXANO8wdQVpwHcT3NMu_AQCHMYCw/h136/5-mau_slide_powerpoint_dep_ctu.vn_(2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6747" y="3734973"/>
            <a:ext cx="2274005" cy="1408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ttps://lh3.googleusercontent.com/-hCZmtIGIYWo/WsHN9xcCJ-I/AAAAAAAAB7c/XZXLuzX8LEgcBZyvQvRyNuKebeDk0QYhwCHMYCw/h136/6-mau_slide_powerpoint_dep_ctu.vn_(38).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0286" y="330701"/>
            <a:ext cx="2271713" cy="9715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59020" y="1002402"/>
            <a:ext cx="5521384" cy="1331134"/>
          </a:xfrm>
          <a:prstGeom prst="rect">
            <a:avLst/>
          </a:prstGeom>
          <a:noFill/>
        </p:spPr>
        <p:txBody>
          <a:bodyPr wrap="none" lIns="68544" tIns="34289" rIns="68544" bIns="34289">
            <a:spAutoFit/>
          </a:bodyPr>
          <a:lstStyle/>
          <a:p>
            <a:pPr algn="ctr" defTabSz="685165"/>
            <a:r>
              <a:rPr lang="en-US" sz="4100" b="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rPr>
              <a:t>Chào mừng các thầy cô </a:t>
            </a:r>
            <a:endParaRPr lang="en-US" sz="4100" b="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ndParaRPr>
          </a:p>
          <a:p>
            <a:pPr algn="ctr" defTabSz="685165"/>
            <a:r>
              <a:rPr lang="en-US" sz="4100" b="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rPr>
              <a:t>về dự giờ thăm lớp</a:t>
            </a:r>
            <a:endParaRPr lang="en-US" sz="4100" b="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81300" y="742950"/>
            <a:ext cx="3200400" cy="3200400"/>
          </a:xfrm>
          <a:prstGeom prst="ellipse">
            <a:avLst/>
          </a:prstGeom>
          <a:solidFill>
            <a:schemeClr val="bg1"/>
          </a:solidFill>
          <a:ln w="76200" cmpd="tri">
            <a:solidFill>
              <a:srgbClr val="0070C0"/>
            </a:solidFill>
            <a:prstDash val="sysDash"/>
            <a:miter lim="800000"/>
          </a:ln>
        </p:spPr>
        <p:style>
          <a:lnRef idx="1">
            <a:schemeClr val="accent1"/>
          </a:lnRef>
          <a:fillRef idx="2">
            <a:schemeClr val="accent1"/>
          </a:fillRef>
          <a:effectRef idx="1">
            <a:schemeClr val="accent1"/>
          </a:effectRef>
          <a:fontRef idx="minor">
            <a:schemeClr val="dk1"/>
          </a:fontRef>
        </p:style>
        <p:txBody>
          <a:bodyPr lIns="91392" tIns="45696" rIns="91392" bIns="45696" rtlCol="0" anchor="ctr"/>
          <a:lstStyle/>
          <a:p>
            <a:pPr algn="ctr"/>
            <a:endParaRPr lang="en-US"/>
          </a:p>
        </p:txBody>
      </p:sp>
      <p:sp>
        <p:nvSpPr>
          <p:cNvPr id="5" name="TextBox 4"/>
          <p:cNvSpPr txBox="1"/>
          <p:nvPr/>
        </p:nvSpPr>
        <p:spPr>
          <a:xfrm>
            <a:off x="3086101" y="1847874"/>
            <a:ext cx="2989857" cy="954107"/>
          </a:xfrm>
          <a:prstGeom prst="rect">
            <a:avLst/>
          </a:prstGeom>
          <a:noFill/>
        </p:spPr>
        <p:txBody>
          <a:bodyPr wrap="none" lIns="91392" tIns="45696" rIns="91392" bIns="45696"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2. HÌNH THÀNH </a:t>
            </a:r>
            <a:endParaRPr lang="en-US" sz="2800" b="1">
              <a:solidFill>
                <a:srgbClr val="FF0000"/>
              </a:solidFill>
              <a:latin typeface="Times New Roman" panose="02020603050405020304" pitchFamily="18" charset="0"/>
              <a:cs typeface="Times New Roman" panose="02020603050405020304" pitchFamily="18" charset="0"/>
            </a:endParaRPr>
          </a:p>
          <a:p>
            <a:pPr algn="ctr"/>
            <a:r>
              <a:rPr lang="en-US" sz="2800" b="1">
                <a:solidFill>
                  <a:srgbClr val="FF0000"/>
                </a:solidFill>
                <a:latin typeface="Times New Roman" panose="02020603050405020304" pitchFamily="18" charset="0"/>
                <a:cs typeface="Times New Roman" panose="02020603050405020304" pitchFamily="18" charset="0"/>
              </a:rPr>
              <a:t>KIẾN THỨC</a:t>
            </a:r>
            <a:endParaRPr 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36" presetClass="emph" presetSubtype="0" repeatCount="indefinite" fill="hold" grpId="0" nodeType="withEffect">
                                  <p:stCondLst>
                                    <p:cond delay="0"/>
                                  </p:stCondLst>
                                  <p:iterate type="lt">
                                    <p:tmPct val="10000"/>
                                  </p:iterate>
                                  <p:childTnLst>
                                    <p:animScale>
                                      <p:cBhvr>
                                        <p:cTn id="9" dur="500" autoRev="1" fill="hold">
                                          <p:stCondLst>
                                            <p:cond delay="0"/>
                                          </p:stCondLst>
                                        </p:cTn>
                                        <p:tgtEl>
                                          <p:spTgt spid="5"/>
                                        </p:tgtEl>
                                      </p:cBhvr>
                                      <p:to x="80000" y="100000"/>
                                    </p:animScale>
                                    <p:anim by="(#ppt_w*0.10)" calcmode="lin" valueType="num">
                                      <p:cBhvr>
                                        <p:cTn id="10" dur="500" autoRev="1" fill="hold">
                                          <p:stCondLst>
                                            <p:cond delay="0"/>
                                          </p:stCondLst>
                                        </p:cTn>
                                        <p:tgtEl>
                                          <p:spTgt spid="5"/>
                                        </p:tgtEl>
                                        <p:attrNameLst>
                                          <p:attrName>ppt_x</p:attrName>
                                        </p:attrNameLst>
                                      </p:cBhvr>
                                    </p:anim>
                                    <p:anim by="(-#ppt_w*0.10)" calcmode="lin" valueType="num">
                                      <p:cBhvr>
                                        <p:cTn id="11" dur="500" autoRev="1" fill="hold">
                                          <p:stCondLst>
                                            <p:cond delay="0"/>
                                          </p:stCondLst>
                                        </p:cTn>
                                        <p:tgtEl>
                                          <p:spTgt spid="5"/>
                                        </p:tgtEl>
                                        <p:attrNameLst>
                                          <p:attrName>ppt_y</p:attrName>
                                        </p:attrNameLst>
                                      </p:cBhvr>
                                    </p:anim>
                                    <p:animRot by="-480000">
                                      <p:cBhvr>
                                        <p:cTn id="12"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0"/>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anose="02020603050405020304" pitchFamily="18" charset="0"/>
                <a:cs typeface="Times New Roman" panose="02020603050405020304" pitchFamily="18" charset="0"/>
              </a:rPr>
              <a:t>BÀI </a:t>
            </a:r>
            <a:r>
              <a:rPr lang="en-US" sz="2800" b="1" dirty="0">
                <a:latin typeface="Times New Roman" panose="02020603050405020304" pitchFamily="18" charset="0"/>
                <a:cs typeface="Times New Roman" panose="02020603050405020304" pitchFamily="18" charset="0"/>
              </a:rPr>
              <a:t>21: PHÂN THỨC ĐẠI SỐ</a:t>
            </a:r>
            <a:endParaRPr lang="en-US" sz="28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4220" y="317120"/>
            <a:ext cx="379076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endParaRPr lang="en-US"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79512" y="788512"/>
            <a:ext cx="3395481"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Phân </a:t>
            </a:r>
            <a:r>
              <a:rPr lang="vi-VN" sz="2400" b="1" dirty="0">
                <a:latin typeface="Times New Roman" panose="02020603050405020304" pitchFamily="18" charset="0"/>
                <a:cs typeface="Times New Roman" panose="02020603050405020304" pitchFamily="18" charset="0"/>
              </a:rPr>
              <a:t>thức đại số là gì?</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179512" y="1157844"/>
            <a:ext cx="8721664" cy="3046988"/>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HĐ1: </a:t>
            </a:r>
            <a:r>
              <a:rPr lang="vi-VN" sz="2400" dirty="0" smtClean="0">
                <a:latin typeface="Times New Roman" panose="02020603050405020304" pitchFamily="18" charset="0"/>
                <a:cs typeface="Times New Roman" panose="02020603050405020304" pitchFamily="18" charset="0"/>
              </a:rPr>
              <a:t>Trong </a:t>
            </a:r>
            <a:r>
              <a:rPr lang="vi-VN" sz="2400" dirty="0">
                <a:latin typeface="Times New Roman" panose="02020603050405020304" pitchFamily="18" charset="0"/>
                <a:cs typeface="Times New Roman" panose="02020603050405020304" pitchFamily="18" charset="0"/>
              </a:rPr>
              <a:t>tình huống mở đầu, giả sử vận tốc trung bình của một vận động viên đi xe đạp trên 36 km đường bằng phẳng là x (km/h).</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Hãy viết biểu thức biểu thị:</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Thời gian vận động viên hoàn thành chặng leo </a:t>
            </a:r>
            <a:r>
              <a:rPr lang="vi-VN" sz="2400" dirty="0" smtClean="0">
                <a:latin typeface="Times New Roman" panose="02020603050405020304" pitchFamily="18" charset="0"/>
                <a:cs typeface="Times New Roman" panose="02020603050405020304" pitchFamily="18" charset="0"/>
              </a:rPr>
              <a:t>dốc</a:t>
            </a:r>
            <a:r>
              <a:rPr lang="en-U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Thời gian vận động viên hoàn thành chặng xuống </a:t>
            </a:r>
            <a:r>
              <a:rPr lang="vi-VN" sz="2400" dirty="0" smtClean="0">
                <a:latin typeface="Times New Roman" panose="02020603050405020304" pitchFamily="18" charset="0"/>
                <a:cs typeface="Times New Roman" panose="02020603050405020304" pitchFamily="18" charset="0"/>
              </a:rPr>
              <a:t>dốc</a:t>
            </a:r>
            <a:endParaRPr lang="en-US" sz="2400" dirty="0" smtClean="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Thời gian vận động viên hoàn thành chặng đường bằng phẳng</a:t>
            </a:r>
            <a:endParaRPr lang="vi-VN" sz="2400" dirty="0">
              <a:latin typeface="Times New Roman" panose="02020603050405020304" pitchFamily="18" charset="0"/>
              <a:cs typeface="Times New Roman" panose="02020603050405020304"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10" name="Object 9"/>
          <p:cNvGraphicFramePr>
            <a:graphicFrameLocks noChangeAspect="1"/>
          </p:cNvGraphicFramePr>
          <p:nvPr/>
        </p:nvGraphicFramePr>
        <p:xfrm>
          <a:off x="6496050" y="2195513"/>
          <a:ext cx="881063" cy="604837"/>
        </p:xfrm>
        <a:graphic>
          <a:graphicData uri="http://schemas.openxmlformats.org/presentationml/2006/ole">
            <mc:AlternateContent xmlns:mc="http://schemas.openxmlformats.org/markup-compatibility/2006">
              <mc:Choice xmlns:v="urn:schemas-microsoft-com:vml" Requires="v">
                <p:oleObj spid="_x0000_s12886" name="Equation" r:id="rId1" imgW="21336000" imgH="14630400" progId="Equation.DSMT4">
                  <p:embed/>
                </p:oleObj>
              </mc:Choice>
              <mc:Fallback>
                <p:oleObj name="Equation" r:id="rId1" imgW="21336000" imgH="14630400" progId="Equation.DSMT4">
                  <p:embed/>
                  <p:pic>
                    <p:nvPicPr>
                      <p:cNvPr id="0" name="Object 547"/>
                      <p:cNvPicPr>
                        <a:picLocks noChangeAspect="1" noChangeArrowheads="1"/>
                      </p:cNvPicPr>
                      <p:nvPr/>
                    </p:nvPicPr>
                    <p:blipFill>
                      <a:blip r:embed="rId2"/>
                      <a:srcRect/>
                      <a:stretch>
                        <a:fillRect/>
                      </a:stretch>
                    </p:blipFill>
                    <p:spPr bwMode="auto">
                      <a:xfrm>
                        <a:off x="6496050" y="2195513"/>
                        <a:ext cx="881063"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6846888" y="2913063"/>
          <a:ext cx="996950" cy="604837"/>
        </p:xfrm>
        <a:graphic>
          <a:graphicData uri="http://schemas.openxmlformats.org/presentationml/2006/ole">
            <mc:AlternateContent xmlns:mc="http://schemas.openxmlformats.org/markup-compatibility/2006">
              <mc:Choice xmlns:v="urn:schemas-microsoft-com:vml" Requires="v">
                <p:oleObj spid="_x0000_s12887" name="Equation" r:id="rId3" imgW="24079200" imgH="14630400" progId="Equation.DSMT4">
                  <p:embed/>
                </p:oleObj>
              </mc:Choice>
              <mc:Fallback>
                <p:oleObj name="Equation" r:id="rId3" imgW="24079200" imgH="14630400" progId="Equation.DSMT4">
                  <p:embed/>
                  <p:pic>
                    <p:nvPicPr>
                      <p:cNvPr id="0" name="Object 9"/>
                      <p:cNvPicPr>
                        <a:picLocks noChangeAspect="1" noChangeArrowheads="1"/>
                      </p:cNvPicPr>
                      <p:nvPr/>
                    </p:nvPicPr>
                    <p:blipFill>
                      <a:blip r:embed="rId4"/>
                      <a:srcRect/>
                      <a:stretch>
                        <a:fillRect/>
                      </a:stretch>
                    </p:blipFill>
                    <p:spPr bwMode="auto">
                      <a:xfrm>
                        <a:off x="6846888" y="2913063"/>
                        <a:ext cx="9969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7978775" y="3723498"/>
          <a:ext cx="654050" cy="604837"/>
        </p:xfrm>
        <a:graphic>
          <a:graphicData uri="http://schemas.openxmlformats.org/presentationml/2006/ole">
            <mc:AlternateContent xmlns:mc="http://schemas.openxmlformats.org/markup-compatibility/2006">
              <mc:Choice xmlns:v="urn:schemas-microsoft-com:vml" Requires="v">
                <p:oleObj spid="_x0000_s12888" name="Equation" r:id="rId5" imgW="15849600" imgH="14630400" progId="Equation.DSMT4">
                  <p:embed/>
                </p:oleObj>
              </mc:Choice>
              <mc:Fallback>
                <p:oleObj name="Equation" r:id="rId5" imgW="15849600" imgH="14630400" progId="Equation.DSMT4">
                  <p:embed/>
                  <p:pic>
                    <p:nvPicPr>
                      <p:cNvPr id="0" name="Object 9"/>
                      <p:cNvPicPr>
                        <a:picLocks noChangeAspect="1" noChangeArrowheads="1"/>
                      </p:cNvPicPr>
                      <p:nvPr/>
                    </p:nvPicPr>
                    <p:blipFill>
                      <a:blip r:embed="rId6"/>
                      <a:srcRect/>
                      <a:stretch>
                        <a:fillRect/>
                      </a:stretch>
                    </p:blipFill>
                    <p:spPr bwMode="auto">
                      <a:xfrm>
                        <a:off x="7978775" y="3723498"/>
                        <a:ext cx="6540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56376" y="-19577"/>
            <a:ext cx="1054273" cy="10542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0"/>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anose="02020603050405020304" pitchFamily="18" charset="0"/>
                <a:cs typeface="Times New Roman" panose="02020603050405020304" pitchFamily="18" charset="0"/>
              </a:rPr>
              <a:t>BÀI </a:t>
            </a:r>
            <a:r>
              <a:rPr lang="en-US" sz="2800" b="1" dirty="0">
                <a:latin typeface="Times New Roman" panose="02020603050405020304" pitchFamily="18" charset="0"/>
                <a:cs typeface="Times New Roman" panose="02020603050405020304" pitchFamily="18" charset="0"/>
              </a:rPr>
              <a:t>21: PHÂN THỨC ĐẠI SỐ</a:t>
            </a:r>
            <a:endParaRPr lang="en-US" sz="28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4220" y="317120"/>
            <a:ext cx="379076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endParaRPr lang="en-US"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79512" y="788512"/>
            <a:ext cx="3395481"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Phân </a:t>
            </a:r>
            <a:r>
              <a:rPr lang="vi-VN" sz="2400" b="1" dirty="0">
                <a:latin typeface="Times New Roman" panose="02020603050405020304" pitchFamily="18" charset="0"/>
                <a:cs typeface="Times New Roman" panose="02020603050405020304" pitchFamily="18" charset="0"/>
              </a:rPr>
              <a:t>thức đại số là gì?</a:t>
            </a:r>
            <a:endParaRPr lang="en-US" sz="2400" dirty="0">
              <a:latin typeface="Times New Roman" panose="02020603050405020304" pitchFamily="18" charset="0"/>
              <a:cs typeface="Times New Roman" panose="02020603050405020304"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11" name="Picture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957181" y="317120"/>
            <a:ext cx="1054273" cy="1054273"/>
          </a:xfrm>
          <a:prstGeom prst="rect">
            <a:avLst/>
          </a:prstGeom>
        </p:spPr>
      </p:pic>
      <p:sp>
        <p:nvSpPr>
          <p:cNvPr id="4" name="Rectangle 3"/>
          <p:cNvSpPr/>
          <p:nvPr/>
        </p:nvSpPr>
        <p:spPr>
          <a:xfrm>
            <a:off x="0" y="1131590"/>
            <a:ext cx="9011454" cy="1200329"/>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HĐ 2:</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x (cm)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y (cm).</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412474" y="2211710"/>
            <a:ext cx="8480005" cy="1421928"/>
          </a:xfrm>
          <a:prstGeom prst="rect">
            <a:avLst/>
          </a:prstGeom>
        </p:spPr>
        <p:txBody>
          <a:bodyPr wrap="square">
            <a:spAutoFit/>
          </a:bodyPr>
          <a:lstStyle/>
          <a:p>
            <a:pPr algn="ctr">
              <a:lnSpc>
                <a:spcPct val="120000"/>
              </a:lnSpc>
            </a:pPr>
            <a:r>
              <a:rPr lang="vi-VN" sz="2400" b="1" dirty="0">
                <a:latin typeface="+mj-lt"/>
              </a:rPr>
              <a:t>Giải:</a:t>
            </a:r>
            <a:endParaRPr lang="vi-VN" sz="2400" dirty="0">
              <a:latin typeface="+mj-lt"/>
            </a:endParaRPr>
          </a:p>
          <a:p>
            <a:pPr>
              <a:lnSpc>
                <a:spcPct val="120000"/>
              </a:lnSpc>
            </a:pPr>
            <a:r>
              <a:rPr lang="vi-VN" sz="2400" dirty="0">
                <a:latin typeface="+mj-lt"/>
              </a:rPr>
              <a:t>Biểu thức </a:t>
            </a:r>
            <a:r>
              <a:rPr lang="vi-VN" sz="2400" dirty="0" smtClean="0">
                <a:latin typeface="+mj-lt"/>
              </a:rPr>
              <a:t>biểu </a:t>
            </a:r>
            <a:r>
              <a:rPr lang="vi-VN" sz="2400" dirty="0">
                <a:latin typeface="+mj-lt"/>
              </a:rPr>
              <a:t>thị tỉ số giữa chiều rộng và chiều dài của một hình chữ nhật đó là</a:t>
            </a:r>
            <a:r>
              <a:rPr lang="vi-VN" sz="2400" dirty="0" smtClean="0">
                <a:latin typeface="+mj-lt"/>
              </a:rPr>
              <a:t>:</a:t>
            </a:r>
            <a:endParaRPr lang="vi-VN" sz="2400" dirty="0">
              <a:latin typeface="+mj-lt"/>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14" name="Object 13"/>
          <p:cNvGraphicFramePr>
            <a:graphicFrameLocks noChangeAspect="1"/>
          </p:cNvGraphicFramePr>
          <p:nvPr/>
        </p:nvGraphicFramePr>
        <p:xfrm>
          <a:off x="2411760" y="3075806"/>
          <a:ext cx="277812" cy="787400"/>
        </p:xfrm>
        <a:graphic>
          <a:graphicData uri="http://schemas.openxmlformats.org/presentationml/2006/ole">
            <mc:AlternateContent xmlns:mc="http://schemas.openxmlformats.org/markup-compatibility/2006">
              <mc:Choice xmlns:v="urn:schemas-microsoft-com:vml" Requires="v">
                <p:oleObj spid="_x0000_s25615" name="Equation" r:id="rId2" imgW="6400800" imgH="18897600" progId="Equation.DSMT4">
                  <p:embed/>
                </p:oleObj>
              </mc:Choice>
              <mc:Fallback>
                <p:oleObj name="Equation" r:id="rId2" imgW="6400800" imgH="18897600" progId="Equation.DSMT4">
                  <p:embed/>
                  <p:pic>
                    <p:nvPicPr>
                      <p:cNvPr id="0" name="Object 1"/>
                      <p:cNvPicPr>
                        <a:picLocks noChangeAspect="1" noChangeArrowheads="1"/>
                      </p:cNvPicPr>
                      <p:nvPr/>
                    </p:nvPicPr>
                    <p:blipFill>
                      <a:blip r:embed="rId3"/>
                      <a:srcRect/>
                      <a:stretch>
                        <a:fillRect/>
                      </a:stretch>
                    </p:blipFill>
                    <p:spPr bwMode="auto">
                      <a:xfrm>
                        <a:off x="2411760" y="3075806"/>
                        <a:ext cx="277812"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0"/>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anose="02020603050405020304" pitchFamily="18" charset="0"/>
                <a:cs typeface="Times New Roman" panose="02020603050405020304" pitchFamily="18" charset="0"/>
              </a:rPr>
              <a:t>BÀI </a:t>
            </a:r>
            <a:r>
              <a:rPr lang="en-US" sz="2800" b="1" dirty="0">
                <a:latin typeface="Times New Roman" panose="02020603050405020304" pitchFamily="18" charset="0"/>
                <a:cs typeface="Times New Roman" panose="02020603050405020304" pitchFamily="18" charset="0"/>
              </a:rPr>
              <a:t>21: PHÂN THỨC ĐẠI SỐ</a:t>
            </a:r>
            <a:endParaRPr lang="en-US" sz="28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4220" y="317120"/>
            <a:ext cx="379076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endParaRPr lang="en-US"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79512" y="788512"/>
            <a:ext cx="3395481"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Phân </a:t>
            </a:r>
            <a:r>
              <a:rPr lang="vi-VN" sz="2400" b="1" dirty="0">
                <a:latin typeface="Times New Roman" panose="02020603050405020304" pitchFamily="18" charset="0"/>
                <a:cs typeface="Times New Roman" panose="02020603050405020304" pitchFamily="18" charset="0"/>
              </a:rPr>
              <a:t>thức đại số là gì?</a:t>
            </a:r>
            <a:endParaRPr lang="en-US" sz="2400" dirty="0">
              <a:latin typeface="Times New Roman" panose="02020603050405020304" pitchFamily="18" charset="0"/>
              <a:cs typeface="Times New Roman" panose="02020603050405020304"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6" name="Rectangle 5"/>
          <p:cNvSpPr/>
          <p:nvPr/>
        </p:nvSpPr>
        <p:spPr>
          <a:xfrm>
            <a:off x="287524" y="1234404"/>
            <a:ext cx="8568952" cy="1484830"/>
          </a:xfrm>
          <a:prstGeom prst="rect">
            <a:avLst/>
          </a:prstGeom>
          <a:solidFill>
            <a:srgbClr val="FDEADA"/>
          </a:solidFill>
        </p:spPr>
        <p:txBody>
          <a:bodyPr wrap="square">
            <a:spAutoFit/>
          </a:bodyPr>
          <a:lstStyle/>
          <a:p>
            <a:pPr>
              <a:lnSpc>
                <a:spcPct val="130000"/>
              </a:lnSpc>
            </a:pP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Định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nghĩa</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Một phân thức đại số </a:t>
            </a:r>
            <a:r>
              <a:rPr lang="vi-VN" sz="2400" dirty="0" smtClean="0">
                <a:latin typeface="Times New Roman" panose="02020603050405020304" pitchFamily="18" charset="0"/>
                <a:cs typeface="Times New Roman" panose="02020603050405020304" pitchFamily="18" charset="0"/>
              </a:rPr>
              <a:t>(phân thức) là một biểu thức có dạng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trong đó A, B là hai đa thức và B khác đa thức 0.</a:t>
            </a:r>
            <a:endParaRPr lang="vi-VN" sz="2400" dirty="0" smtClean="0">
              <a:latin typeface="Times New Roman" panose="02020603050405020304" pitchFamily="18" charset="0"/>
              <a:cs typeface="Times New Roman" panose="02020603050405020304" pitchFamily="18" charset="0"/>
            </a:endParaRPr>
          </a:p>
          <a:p>
            <a:pPr>
              <a:lnSpc>
                <a:spcPct val="130000"/>
              </a:lnSpc>
            </a:pPr>
            <a:r>
              <a:rPr lang="vi-VN" sz="2400" dirty="0" smtClean="0">
                <a:latin typeface="Times New Roman" panose="02020603050405020304" pitchFamily="18" charset="0"/>
                <a:cs typeface="Times New Roman" panose="02020603050405020304" pitchFamily="18" charset="0"/>
              </a:rPr>
              <a:t>A được gọi là </a:t>
            </a:r>
            <a:r>
              <a:rPr lang="vi-VN" sz="2400" b="1" dirty="0" smtClean="0">
                <a:latin typeface="Times New Roman" panose="02020603050405020304" pitchFamily="18" charset="0"/>
                <a:cs typeface="Times New Roman" panose="02020603050405020304" pitchFamily="18" charset="0"/>
              </a:rPr>
              <a:t>tử thức </a:t>
            </a:r>
            <a:r>
              <a:rPr lang="vi-VN" sz="2400" dirty="0" smtClean="0">
                <a:latin typeface="Times New Roman" panose="02020603050405020304" pitchFamily="18" charset="0"/>
                <a:cs typeface="Times New Roman" panose="02020603050405020304" pitchFamily="18" charset="0"/>
              </a:rPr>
              <a:t>(hoặc tử) và B được gọi là </a:t>
            </a:r>
            <a:r>
              <a:rPr lang="vi-VN" sz="2400" b="1" dirty="0" smtClean="0">
                <a:latin typeface="Times New Roman" panose="02020603050405020304" pitchFamily="18" charset="0"/>
                <a:cs typeface="Times New Roman" panose="02020603050405020304" pitchFamily="18" charset="0"/>
              </a:rPr>
              <a:t>mẫu thức</a:t>
            </a:r>
            <a:r>
              <a:rPr lang="vi-VN" sz="2400" dirty="0" smtClean="0">
                <a:latin typeface="Times New Roman" panose="02020603050405020304" pitchFamily="18" charset="0"/>
                <a:cs typeface="Times New Roman" panose="02020603050405020304" pitchFamily="18" charset="0"/>
              </a:rPr>
              <a:t> (mẫu).</a:t>
            </a:r>
            <a:endParaRPr lang="vi-VN" sz="2400" dirty="0">
              <a:latin typeface="Times New Roman" panose="02020603050405020304" pitchFamily="18" charset="0"/>
              <a:cs typeface="Times New Roman" panose="02020603050405020304" pitchFamily="18" charset="0"/>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10" name="Object 9"/>
          <p:cNvGraphicFramePr>
            <a:graphicFrameLocks noChangeAspect="1"/>
          </p:cNvGraphicFramePr>
          <p:nvPr/>
        </p:nvGraphicFramePr>
        <p:xfrm>
          <a:off x="1367644" y="1684223"/>
          <a:ext cx="296863" cy="717551"/>
        </p:xfrm>
        <a:graphic>
          <a:graphicData uri="http://schemas.openxmlformats.org/presentationml/2006/ole">
            <mc:AlternateContent xmlns:mc="http://schemas.openxmlformats.org/markup-compatibility/2006">
              <mc:Choice xmlns:v="urn:schemas-microsoft-com:vml" Requires="v">
                <p:oleObj spid="_x0000_s26641" name="Equation" r:id="rId1" imgW="7010400" imgH="17373600" progId="Equation.DSMT4">
                  <p:embed/>
                </p:oleObj>
              </mc:Choice>
              <mc:Fallback>
                <p:oleObj name="Equation" r:id="rId1" imgW="7010400" imgH="17373600" progId="Equation.DSMT4">
                  <p:embed/>
                  <p:pic>
                    <p:nvPicPr>
                      <p:cNvPr id="0" name="Object 1"/>
                      <p:cNvPicPr>
                        <a:picLocks noChangeAspect="1" noChangeArrowheads="1"/>
                      </p:cNvPicPr>
                      <p:nvPr/>
                    </p:nvPicPr>
                    <p:blipFill>
                      <a:blip r:embed="rId2"/>
                      <a:srcRect/>
                      <a:stretch>
                        <a:fillRect/>
                      </a:stretch>
                    </p:blipFill>
                    <p:spPr bwMode="auto">
                      <a:xfrm>
                        <a:off x="1367644" y="1684223"/>
                        <a:ext cx="296863" cy="717551"/>
                      </a:xfrm>
                      <a:prstGeom prst="rect">
                        <a:avLst/>
                      </a:prstGeom>
                      <a:noFill/>
                    </p:spPr>
                  </p:pic>
                </p:oleObj>
              </mc:Fallback>
            </mc:AlternateContent>
          </a:graphicData>
        </a:graphic>
      </p:graphicFrame>
      <p:sp>
        <p:nvSpPr>
          <p:cNvPr id="15" name="Rectangle 14"/>
          <p:cNvSpPr/>
          <p:nvPr/>
        </p:nvSpPr>
        <p:spPr>
          <a:xfrm>
            <a:off x="142589" y="3057538"/>
            <a:ext cx="8858821" cy="1200329"/>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Nhận </a:t>
            </a:r>
            <a:r>
              <a:rPr lang="vi-VN" sz="2400" b="1" dirty="0">
                <a:latin typeface="Times New Roman" panose="02020603050405020304" pitchFamily="18" charset="0"/>
                <a:cs typeface="Times New Roman" panose="02020603050405020304" pitchFamily="18" charset="0"/>
              </a:rPr>
              <a:t>xét:</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Mỗi đa thức cũng được coi là một phân thức với mẫu thức bằng 1. </a:t>
            </a:r>
            <a:endParaRPr lang="en-US"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Đặc </a:t>
            </a:r>
            <a:r>
              <a:rPr lang="vi-VN" sz="2400" dirty="0">
                <a:latin typeface="Times New Roman" panose="02020603050405020304" pitchFamily="18" charset="0"/>
                <a:cs typeface="Times New Roman" panose="02020603050405020304" pitchFamily="18" charset="0"/>
              </a:rPr>
              <a:t>biệt, số 0 và số 1 cũng là những phân thức đại số</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anose="02020603050405020304" pitchFamily="18" charset="0"/>
                <a:cs typeface="Times New Roman" panose="02020603050405020304" pitchFamily="18" charset="0"/>
              </a:rPr>
              <a:t>BÀI </a:t>
            </a:r>
            <a:r>
              <a:rPr lang="en-US" sz="2800" b="1" dirty="0">
                <a:latin typeface="Times New Roman" panose="02020603050405020304" pitchFamily="18" charset="0"/>
                <a:cs typeface="Times New Roman" panose="02020603050405020304" pitchFamily="18" charset="0"/>
              </a:rPr>
              <a:t>21: PHÂN THỨC ĐẠI SỐ</a:t>
            </a:r>
            <a:endParaRPr lang="en-US" sz="28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7303" y="314411"/>
            <a:ext cx="379076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endParaRPr lang="en-US" sz="2400" b="1" dirty="0">
              <a:latin typeface="Times New Roman" panose="02020603050405020304" pitchFamily="18" charset="0"/>
              <a:cs typeface="Times New Roman" panose="02020603050405020304"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3"/>
          <p:cNvSpPr/>
          <p:nvPr/>
        </p:nvSpPr>
        <p:spPr>
          <a:xfrm>
            <a:off x="29114" y="619674"/>
            <a:ext cx="9007382" cy="2094228"/>
          </a:xfrm>
          <a:prstGeom prst="rect">
            <a:avLst/>
          </a:prstGeom>
        </p:spPr>
        <p:txBody>
          <a:bodyPr wrap="square">
            <a:spAutoFit/>
          </a:bodyPr>
          <a:lstStyle/>
          <a:p>
            <a:pPr>
              <a:lnSpc>
                <a:spcPct val="110000"/>
              </a:lnSpc>
            </a:pPr>
            <a:r>
              <a:rPr lang="vi-VN" sz="2400" b="1" dirty="0">
                <a:latin typeface="Times New Roman" panose="02020603050405020304" pitchFamily="18" charset="0"/>
                <a:cs typeface="Times New Roman" panose="02020603050405020304" pitchFamily="18" charset="0"/>
              </a:rPr>
              <a:t>Ví dụ 1:</a:t>
            </a:r>
            <a:endParaRPr lang="vi-VN" sz="2400" dirty="0">
              <a:latin typeface="Times New Roman" panose="02020603050405020304" pitchFamily="18" charset="0"/>
              <a:cs typeface="Times New Roman" panose="02020603050405020304" pitchFamily="18" charset="0"/>
            </a:endParaRPr>
          </a:p>
          <a:p>
            <a:pPr marL="457200" indent="-457200">
              <a:lnSpc>
                <a:spcPct val="110000"/>
              </a:lnSpc>
              <a:buAutoNum type="alphaLcParenR"/>
            </a:pPr>
            <a:r>
              <a:rPr lang="vi-VN" sz="2400" dirty="0" smtClean="0">
                <a:latin typeface="Times New Roman" panose="02020603050405020304" pitchFamily="18" charset="0"/>
                <a:cs typeface="Times New Roman" panose="02020603050405020304" pitchFamily="18" charset="0"/>
              </a:rPr>
              <a:t>Cách </a:t>
            </a:r>
            <a:r>
              <a:rPr lang="vi-VN" sz="2400" dirty="0">
                <a:latin typeface="Times New Roman" panose="02020603050405020304" pitchFamily="18" charset="0"/>
                <a:cs typeface="Times New Roman" panose="02020603050405020304" pitchFamily="18" charset="0"/>
              </a:rPr>
              <a:t>viết nào sau đây </a:t>
            </a:r>
            <a:r>
              <a:rPr lang="vi-VN" sz="2400" b="1" dirty="0">
                <a:latin typeface="Times New Roman" panose="02020603050405020304" pitchFamily="18" charset="0"/>
                <a:cs typeface="Times New Roman" panose="02020603050405020304" pitchFamily="18" charset="0"/>
              </a:rPr>
              <a:t>không</a:t>
            </a:r>
            <a:r>
              <a:rPr lang="vi-VN" sz="2400" dirty="0">
                <a:latin typeface="Times New Roman" panose="02020603050405020304" pitchFamily="18" charset="0"/>
                <a:cs typeface="Times New Roman" panose="02020603050405020304" pitchFamily="18" charset="0"/>
              </a:rPr>
              <a:t> cho một phân thức</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457200" indent="-457200">
              <a:lnSpc>
                <a:spcPct val="110000"/>
              </a:lnSpc>
              <a:buAutoNum type="alphaLcParenR"/>
            </a:pPr>
            <a:endParaRPr lang="en-US" sz="2400" dirty="0" smtClean="0">
              <a:latin typeface="Times New Roman" panose="02020603050405020304" pitchFamily="18" charset="0"/>
              <a:cs typeface="Times New Roman" panose="02020603050405020304" pitchFamily="18" charset="0"/>
            </a:endParaRPr>
          </a:p>
          <a:p>
            <a:pPr>
              <a:lnSpc>
                <a:spcPct val="110000"/>
              </a:lnSpc>
            </a:pPr>
            <a:endParaRPr lang="vi-VN" sz="2400" dirty="0">
              <a:latin typeface="Times New Roman" panose="02020603050405020304" pitchFamily="18" charset="0"/>
              <a:cs typeface="Times New Roman" panose="02020603050405020304" pitchFamily="18" charset="0"/>
            </a:endParaRPr>
          </a:p>
          <a:p>
            <a:pPr>
              <a:lnSpc>
                <a:spcPct val="110000"/>
              </a:lnSpc>
            </a:pPr>
            <a:r>
              <a:rPr lang="vi-VN" sz="2400" dirty="0">
                <a:latin typeface="Times New Roman" panose="02020603050405020304" pitchFamily="18" charset="0"/>
                <a:cs typeface="Times New Roman" panose="02020603050405020304" pitchFamily="18" charset="0"/>
              </a:rPr>
              <a:t>b) Viết mẫu thức của mỗi phân thức trong các cách viết trên?</a:t>
            </a:r>
            <a:endParaRPr lang="vi-VN" sz="2400"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nvGraphicFramePr>
        <p:xfrm>
          <a:off x="2051720" y="1510473"/>
          <a:ext cx="4622800" cy="812800"/>
        </p:xfrm>
        <a:graphic>
          <a:graphicData uri="http://schemas.openxmlformats.org/presentationml/2006/ole">
            <mc:AlternateContent xmlns:mc="http://schemas.openxmlformats.org/markup-compatibility/2006">
              <mc:Choice xmlns:v="urn:schemas-microsoft-com:vml" Requires="v">
                <p:oleObj spid="_x0000_s27687" name="Equation" r:id="rId1" imgW="110947200" imgH="19507200" progId="Equation.DSMT4">
                  <p:embed/>
                </p:oleObj>
              </mc:Choice>
              <mc:Fallback>
                <p:oleObj name="Equation" r:id="rId1" imgW="110947200" imgH="19507200" progId="Equation.DSMT4">
                  <p:embed/>
                  <p:pic>
                    <p:nvPicPr>
                      <p:cNvPr id="0" name="Picture 27686"/>
                      <p:cNvPicPr/>
                      <p:nvPr/>
                    </p:nvPicPr>
                    <p:blipFill>
                      <a:blip r:embed="rId2"/>
                      <a:stretch>
                        <a:fillRect/>
                      </a:stretch>
                    </p:blipFill>
                    <p:spPr>
                      <a:xfrm>
                        <a:off x="2051720" y="1510473"/>
                        <a:ext cx="4622800" cy="812800"/>
                      </a:xfrm>
                      <a:prstGeom prst="rect">
                        <a:avLst/>
                      </a:prstGeom>
                    </p:spPr>
                  </p:pic>
                </p:oleObj>
              </mc:Fallback>
            </mc:AlternateContent>
          </a:graphicData>
        </a:graphic>
      </p:graphicFrame>
      <p:sp>
        <p:nvSpPr>
          <p:cNvPr id="11" name="Rectangle 10"/>
          <p:cNvSpPr/>
          <p:nvPr/>
        </p:nvSpPr>
        <p:spPr>
          <a:xfrm>
            <a:off x="232677" y="3102718"/>
            <a:ext cx="8784975" cy="461665"/>
          </a:xfrm>
          <a:prstGeom prst="rect">
            <a:avLst/>
          </a:prstGeom>
        </p:spPr>
        <p:txBody>
          <a:bodyPr wrap="square">
            <a:spAutoFit/>
          </a:bodyPr>
          <a:lstStyle/>
          <a:p>
            <a:pPr marL="457200" indent="-457200">
              <a:buAutoNum type="alphaLcParenR"/>
            </a:pPr>
            <a:r>
              <a:rPr lang="vi-VN" sz="2400" dirty="0" smtClean="0">
                <a:latin typeface="Times New Roman" panose="02020603050405020304" pitchFamily="18" charset="0"/>
                <a:cs typeface="Times New Roman" panose="02020603050405020304" pitchFamily="18" charset="0"/>
              </a:rPr>
              <a:t>Trong </a:t>
            </a:r>
            <a:r>
              <a:rPr lang="vi-VN" sz="2400" dirty="0">
                <a:latin typeface="Times New Roman" panose="02020603050405020304" pitchFamily="18" charset="0"/>
                <a:cs typeface="Times New Roman" panose="02020603050405020304" pitchFamily="18" charset="0"/>
              </a:rPr>
              <a:t>các cách viết </a:t>
            </a:r>
            <a:r>
              <a:rPr lang="vi-VN" sz="2400" dirty="0"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không </a:t>
            </a:r>
            <a:r>
              <a:rPr lang="vi-VN" sz="2400" dirty="0">
                <a:latin typeface="Times New Roman" panose="02020603050405020304" pitchFamily="18" charset="0"/>
                <a:cs typeface="Times New Roman" panose="02020603050405020304" pitchFamily="18" charset="0"/>
              </a:rPr>
              <a:t>phải là một phân thức</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p:txBody>
      </p:sp>
      <p:graphicFrame>
        <p:nvGraphicFramePr>
          <p:cNvPr id="12" name="Object 11"/>
          <p:cNvGraphicFramePr>
            <a:graphicFrameLocks noChangeAspect="1"/>
          </p:cNvGraphicFramePr>
          <p:nvPr/>
        </p:nvGraphicFramePr>
        <p:xfrm>
          <a:off x="3893763" y="2966524"/>
          <a:ext cx="749300" cy="774700"/>
        </p:xfrm>
        <a:graphic>
          <a:graphicData uri="http://schemas.openxmlformats.org/presentationml/2006/ole">
            <mc:AlternateContent xmlns:mc="http://schemas.openxmlformats.org/markup-compatibility/2006">
              <mc:Choice xmlns:v="urn:schemas-microsoft-com:vml" Requires="v">
                <p:oleObj spid="_x0000_s27688" name="Equation" r:id="rId3" imgW="17983200" imgH="18592800" progId="Equation.DSMT4">
                  <p:embed/>
                </p:oleObj>
              </mc:Choice>
              <mc:Fallback>
                <p:oleObj name="Equation" r:id="rId3" imgW="17983200" imgH="18592800" progId="Equation.DSMT4">
                  <p:embed/>
                  <p:pic>
                    <p:nvPicPr>
                      <p:cNvPr id="0" name="Picture 27687"/>
                      <p:cNvPicPr/>
                      <p:nvPr/>
                    </p:nvPicPr>
                    <p:blipFill>
                      <a:blip r:embed="rId4"/>
                      <a:stretch>
                        <a:fillRect/>
                      </a:stretch>
                    </p:blipFill>
                    <p:spPr>
                      <a:xfrm>
                        <a:off x="3893763" y="2966524"/>
                        <a:ext cx="749300" cy="774700"/>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5469676" y="3715626"/>
          <a:ext cx="2019300" cy="520700"/>
        </p:xfrm>
        <a:graphic>
          <a:graphicData uri="http://schemas.openxmlformats.org/presentationml/2006/ole">
            <mc:AlternateContent xmlns:mc="http://schemas.openxmlformats.org/markup-compatibility/2006">
              <mc:Choice xmlns:v="urn:schemas-microsoft-com:vml" Requires="v">
                <p:oleObj spid="_x0000_s27689" name="Equation" r:id="rId5" imgW="48463200" imgH="12496800" progId="Equation.DSMT4">
                  <p:embed/>
                </p:oleObj>
              </mc:Choice>
              <mc:Fallback>
                <p:oleObj name="Equation" r:id="rId5" imgW="48463200" imgH="12496800" progId="Equation.DSMT4">
                  <p:embed/>
                  <p:pic>
                    <p:nvPicPr>
                      <p:cNvPr id="0" name="Picture 27688"/>
                      <p:cNvPicPr/>
                      <p:nvPr/>
                    </p:nvPicPr>
                    <p:blipFill>
                      <a:blip r:embed="rId6"/>
                      <a:stretch>
                        <a:fillRect/>
                      </a:stretch>
                    </p:blipFill>
                    <p:spPr>
                      <a:xfrm>
                        <a:off x="5469676" y="3715626"/>
                        <a:ext cx="2019300" cy="520700"/>
                      </a:xfrm>
                      <a:prstGeom prst="rect">
                        <a:avLst/>
                      </a:prstGeom>
                    </p:spPr>
                  </p:pic>
                </p:oleObj>
              </mc:Fallback>
            </mc:AlternateContent>
          </a:graphicData>
        </a:graphic>
      </p:graphicFrame>
      <p:sp>
        <p:nvSpPr>
          <p:cNvPr id="15" name="Rectangle 14"/>
          <p:cNvSpPr/>
          <p:nvPr/>
        </p:nvSpPr>
        <p:spPr>
          <a:xfrm>
            <a:off x="251595" y="3723878"/>
            <a:ext cx="5293437" cy="461665"/>
          </a:xfrm>
          <a:prstGeom prst="rect">
            <a:avLst/>
          </a:prstGeom>
        </p:spPr>
        <p:txBody>
          <a:bodyPr wrap="none">
            <a:spAutoFit/>
          </a:bodyPr>
          <a:lstStyle/>
          <a:p>
            <a:r>
              <a:rPr lang="vi-VN" sz="2400" dirty="0">
                <a:latin typeface="Times New Roman" panose="02020603050405020304" pitchFamily="18" charset="0"/>
                <a:cs typeface="Times New Roman" panose="02020603050405020304" pitchFamily="18" charset="0"/>
              </a:rPr>
              <a:t>b) Các phân thức có mẫu thức lần lượt </a:t>
            </a:r>
            <a:r>
              <a:rPr lang="vi-VN" sz="2400" dirty="0"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a:t>
            </a:r>
            <a:endParaRPr lang="en-US" sz="2400" dirty="0"/>
          </a:p>
        </p:txBody>
      </p:sp>
      <p:sp>
        <p:nvSpPr>
          <p:cNvPr id="16" name="Rectangle 15"/>
          <p:cNvSpPr/>
          <p:nvPr/>
        </p:nvSpPr>
        <p:spPr>
          <a:xfrm>
            <a:off x="4070222" y="2571750"/>
            <a:ext cx="747320" cy="461665"/>
          </a:xfrm>
          <a:prstGeom prst="rect">
            <a:avLst/>
          </a:prstGeom>
        </p:spPr>
        <p:txBody>
          <a:bodyPr wrap="none">
            <a:spAutoFit/>
          </a:bodyPr>
          <a:lstStyle/>
          <a:p>
            <a:pPr algn="ctr"/>
            <a:r>
              <a:rPr lang="vi-VN" sz="2400" b="1" dirty="0">
                <a:latin typeface="Times New Roman" panose="02020603050405020304" pitchFamily="18" charset="0"/>
                <a:cs typeface="Times New Roman" panose="02020603050405020304" pitchFamily="18" charset="0"/>
              </a:rPr>
              <a:t>Giải</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anose="02020603050405020304" pitchFamily="18" charset="0"/>
                <a:cs typeface="Times New Roman" panose="02020603050405020304" pitchFamily="18" charset="0"/>
              </a:rPr>
              <a:t>BÀI </a:t>
            </a:r>
            <a:r>
              <a:rPr lang="en-US" sz="2800" b="1" dirty="0">
                <a:latin typeface="Times New Roman" panose="02020603050405020304" pitchFamily="18" charset="0"/>
                <a:cs typeface="Times New Roman" panose="02020603050405020304" pitchFamily="18" charset="0"/>
              </a:rPr>
              <a:t>21: PHÂN THỨC ĐẠI SỐ</a:t>
            </a:r>
            <a:endParaRPr lang="en-US" sz="2800" b="1" dirty="0">
              <a:latin typeface="Times New Roman" panose="02020603050405020304" pitchFamily="18" charset="0"/>
              <a:cs typeface="Times New Roman" panose="02020603050405020304"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3" name="TextBox 2"/>
          <p:cNvSpPr txBox="1"/>
          <p:nvPr/>
        </p:nvSpPr>
        <p:spPr>
          <a:xfrm>
            <a:off x="323528" y="315891"/>
            <a:ext cx="2520280"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Luyện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tập</a:t>
            </a:r>
            <a:r>
              <a:rPr lang="en-US" sz="2400" b="1" dirty="0" smtClean="0">
                <a:latin typeface="Times New Roman" panose="02020603050405020304" pitchFamily="18" charset="0"/>
                <a:cs typeface="Times New Roman" panose="02020603050405020304" pitchFamily="18" charset="0"/>
              </a:rPr>
              <a:t> 1</a:t>
            </a:r>
            <a:endParaRPr lang="en-US" sz="2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79512" y="773418"/>
            <a:ext cx="8568952"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nvGraphicFramePr>
        <p:xfrm>
          <a:off x="415397" y="1235075"/>
          <a:ext cx="774700" cy="838200"/>
        </p:xfrm>
        <a:graphic>
          <a:graphicData uri="http://schemas.openxmlformats.org/presentationml/2006/ole">
            <mc:AlternateContent xmlns:mc="http://schemas.openxmlformats.org/markup-compatibility/2006">
              <mc:Choice xmlns:v="urn:schemas-microsoft-com:vml" Requires="v">
                <p:oleObj spid="_x0000_s28784" name="Equation" r:id="rId1" imgW="18592800" imgH="20116800" progId="Equation.DSMT4">
                  <p:embed/>
                </p:oleObj>
              </mc:Choice>
              <mc:Fallback>
                <p:oleObj name="Equation" r:id="rId1" imgW="18592800" imgH="20116800" progId="Equation.DSMT4">
                  <p:embed/>
                  <p:pic>
                    <p:nvPicPr>
                      <p:cNvPr id="0" name="Picture 28783"/>
                      <p:cNvPicPr/>
                      <p:nvPr/>
                    </p:nvPicPr>
                    <p:blipFill>
                      <a:blip r:embed="rId2"/>
                      <a:stretch>
                        <a:fillRect/>
                      </a:stretch>
                    </p:blipFill>
                    <p:spPr>
                      <a:xfrm>
                        <a:off x="415397" y="1235075"/>
                        <a:ext cx="774700" cy="838200"/>
                      </a:xfrm>
                      <a:prstGeom prst="rect">
                        <a:avLst/>
                      </a:prstGeom>
                    </p:spPr>
                  </p:pic>
                </p:oleObj>
              </mc:Fallback>
            </mc:AlternateContent>
          </a:graphicData>
        </a:graphic>
      </p:graphicFrame>
      <p:sp>
        <p:nvSpPr>
          <p:cNvPr id="17" name="TextBox 16"/>
          <p:cNvSpPr txBox="1"/>
          <p:nvPr/>
        </p:nvSpPr>
        <p:spPr>
          <a:xfrm>
            <a:off x="58036" y="1347614"/>
            <a:ext cx="252028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     </a:t>
            </a:r>
            <a:endParaRPr lang="en-US" sz="2400" dirty="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nvGraphicFramePr>
        <p:xfrm>
          <a:off x="1609048" y="1230313"/>
          <a:ext cx="533400" cy="863600"/>
        </p:xfrm>
        <a:graphic>
          <a:graphicData uri="http://schemas.openxmlformats.org/presentationml/2006/ole">
            <mc:AlternateContent xmlns:mc="http://schemas.openxmlformats.org/markup-compatibility/2006">
              <mc:Choice xmlns:v="urn:schemas-microsoft-com:vml" Requires="v">
                <p:oleObj spid="_x0000_s28785" name="Equation" r:id="rId3" imgW="12801600" imgH="20726400" progId="Equation.DSMT4">
                  <p:embed/>
                </p:oleObj>
              </mc:Choice>
              <mc:Fallback>
                <p:oleObj name="Equation" r:id="rId3" imgW="12801600" imgH="20726400" progId="Equation.DSMT4">
                  <p:embed/>
                  <p:pic>
                    <p:nvPicPr>
                      <p:cNvPr id="0" name="Object 9"/>
                      <p:cNvPicPr>
                        <a:picLocks noChangeAspect="1" noChangeArrowheads="1"/>
                      </p:cNvPicPr>
                      <p:nvPr/>
                    </p:nvPicPr>
                    <p:blipFill>
                      <a:blip r:embed="rId4"/>
                      <a:srcRect/>
                      <a:stretch>
                        <a:fillRect/>
                      </a:stretch>
                    </p:blipFill>
                    <p:spPr bwMode="auto">
                      <a:xfrm>
                        <a:off x="1609048" y="1230313"/>
                        <a:ext cx="533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2555144" y="1347614"/>
            <a:ext cx="352902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t>
            </a:r>
            <a:r>
              <a:rPr lang="en-US" sz="2400" dirty="0" err="1" smtClean="0">
                <a:latin typeface="Times New Roman" panose="02020603050405020304" pitchFamily="18" charset="0"/>
                <a:cs typeface="Times New Roman" panose="02020603050405020304" pitchFamily="18" charset="0"/>
              </a:rPr>
              <a:t>à</a:t>
            </a:r>
            <a:r>
              <a:rPr lang="en-US" sz="2400" dirty="0" smtClean="0">
                <a:latin typeface="Times New Roman" panose="02020603050405020304" pitchFamily="18" charset="0"/>
                <a:cs typeface="Times New Roman" panose="02020603050405020304" pitchFamily="18" charset="0"/>
              </a:rPr>
              <a:t>              ; </a:t>
            </a:r>
            <a:endParaRPr lang="en-US" sz="2400" dirty="0">
              <a:latin typeface="Times New Roman" panose="02020603050405020304" pitchFamily="18" charset="0"/>
              <a:cs typeface="Times New Roman" panose="02020603050405020304" pitchFamily="18" charset="0"/>
            </a:endParaRPr>
          </a:p>
        </p:txBody>
      </p:sp>
      <p:graphicFrame>
        <p:nvGraphicFramePr>
          <p:cNvPr id="18" name="Object 17"/>
          <p:cNvGraphicFramePr>
            <a:graphicFrameLocks noChangeAspect="1"/>
          </p:cNvGraphicFramePr>
          <p:nvPr/>
        </p:nvGraphicFramePr>
        <p:xfrm>
          <a:off x="2987824" y="1235083"/>
          <a:ext cx="1028700" cy="825500"/>
        </p:xfrm>
        <a:graphic>
          <a:graphicData uri="http://schemas.openxmlformats.org/presentationml/2006/ole">
            <mc:AlternateContent xmlns:mc="http://schemas.openxmlformats.org/markup-compatibility/2006">
              <mc:Choice xmlns:v="urn:schemas-microsoft-com:vml" Requires="v">
                <p:oleObj spid="_x0000_s28786" name="Equation" r:id="rId5" imgW="24688800" imgH="19812000" progId="Equation.DSMT4">
                  <p:embed/>
                </p:oleObj>
              </mc:Choice>
              <mc:Fallback>
                <p:oleObj name="Equation" r:id="rId5" imgW="24688800" imgH="19812000" progId="Equation.DSMT4">
                  <p:embed/>
                  <p:pic>
                    <p:nvPicPr>
                      <p:cNvPr id="0" name="Object 12"/>
                      <p:cNvPicPr>
                        <a:picLocks noChangeAspect="1" noChangeArrowheads="1"/>
                      </p:cNvPicPr>
                      <p:nvPr/>
                    </p:nvPicPr>
                    <p:blipFill>
                      <a:blip r:embed="rId6"/>
                      <a:srcRect/>
                      <a:stretch>
                        <a:fillRect/>
                      </a:stretch>
                    </p:blipFill>
                    <p:spPr bwMode="auto">
                      <a:xfrm>
                        <a:off x="2987824" y="1235083"/>
                        <a:ext cx="10287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4515781" y="1256830"/>
          <a:ext cx="1028700" cy="800100"/>
        </p:xfrm>
        <a:graphic>
          <a:graphicData uri="http://schemas.openxmlformats.org/presentationml/2006/ole">
            <mc:AlternateContent xmlns:mc="http://schemas.openxmlformats.org/markup-compatibility/2006">
              <mc:Choice xmlns:v="urn:schemas-microsoft-com:vml" Requires="v">
                <p:oleObj spid="_x0000_s28787" name="Equation" r:id="rId7" imgW="24688800" imgH="19202400" progId="Equation.DSMT4">
                  <p:embed/>
                </p:oleObj>
              </mc:Choice>
              <mc:Fallback>
                <p:oleObj name="Equation" r:id="rId7" imgW="24688800" imgH="19202400" progId="Equation.DSMT4">
                  <p:embed/>
                  <p:pic>
                    <p:nvPicPr>
                      <p:cNvPr id="0" name="Object 17"/>
                      <p:cNvPicPr>
                        <a:picLocks noChangeAspect="1" noChangeArrowheads="1"/>
                      </p:cNvPicPr>
                      <p:nvPr/>
                    </p:nvPicPr>
                    <p:blipFill>
                      <a:blip r:embed="rId8"/>
                      <a:srcRect/>
                      <a:stretch>
                        <a:fillRect/>
                      </a:stretch>
                    </p:blipFill>
                    <p:spPr bwMode="auto">
                      <a:xfrm>
                        <a:off x="4515781" y="1256830"/>
                        <a:ext cx="1028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5940152" y="1415880"/>
            <a:ext cx="252028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c)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nvGraphicFramePr>
        <p:xfrm>
          <a:off x="6416228" y="1259859"/>
          <a:ext cx="1041400" cy="774700"/>
        </p:xfrm>
        <a:graphic>
          <a:graphicData uri="http://schemas.openxmlformats.org/presentationml/2006/ole">
            <mc:AlternateContent xmlns:mc="http://schemas.openxmlformats.org/markup-compatibility/2006">
              <mc:Choice xmlns:v="urn:schemas-microsoft-com:vml" Requires="v">
                <p:oleObj spid="_x0000_s28788" name="Equation" r:id="rId9" imgW="24993600" imgH="18592800" progId="Equation.DSMT4">
                  <p:embed/>
                </p:oleObj>
              </mc:Choice>
              <mc:Fallback>
                <p:oleObj name="Equation" r:id="rId9" imgW="24993600" imgH="18592800" progId="Equation.DSMT4">
                  <p:embed/>
                  <p:pic>
                    <p:nvPicPr>
                      <p:cNvPr id="0" name="Object 17"/>
                      <p:cNvPicPr>
                        <a:picLocks noChangeAspect="1" noChangeArrowheads="1"/>
                      </p:cNvPicPr>
                      <p:nvPr/>
                    </p:nvPicPr>
                    <p:blipFill>
                      <a:blip r:embed="rId10"/>
                      <a:srcRect/>
                      <a:stretch>
                        <a:fillRect/>
                      </a:stretch>
                    </p:blipFill>
                    <p:spPr bwMode="auto">
                      <a:xfrm>
                        <a:off x="6416228" y="1259859"/>
                        <a:ext cx="1041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nvGraphicFramePr>
        <p:xfrm>
          <a:off x="8013700" y="1263650"/>
          <a:ext cx="1079500" cy="850900"/>
        </p:xfrm>
        <a:graphic>
          <a:graphicData uri="http://schemas.openxmlformats.org/presentationml/2006/ole">
            <mc:AlternateContent xmlns:mc="http://schemas.openxmlformats.org/markup-compatibility/2006">
              <mc:Choice xmlns:v="urn:schemas-microsoft-com:vml" Requires="v">
                <p:oleObj spid="_x0000_s28789" name="Equation" r:id="rId11" imgW="25908000" imgH="20421600" progId="Equation.DSMT4">
                  <p:embed/>
                </p:oleObj>
              </mc:Choice>
              <mc:Fallback>
                <p:oleObj name="Equation" r:id="rId11" imgW="25908000" imgH="20421600" progId="Equation.DSMT4">
                  <p:embed/>
                  <p:pic>
                    <p:nvPicPr>
                      <p:cNvPr id="0" name="Object 17"/>
                      <p:cNvPicPr>
                        <a:picLocks noChangeAspect="1" noChangeArrowheads="1"/>
                      </p:cNvPicPr>
                      <p:nvPr/>
                    </p:nvPicPr>
                    <p:blipFill>
                      <a:blip r:embed="rId12"/>
                      <a:srcRect/>
                      <a:stretch>
                        <a:fillRect/>
                      </a:stretch>
                    </p:blipFill>
                    <p:spPr bwMode="auto">
                      <a:xfrm>
                        <a:off x="8013700" y="1263650"/>
                        <a:ext cx="10795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Rectangle 24"/>
          <p:cNvSpPr/>
          <p:nvPr/>
        </p:nvSpPr>
        <p:spPr>
          <a:xfrm>
            <a:off x="467544" y="2532841"/>
            <a:ext cx="4572000" cy="830997"/>
          </a:xfrm>
          <a:prstGeom prst="rect">
            <a:avLst/>
          </a:prstGeom>
        </p:spPr>
        <p:txBody>
          <a:bodyPr>
            <a:spAutoFit/>
          </a:bodyPr>
          <a:lstStyle/>
          <a:p>
            <a:pPr algn="ctr"/>
            <a:r>
              <a:rPr lang="en-US" sz="2400" b="1" dirty="0" err="1" smtClean="0">
                <a:latin typeface="Times New Roman" panose="02020603050405020304" pitchFamily="18" charset="0"/>
                <a:cs typeface="Times New Roman" panose="02020603050405020304" pitchFamily="18" charset="0"/>
              </a:rPr>
              <a:t>Giải</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endParaRPr lang="en-US" sz="24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5164918" y="2884541"/>
            <a:ext cx="252028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c)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graphicFrame>
        <p:nvGraphicFramePr>
          <p:cNvPr id="29" name="Object 28"/>
          <p:cNvGraphicFramePr>
            <a:graphicFrameLocks noChangeAspect="1"/>
          </p:cNvGraphicFramePr>
          <p:nvPr/>
        </p:nvGraphicFramePr>
        <p:xfrm>
          <a:off x="5640994" y="2728520"/>
          <a:ext cx="1041400" cy="774700"/>
        </p:xfrm>
        <a:graphic>
          <a:graphicData uri="http://schemas.openxmlformats.org/presentationml/2006/ole">
            <mc:AlternateContent xmlns:mc="http://schemas.openxmlformats.org/markup-compatibility/2006">
              <mc:Choice xmlns:v="urn:schemas-microsoft-com:vml" Requires="v">
                <p:oleObj spid="_x0000_s28790" name="Equation" r:id="rId13" imgW="24993600" imgH="18592800" progId="Equation.DSMT4">
                  <p:embed/>
                </p:oleObj>
              </mc:Choice>
              <mc:Fallback>
                <p:oleObj name="Equation" r:id="rId13" imgW="24993600" imgH="18592800" progId="Equation.DSMT4">
                  <p:embed/>
                  <p:pic>
                    <p:nvPicPr>
                      <p:cNvPr id="0" name="Picture 28789"/>
                      <p:cNvPicPr>
                        <a:picLocks noChangeAspect="1" noChangeArrowheads="1"/>
                      </p:cNvPicPr>
                      <p:nvPr/>
                    </p:nvPicPr>
                    <p:blipFill>
                      <a:blip r:embed="rId14"/>
                      <a:srcRect/>
                      <a:stretch>
                        <a:fillRect/>
                      </a:stretch>
                    </p:blipFill>
                    <p:spPr bwMode="auto">
                      <a:xfrm>
                        <a:off x="5640994" y="2728520"/>
                        <a:ext cx="1041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nvGraphicFramePr>
        <p:xfrm>
          <a:off x="7239000" y="2732088"/>
          <a:ext cx="1079500" cy="850900"/>
        </p:xfrm>
        <a:graphic>
          <a:graphicData uri="http://schemas.openxmlformats.org/presentationml/2006/ole">
            <mc:AlternateContent xmlns:mc="http://schemas.openxmlformats.org/markup-compatibility/2006">
              <mc:Choice xmlns:v="urn:schemas-microsoft-com:vml" Requires="v">
                <p:oleObj spid="_x0000_s28791" name="Equation" r:id="rId15" imgW="25908000" imgH="20421600" progId="Equation.DSMT4">
                  <p:embed/>
                </p:oleObj>
              </mc:Choice>
              <mc:Fallback>
                <p:oleObj name="Equation" r:id="rId15" imgW="25908000" imgH="20421600" progId="Equation.DSMT4">
                  <p:embed/>
                  <p:pic>
                    <p:nvPicPr>
                      <p:cNvPr id="0" name="Picture 28790"/>
                      <p:cNvPicPr>
                        <a:picLocks noChangeAspect="1" noChangeArrowheads="1"/>
                      </p:cNvPicPr>
                      <p:nvPr/>
                    </p:nvPicPr>
                    <p:blipFill>
                      <a:blip r:embed="rId16"/>
                      <a:srcRect/>
                      <a:stretch>
                        <a:fillRect/>
                      </a:stretch>
                    </p:blipFill>
                    <p:spPr bwMode="auto">
                      <a:xfrm>
                        <a:off x="7239000" y="2732088"/>
                        <a:ext cx="10795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Rectangle 30"/>
          <p:cNvSpPr/>
          <p:nvPr/>
        </p:nvSpPr>
        <p:spPr>
          <a:xfrm>
            <a:off x="332844" y="3651870"/>
            <a:ext cx="4572000" cy="461665"/>
          </a:xfrm>
          <a:prstGeom prst="rect">
            <a:avLst/>
          </a:prstGeom>
        </p:spPr>
        <p:txBody>
          <a:bodyPr>
            <a:spAutoFit/>
          </a:bodyPr>
          <a:lstStyle/>
          <a:p>
            <a:r>
              <a:rPr lang="en-US" sz="2400" dirty="0" err="1" smtClean="0">
                <a:latin typeface="Times New Roman" panose="02020603050405020304" pitchFamily="18" charset="0"/>
                <a:cs typeface="Times New Roman" panose="02020603050405020304" pitchFamily="18" charset="0"/>
              </a:rPr>
              <a:t>Vì</a:t>
            </a:r>
            <a:endParaRPr lang="en-US" sz="2400" dirty="0">
              <a:latin typeface="Times New Roman" panose="02020603050405020304" pitchFamily="18" charset="0"/>
              <a:cs typeface="Times New Roman" panose="02020603050405020304" pitchFamily="18" charset="0"/>
            </a:endParaRPr>
          </a:p>
        </p:txBody>
      </p:sp>
      <p:graphicFrame>
        <p:nvGraphicFramePr>
          <p:cNvPr id="26" name="Object 25"/>
          <p:cNvGraphicFramePr>
            <a:graphicFrameLocks noChangeAspect="1"/>
          </p:cNvGraphicFramePr>
          <p:nvPr/>
        </p:nvGraphicFramePr>
        <p:xfrm>
          <a:off x="956556" y="3581400"/>
          <a:ext cx="2489200" cy="850900"/>
        </p:xfrm>
        <a:graphic>
          <a:graphicData uri="http://schemas.openxmlformats.org/presentationml/2006/ole">
            <mc:AlternateContent xmlns:mc="http://schemas.openxmlformats.org/markup-compatibility/2006">
              <mc:Choice xmlns:v="urn:schemas-microsoft-com:vml" Requires="v">
                <p:oleObj spid="_x0000_s28792" name="Equation" r:id="rId17" imgW="59740800" imgH="20421600" progId="Equation.DSMT4">
                  <p:embed/>
                </p:oleObj>
              </mc:Choice>
              <mc:Fallback>
                <p:oleObj name="Equation" r:id="rId17" imgW="59740800" imgH="20421600" progId="Equation.DSMT4">
                  <p:embed/>
                  <p:pic>
                    <p:nvPicPr>
                      <p:cNvPr id="0" name="Object 28"/>
                      <p:cNvPicPr>
                        <a:picLocks noChangeAspect="1" noChangeArrowheads="1"/>
                      </p:cNvPicPr>
                      <p:nvPr/>
                    </p:nvPicPr>
                    <p:blipFill>
                      <a:blip r:embed="rId18"/>
                      <a:srcRect/>
                      <a:stretch>
                        <a:fillRect/>
                      </a:stretch>
                    </p:blipFill>
                    <p:spPr bwMode="auto">
                      <a:xfrm>
                        <a:off x="956556" y="3581400"/>
                        <a:ext cx="2489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
                                            <p:txEl>
                                              <p:pRg st="0" end="0"/>
                                            </p:txEl>
                                          </p:spTgt>
                                        </p:tgtEl>
                                        <p:attrNameLst>
                                          <p:attrName>style.visibility</p:attrName>
                                        </p:attrNameLst>
                                      </p:cBhvr>
                                      <p:to>
                                        <p:strVal val="visible"/>
                                      </p:to>
                                    </p:set>
                                    <p:animEffect transition="in" filter="fade">
                                      <p:cBhvr>
                                        <p:cTn id="26" dur="500"/>
                                        <p:tgtEl>
                                          <p:spTgt spid="31">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45"/>
          <p:cNvGraphicFramePr>
            <a:graphicFrameLocks noChangeAspect="1"/>
          </p:cNvGraphicFramePr>
          <p:nvPr/>
        </p:nvGraphicFramePr>
        <p:xfrm>
          <a:off x="773832" y="5623069"/>
          <a:ext cx="733425" cy="180975"/>
        </p:xfrm>
        <a:graphic>
          <a:graphicData uri="http://schemas.openxmlformats.org/presentationml/2006/ole">
            <mc:AlternateContent xmlns:mc="http://schemas.openxmlformats.org/markup-compatibility/2006">
              <mc:Choice xmlns:v="urn:schemas-microsoft-com:vml" Requires="v">
                <p:oleObj spid="_x0000_s13665" name="Equation" r:id="rId1" imgW="735965" imgH="177800" progId="Equation.DSMT4">
                  <p:embed/>
                </p:oleObj>
              </mc:Choice>
              <mc:Fallback>
                <p:oleObj name="Equation" r:id="rId1" imgW="735965" imgH="177800" progId="Equation.DSMT4">
                  <p:embed/>
                  <p:pic>
                    <p:nvPicPr>
                      <p:cNvPr id="0" name="Picture 136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32" y="5623069"/>
                        <a:ext cx="73342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641" name="Picture 3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 y="195486"/>
            <a:ext cx="9145016"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9371" y="2193503"/>
            <a:ext cx="3456384"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Theo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 name="Rectangle 331"/>
          <p:cNvSpPr>
            <a:spLocks noChangeArrowheads="1"/>
          </p:cNvSpPr>
          <p:nvPr/>
        </p:nvSpPr>
        <p:spPr bwMode="auto">
          <a:xfrm>
            <a:off x="419371" y="3574926"/>
            <a:ext cx="32758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Tròn</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đúng</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Vuông</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sai</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Vì</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nvGraphicFramePr>
        <p:xfrm>
          <a:off x="3756025" y="3508375"/>
          <a:ext cx="592138" cy="668338"/>
        </p:xfrm>
        <a:graphic>
          <a:graphicData uri="http://schemas.openxmlformats.org/presentationml/2006/ole">
            <mc:AlternateContent xmlns:mc="http://schemas.openxmlformats.org/markup-compatibility/2006">
              <mc:Choice xmlns:v="urn:schemas-microsoft-com:vml" Requires="v">
                <p:oleObj spid="_x0000_s13666" name="Equation" r:id="rId4" imgW="14325600" imgH="16154400" progId="Equation.DSMT4">
                  <p:embed/>
                </p:oleObj>
              </mc:Choice>
              <mc:Fallback>
                <p:oleObj name="Equation" r:id="rId4" imgW="14325600" imgH="16154400" progId="Equation.DSMT4">
                  <p:embed/>
                  <p:pic>
                    <p:nvPicPr>
                      <p:cNvPr id="0" name="Object 330"/>
                      <p:cNvPicPr>
                        <a:picLocks noChangeAspect="1" noChangeArrowheads="1"/>
                      </p:cNvPicPr>
                      <p:nvPr/>
                    </p:nvPicPr>
                    <p:blipFill>
                      <a:blip r:embed="rId5"/>
                      <a:srcRect/>
                      <a:stretch>
                        <a:fillRect/>
                      </a:stretch>
                    </p:blipFill>
                    <p:spPr bwMode="auto">
                      <a:xfrm>
                        <a:off x="3756025" y="3508375"/>
                        <a:ext cx="592138"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32"/>
          <p:cNvSpPr>
            <a:spLocks noChangeArrowheads="1"/>
          </p:cNvSpPr>
          <p:nvPr/>
        </p:nvSpPr>
        <p:spPr bwMode="auto">
          <a:xfrm>
            <a:off x="4427984" y="3534997"/>
            <a:ext cx="41336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phải</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7" name="TextBox 46"/>
          <p:cNvSpPr txBox="1"/>
          <p:nvPr/>
        </p:nvSpPr>
        <p:spPr>
          <a:xfrm>
            <a:off x="2771800" y="2859782"/>
            <a:ext cx="3168352"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Giải</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9502"/>
            <a:ext cx="3860352"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2. </a:t>
            </a:r>
            <a:r>
              <a:rPr lang="nl-NL" sz="2400" b="1" dirty="0">
                <a:latin typeface="Times New Roman" panose="02020603050405020304" pitchFamily="18" charset="0"/>
                <a:cs typeface="Times New Roman" panose="02020603050405020304" pitchFamily="18" charset="0"/>
              </a:rPr>
              <a:t>Hai phân thức bằng nhau</a:t>
            </a:r>
            <a:endParaRPr lang="en-US" sz="2400" dirty="0">
              <a:latin typeface="Times New Roman" panose="02020603050405020304" pitchFamily="18" charset="0"/>
              <a:cs typeface="Times New Roman" panose="02020603050405020304" pitchFamily="18" charset="0"/>
            </a:endParaRPr>
          </a:p>
        </p:txBody>
      </p:sp>
      <p:sp>
        <p:nvSpPr>
          <p:cNvPr id="3"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anose="02020603050405020304" pitchFamily="18" charset="0"/>
                <a:cs typeface="Times New Roman" panose="02020603050405020304" pitchFamily="18" charset="0"/>
              </a:rPr>
              <a:t>BÀI </a:t>
            </a:r>
            <a:r>
              <a:rPr lang="en-US" sz="2800" b="1" dirty="0">
                <a:latin typeface="Times New Roman" panose="02020603050405020304" pitchFamily="18" charset="0"/>
                <a:cs typeface="Times New Roman" panose="02020603050405020304" pitchFamily="18" charset="0"/>
              </a:rPr>
              <a:t>21: PHÂN THỨC ĐẠI SỐ</a:t>
            </a:r>
            <a:endParaRPr lang="en-US"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79512" y="846079"/>
            <a:ext cx="8856984" cy="1569660"/>
          </a:xfrm>
          <a:prstGeom prst="rect">
            <a:avLst/>
          </a:prstGeom>
          <a:solidFill>
            <a:schemeClr val="accent6">
              <a:lumMod val="20000"/>
              <a:lumOff val="80000"/>
            </a:schemeClr>
          </a:solidFill>
        </p:spPr>
        <p:txBody>
          <a:bodyPr wrap="square">
            <a:spAutoFit/>
          </a:bodyPr>
          <a:lstStyle/>
          <a:p>
            <a:r>
              <a:rPr lang="en-US" sz="2400"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Định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nghĩa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nvGraphicFramePr>
        <p:xfrm>
          <a:off x="3817001" y="792914"/>
          <a:ext cx="296863" cy="715963"/>
        </p:xfrm>
        <a:graphic>
          <a:graphicData uri="http://schemas.openxmlformats.org/presentationml/2006/ole">
            <mc:AlternateContent xmlns:mc="http://schemas.openxmlformats.org/markup-compatibility/2006">
              <mc:Choice xmlns:v="urn:schemas-microsoft-com:vml" Requires="v">
                <p:oleObj spid="_x0000_s29780" name="Equation" r:id="rId1" imgW="7010400" imgH="17373600" progId="Equation.DSMT4">
                  <p:embed/>
                </p:oleObj>
              </mc:Choice>
              <mc:Fallback>
                <p:oleObj name="Equation" r:id="rId1" imgW="7010400" imgH="17373600" progId="Equation.DSMT4">
                  <p:embed/>
                  <p:pic>
                    <p:nvPicPr>
                      <p:cNvPr id="0" name="Object 2"/>
                      <p:cNvPicPr>
                        <a:picLocks noChangeAspect="1" noChangeArrowheads="1"/>
                      </p:cNvPicPr>
                      <p:nvPr/>
                    </p:nvPicPr>
                    <p:blipFill>
                      <a:blip r:embed="rId2"/>
                      <a:srcRect/>
                      <a:stretch>
                        <a:fillRect/>
                      </a:stretch>
                    </p:blipFill>
                    <p:spPr bwMode="auto">
                      <a:xfrm>
                        <a:off x="3817001" y="792914"/>
                        <a:ext cx="296863" cy="7159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4572000" y="779449"/>
          <a:ext cx="330200" cy="719137"/>
        </p:xfrm>
        <a:graphic>
          <a:graphicData uri="http://schemas.openxmlformats.org/presentationml/2006/ole">
            <mc:AlternateContent xmlns:mc="http://schemas.openxmlformats.org/markup-compatibility/2006">
              <mc:Choice xmlns:v="urn:schemas-microsoft-com:vml" Requires="v">
                <p:oleObj spid="_x0000_s29781" name="Equation" r:id="rId3" imgW="7924800" imgH="17373600" progId="Equation.DSMT4">
                  <p:embed/>
                </p:oleObj>
              </mc:Choice>
              <mc:Fallback>
                <p:oleObj name="Equation" r:id="rId3" imgW="7924800" imgH="17373600" progId="Equation.DSMT4">
                  <p:embed/>
                  <p:pic>
                    <p:nvPicPr>
                      <p:cNvPr id="0" name="Object 1"/>
                      <p:cNvPicPr>
                        <a:picLocks noChangeAspect="1" noChangeArrowheads="1"/>
                      </p:cNvPicPr>
                      <p:nvPr/>
                    </p:nvPicPr>
                    <p:blipFill>
                      <a:blip r:embed="rId4"/>
                      <a:srcRect/>
                      <a:stretch>
                        <a:fillRect/>
                      </a:stretch>
                    </p:blipFill>
                    <p:spPr bwMode="auto">
                      <a:xfrm>
                        <a:off x="4572000" y="779449"/>
                        <a:ext cx="330200"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12" name="Object 11"/>
          <p:cNvGraphicFramePr>
            <a:graphicFrameLocks noChangeAspect="1"/>
          </p:cNvGraphicFramePr>
          <p:nvPr/>
        </p:nvGraphicFramePr>
        <p:xfrm>
          <a:off x="7620606" y="926452"/>
          <a:ext cx="1187451" cy="284163"/>
        </p:xfrm>
        <a:graphic>
          <a:graphicData uri="http://schemas.openxmlformats.org/presentationml/2006/ole">
            <mc:AlternateContent xmlns:mc="http://schemas.openxmlformats.org/markup-compatibility/2006">
              <mc:Choice xmlns:v="urn:schemas-microsoft-com:vml" Requires="v">
                <p:oleObj spid="_x0000_s29782" name="Equation" r:id="rId5" imgW="28651200" imgH="6705600" progId="Equation.DSMT4">
                  <p:embed/>
                </p:oleObj>
              </mc:Choice>
              <mc:Fallback>
                <p:oleObj name="Equation" r:id="rId5" imgW="28651200" imgH="6705600" progId="Equation.DSMT4">
                  <p:embed/>
                  <p:pic>
                    <p:nvPicPr>
                      <p:cNvPr id="0" name="Object 5"/>
                      <p:cNvPicPr>
                        <a:picLocks noChangeAspect="1" noChangeArrowheads="1"/>
                      </p:cNvPicPr>
                      <p:nvPr/>
                    </p:nvPicPr>
                    <p:blipFill>
                      <a:blip r:embed="rId6"/>
                      <a:srcRect/>
                      <a:stretch>
                        <a:fillRect/>
                      </a:stretch>
                    </p:blipFill>
                    <p:spPr bwMode="auto">
                      <a:xfrm>
                        <a:off x="7620606" y="926452"/>
                        <a:ext cx="1187451"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14" name="Object 13"/>
          <p:cNvGraphicFramePr>
            <a:graphicFrameLocks noChangeAspect="1"/>
          </p:cNvGraphicFramePr>
          <p:nvPr/>
        </p:nvGraphicFramePr>
        <p:xfrm>
          <a:off x="1320249" y="1467509"/>
          <a:ext cx="887413" cy="717551"/>
        </p:xfrm>
        <a:graphic>
          <a:graphicData uri="http://schemas.openxmlformats.org/presentationml/2006/ole">
            <mc:AlternateContent xmlns:mc="http://schemas.openxmlformats.org/markup-compatibility/2006">
              <mc:Choice xmlns:v="urn:schemas-microsoft-com:vml" Requires="v">
                <p:oleObj spid="_x0000_s29783" name="Equation" r:id="rId7" imgW="21031200" imgH="17373600" progId="Equation.DSMT4">
                  <p:embed/>
                </p:oleObj>
              </mc:Choice>
              <mc:Fallback>
                <p:oleObj name="Equation" r:id="rId7" imgW="21031200" imgH="17373600" progId="Equation.DSMT4">
                  <p:embed/>
                  <p:pic>
                    <p:nvPicPr>
                      <p:cNvPr id="0" name="Object 7"/>
                      <p:cNvPicPr>
                        <a:picLocks noChangeAspect="1" noChangeArrowheads="1"/>
                      </p:cNvPicPr>
                      <p:nvPr/>
                    </p:nvPicPr>
                    <p:blipFill>
                      <a:blip r:embed="rId8"/>
                      <a:srcRect/>
                      <a:stretch>
                        <a:fillRect/>
                      </a:stretch>
                    </p:blipFill>
                    <p:spPr bwMode="auto">
                      <a:xfrm>
                        <a:off x="1320249" y="1467509"/>
                        <a:ext cx="887413" cy="7175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nvGraphicFramePr>
        <p:xfrm>
          <a:off x="2895958" y="1668304"/>
          <a:ext cx="1187450" cy="284162"/>
        </p:xfrm>
        <a:graphic>
          <a:graphicData uri="http://schemas.openxmlformats.org/presentationml/2006/ole">
            <mc:AlternateContent xmlns:mc="http://schemas.openxmlformats.org/markup-compatibility/2006">
              <mc:Choice xmlns:v="urn:schemas-microsoft-com:vml" Requires="v">
                <p:oleObj spid="_x0000_s29784" name="Equation" r:id="rId9" imgW="1193800" imgH="279400" progId="Equation.DSMT4">
                  <p:embed/>
                </p:oleObj>
              </mc:Choice>
              <mc:Fallback>
                <p:oleObj name="Equation" r:id="rId9" imgW="1193800" imgH="27940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958" y="1668304"/>
                        <a:ext cx="11874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nvSpPr>
        <p:spPr>
          <a:xfrm>
            <a:off x="179512" y="2571750"/>
            <a:ext cx="4572000" cy="461665"/>
          </a:xfrm>
          <a:prstGeom prst="rect">
            <a:avLst/>
          </a:prstGeom>
        </p:spPr>
        <p:txBody>
          <a:bodyPr>
            <a:spAutoFit/>
          </a:bodyPr>
          <a:lstStyle/>
          <a:p>
            <a:r>
              <a:rPr lang="en-US" sz="2400" b="1" dirty="0" err="1">
                <a:latin typeface="Times New Roman" panose="02020603050405020304" pitchFamily="18" charset="0"/>
                <a:cs typeface="Times New Roman" panose="02020603050405020304" pitchFamily="18" charset="0"/>
              </a:rPr>
              <a:t>Ví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Giải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endParaRPr lang="en-US" sz="2400" dirty="0">
              <a:latin typeface="Times New Roman" panose="02020603050405020304" pitchFamily="18" charset="0"/>
              <a:cs typeface="Times New Roman" panose="02020603050405020304" pitchFamily="18" charset="0"/>
            </a:endParaRPr>
          </a:p>
        </p:txBody>
      </p:sp>
      <p:graphicFrame>
        <p:nvGraphicFramePr>
          <p:cNvPr id="17" name="Object 16"/>
          <p:cNvGraphicFramePr>
            <a:graphicFrameLocks noChangeAspect="1"/>
          </p:cNvGraphicFramePr>
          <p:nvPr/>
        </p:nvGraphicFramePr>
        <p:xfrm>
          <a:off x="3563888" y="2438250"/>
          <a:ext cx="1636712" cy="728663"/>
        </p:xfrm>
        <a:graphic>
          <a:graphicData uri="http://schemas.openxmlformats.org/presentationml/2006/ole">
            <mc:AlternateContent xmlns:mc="http://schemas.openxmlformats.org/markup-compatibility/2006">
              <mc:Choice xmlns:v="urn:schemas-microsoft-com:vml" Requires="v">
                <p:oleObj spid="_x0000_s29785" name="Equation" r:id="rId11" imgW="38709600" imgH="17678400" progId="Equation.DSMT4">
                  <p:embed/>
                </p:oleObj>
              </mc:Choice>
              <mc:Fallback>
                <p:oleObj name="Equation" r:id="rId11" imgW="38709600" imgH="17678400" progId="Equation.DSMT4">
                  <p:embed/>
                  <p:pic>
                    <p:nvPicPr>
                      <p:cNvPr id="0" name="Object 4"/>
                      <p:cNvPicPr>
                        <a:picLocks noChangeAspect="1" noChangeArrowheads="1"/>
                      </p:cNvPicPr>
                      <p:nvPr/>
                    </p:nvPicPr>
                    <p:blipFill>
                      <a:blip r:embed="rId12"/>
                      <a:srcRect/>
                      <a:stretch>
                        <a:fillRect/>
                      </a:stretch>
                    </p:blipFill>
                    <p:spPr bwMode="auto">
                      <a:xfrm>
                        <a:off x="3563888" y="2438250"/>
                        <a:ext cx="1636712" cy="728663"/>
                      </a:xfrm>
                      <a:prstGeom prst="rect">
                        <a:avLst/>
                      </a:prstGeom>
                      <a:noFill/>
                      <a:ln>
                        <a:noFill/>
                      </a:ln>
                    </p:spPr>
                  </p:pic>
                </p:oleObj>
              </mc:Fallback>
            </mc:AlternateContent>
          </a:graphicData>
        </a:graphic>
      </p:graphicFrame>
      <p:sp>
        <p:nvSpPr>
          <p:cNvPr id="18" name="Rectangle 17"/>
          <p:cNvSpPr/>
          <p:nvPr/>
        </p:nvSpPr>
        <p:spPr>
          <a:xfrm>
            <a:off x="2339752" y="3133005"/>
            <a:ext cx="855712" cy="461665"/>
          </a:xfrm>
          <a:prstGeom prst="rect">
            <a:avLst/>
          </a:prstGeom>
        </p:spPr>
        <p:txBody>
          <a:bodyPr wrap="square">
            <a:spAutoFit/>
          </a:bodyPr>
          <a:lstStyle/>
          <a:p>
            <a:r>
              <a:rPr lang="en-US" sz="2400" b="1" dirty="0" err="1" smtClean="0">
                <a:latin typeface="Times New Roman" panose="02020603050405020304" pitchFamily="18" charset="0"/>
                <a:cs typeface="Times New Roman" panose="02020603050405020304" pitchFamily="18" charset="0"/>
              </a:rPr>
              <a:t>Giải</a:t>
            </a:r>
            <a:endParaRPr lang="en-US" sz="2400" dirty="0">
              <a:latin typeface="Times New Roman" panose="02020603050405020304" pitchFamily="18" charset="0"/>
              <a:cs typeface="Times New Roman" panose="02020603050405020304" pitchFamily="18" charset="0"/>
            </a:endParaRPr>
          </a:p>
        </p:txBody>
      </p:sp>
      <p:sp>
        <p:nvSpPr>
          <p:cNvPr id="19" name="Rectangle 18"/>
          <p:cNvSpPr/>
          <p:nvPr/>
        </p:nvSpPr>
        <p:spPr>
          <a:xfrm>
            <a:off x="53752" y="3594670"/>
            <a:ext cx="6318448" cy="461665"/>
          </a:xfrm>
          <a:prstGeom prst="rect">
            <a:avLst/>
          </a:prstGeom>
        </p:spPr>
        <p:txBody>
          <a:bodyPr wrap="square">
            <a:spAutoFit/>
          </a:bodyPr>
          <a:lstStyle/>
          <a:p>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endParaRPr lang="en-US" sz="2400" dirty="0">
              <a:latin typeface="Times New Roman" panose="02020603050405020304" pitchFamily="18" charset="0"/>
              <a:cs typeface="Times New Roman" panose="02020603050405020304" pitchFamily="18" charset="0"/>
            </a:endParaRPr>
          </a:p>
        </p:txBody>
      </p:sp>
      <p:graphicFrame>
        <p:nvGraphicFramePr>
          <p:cNvPr id="20" name="Object 19"/>
          <p:cNvGraphicFramePr>
            <a:graphicFrameLocks noChangeAspect="1"/>
          </p:cNvGraphicFramePr>
          <p:nvPr/>
        </p:nvGraphicFramePr>
        <p:xfrm>
          <a:off x="539552" y="3619623"/>
          <a:ext cx="2911475" cy="401638"/>
        </p:xfrm>
        <a:graphic>
          <a:graphicData uri="http://schemas.openxmlformats.org/presentationml/2006/ole">
            <mc:AlternateContent xmlns:mc="http://schemas.openxmlformats.org/markup-compatibility/2006">
              <mc:Choice xmlns:v="urn:schemas-microsoft-com:vml" Requires="v">
                <p:oleObj spid="_x0000_s29786" name="Equation" r:id="rId13" imgW="68884800" imgH="9753600" progId="Equation.DSMT4">
                  <p:embed/>
                </p:oleObj>
              </mc:Choice>
              <mc:Fallback>
                <p:oleObj name="Equation" r:id="rId13" imgW="68884800" imgH="9753600" progId="Equation.DSMT4">
                  <p:embed/>
                  <p:pic>
                    <p:nvPicPr>
                      <p:cNvPr id="0" name="Object 16"/>
                      <p:cNvPicPr>
                        <a:picLocks noChangeAspect="1" noChangeArrowheads="1"/>
                      </p:cNvPicPr>
                      <p:nvPr/>
                    </p:nvPicPr>
                    <p:blipFill>
                      <a:blip r:embed="rId14"/>
                      <a:srcRect/>
                      <a:stretch>
                        <a:fillRect/>
                      </a:stretch>
                    </p:blipFill>
                    <p:spPr bwMode="auto">
                      <a:xfrm>
                        <a:off x="539552" y="3619623"/>
                        <a:ext cx="29114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4139952" y="3472056"/>
          <a:ext cx="1636712" cy="728663"/>
        </p:xfrm>
        <a:graphic>
          <a:graphicData uri="http://schemas.openxmlformats.org/presentationml/2006/ole">
            <mc:AlternateContent xmlns:mc="http://schemas.openxmlformats.org/markup-compatibility/2006">
              <mc:Choice xmlns:v="urn:schemas-microsoft-com:vml" Requires="v">
                <p:oleObj spid="_x0000_s29787" name="Equation" r:id="rId15" imgW="1612900" imgH="736600" progId="Equation.DSMT4">
                  <p:embed/>
                </p:oleObj>
              </mc:Choice>
              <mc:Fallback>
                <p:oleObj name="Equation" r:id="rId15" imgW="1612900" imgH="736600" progId="Equation.DSMT4">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39952" y="3472056"/>
                        <a:ext cx="163671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9502"/>
            <a:ext cx="3860352"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2. </a:t>
            </a:r>
            <a:r>
              <a:rPr lang="nl-NL" sz="2400" b="1" dirty="0">
                <a:latin typeface="Times New Roman" panose="02020603050405020304" pitchFamily="18" charset="0"/>
                <a:cs typeface="Times New Roman" panose="02020603050405020304" pitchFamily="18" charset="0"/>
              </a:rPr>
              <a:t>Hai phân thức bằng nhau</a:t>
            </a:r>
            <a:endParaRPr lang="en-US" sz="2400" dirty="0">
              <a:latin typeface="Times New Roman" panose="02020603050405020304" pitchFamily="18" charset="0"/>
              <a:cs typeface="Times New Roman" panose="02020603050405020304" pitchFamily="18" charset="0"/>
            </a:endParaRPr>
          </a:p>
        </p:txBody>
      </p:sp>
      <p:sp>
        <p:nvSpPr>
          <p:cNvPr id="3"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anose="02020603050405020304" pitchFamily="18" charset="0"/>
                <a:cs typeface="Times New Roman" panose="02020603050405020304" pitchFamily="18" charset="0"/>
              </a:rPr>
              <a:t>BÀI </a:t>
            </a:r>
            <a:r>
              <a:rPr lang="en-US" sz="2800" b="1" dirty="0">
                <a:latin typeface="Times New Roman" panose="02020603050405020304" pitchFamily="18" charset="0"/>
                <a:cs typeface="Times New Roman" panose="02020603050405020304" pitchFamily="18" charset="0"/>
              </a:rPr>
              <a:t>21: PHÂN THỨC ĐẠI SỐ</a:t>
            </a:r>
            <a:endParaRPr lang="en-US"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79512" y="846079"/>
            <a:ext cx="8712968" cy="1569660"/>
          </a:xfrm>
          <a:prstGeom prst="rect">
            <a:avLst/>
          </a:prstGeom>
          <a:solidFill>
            <a:schemeClr val="accent6">
              <a:lumMod val="20000"/>
              <a:lumOff val="80000"/>
            </a:schemeClr>
          </a:solidFill>
        </p:spPr>
        <p:txBody>
          <a:bodyPr wrap="square">
            <a:spAutoFit/>
          </a:bodyPr>
          <a:lstStyle/>
          <a:p>
            <a:r>
              <a:rPr lang="en-US" sz="2400"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Định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nghĩa</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nvGraphicFramePr>
        <p:xfrm>
          <a:off x="3817001" y="792914"/>
          <a:ext cx="296863" cy="715963"/>
        </p:xfrm>
        <a:graphic>
          <a:graphicData uri="http://schemas.openxmlformats.org/presentationml/2006/ole">
            <mc:AlternateContent xmlns:mc="http://schemas.openxmlformats.org/markup-compatibility/2006">
              <mc:Choice xmlns:v="urn:schemas-microsoft-com:vml" Requires="v">
                <p:oleObj spid="_x0000_s30782" name="Equation" r:id="rId1" imgW="7010400" imgH="17373600" progId="Equation.DSMT4">
                  <p:embed/>
                </p:oleObj>
              </mc:Choice>
              <mc:Fallback>
                <p:oleObj name="Equation" r:id="rId1" imgW="7010400" imgH="17373600" progId="Equation.DSMT4">
                  <p:embed/>
                  <p:pic>
                    <p:nvPicPr>
                      <p:cNvPr id="0" name="Picture 30781"/>
                      <p:cNvPicPr>
                        <a:picLocks noChangeAspect="1" noChangeArrowheads="1"/>
                      </p:cNvPicPr>
                      <p:nvPr/>
                    </p:nvPicPr>
                    <p:blipFill>
                      <a:blip r:embed="rId2"/>
                      <a:srcRect/>
                      <a:stretch>
                        <a:fillRect/>
                      </a:stretch>
                    </p:blipFill>
                    <p:spPr bwMode="auto">
                      <a:xfrm>
                        <a:off x="3817001" y="792914"/>
                        <a:ext cx="296863" cy="7159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4572000" y="779449"/>
          <a:ext cx="330200" cy="719137"/>
        </p:xfrm>
        <a:graphic>
          <a:graphicData uri="http://schemas.openxmlformats.org/presentationml/2006/ole">
            <mc:AlternateContent xmlns:mc="http://schemas.openxmlformats.org/markup-compatibility/2006">
              <mc:Choice xmlns:v="urn:schemas-microsoft-com:vml" Requires="v">
                <p:oleObj spid="_x0000_s30783" name="Equation" r:id="rId3" imgW="7924800" imgH="17373600" progId="Equation.DSMT4">
                  <p:embed/>
                </p:oleObj>
              </mc:Choice>
              <mc:Fallback>
                <p:oleObj name="Equation" r:id="rId3" imgW="7924800" imgH="17373600" progId="Equation.DSMT4">
                  <p:embed/>
                  <p:pic>
                    <p:nvPicPr>
                      <p:cNvPr id="0" name="Picture 30782"/>
                      <p:cNvPicPr>
                        <a:picLocks noChangeAspect="1" noChangeArrowheads="1"/>
                      </p:cNvPicPr>
                      <p:nvPr/>
                    </p:nvPicPr>
                    <p:blipFill>
                      <a:blip r:embed="rId4"/>
                      <a:srcRect/>
                      <a:stretch>
                        <a:fillRect/>
                      </a:stretch>
                    </p:blipFill>
                    <p:spPr bwMode="auto">
                      <a:xfrm>
                        <a:off x="4572000" y="779449"/>
                        <a:ext cx="330200"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12" name="Object 11"/>
          <p:cNvGraphicFramePr>
            <a:graphicFrameLocks noChangeAspect="1"/>
          </p:cNvGraphicFramePr>
          <p:nvPr/>
        </p:nvGraphicFramePr>
        <p:xfrm>
          <a:off x="7620606" y="926452"/>
          <a:ext cx="1187451" cy="284163"/>
        </p:xfrm>
        <a:graphic>
          <a:graphicData uri="http://schemas.openxmlformats.org/presentationml/2006/ole">
            <mc:AlternateContent xmlns:mc="http://schemas.openxmlformats.org/markup-compatibility/2006">
              <mc:Choice xmlns:v="urn:schemas-microsoft-com:vml" Requires="v">
                <p:oleObj spid="_x0000_s30784" name="Equation" r:id="rId5" imgW="28651200" imgH="6705600" progId="Equation.DSMT4">
                  <p:embed/>
                </p:oleObj>
              </mc:Choice>
              <mc:Fallback>
                <p:oleObj name="Equation" r:id="rId5" imgW="28651200" imgH="6705600" progId="Equation.DSMT4">
                  <p:embed/>
                  <p:pic>
                    <p:nvPicPr>
                      <p:cNvPr id="0" name="Picture 30783"/>
                      <p:cNvPicPr>
                        <a:picLocks noChangeAspect="1" noChangeArrowheads="1"/>
                      </p:cNvPicPr>
                      <p:nvPr/>
                    </p:nvPicPr>
                    <p:blipFill>
                      <a:blip r:embed="rId6"/>
                      <a:srcRect/>
                      <a:stretch>
                        <a:fillRect/>
                      </a:stretch>
                    </p:blipFill>
                    <p:spPr bwMode="auto">
                      <a:xfrm>
                        <a:off x="7620606" y="926452"/>
                        <a:ext cx="1187451"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14" name="Object 13"/>
          <p:cNvGraphicFramePr>
            <a:graphicFrameLocks noChangeAspect="1"/>
          </p:cNvGraphicFramePr>
          <p:nvPr/>
        </p:nvGraphicFramePr>
        <p:xfrm>
          <a:off x="1320249" y="1446243"/>
          <a:ext cx="887413" cy="717551"/>
        </p:xfrm>
        <a:graphic>
          <a:graphicData uri="http://schemas.openxmlformats.org/presentationml/2006/ole">
            <mc:AlternateContent xmlns:mc="http://schemas.openxmlformats.org/markup-compatibility/2006">
              <mc:Choice xmlns:v="urn:schemas-microsoft-com:vml" Requires="v">
                <p:oleObj spid="_x0000_s30785" name="Equation" r:id="rId7" imgW="21031200" imgH="17373600" progId="Equation.DSMT4">
                  <p:embed/>
                </p:oleObj>
              </mc:Choice>
              <mc:Fallback>
                <p:oleObj name="Equation" r:id="rId7" imgW="21031200" imgH="17373600" progId="Equation.DSMT4">
                  <p:embed/>
                  <p:pic>
                    <p:nvPicPr>
                      <p:cNvPr id="0" name="Picture 30784"/>
                      <p:cNvPicPr>
                        <a:picLocks noChangeAspect="1" noChangeArrowheads="1"/>
                      </p:cNvPicPr>
                      <p:nvPr/>
                    </p:nvPicPr>
                    <p:blipFill>
                      <a:blip r:embed="rId8"/>
                      <a:srcRect/>
                      <a:stretch>
                        <a:fillRect/>
                      </a:stretch>
                    </p:blipFill>
                    <p:spPr bwMode="auto">
                      <a:xfrm>
                        <a:off x="1320249" y="1446243"/>
                        <a:ext cx="887413" cy="7175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nvGraphicFramePr>
        <p:xfrm>
          <a:off x="2895958" y="1668304"/>
          <a:ext cx="1187450" cy="284162"/>
        </p:xfrm>
        <a:graphic>
          <a:graphicData uri="http://schemas.openxmlformats.org/presentationml/2006/ole">
            <mc:AlternateContent xmlns:mc="http://schemas.openxmlformats.org/markup-compatibility/2006">
              <mc:Choice xmlns:v="urn:schemas-microsoft-com:vml" Requires="v">
                <p:oleObj spid="_x0000_s30786" name="Equation" r:id="rId9" imgW="1193800" imgH="279400" progId="Equation.DSMT4">
                  <p:embed/>
                </p:oleObj>
              </mc:Choice>
              <mc:Fallback>
                <p:oleObj name="Equation" r:id="rId9" imgW="1193800" imgH="279400" progId="Equation.DSMT4">
                  <p:embed/>
                  <p:pic>
                    <p:nvPicPr>
                      <p:cNvPr id="0" name="Picture 307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958" y="1668304"/>
                        <a:ext cx="11874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79512" y="2415739"/>
            <a:ext cx="7025513"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2</a:t>
            </a:r>
            <a:r>
              <a:rPr lang="en-US" sz="2400" b="1"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Khẳng định sau đúng hay sai? Vì sao?</a:t>
            </a:r>
            <a:r>
              <a:rPr lang="en-US" sz="2400" b="1"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nvGraphicFramePr>
        <p:xfrm>
          <a:off x="2771800" y="2877404"/>
          <a:ext cx="2190750" cy="728663"/>
        </p:xfrm>
        <a:graphic>
          <a:graphicData uri="http://schemas.openxmlformats.org/presentationml/2006/ole">
            <mc:AlternateContent xmlns:mc="http://schemas.openxmlformats.org/markup-compatibility/2006">
              <mc:Choice xmlns:v="urn:schemas-microsoft-com:vml" Requires="v">
                <p:oleObj spid="_x0000_s30787" name="Equation" r:id="rId11" imgW="51816000" imgH="17678400" progId="Equation.DSMT4">
                  <p:embed/>
                </p:oleObj>
              </mc:Choice>
              <mc:Fallback>
                <p:oleObj name="Equation" r:id="rId11" imgW="51816000" imgH="17678400" progId="Equation.DSMT4">
                  <p:embed/>
                  <p:pic>
                    <p:nvPicPr>
                      <p:cNvPr id="0" name="Object 16"/>
                      <p:cNvPicPr>
                        <a:picLocks noChangeAspect="1" noChangeArrowheads="1"/>
                      </p:cNvPicPr>
                      <p:nvPr/>
                    </p:nvPicPr>
                    <p:blipFill>
                      <a:blip r:embed="rId12"/>
                      <a:srcRect/>
                      <a:stretch>
                        <a:fillRect/>
                      </a:stretch>
                    </p:blipFill>
                    <p:spPr bwMode="auto">
                      <a:xfrm>
                        <a:off x="2771800" y="2877404"/>
                        <a:ext cx="21907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155509" y="3435846"/>
            <a:ext cx="1090088"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Giải</a:t>
            </a:r>
            <a:endParaRPr lang="en-US" sz="2400" b="1" dirty="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nvGraphicFramePr>
        <p:xfrm>
          <a:off x="722325" y="3887460"/>
          <a:ext cx="4324350" cy="406400"/>
        </p:xfrm>
        <a:graphic>
          <a:graphicData uri="http://schemas.openxmlformats.org/presentationml/2006/ole">
            <mc:AlternateContent xmlns:mc="http://schemas.openxmlformats.org/markup-compatibility/2006">
              <mc:Choice xmlns:v="urn:schemas-microsoft-com:vml" Requires="v">
                <p:oleObj spid="_x0000_s30788" name="Equation" r:id="rId13" imgW="103936800" imgH="9753600" progId="Equation.DSMT4">
                  <p:embed/>
                </p:oleObj>
              </mc:Choice>
              <mc:Fallback>
                <p:oleObj name="Equation" r:id="rId13" imgW="103936800" imgH="9753600" progId="Equation.DSMT4">
                  <p:embed/>
                  <p:pic>
                    <p:nvPicPr>
                      <p:cNvPr id="0" name="Object 9"/>
                      <p:cNvPicPr>
                        <a:picLocks noChangeAspect="1" noChangeArrowheads="1"/>
                      </p:cNvPicPr>
                      <p:nvPr/>
                    </p:nvPicPr>
                    <p:blipFill>
                      <a:blip r:embed="rId14"/>
                      <a:srcRect/>
                      <a:stretch>
                        <a:fillRect/>
                      </a:stretch>
                    </p:blipFill>
                    <p:spPr bwMode="auto">
                      <a:xfrm>
                        <a:off x="722325" y="3887460"/>
                        <a:ext cx="43243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nvGraphicFramePr>
        <p:xfrm>
          <a:off x="2267744" y="4309635"/>
          <a:ext cx="2159000" cy="730250"/>
        </p:xfrm>
        <a:graphic>
          <a:graphicData uri="http://schemas.openxmlformats.org/presentationml/2006/ole">
            <mc:AlternateContent xmlns:mc="http://schemas.openxmlformats.org/markup-compatibility/2006">
              <mc:Choice xmlns:v="urn:schemas-microsoft-com:vml" Requires="v">
                <p:oleObj spid="_x0000_s30789" name="Equation" r:id="rId15" imgW="51816000" imgH="17678400" progId="Equation.DSMT4">
                  <p:embed/>
                </p:oleObj>
              </mc:Choice>
              <mc:Fallback>
                <p:oleObj name="Equation" r:id="rId15" imgW="51816000" imgH="17678400" progId="Equation.DSMT4">
                  <p:embed/>
                  <p:pic>
                    <p:nvPicPr>
                      <p:cNvPr id="0" name="Object 8"/>
                      <p:cNvPicPr>
                        <a:picLocks noChangeAspect="1" noChangeArrowheads="1"/>
                      </p:cNvPicPr>
                      <p:nvPr/>
                    </p:nvPicPr>
                    <p:blipFill>
                      <a:blip r:embed="rId16"/>
                      <a:srcRect/>
                      <a:stretch>
                        <a:fillRect/>
                      </a:stretch>
                    </p:blipFill>
                    <p:spPr bwMode="auto">
                      <a:xfrm>
                        <a:off x="2267744" y="4309635"/>
                        <a:ext cx="215900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0"/>
          <p:cNvSpPr>
            <a:spLocks noChangeArrowheads="1"/>
          </p:cNvSpPr>
          <p:nvPr/>
        </p:nvSpPr>
        <p:spPr bwMode="auto">
          <a:xfrm>
            <a:off x="179512" y="3853967"/>
            <a:ext cx="35383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Vì</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Rectangle 11"/>
          <p:cNvSpPr>
            <a:spLocks noChangeArrowheads="1"/>
          </p:cNvSpPr>
          <p:nvPr/>
        </p:nvSpPr>
        <p:spPr bwMode="auto">
          <a:xfrm>
            <a:off x="155509" y="4401113"/>
            <a:ext cx="2448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en-US" sz="2400" dirty="0" err="1">
                <a:latin typeface="Times New Roman" panose="02020603050405020304" pitchFamily="18" charset="0"/>
                <a:ea typeface="Calibri" panose="020F0502020204030204" pitchFamily="34" charset="0"/>
                <a:cs typeface="Times New Roman" panose="02020603050405020304" pitchFamily="18" charset="0"/>
              </a:rPr>
              <a:t>n</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ên</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6" name="Rectangle 12"/>
          <p:cNvSpPr>
            <a:spLocks noChangeArrowheads="1"/>
          </p:cNvSpPr>
          <p:nvPr/>
        </p:nvSpPr>
        <p:spPr bwMode="auto">
          <a:xfrm>
            <a:off x="4616078" y="4415657"/>
            <a:ext cx="19486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đúng</a:t>
            </a:r>
            <a:r>
              <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55526"/>
            <a:ext cx="8856984" cy="1200329"/>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3. </a:t>
            </a:r>
            <a:r>
              <a:rPr lang="nl-NL" sz="2400" b="1" dirty="0">
                <a:latin typeface="Times New Roman" panose="02020603050405020304" pitchFamily="18" charset="0"/>
                <a:cs typeface="Times New Roman" panose="02020603050405020304" pitchFamily="18" charset="0"/>
              </a:rPr>
              <a:t>Điều kiện xác định và giá trị của phân thức tại một giá trị đã cho của biến.</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nl-NL" sz="2400" b="1" dirty="0">
                <a:latin typeface="Times New Roman" panose="02020603050405020304" pitchFamily="18" charset="0"/>
                <a:cs typeface="Times New Roman" panose="02020603050405020304" pitchFamily="18" charset="0"/>
              </a:rPr>
              <a:t>Giá trị của một phân thức tại một giá trị đã cho của biến.</a:t>
            </a:r>
            <a:endParaRPr lang="en-US" sz="2400" dirty="0">
              <a:latin typeface="Times New Roman" panose="02020603050405020304" pitchFamily="18" charset="0"/>
              <a:cs typeface="Times New Roman" panose="02020603050405020304"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anose="02020603050405020304" pitchFamily="18" charset="0"/>
                <a:cs typeface="Times New Roman" panose="02020603050405020304" pitchFamily="18" charset="0"/>
              </a:rPr>
              <a:t>BÀI </a:t>
            </a:r>
            <a:r>
              <a:rPr lang="en-US" sz="3200" b="1" dirty="0">
                <a:latin typeface="Times New Roman" panose="02020603050405020304" pitchFamily="18" charset="0"/>
                <a:cs typeface="Times New Roman" panose="02020603050405020304" pitchFamily="18" charset="0"/>
              </a:rPr>
              <a:t>21: PHÂN THỨC ĐẠI SỐ</a:t>
            </a:r>
            <a:endParaRPr lang="en-US"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07504" y="1601946"/>
            <a:ext cx="8856984" cy="1200329"/>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Khi thay các biến trong một phân thức đại số bằng các số, ta được một biểu thức số (nếu mẫu số nhận được là số khác 0). Giá trị của biểu thức số đó gọi là </a:t>
            </a:r>
            <a:r>
              <a:rPr lang="vi-VN" sz="2400" b="1" i="1" dirty="0">
                <a:latin typeface="Times New Roman" panose="02020603050405020304" pitchFamily="18" charset="0"/>
                <a:cs typeface="Times New Roman" panose="02020603050405020304" pitchFamily="18" charset="0"/>
              </a:rPr>
              <a:t>giá trị của phân thức</a:t>
            </a:r>
            <a:r>
              <a:rPr lang="vi-VN" sz="2400" dirty="0">
                <a:latin typeface="Times New Roman" panose="02020603050405020304" pitchFamily="18" charset="0"/>
                <a:cs typeface="Times New Roman" panose="02020603050405020304" pitchFamily="18" charset="0"/>
              </a:rPr>
              <a:t> tại các giá trị đã cho của biến.</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107504" y="2802275"/>
            <a:ext cx="7848872" cy="830997"/>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Ví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a:t>
            </a:r>
            <a:r>
              <a:rPr lang="en-US" sz="2400" b="1" dirty="0">
                <a:latin typeface="Times New Roman" panose="02020603050405020304" pitchFamily="18" charset="0"/>
                <a:cs typeface="Times New Roman" panose="02020603050405020304" pitchFamily="18" charset="0"/>
              </a:rPr>
              <a:t> 3:</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tại</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2224336" y="3657020"/>
            <a:ext cx="747320" cy="461665"/>
          </a:xfrm>
          <a:prstGeom prst="rect">
            <a:avLst/>
          </a:prstGeom>
        </p:spPr>
        <p:txBody>
          <a:bodyPr wrap="none">
            <a:spAutoFit/>
          </a:bodyPr>
          <a:lstStyle/>
          <a:p>
            <a:r>
              <a:rPr lang="en-US" sz="2400" b="1" dirty="0" err="1">
                <a:latin typeface="Times New Roman" panose="02020603050405020304" pitchFamily="18" charset="0"/>
                <a:cs typeface="Times New Roman" panose="02020603050405020304" pitchFamily="18" charset="0"/>
              </a:rPr>
              <a:t>Giải</a:t>
            </a:r>
            <a:endParaRPr lang="en-US" sz="24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nvGraphicFramePr>
        <p:xfrm>
          <a:off x="3430406" y="3039683"/>
          <a:ext cx="1173163" cy="766763"/>
        </p:xfrm>
        <a:graphic>
          <a:graphicData uri="http://schemas.openxmlformats.org/presentationml/2006/ole">
            <mc:AlternateContent xmlns:mc="http://schemas.openxmlformats.org/markup-compatibility/2006">
              <mc:Choice xmlns:v="urn:schemas-microsoft-com:vml" Requires="v">
                <p:oleObj spid="_x0000_s31759" name="Equation" r:id="rId1" imgW="27736800" imgH="18592800" progId="Equation.DSMT4">
                  <p:embed/>
                </p:oleObj>
              </mc:Choice>
              <mc:Fallback>
                <p:oleObj name="Equation" r:id="rId1" imgW="27736800" imgH="18592800" progId="Equation.DSMT4">
                  <p:embed/>
                  <p:pic>
                    <p:nvPicPr>
                      <p:cNvPr id="0" name="Object 8"/>
                      <p:cNvPicPr>
                        <a:picLocks noChangeAspect="1" noChangeArrowheads="1"/>
                      </p:cNvPicPr>
                      <p:nvPr/>
                    </p:nvPicPr>
                    <p:blipFill>
                      <a:blip r:embed="rId2"/>
                      <a:srcRect/>
                      <a:stretch>
                        <a:fillRect/>
                      </a:stretch>
                    </p:blipFill>
                    <p:spPr bwMode="auto">
                      <a:xfrm>
                        <a:off x="3430406" y="3039683"/>
                        <a:ext cx="117316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5094884" y="3255278"/>
          <a:ext cx="1392237" cy="339725"/>
        </p:xfrm>
        <a:graphic>
          <a:graphicData uri="http://schemas.openxmlformats.org/presentationml/2006/ole">
            <mc:AlternateContent xmlns:mc="http://schemas.openxmlformats.org/markup-compatibility/2006">
              <mc:Choice xmlns:v="urn:schemas-microsoft-com:vml" Requires="v">
                <p:oleObj spid="_x0000_s31760" name="Equation" r:id="rId3" imgW="32918400" imgH="8229600" progId="Equation.DSMT4">
                  <p:embed/>
                </p:oleObj>
              </mc:Choice>
              <mc:Fallback>
                <p:oleObj name="Equation" r:id="rId3" imgW="32918400" imgH="8229600" progId="Equation.DSMT4">
                  <p:embed/>
                  <p:pic>
                    <p:nvPicPr>
                      <p:cNvPr id="0" name="Object 6"/>
                      <p:cNvPicPr>
                        <a:picLocks noChangeAspect="1" noChangeArrowheads="1"/>
                      </p:cNvPicPr>
                      <p:nvPr/>
                    </p:nvPicPr>
                    <p:blipFill>
                      <a:blip r:embed="rId4"/>
                      <a:srcRect/>
                      <a:stretch>
                        <a:fillRect/>
                      </a:stretch>
                    </p:blipFill>
                    <p:spPr bwMode="auto">
                      <a:xfrm>
                        <a:off x="5094884" y="3255278"/>
                        <a:ext cx="1392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9144000" cy="5155862"/>
          </a:xfrm>
          <a:prstGeom prst="rect">
            <a:avLst/>
          </a:prstGeom>
        </p:spPr>
      </p:pic>
      <p:sp>
        <p:nvSpPr>
          <p:cNvPr id="6" name="Google Shape;91;p2"/>
          <p:cNvSpPr/>
          <p:nvPr/>
        </p:nvSpPr>
        <p:spPr>
          <a:xfrm>
            <a:off x="1225447" y="1002402"/>
            <a:ext cx="6112025" cy="1454214"/>
          </a:xfrm>
          <a:prstGeom prst="rect">
            <a:avLst/>
          </a:prstGeom>
          <a:noFill/>
          <a:ln>
            <a:noFill/>
          </a:ln>
        </p:spPr>
        <p:txBody>
          <a:bodyPr spcFirstLastPara="1" wrap="square" lIns="68569" tIns="34275" rIns="68569" bIns="34275" anchor="t" anchorCtr="0">
            <a:spAutoFit/>
          </a:bodyPr>
          <a:lstStyle/>
          <a:p>
            <a:pPr algn="ctr"/>
            <a:r>
              <a:rPr lang="en-US" sz="4500" b="1" dirty="0" err="1">
                <a:solidFill>
                  <a:srgbClr val="FFFF00"/>
                </a:solidFill>
                <a:latin typeface="Times New Roman" panose="02020603050405020304"/>
                <a:ea typeface="Times New Roman" panose="02020603050405020304"/>
                <a:cs typeface="Times New Roman" panose="02020603050405020304"/>
                <a:sym typeface="Times New Roman" panose="02020603050405020304"/>
              </a:rPr>
              <a:t>Chào</a:t>
            </a:r>
            <a:r>
              <a:rPr lang="en-US" sz="4500" b="1" dirty="0">
                <a:solidFill>
                  <a:srgbClr val="FFFF00"/>
                </a:solidFill>
                <a:latin typeface="Times New Roman" panose="02020603050405020304"/>
                <a:ea typeface="Times New Roman" panose="02020603050405020304"/>
                <a:cs typeface="Times New Roman" panose="02020603050405020304"/>
                <a:sym typeface="Times New Roman" panose="02020603050405020304"/>
              </a:rPr>
              <a:t> </a:t>
            </a:r>
            <a:r>
              <a:rPr lang="en-US" sz="4500" b="1" dirty="0" err="1">
                <a:solidFill>
                  <a:srgbClr val="FFFF00"/>
                </a:solidFill>
                <a:latin typeface="Times New Roman" panose="02020603050405020304"/>
                <a:ea typeface="Times New Roman" panose="02020603050405020304"/>
                <a:cs typeface="Times New Roman" panose="02020603050405020304"/>
                <a:sym typeface="Times New Roman" panose="02020603050405020304"/>
              </a:rPr>
              <a:t>mừng</a:t>
            </a:r>
            <a:r>
              <a:rPr lang="en-US" sz="4500" b="1" dirty="0">
                <a:solidFill>
                  <a:srgbClr val="FFFF00"/>
                </a:solidFill>
                <a:latin typeface="Times New Roman" panose="02020603050405020304"/>
                <a:ea typeface="Times New Roman" panose="02020603050405020304"/>
                <a:cs typeface="Times New Roman" panose="02020603050405020304"/>
                <a:sym typeface="Times New Roman" panose="02020603050405020304"/>
              </a:rPr>
              <a:t> </a:t>
            </a:r>
            <a:r>
              <a:rPr lang="en-US" sz="4500" b="1" dirty="0" err="1">
                <a:solidFill>
                  <a:srgbClr val="FFFF00"/>
                </a:solidFill>
                <a:latin typeface="Times New Roman" panose="02020603050405020304"/>
                <a:ea typeface="Times New Roman" panose="02020603050405020304"/>
                <a:cs typeface="Times New Roman" panose="02020603050405020304"/>
                <a:sym typeface="Times New Roman" panose="02020603050405020304"/>
              </a:rPr>
              <a:t>các</a:t>
            </a:r>
            <a:r>
              <a:rPr lang="en-US" sz="4500" b="1" dirty="0">
                <a:solidFill>
                  <a:srgbClr val="FFFF00"/>
                </a:solidFill>
                <a:latin typeface="Times New Roman" panose="02020603050405020304"/>
                <a:ea typeface="Times New Roman" panose="02020603050405020304"/>
                <a:cs typeface="Times New Roman" panose="02020603050405020304"/>
                <a:sym typeface="Times New Roman" panose="02020603050405020304"/>
              </a:rPr>
              <a:t> </a:t>
            </a:r>
            <a:r>
              <a:rPr lang="en-US" sz="4500" b="1" dirty="0" err="1">
                <a:solidFill>
                  <a:srgbClr val="FFFF00"/>
                </a:solidFill>
                <a:latin typeface="Times New Roman" panose="02020603050405020304"/>
                <a:ea typeface="Times New Roman" panose="02020603050405020304"/>
                <a:cs typeface="Times New Roman" panose="02020603050405020304"/>
                <a:sym typeface="Times New Roman" panose="02020603050405020304"/>
              </a:rPr>
              <a:t>thầy</a:t>
            </a:r>
            <a:r>
              <a:rPr lang="en-US" sz="4500" b="1" dirty="0">
                <a:solidFill>
                  <a:srgbClr val="FFFF00"/>
                </a:solidFill>
                <a:latin typeface="Times New Roman" panose="02020603050405020304"/>
                <a:ea typeface="Times New Roman" panose="02020603050405020304"/>
                <a:cs typeface="Times New Roman" panose="02020603050405020304"/>
                <a:sym typeface="Times New Roman" panose="02020603050405020304"/>
              </a:rPr>
              <a:t> </a:t>
            </a:r>
            <a:r>
              <a:rPr lang="en-US" sz="4500" b="1" dirty="0" err="1">
                <a:solidFill>
                  <a:srgbClr val="FFFF00"/>
                </a:solidFill>
                <a:latin typeface="Times New Roman" panose="02020603050405020304"/>
                <a:ea typeface="Times New Roman" panose="02020603050405020304"/>
                <a:cs typeface="Times New Roman" panose="02020603050405020304"/>
                <a:sym typeface="Times New Roman" panose="02020603050405020304"/>
              </a:rPr>
              <a:t>cô</a:t>
            </a:r>
            <a:r>
              <a:rPr lang="en-US" sz="4500" b="1" dirty="0">
                <a:solidFill>
                  <a:srgbClr val="FFFF00"/>
                </a:solidFill>
                <a:latin typeface="Times New Roman" panose="02020603050405020304"/>
                <a:ea typeface="Times New Roman" panose="02020603050405020304"/>
                <a:cs typeface="Times New Roman" panose="02020603050405020304"/>
                <a:sym typeface="Times New Roman" panose="02020603050405020304"/>
              </a:rPr>
              <a:t> </a:t>
            </a:r>
            <a:endParaRPr sz="4500" dirty="0">
              <a:solidFill>
                <a:srgbClr val="FFFF00"/>
              </a:solidFill>
            </a:endParaRPr>
          </a:p>
          <a:p>
            <a:pPr algn="ctr"/>
            <a:r>
              <a:rPr lang="en-US" sz="4500" b="1" dirty="0" err="1">
                <a:solidFill>
                  <a:srgbClr val="FFFF00"/>
                </a:solidFill>
                <a:latin typeface="Times New Roman" panose="02020603050405020304"/>
                <a:ea typeface="Times New Roman" panose="02020603050405020304"/>
                <a:cs typeface="Times New Roman" panose="02020603050405020304"/>
                <a:sym typeface="Times New Roman" panose="02020603050405020304"/>
              </a:rPr>
              <a:t>về</a:t>
            </a:r>
            <a:r>
              <a:rPr lang="en-US" sz="4500" b="1" dirty="0">
                <a:solidFill>
                  <a:srgbClr val="FFFF00"/>
                </a:solidFill>
                <a:latin typeface="Times New Roman" panose="02020603050405020304"/>
                <a:ea typeface="Times New Roman" panose="02020603050405020304"/>
                <a:cs typeface="Times New Roman" panose="02020603050405020304"/>
                <a:sym typeface="Times New Roman" panose="02020603050405020304"/>
              </a:rPr>
              <a:t> </a:t>
            </a:r>
            <a:r>
              <a:rPr lang="en-US" sz="4500" b="1" dirty="0" err="1">
                <a:solidFill>
                  <a:srgbClr val="FFFF00"/>
                </a:solidFill>
                <a:latin typeface="Times New Roman" panose="02020603050405020304"/>
                <a:ea typeface="Times New Roman" panose="02020603050405020304"/>
                <a:cs typeface="Times New Roman" panose="02020603050405020304"/>
                <a:sym typeface="Times New Roman" panose="02020603050405020304"/>
              </a:rPr>
              <a:t>dự</a:t>
            </a:r>
            <a:r>
              <a:rPr lang="en-US" sz="4500" b="1" dirty="0">
                <a:solidFill>
                  <a:srgbClr val="FFFF00"/>
                </a:solidFill>
                <a:latin typeface="Times New Roman" panose="02020603050405020304"/>
                <a:ea typeface="Times New Roman" panose="02020603050405020304"/>
                <a:cs typeface="Times New Roman" panose="02020603050405020304"/>
                <a:sym typeface="Times New Roman" panose="02020603050405020304"/>
              </a:rPr>
              <a:t> </a:t>
            </a:r>
            <a:r>
              <a:rPr lang="en-US" sz="4500" b="1" dirty="0" err="1">
                <a:solidFill>
                  <a:srgbClr val="FFFF00"/>
                </a:solidFill>
                <a:latin typeface="Times New Roman" panose="02020603050405020304"/>
                <a:ea typeface="Times New Roman" panose="02020603050405020304"/>
                <a:cs typeface="Times New Roman" panose="02020603050405020304"/>
                <a:sym typeface="Times New Roman" panose="02020603050405020304"/>
              </a:rPr>
              <a:t>giờ</a:t>
            </a:r>
            <a:r>
              <a:rPr lang="en-US" sz="4500" b="1" dirty="0">
                <a:solidFill>
                  <a:srgbClr val="FFFF00"/>
                </a:solidFill>
                <a:latin typeface="Times New Roman" panose="02020603050405020304"/>
                <a:ea typeface="Times New Roman" panose="02020603050405020304"/>
                <a:cs typeface="Times New Roman" panose="02020603050405020304"/>
                <a:sym typeface="Times New Roman" panose="02020603050405020304"/>
              </a:rPr>
              <a:t> </a:t>
            </a:r>
            <a:r>
              <a:rPr lang="en-US" sz="4500" b="1" dirty="0" err="1">
                <a:solidFill>
                  <a:srgbClr val="FFFF00"/>
                </a:solidFill>
                <a:latin typeface="Times New Roman" panose="02020603050405020304"/>
                <a:ea typeface="Times New Roman" panose="02020603050405020304"/>
                <a:cs typeface="Times New Roman" panose="02020603050405020304"/>
                <a:sym typeface="Times New Roman" panose="02020603050405020304"/>
              </a:rPr>
              <a:t>thăm</a:t>
            </a:r>
            <a:r>
              <a:rPr lang="en-US" sz="4500" b="1" dirty="0">
                <a:solidFill>
                  <a:srgbClr val="FFFF00"/>
                </a:solidFill>
                <a:latin typeface="Times New Roman" panose="02020603050405020304"/>
                <a:ea typeface="Times New Roman" panose="02020603050405020304"/>
                <a:cs typeface="Times New Roman" panose="02020603050405020304"/>
                <a:sym typeface="Times New Roman" panose="02020603050405020304"/>
              </a:rPr>
              <a:t> </a:t>
            </a:r>
            <a:r>
              <a:rPr lang="en-US" sz="4500" b="1" dirty="0" err="1">
                <a:solidFill>
                  <a:srgbClr val="FFFF00"/>
                </a:solidFill>
                <a:latin typeface="Times New Roman" panose="02020603050405020304"/>
                <a:ea typeface="Times New Roman" panose="02020603050405020304"/>
                <a:cs typeface="Times New Roman" panose="02020603050405020304"/>
                <a:sym typeface="Times New Roman" panose="02020603050405020304"/>
              </a:rPr>
              <a:t>lớp</a:t>
            </a:r>
            <a:r>
              <a:rPr lang="en-US" sz="4500" b="1" dirty="0">
                <a:solidFill>
                  <a:srgbClr val="FFFF00"/>
                </a:solidFill>
                <a:latin typeface="Times New Roman" panose="02020603050405020304"/>
                <a:ea typeface="Times New Roman" panose="02020603050405020304"/>
                <a:cs typeface="Times New Roman" panose="02020603050405020304"/>
                <a:sym typeface="Times New Roman" panose="02020603050405020304"/>
              </a:rPr>
              <a:t>!</a:t>
            </a:r>
            <a:endParaRPr sz="4500" dirty="0">
              <a:solidFill>
                <a:srgbClr val="FFFF00"/>
              </a:solidFill>
            </a:endParaRPr>
          </a:p>
        </p:txBody>
      </p:sp>
      <p:sp>
        <p:nvSpPr>
          <p:cNvPr id="8" name="Google Shape;92;p2"/>
          <p:cNvSpPr txBox="1"/>
          <p:nvPr/>
        </p:nvSpPr>
        <p:spPr>
          <a:xfrm flipH="1">
            <a:off x="2202804" y="2906023"/>
            <a:ext cx="4157309" cy="900216"/>
          </a:xfrm>
          <a:prstGeom prst="rect">
            <a:avLst/>
          </a:prstGeom>
          <a:noFill/>
          <a:ln>
            <a:noFill/>
          </a:ln>
        </p:spPr>
        <p:txBody>
          <a:bodyPr spcFirstLastPara="1" wrap="square" lIns="68569" tIns="34275" rIns="68569" bIns="34275" anchor="t" anchorCtr="0">
            <a:spAutoFit/>
          </a:bodyPr>
          <a:lstStyle/>
          <a:p>
            <a:pPr>
              <a:lnSpc>
                <a:spcPct val="150000"/>
              </a:lnSpc>
            </a:pPr>
            <a:r>
              <a:rPr lang="en-US" b="1" dirty="0" err="1">
                <a:solidFill>
                  <a:schemeClr val="bg1"/>
                </a:solidFill>
                <a:latin typeface="Tahoma" panose="020B0604030504040204"/>
                <a:ea typeface="Tahoma" panose="020B0604030504040204"/>
                <a:cs typeface="Tahoma" panose="020B0604030504040204"/>
                <a:sym typeface="Tahoma" panose="020B0604030504040204"/>
              </a:rPr>
              <a:t>Giáo</a:t>
            </a:r>
            <a:r>
              <a:rPr lang="en-US" b="1" dirty="0">
                <a:solidFill>
                  <a:schemeClr val="bg1"/>
                </a:solidFill>
                <a:latin typeface="Tahoma" panose="020B0604030504040204"/>
                <a:ea typeface="Tahoma" panose="020B0604030504040204"/>
                <a:cs typeface="Tahoma" panose="020B0604030504040204"/>
                <a:sym typeface="Tahoma" panose="020B0604030504040204"/>
              </a:rPr>
              <a:t> </a:t>
            </a:r>
            <a:r>
              <a:rPr lang="en-US" b="1" dirty="0" err="1">
                <a:solidFill>
                  <a:schemeClr val="bg1"/>
                </a:solidFill>
                <a:latin typeface="Tahoma" panose="020B0604030504040204"/>
                <a:ea typeface="Tahoma" panose="020B0604030504040204"/>
                <a:cs typeface="Tahoma" panose="020B0604030504040204"/>
                <a:sym typeface="Tahoma" panose="020B0604030504040204"/>
              </a:rPr>
              <a:t>viên</a:t>
            </a:r>
            <a:r>
              <a:rPr lang="en-US" b="1" dirty="0">
                <a:solidFill>
                  <a:schemeClr val="bg1"/>
                </a:solidFill>
                <a:latin typeface="Tahoma" panose="020B0604030504040204"/>
                <a:ea typeface="Tahoma" panose="020B0604030504040204"/>
                <a:cs typeface="Tahoma" panose="020B0604030504040204"/>
                <a:sym typeface="Tahoma" panose="020B0604030504040204"/>
              </a:rPr>
              <a:t>: </a:t>
            </a:r>
            <a:r>
              <a:rPr lang="en-US" b="1" dirty="0" err="1" smtClean="0">
                <a:solidFill>
                  <a:schemeClr val="bg1"/>
                </a:solidFill>
                <a:latin typeface="Tahoma" panose="020B0604030504040204"/>
                <a:ea typeface="Tahoma" panose="020B0604030504040204"/>
                <a:cs typeface="Tahoma" panose="020B0604030504040204"/>
                <a:sym typeface="Tahoma" panose="020B0604030504040204"/>
              </a:rPr>
              <a:t>Đào</a:t>
            </a:r>
            <a:r>
              <a:rPr lang="en-US" b="1" dirty="0" smtClean="0">
                <a:solidFill>
                  <a:schemeClr val="bg1"/>
                </a:solidFill>
                <a:latin typeface="Tahoma" panose="020B0604030504040204"/>
                <a:ea typeface="Tahoma" panose="020B0604030504040204"/>
                <a:cs typeface="Tahoma" panose="020B0604030504040204"/>
                <a:sym typeface="Tahoma" panose="020B0604030504040204"/>
              </a:rPr>
              <a:t> </a:t>
            </a:r>
            <a:r>
              <a:rPr lang="en-US" b="1" dirty="0" err="1" smtClean="0">
                <a:solidFill>
                  <a:schemeClr val="bg1"/>
                </a:solidFill>
                <a:latin typeface="Tahoma" panose="020B0604030504040204"/>
                <a:ea typeface="Tahoma" panose="020B0604030504040204"/>
                <a:cs typeface="Tahoma" panose="020B0604030504040204"/>
                <a:sym typeface="Tahoma" panose="020B0604030504040204"/>
              </a:rPr>
              <a:t>Trang</a:t>
            </a:r>
            <a:endParaRPr dirty="0">
              <a:solidFill>
                <a:schemeClr val="bg1"/>
              </a:solidFill>
            </a:endParaRPr>
          </a:p>
          <a:p>
            <a:pPr>
              <a:lnSpc>
                <a:spcPct val="150000"/>
              </a:lnSpc>
            </a:pPr>
            <a:r>
              <a:rPr lang="en-US" b="1" dirty="0" err="1">
                <a:solidFill>
                  <a:schemeClr val="bg1"/>
                </a:solidFill>
                <a:latin typeface="Tahoma" panose="020B0604030504040204"/>
                <a:ea typeface="Tahoma" panose="020B0604030504040204"/>
                <a:cs typeface="Tahoma" panose="020B0604030504040204"/>
                <a:sym typeface="Tahoma" panose="020B0604030504040204"/>
              </a:rPr>
              <a:t>Trường</a:t>
            </a:r>
            <a:r>
              <a:rPr lang="en-US" b="1" dirty="0" smtClean="0">
                <a:solidFill>
                  <a:schemeClr val="bg1"/>
                </a:solidFill>
                <a:latin typeface="Tahoma" panose="020B0604030504040204"/>
                <a:ea typeface="Tahoma" panose="020B0604030504040204"/>
                <a:cs typeface="Tahoma" panose="020B0604030504040204"/>
                <a:sym typeface="Tahoma" panose="020B0604030504040204"/>
              </a:rPr>
              <a:t>:</a:t>
            </a:r>
            <a:endParaRPr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19" y="482315"/>
            <a:ext cx="8856984" cy="1200329"/>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3. </a:t>
            </a:r>
            <a:r>
              <a:rPr lang="nl-NL" sz="2400" b="1" dirty="0">
                <a:latin typeface="Times New Roman" panose="02020603050405020304" pitchFamily="18" charset="0"/>
                <a:cs typeface="Times New Roman" panose="02020603050405020304" pitchFamily="18" charset="0"/>
              </a:rPr>
              <a:t>Điều kiện xác định và giá trị của phân thức tại một giá trị đã cho của biến.</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nl-NL" sz="2400" b="1" dirty="0">
                <a:latin typeface="Times New Roman" panose="02020603050405020304" pitchFamily="18" charset="0"/>
                <a:cs typeface="Times New Roman" panose="02020603050405020304" pitchFamily="18" charset="0"/>
              </a:rPr>
              <a:t>Giá trị của một phân thức tại một giá trị đã cho của biến.</a:t>
            </a:r>
            <a:endParaRPr lang="en-US" sz="2400" dirty="0">
              <a:latin typeface="Times New Roman" panose="02020603050405020304" pitchFamily="18" charset="0"/>
              <a:cs typeface="Times New Roman" panose="02020603050405020304"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anose="02020603050405020304" pitchFamily="18" charset="0"/>
                <a:cs typeface="Times New Roman" panose="02020603050405020304" pitchFamily="18" charset="0"/>
              </a:rPr>
              <a:t>BÀI </a:t>
            </a:r>
            <a:r>
              <a:rPr lang="en-US" sz="3200" b="1" dirty="0">
                <a:latin typeface="Times New Roman" panose="02020603050405020304" pitchFamily="18" charset="0"/>
                <a:cs typeface="Times New Roman" panose="02020603050405020304" pitchFamily="18" charset="0"/>
              </a:rPr>
              <a:t>21: PHÂN THỨC ĐẠI SỐ</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25143" y="1682644"/>
            <a:ext cx="7848872" cy="830997"/>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Ví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a:t>
            </a:r>
            <a:r>
              <a:rPr lang="en-US" sz="2400" b="1" dirty="0">
                <a:latin typeface="Times New Roman" panose="02020603050405020304" pitchFamily="18" charset="0"/>
                <a:cs typeface="Times New Roman" panose="02020603050405020304" pitchFamily="18" charset="0"/>
              </a:rPr>
              <a:t> 3:</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tại</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302259" y="2768221"/>
            <a:ext cx="747320" cy="461665"/>
          </a:xfrm>
          <a:prstGeom prst="rect">
            <a:avLst/>
          </a:prstGeom>
        </p:spPr>
        <p:txBody>
          <a:bodyPr wrap="none">
            <a:spAutoFit/>
          </a:bodyPr>
          <a:lstStyle/>
          <a:p>
            <a:r>
              <a:rPr lang="en-US" sz="2400" b="1" dirty="0" err="1">
                <a:latin typeface="Times New Roman" panose="02020603050405020304" pitchFamily="18" charset="0"/>
                <a:cs typeface="Times New Roman" panose="02020603050405020304" pitchFamily="18" charset="0"/>
              </a:rPr>
              <a:t>Giải</a:t>
            </a:r>
            <a:endParaRPr lang="en-US" sz="24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nvGraphicFramePr>
        <p:xfrm>
          <a:off x="3448045" y="1920052"/>
          <a:ext cx="1173163" cy="766763"/>
        </p:xfrm>
        <a:graphic>
          <a:graphicData uri="http://schemas.openxmlformats.org/presentationml/2006/ole">
            <mc:AlternateContent xmlns:mc="http://schemas.openxmlformats.org/markup-compatibility/2006">
              <mc:Choice xmlns:v="urn:schemas-microsoft-com:vml" Requires="v">
                <p:oleObj spid="_x0000_s32806" name="Equation" r:id="rId1" imgW="27736800" imgH="18592800" progId="Equation.DSMT4">
                  <p:embed/>
                </p:oleObj>
              </mc:Choice>
              <mc:Fallback>
                <p:oleObj name="Equation" r:id="rId1" imgW="27736800" imgH="18592800" progId="Equation.DSMT4">
                  <p:embed/>
                  <p:pic>
                    <p:nvPicPr>
                      <p:cNvPr id="0" name="Picture 32805"/>
                      <p:cNvPicPr>
                        <a:picLocks noChangeAspect="1" noChangeArrowheads="1"/>
                      </p:cNvPicPr>
                      <p:nvPr/>
                    </p:nvPicPr>
                    <p:blipFill>
                      <a:blip r:embed="rId2"/>
                      <a:srcRect/>
                      <a:stretch>
                        <a:fillRect/>
                      </a:stretch>
                    </p:blipFill>
                    <p:spPr bwMode="auto">
                      <a:xfrm>
                        <a:off x="3448045" y="1920052"/>
                        <a:ext cx="117316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5112523" y="2135647"/>
          <a:ext cx="1392237" cy="339725"/>
        </p:xfrm>
        <a:graphic>
          <a:graphicData uri="http://schemas.openxmlformats.org/presentationml/2006/ole">
            <mc:AlternateContent xmlns:mc="http://schemas.openxmlformats.org/markup-compatibility/2006">
              <mc:Choice xmlns:v="urn:schemas-microsoft-com:vml" Requires="v">
                <p:oleObj spid="_x0000_s32807" name="Equation" r:id="rId3" imgW="32918400" imgH="8229600" progId="Equation.DSMT4">
                  <p:embed/>
                </p:oleObj>
              </mc:Choice>
              <mc:Fallback>
                <p:oleObj name="Equation" r:id="rId3" imgW="32918400" imgH="8229600" progId="Equation.DSMT4">
                  <p:embed/>
                  <p:pic>
                    <p:nvPicPr>
                      <p:cNvPr id="0" name="Picture 32806"/>
                      <p:cNvPicPr>
                        <a:picLocks noChangeAspect="1" noChangeArrowheads="1"/>
                      </p:cNvPicPr>
                      <p:nvPr/>
                    </p:nvPicPr>
                    <p:blipFill>
                      <a:blip r:embed="rId4"/>
                      <a:srcRect/>
                      <a:stretch>
                        <a:fillRect/>
                      </a:stretch>
                    </p:blipFill>
                    <p:spPr bwMode="auto">
                      <a:xfrm>
                        <a:off x="5112523" y="2135647"/>
                        <a:ext cx="1392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153743" y="3149496"/>
            <a:ext cx="4572000" cy="461665"/>
          </a:xfrm>
          <a:prstGeom prst="rect">
            <a:avLst/>
          </a:prstGeom>
        </p:spPr>
        <p:txBody>
          <a:bodyPr>
            <a:spAutoFit/>
          </a:bodyPr>
          <a:lstStyle/>
          <a:p>
            <a:r>
              <a:rPr lang="en-US" sz="2400" dirty="0" err="1" smtClean="0">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phân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endParaRPr lang="en-US" sz="2400" dirty="0">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nvGraphicFramePr>
        <p:xfrm>
          <a:off x="733106" y="3263942"/>
          <a:ext cx="657225" cy="276225"/>
        </p:xfrm>
        <a:graphic>
          <a:graphicData uri="http://schemas.openxmlformats.org/presentationml/2006/ole">
            <mc:AlternateContent xmlns:mc="http://schemas.openxmlformats.org/markup-compatibility/2006">
              <mc:Choice xmlns:v="urn:schemas-microsoft-com:vml" Requires="v">
                <p:oleObj spid="_x0000_s32808" name="Equation" r:id="rId5" imgW="15544800" imgH="6705600" progId="Equation.DSMT4">
                  <p:embed/>
                </p:oleObj>
              </mc:Choice>
              <mc:Fallback>
                <p:oleObj name="Equation" r:id="rId5" imgW="15544800" imgH="6705600" progId="Equation.DSMT4">
                  <p:embed/>
                  <p:pic>
                    <p:nvPicPr>
                      <p:cNvPr id="0" name="Object 7"/>
                      <p:cNvPicPr>
                        <a:picLocks noChangeAspect="1" noChangeArrowheads="1"/>
                      </p:cNvPicPr>
                      <p:nvPr/>
                    </p:nvPicPr>
                    <p:blipFill>
                      <a:blip r:embed="rId6"/>
                      <a:srcRect/>
                      <a:stretch>
                        <a:fillRect/>
                      </a:stretch>
                    </p:blipFill>
                    <p:spPr bwMode="auto">
                      <a:xfrm>
                        <a:off x="733106" y="3263942"/>
                        <a:ext cx="657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4479945" y="3030638"/>
          <a:ext cx="1804987" cy="766763"/>
        </p:xfrm>
        <a:graphic>
          <a:graphicData uri="http://schemas.openxmlformats.org/presentationml/2006/ole">
            <mc:AlternateContent xmlns:mc="http://schemas.openxmlformats.org/markup-compatibility/2006">
              <mc:Choice xmlns:v="urn:schemas-microsoft-com:vml" Requires="v">
                <p:oleObj spid="_x0000_s32809" name="Equation" r:id="rId7" imgW="42672000" imgH="18592800" progId="Equation.DSMT4">
                  <p:embed/>
                </p:oleObj>
              </mc:Choice>
              <mc:Fallback>
                <p:oleObj name="Equation" r:id="rId7" imgW="42672000" imgH="18592800" progId="Equation.DSMT4">
                  <p:embed/>
                  <p:pic>
                    <p:nvPicPr>
                      <p:cNvPr id="0" name="Object 6"/>
                      <p:cNvPicPr>
                        <a:picLocks noChangeAspect="1" noChangeArrowheads="1"/>
                      </p:cNvPicPr>
                      <p:nvPr/>
                    </p:nvPicPr>
                    <p:blipFill>
                      <a:blip r:embed="rId8"/>
                      <a:srcRect/>
                      <a:stretch>
                        <a:fillRect/>
                      </a:stretch>
                    </p:blipFill>
                    <p:spPr bwMode="auto">
                      <a:xfrm>
                        <a:off x="4479945" y="3030638"/>
                        <a:ext cx="180498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14"/>
          <p:cNvSpPr/>
          <p:nvPr/>
        </p:nvSpPr>
        <p:spPr>
          <a:xfrm>
            <a:off x="153743" y="4021928"/>
            <a:ext cx="4572000" cy="461665"/>
          </a:xfrm>
          <a:prstGeom prst="rect">
            <a:avLst/>
          </a:prstGeom>
        </p:spPr>
        <p:txBody>
          <a:bodyPr>
            <a:spAutoFit/>
          </a:bodyPr>
          <a:lstStyle/>
          <a:p>
            <a:r>
              <a:rPr lang="en-US" sz="2400" dirty="0" err="1" smtClean="0">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phân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endParaRPr lang="en-US" sz="2400" dirty="0">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nvGraphicFramePr>
        <p:xfrm>
          <a:off x="759002" y="4136018"/>
          <a:ext cx="604837" cy="276225"/>
        </p:xfrm>
        <a:graphic>
          <a:graphicData uri="http://schemas.openxmlformats.org/presentationml/2006/ole">
            <mc:AlternateContent xmlns:mc="http://schemas.openxmlformats.org/markup-compatibility/2006">
              <mc:Choice xmlns:v="urn:schemas-microsoft-com:vml" Requires="v">
                <p:oleObj spid="_x0000_s32810" name="Equation" r:id="rId9" imgW="14325600" imgH="6705600" progId="Equation.DSMT4">
                  <p:embed/>
                </p:oleObj>
              </mc:Choice>
              <mc:Fallback>
                <p:oleObj name="Equation" r:id="rId9" imgW="14325600" imgH="6705600" progId="Equation.DSMT4">
                  <p:embed/>
                  <p:pic>
                    <p:nvPicPr>
                      <p:cNvPr id="0" name="Picture 32809"/>
                      <p:cNvPicPr>
                        <a:picLocks noChangeAspect="1" noChangeArrowheads="1"/>
                      </p:cNvPicPr>
                      <p:nvPr/>
                    </p:nvPicPr>
                    <p:blipFill>
                      <a:blip r:embed="rId10"/>
                      <a:srcRect/>
                      <a:stretch>
                        <a:fillRect/>
                      </a:stretch>
                    </p:blipFill>
                    <p:spPr bwMode="auto">
                      <a:xfrm>
                        <a:off x="759002" y="4136018"/>
                        <a:ext cx="604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4524552" y="3902655"/>
          <a:ext cx="1716087" cy="766763"/>
        </p:xfrm>
        <a:graphic>
          <a:graphicData uri="http://schemas.openxmlformats.org/presentationml/2006/ole">
            <mc:AlternateContent xmlns:mc="http://schemas.openxmlformats.org/markup-compatibility/2006">
              <mc:Choice xmlns:v="urn:schemas-microsoft-com:vml" Requires="v">
                <p:oleObj spid="_x0000_s32811" name="Equation" r:id="rId11" imgW="40538400" imgH="18592800" progId="Equation.DSMT4">
                  <p:embed/>
                </p:oleObj>
              </mc:Choice>
              <mc:Fallback>
                <p:oleObj name="Equation" r:id="rId11" imgW="40538400" imgH="18592800" progId="Equation.DSMT4">
                  <p:embed/>
                  <p:pic>
                    <p:nvPicPr>
                      <p:cNvPr id="0" name="Picture 32810"/>
                      <p:cNvPicPr>
                        <a:picLocks noChangeAspect="1" noChangeArrowheads="1"/>
                      </p:cNvPicPr>
                      <p:nvPr/>
                    </p:nvPicPr>
                    <p:blipFill>
                      <a:blip r:embed="rId12"/>
                      <a:srcRect/>
                      <a:stretch>
                        <a:fillRect/>
                      </a:stretch>
                    </p:blipFill>
                    <p:spPr bwMode="auto">
                      <a:xfrm>
                        <a:off x="4524552" y="3902655"/>
                        <a:ext cx="171608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19" y="482315"/>
            <a:ext cx="8856984" cy="1200329"/>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3. </a:t>
            </a:r>
            <a:r>
              <a:rPr lang="nl-NL" sz="2400" b="1" dirty="0">
                <a:latin typeface="Times New Roman" panose="02020603050405020304" pitchFamily="18" charset="0"/>
                <a:cs typeface="Times New Roman" panose="02020603050405020304" pitchFamily="18" charset="0"/>
              </a:rPr>
              <a:t>Điều kiện xác định và giá trị của phân thức tại một giá trị đã cho của biến.</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endParaRPr lang="en-US" sz="2400" dirty="0">
              <a:latin typeface="Times New Roman" panose="02020603050405020304" pitchFamily="18" charset="0"/>
              <a:cs typeface="Times New Roman" panose="02020603050405020304"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anose="02020603050405020304" pitchFamily="18" charset="0"/>
                <a:cs typeface="Times New Roman" panose="02020603050405020304" pitchFamily="18" charset="0"/>
              </a:rPr>
              <a:t>BÀI </a:t>
            </a:r>
            <a:r>
              <a:rPr lang="en-US" sz="3200" b="1" dirty="0">
                <a:latin typeface="Times New Roman" panose="02020603050405020304" pitchFamily="18" charset="0"/>
                <a:cs typeface="Times New Roman" panose="02020603050405020304" pitchFamily="18" charset="0"/>
              </a:rPr>
              <a:t>21: PHÂN THỨC ĐẠI SỐ</a:t>
            </a:r>
            <a:endParaRPr lang="en-US"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51520" y="1719380"/>
            <a:ext cx="8892480" cy="830997"/>
          </a:xfrm>
          <a:prstGeom prst="rect">
            <a:avLst/>
          </a:prstGeom>
          <a:solidFill>
            <a:schemeClr val="accent6">
              <a:lumMod val="20000"/>
              <a:lumOff val="80000"/>
            </a:schemeClr>
          </a:solidFill>
        </p:spPr>
        <p:txBody>
          <a:bodyPr wrap="square">
            <a:spAutoFit/>
          </a:bodyPr>
          <a:lstStyle/>
          <a:p>
            <a:r>
              <a:rPr lang="vi-VN" sz="2400" dirty="0">
                <a:latin typeface="Times New Roman" panose="02020603050405020304" pitchFamily="18" charset="0"/>
                <a:cs typeface="Times New Roman" panose="02020603050405020304" pitchFamily="18" charset="0"/>
              </a:rPr>
              <a:t>Điều kiện xác định của phân thức      là điều kiện của biến để giá trị của mẫu thức B khác 0</a:t>
            </a:r>
            <a:endParaRPr lang="en-US" sz="2400" dirty="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nvGraphicFramePr>
        <p:xfrm>
          <a:off x="4455137" y="1640112"/>
          <a:ext cx="296863" cy="717550"/>
        </p:xfrm>
        <a:graphic>
          <a:graphicData uri="http://schemas.openxmlformats.org/presentationml/2006/ole">
            <mc:AlternateContent xmlns:mc="http://schemas.openxmlformats.org/markup-compatibility/2006">
              <mc:Choice xmlns:v="urn:schemas-microsoft-com:vml" Requires="v">
                <p:oleObj spid="_x0000_s33800" name="Equation" r:id="rId1" imgW="292100" imgH="723900" progId="Equation.DSMT4">
                  <p:embed/>
                </p:oleObj>
              </mc:Choice>
              <mc:Fallback>
                <p:oleObj name="Equation" r:id="rId1" imgW="292100" imgH="723900" progId="Equation.DSMT4">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137" y="1640112"/>
                        <a:ext cx="2968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nvSpPr>
        <p:spPr>
          <a:xfrm>
            <a:off x="251520" y="2603164"/>
            <a:ext cx="8023836" cy="1200329"/>
          </a:xfrm>
          <a:prstGeom prst="rect">
            <a:avLst/>
          </a:prstGeom>
        </p:spPr>
        <p:txBody>
          <a:bodyPr wrap="square">
            <a:spAutoFit/>
          </a:bodyPr>
          <a:lstStyle/>
          <a:p>
            <a:r>
              <a:rPr lang="vi-VN" sz="2400" b="1" dirty="0">
                <a:latin typeface="+mj-lt"/>
              </a:rPr>
              <a:t>* Chú ý:</a:t>
            </a:r>
            <a:endParaRPr lang="vi-VN" sz="2400" dirty="0">
              <a:latin typeface="+mj-lt"/>
            </a:endParaRPr>
          </a:p>
          <a:p>
            <a:r>
              <a:rPr lang="vi-VN" sz="2400" dirty="0">
                <a:latin typeface="+mj-lt"/>
              </a:rPr>
              <a:t>   Ta chỉ cần quan tâm đến điều kiện xác định khi </a:t>
            </a:r>
            <a:r>
              <a:rPr lang="vi-VN" sz="2400" dirty="0" smtClean="0">
                <a:latin typeface="+mj-lt"/>
              </a:rPr>
              <a:t>tính</a:t>
            </a:r>
            <a:r>
              <a:rPr lang="en-US" sz="2400" dirty="0" smtClean="0">
                <a:latin typeface="+mj-lt"/>
              </a:rPr>
              <a:t> </a:t>
            </a:r>
            <a:r>
              <a:rPr lang="vi-VN" sz="2400" dirty="0" smtClean="0">
                <a:latin typeface="+mj-lt"/>
              </a:rPr>
              <a:t>giá </a:t>
            </a:r>
            <a:r>
              <a:rPr lang="vi-VN" sz="2400" dirty="0">
                <a:latin typeface="+mj-lt"/>
              </a:rPr>
              <a:t>trị của phân thức.</a:t>
            </a:r>
            <a:endParaRPr lang="vi-VN"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19" y="411510"/>
            <a:ext cx="8856984" cy="1200329"/>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3. </a:t>
            </a:r>
            <a:r>
              <a:rPr lang="nl-NL" sz="2400" b="1" dirty="0">
                <a:latin typeface="Times New Roman" panose="02020603050405020304" pitchFamily="18" charset="0"/>
                <a:cs typeface="Times New Roman" panose="02020603050405020304" pitchFamily="18" charset="0"/>
              </a:rPr>
              <a:t>Điều kiện xác định và giá trị của phân thức tại một giá trị đã cho của biến.</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endParaRPr lang="en-US" sz="2400" dirty="0">
              <a:latin typeface="Times New Roman" panose="02020603050405020304" pitchFamily="18" charset="0"/>
              <a:cs typeface="Times New Roman" panose="02020603050405020304"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anose="02020603050405020304" pitchFamily="18" charset="0"/>
                <a:cs typeface="Times New Roman" panose="02020603050405020304" pitchFamily="18" charset="0"/>
              </a:rPr>
              <a:t>BÀI </a:t>
            </a:r>
            <a:r>
              <a:rPr lang="en-US" sz="3200" b="1" dirty="0">
                <a:latin typeface="Times New Roman" panose="02020603050405020304" pitchFamily="18" charset="0"/>
                <a:cs typeface="Times New Roman" panose="02020603050405020304" pitchFamily="18" charset="0"/>
              </a:rPr>
              <a:t>21: PHÂN THỨC ĐẠI SỐ</a:t>
            </a:r>
            <a:endParaRPr lang="en-US"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38179" y="1611839"/>
            <a:ext cx="8892480" cy="830997"/>
          </a:xfrm>
          <a:prstGeom prst="rect">
            <a:avLst/>
          </a:prstGeom>
          <a:solidFill>
            <a:schemeClr val="accent6">
              <a:lumMod val="20000"/>
              <a:lumOff val="80000"/>
            </a:schemeClr>
          </a:solidFill>
        </p:spPr>
        <p:txBody>
          <a:bodyPr wrap="square">
            <a:spAutoFit/>
          </a:bodyPr>
          <a:lstStyle/>
          <a:p>
            <a:r>
              <a:rPr lang="vi-VN" sz="2400" dirty="0">
                <a:latin typeface="Times New Roman" panose="02020603050405020304" pitchFamily="18" charset="0"/>
                <a:cs typeface="Times New Roman" panose="02020603050405020304" pitchFamily="18" charset="0"/>
              </a:rPr>
              <a:t>Điều kiện xác định của phân thức      là điều kiện của biến để giá trị của mẫu thức B khác 0</a:t>
            </a:r>
            <a:endParaRPr lang="en-US" sz="2400" dirty="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nvGraphicFramePr>
        <p:xfrm>
          <a:off x="4476403" y="1523149"/>
          <a:ext cx="296863" cy="717550"/>
        </p:xfrm>
        <a:graphic>
          <a:graphicData uri="http://schemas.openxmlformats.org/presentationml/2006/ole">
            <mc:AlternateContent xmlns:mc="http://schemas.openxmlformats.org/markup-compatibility/2006">
              <mc:Choice xmlns:v="urn:schemas-microsoft-com:vml" Requires="v">
                <p:oleObj spid="_x0000_s34844" name="Equation" r:id="rId1" imgW="292100" imgH="723900" progId="Equation.DSMT4">
                  <p:embed/>
                </p:oleObj>
              </mc:Choice>
              <mc:Fallback>
                <p:oleObj name="Equation" r:id="rId1" imgW="292100" imgH="723900" progId="Equation.DSMT4">
                  <p:embed/>
                  <p:pic>
                    <p:nvPicPr>
                      <p:cNvPr id="0" name="Picture 348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403" y="1523149"/>
                        <a:ext cx="2968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282467" y="2470985"/>
            <a:ext cx="8064896" cy="830997"/>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Ví dụ 4:</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Viết điều kiện xác định của phân thức                        </a:t>
            </a:r>
            <a:endParaRPr lang="vi-VN"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467544" y="3308379"/>
            <a:ext cx="7056784" cy="830997"/>
          </a:xfrm>
          <a:prstGeom prst="rect">
            <a:avLst/>
          </a:prstGeom>
        </p:spPr>
        <p:txBody>
          <a:bodyPr wrap="square">
            <a:spAutoFit/>
          </a:bodyPr>
          <a:lstStyle/>
          <a:p>
            <a:pPr algn="ctr"/>
            <a:r>
              <a:rPr lang="vi-VN" sz="2400" b="1" dirty="0">
                <a:latin typeface="Times New Roman" panose="02020603050405020304" pitchFamily="18" charset="0"/>
                <a:cs typeface="Times New Roman" panose="02020603050405020304" pitchFamily="18" charset="0"/>
              </a:rPr>
              <a:t>Giải</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Điều kiện xác định của phân thức </a:t>
            </a:r>
            <a:r>
              <a:rPr lang="vi-VN" sz="2400" dirty="0"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nvGraphicFramePr>
        <p:xfrm>
          <a:off x="5015327" y="2717172"/>
          <a:ext cx="684213" cy="730250"/>
        </p:xfrm>
        <a:graphic>
          <a:graphicData uri="http://schemas.openxmlformats.org/presentationml/2006/ole">
            <mc:AlternateContent xmlns:mc="http://schemas.openxmlformats.org/markup-compatibility/2006">
              <mc:Choice xmlns:v="urn:schemas-microsoft-com:vml" Requires="v">
                <p:oleObj spid="_x0000_s34845" name="Equation" r:id="rId3" imgW="16154400" imgH="17678400" progId="Equation.DSMT4">
                  <p:embed/>
                </p:oleObj>
              </mc:Choice>
              <mc:Fallback>
                <p:oleObj name="Equation" r:id="rId3" imgW="16154400" imgH="17678400" progId="Equation.DSMT4">
                  <p:embed/>
                  <p:pic>
                    <p:nvPicPr>
                      <p:cNvPr id="0" name="Object 9"/>
                      <p:cNvPicPr>
                        <a:picLocks noChangeAspect="1" noChangeArrowheads="1"/>
                      </p:cNvPicPr>
                      <p:nvPr/>
                    </p:nvPicPr>
                    <p:blipFill>
                      <a:blip r:embed="rId4"/>
                      <a:srcRect/>
                      <a:stretch>
                        <a:fillRect/>
                      </a:stretch>
                    </p:blipFill>
                    <p:spPr bwMode="auto">
                      <a:xfrm>
                        <a:off x="5015327" y="2717172"/>
                        <a:ext cx="684213" cy="73025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nvGraphicFramePr>
        <p:xfrm>
          <a:off x="5029945" y="3773339"/>
          <a:ext cx="1096963" cy="277812"/>
        </p:xfrm>
        <a:graphic>
          <a:graphicData uri="http://schemas.openxmlformats.org/presentationml/2006/ole">
            <mc:AlternateContent xmlns:mc="http://schemas.openxmlformats.org/markup-compatibility/2006">
              <mc:Choice xmlns:v="urn:schemas-microsoft-com:vml" Requires="v">
                <p:oleObj spid="_x0000_s34846" name="Equation" r:id="rId5" imgW="25908000" imgH="6705600" progId="Equation.DSMT4">
                  <p:embed/>
                </p:oleObj>
              </mc:Choice>
              <mc:Fallback>
                <p:oleObj name="Equation" r:id="rId5" imgW="25908000" imgH="6705600" progId="Equation.DSMT4">
                  <p:embed/>
                  <p:pic>
                    <p:nvPicPr>
                      <p:cNvPr id="0" name="Object 6"/>
                      <p:cNvPicPr>
                        <a:picLocks noChangeAspect="1" noChangeArrowheads="1"/>
                      </p:cNvPicPr>
                      <p:nvPr/>
                    </p:nvPicPr>
                    <p:blipFill>
                      <a:blip r:embed="rId6"/>
                      <a:srcRect/>
                      <a:stretch>
                        <a:fillRect/>
                      </a:stretch>
                    </p:blipFill>
                    <p:spPr bwMode="auto">
                      <a:xfrm>
                        <a:off x="5029945" y="3773339"/>
                        <a:ext cx="1096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6870700" y="3787775"/>
          <a:ext cx="838200" cy="277813"/>
        </p:xfrm>
        <a:graphic>
          <a:graphicData uri="http://schemas.openxmlformats.org/presentationml/2006/ole">
            <mc:AlternateContent xmlns:mc="http://schemas.openxmlformats.org/markup-compatibility/2006">
              <mc:Choice xmlns:v="urn:schemas-microsoft-com:vml" Requires="v">
                <p:oleObj spid="_x0000_s34847" name="Equation" r:id="rId7" imgW="19812000" imgH="6705600" progId="Equation.DSMT4">
                  <p:embed/>
                </p:oleObj>
              </mc:Choice>
              <mc:Fallback>
                <p:oleObj name="Equation" r:id="rId7" imgW="19812000" imgH="6705600" progId="Equation.DSMT4">
                  <p:embed/>
                  <p:pic>
                    <p:nvPicPr>
                      <p:cNvPr id="0" name="Object 7"/>
                      <p:cNvPicPr>
                        <a:picLocks noChangeAspect="1" noChangeArrowheads="1"/>
                      </p:cNvPicPr>
                      <p:nvPr/>
                    </p:nvPicPr>
                    <p:blipFill>
                      <a:blip r:embed="rId8"/>
                      <a:srcRect/>
                      <a:stretch>
                        <a:fillRect/>
                      </a:stretch>
                    </p:blipFill>
                    <p:spPr bwMode="auto">
                      <a:xfrm>
                        <a:off x="6870700" y="3787775"/>
                        <a:ext cx="838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10"/>
          <p:cNvSpPr/>
          <p:nvPr/>
        </p:nvSpPr>
        <p:spPr>
          <a:xfrm>
            <a:off x="6156176" y="3656445"/>
            <a:ext cx="628698"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hay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71800" y="1276350"/>
            <a:ext cx="3162300" cy="2667000"/>
          </a:xfrm>
          <a:prstGeom prst="ellipse">
            <a:avLst/>
          </a:prstGeom>
          <a:solidFill>
            <a:schemeClr val="bg1"/>
          </a:solidFill>
          <a:ln w="76200" cmpd="tri">
            <a:solidFill>
              <a:srgbClr val="0070C0"/>
            </a:solidFill>
            <a:prstDash val="sysDash"/>
            <a:miter lim="800000"/>
          </a:ln>
        </p:spPr>
        <p:style>
          <a:lnRef idx="1">
            <a:schemeClr val="accent1"/>
          </a:lnRef>
          <a:fillRef idx="2">
            <a:schemeClr val="accent1"/>
          </a:fillRef>
          <a:effectRef idx="1">
            <a:schemeClr val="accent1"/>
          </a:effectRef>
          <a:fontRef idx="minor">
            <a:schemeClr val="dk1"/>
          </a:fontRef>
        </p:style>
        <p:txBody>
          <a:bodyPr lIns="91392" tIns="45696" rIns="91392" bIns="45696" rtlCol="0" anchor="ctr"/>
          <a:lstStyle/>
          <a:p>
            <a:pPr algn="ctr"/>
            <a:endParaRPr lang="en-US"/>
          </a:p>
        </p:txBody>
      </p:sp>
      <p:sp>
        <p:nvSpPr>
          <p:cNvPr id="5" name="TextBox 4"/>
          <p:cNvSpPr txBox="1"/>
          <p:nvPr/>
        </p:nvSpPr>
        <p:spPr>
          <a:xfrm>
            <a:off x="3162311" y="2305052"/>
            <a:ext cx="2948821" cy="584775"/>
          </a:xfrm>
          <a:prstGeom prst="rect">
            <a:avLst/>
          </a:prstGeom>
          <a:noFill/>
        </p:spPr>
        <p:txBody>
          <a:bodyPr wrap="none" lIns="91392" tIns="45696" rIns="91392" bIns="45696"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3. 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anose="02020603050405020304" pitchFamily="18" charset="0"/>
                <a:cs typeface="Times New Roman" panose="02020603050405020304" pitchFamily="18" charset="0"/>
              </a:rPr>
              <a:t>BÀI </a:t>
            </a:r>
            <a:r>
              <a:rPr lang="en-US" sz="3200" b="1" dirty="0">
                <a:latin typeface="Times New Roman" panose="02020603050405020304" pitchFamily="18" charset="0"/>
                <a:cs typeface="Times New Roman" panose="02020603050405020304" pitchFamily="18" charset="0"/>
              </a:rPr>
              <a:t>21: PHÂN THỨC ĐẠI SỐ</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36" presetClass="emph" presetSubtype="0" repeatCount="indefinite" fill="hold" grpId="0" nodeType="withEffect">
                                  <p:stCondLst>
                                    <p:cond delay="0"/>
                                  </p:stCondLst>
                                  <p:iterate type="lt">
                                    <p:tmPct val="10000"/>
                                  </p:iterate>
                                  <p:childTnLst>
                                    <p:animScale>
                                      <p:cBhvr>
                                        <p:cTn id="9" dur="500" autoRev="1" fill="hold">
                                          <p:stCondLst>
                                            <p:cond delay="0"/>
                                          </p:stCondLst>
                                        </p:cTn>
                                        <p:tgtEl>
                                          <p:spTgt spid="5"/>
                                        </p:tgtEl>
                                      </p:cBhvr>
                                      <p:to x="80000" y="100000"/>
                                    </p:animScale>
                                    <p:anim by="(#ppt_w*0.10)" calcmode="lin" valueType="num">
                                      <p:cBhvr>
                                        <p:cTn id="10" dur="500" autoRev="1" fill="hold">
                                          <p:stCondLst>
                                            <p:cond delay="0"/>
                                          </p:stCondLst>
                                        </p:cTn>
                                        <p:tgtEl>
                                          <p:spTgt spid="5"/>
                                        </p:tgtEl>
                                        <p:attrNameLst>
                                          <p:attrName>ppt_x</p:attrName>
                                        </p:attrNameLst>
                                      </p:cBhvr>
                                    </p:anim>
                                    <p:anim by="(-#ppt_w*0.10)" calcmode="lin" valueType="num">
                                      <p:cBhvr>
                                        <p:cTn id="11" dur="500" autoRev="1" fill="hold">
                                          <p:stCondLst>
                                            <p:cond delay="0"/>
                                          </p:stCondLst>
                                        </p:cTn>
                                        <p:tgtEl>
                                          <p:spTgt spid="5"/>
                                        </p:tgtEl>
                                        <p:attrNameLst>
                                          <p:attrName>ppt_y</p:attrName>
                                        </p:attrNameLst>
                                      </p:cBhvr>
                                    </p:anim>
                                    <p:animRot by="-480000">
                                      <p:cBhvr>
                                        <p:cTn id="12"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 doll&#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812360" y="30644"/>
            <a:ext cx="1467931" cy="1467931"/>
          </a:xfrm>
          <a:prstGeom prst="rect">
            <a:avLst/>
          </a:prstGeom>
        </p:spPr>
      </p:pic>
      <p:sp>
        <p:nvSpPr>
          <p:cNvPr id="35" name="Rectangle 34"/>
          <p:cNvSpPr/>
          <p:nvPr/>
        </p:nvSpPr>
        <p:spPr>
          <a:xfrm>
            <a:off x="0" y="358255"/>
            <a:ext cx="7354064" cy="830997"/>
          </a:xfrm>
          <a:prstGeom prst="rect">
            <a:avLst/>
          </a:prstGeom>
        </p:spPr>
        <p:txBody>
          <a:bodyPr wrap="none">
            <a:spAutoFit/>
          </a:bodyPr>
          <a:lstStyle/>
          <a:p>
            <a:r>
              <a:rPr lang="en-US" sz="2400" b="1" dirty="0" err="1" smtClean="0">
                <a:latin typeface="Times New Roman" panose="02020603050405020304" pitchFamily="18" charset="0"/>
                <a:cs typeface="Times New Roman" panose="02020603050405020304" pitchFamily="18" charset="0"/>
              </a:rPr>
              <a:t>Luyện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tập</a:t>
            </a:r>
            <a:r>
              <a:rPr lang="en-US" sz="2400" b="1" dirty="0" smtClean="0">
                <a:latin typeface="Times New Roman" panose="02020603050405020304" pitchFamily="18" charset="0"/>
                <a:cs typeface="Times New Roman" panose="02020603050405020304" pitchFamily="18" charset="0"/>
              </a:rPr>
              <a:t> 3: </a:t>
            </a:r>
            <a:r>
              <a:rPr lang="vi-VN" sz="2400" dirty="0" smtClean="0">
                <a:latin typeface="Times New Roman" panose="02020603050405020304" pitchFamily="18" charset="0"/>
                <a:cs typeface="Times New Roman" panose="02020603050405020304" pitchFamily="18" charset="0"/>
              </a:rPr>
              <a:t>Viết điều kiện xác định của phân thức          </a:t>
            </a:r>
            <a:endParaRPr lang="en-US"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và tính giá trị của phân thức tại   </a:t>
            </a:r>
            <a:endParaRPr lang="en-US" sz="2400" dirty="0">
              <a:latin typeface="Times New Roman" panose="02020603050405020304" pitchFamily="18" charset="0"/>
              <a:cs typeface="Times New Roman" panose="02020603050405020304" pitchFamily="18" charset="0"/>
            </a:endParaRPr>
          </a:p>
        </p:txBody>
      </p:sp>
      <p:sp>
        <p:nvSpPr>
          <p:cNvPr id="5" name="Rectangle 84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11" name="Object 10"/>
          <p:cNvGraphicFramePr>
            <a:graphicFrameLocks noChangeAspect="1"/>
          </p:cNvGraphicFramePr>
          <p:nvPr/>
        </p:nvGraphicFramePr>
        <p:xfrm>
          <a:off x="6519863" y="287338"/>
          <a:ext cx="614362" cy="730250"/>
        </p:xfrm>
        <a:graphic>
          <a:graphicData uri="http://schemas.openxmlformats.org/presentationml/2006/ole">
            <mc:AlternateContent xmlns:mc="http://schemas.openxmlformats.org/markup-compatibility/2006">
              <mc:Choice xmlns:v="urn:schemas-microsoft-com:vml" Requires="v">
                <p:oleObj spid="_x0000_s11114" name="Equation" r:id="rId2" imgW="14630400" imgH="17678400" progId="Equation.DSMT4">
                  <p:embed/>
                </p:oleObj>
              </mc:Choice>
              <mc:Fallback>
                <p:oleObj name="Equation" r:id="rId2" imgW="14630400" imgH="17678400" progId="Equation.DSMT4">
                  <p:embed/>
                  <p:pic>
                    <p:nvPicPr>
                      <p:cNvPr id="0" name="Object 844"/>
                      <p:cNvPicPr>
                        <a:picLocks noChangeAspect="1" noChangeArrowheads="1"/>
                      </p:cNvPicPr>
                      <p:nvPr/>
                    </p:nvPicPr>
                    <p:blipFill>
                      <a:blip r:embed="rId3"/>
                      <a:srcRect/>
                      <a:stretch>
                        <a:fillRect/>
                      </a:stretch>
                    </p:blipFill>
                    <p:spPr bwMode="auto">
                      <a:xfrm>
                        <a:off x="6519863" y="287338"/>
                        <a:ext cx="614362"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84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18" name="Object 17"/>
          <p:cNvGraphicFramePr>
            <a:graphicFrameLocks noChangeAspect="1"/>
          </p:cNvGraphicFramePr>
          <p:nvPr/>
        </p:nvGraphicFramePr>
        <p:xfrm>
          <a:off x="4025412" y="826916"/>
          <a:ext cx="654051" cy="284163"/>
        </p:xfrm>
        <a:graphic>
          <a:graphicData uri="http://schemas.openxmlformats.org/presentationml/2006/ole">
            <mc:AlternateContent xmlns:mc="http://schemas.openxmlformats.org/markup-compatibility/2006">
              <mc:Choice xmlns:v="urn:schemas-microsoft-com:vml" Requires="v">
                <p:oleObj spid="_x0000_s11115" name="Equation" r:id="rId4" imgW="15544800" imgH="6705600" progId="Equation.DSMT4">
                  <p:embed/>
                </p:oleObj>
              </mc:Choice>
              <mc:Fallback>
                <p:oleObj name="Equation" r:id="rId4" imgW="15544800" imgH="6705600" progId="Equation.DSMT4">
                  <p:embed/>
                  <p:pic>
                    <p:nvPicPr>
                      <p:cNvPr id="0" name="Object 846"/>
                      <p:cNvPicPr>
                        <a:picLocks noChangeAspect="1" noChangeArrowheads="1"/>
                      </p:cNvPicPr>
                      <p:nvPr/>
                    </p:nvPicPr>
                    <p:blipFill>
                      <a:blip r:embed="rId5"/>
                      <a:srcRect/>
                      <a:stretch>
                        <a:fillRect/>
                      </a:stretch>
                    </p:blipFill>
                    <p:spPr bwMode="auto">
                      <a:xfrm>
                        <a:off x="4025412" y="826916"/>
                        <a:ext cx="654051"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p:cNvSpPr/>
          <p:nvPr/>
        </p:nvSpPr>
        <p:spPr>
          <a:xfrm>
            <a:off x="148640" y="1779662"/>
            <a:ext cx="8239784" cy="461665"/>
          </a:xfrm>
          <a:prstGeom prst="rect">
            <a:avLst/>
          </a:prstGeom>
        </p:spPr>
        <p:txBody>
          <a:bodyPr wrap="square">
            <a:spAutoFit/>
          </a:bodyPr>
          <a:lstStyle/>
          <a:p>
            <a:r>
              <a:rPr lang="vi-VN" sz="2400" dirty="0" smtClean="0">
                <a:latin typeface="Times New Roman" panose="02020603050405020304" pitchFamily="18" charset="0"/>
                <a:cs typeface="Times New Roman" panose="02020603050405020304" pitchFamily="18" charset="0"/>
              </a:rPr>
              <a:t>Điều </a:t>
            </a:r>
            <a:r>
              <a:rPr lang="vi-VN" sz="2400" dirty="0">
                <a:latin typeface="Times New Roman" panose="02020603050405020304" pitchFamily="18" charset="0"/>
                <a:cs typeface="Times New Roman" panose="02020603050405020304" pitchFamily="18" charset="0"/>
              </a:rPr>
              <a:t>kiện xác định của phân thức </a:t>
            </a:r>
            <a:r>
              <a:rPr lang="vi-VN" sz="2400" dirty="0"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hay               </a:t>
            </a:r>
            <a:r>
              <a:rPr lang="vi-VN"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
        <p:nvSpPr>
          <p:cNvPr id="20" name="Rectangle 19"/>
          <p:cNvSpPr/>
          <p:nvPr/>
        </p:nvSpPr>
        <p:spPr>
          <a:xfrm>
            <a:off x="3782190" y="1189252"/>
            <a:ext cx="747320" cy="461665"/>
          </a:xfrm>
          <a:prstGeom prst="rect">
            <a:avLst/>
          </a:prstGeom>
        </p:spPr>
        <p:txBody>
          <a:bodyPr wrap="none">
            <a:spAutoFit/>
          </a:bodyPr>
          <a:lstStyle/>
          <a:p>
            <a:pPr algn="ctr"/>
            <a:r>
              <a:rPr lang="vi-VN" sz="2400" b="1" dirty="0">
                <a:latin typeface="Times New Roman" panose="02020603050405020304" pitchFamily="18" charset="0"/>
                <a:cs typeface="Times New Roman" panose="02020603050405020304" pitchFamily="18" charset="0"/>
              </a:rPr>
              <a:t>Giải</a:t>
            </a:r>
            <a:endParaRPr lang="vi-VN" sz="2400" dirty="0">
              <a:latin typeface="Times New Roman" panose="02020603050405020304" pitchFamily="18" charset="0"/>
              <a:cs typeface="Times New Roman" panose="02020603050405020304" pitchFamily="18" charset="0"/>
            </a:endParaRPr>
          </a:p>
        </p:txBody>
      </p:sp>
      <p:graphicFrame>
        <p:nvGraphicFramePr>
          <p:cNvPr id="21" name="Object 20"/>
          <p:cNvGraphicFramePr>
            <a:graphicFrameLocks noChangeAspect="1"/>
          </p:cNvGraphicFramePr>
          <p:nvPr/>
        </p:nvGraphicFramePr>
        <p:xfrm>
          <a:off x="4716016" y="1880592"/>
          <a:ext cx="1016000" cy="284163"/>
        </p:xfrm>
        <a:graphic>
          <a:graphicData uri="http://schemas.openxmlformats.org/presentationml/2006/ole">
            <mc:AlternateContent xmlns:mc="http://schemas.openxmlformats.org/markup-compatibility/2006">
              <mc:Choice xmlns:v="urn:schemas-microsoft-com:vml" Requires="v">
                <p:oleObj spid="_x0000_s11116" name="Equation" r:id="rId6" imgW="24384000" imgH="6705600" progId="Equation.DSMT4">
                  <p:embed/>
                </p:oleObj>
              </mc:Choice>
              <mc:Fallback>
                <p:oleObj name="Equation" r:id="rId6" imgW="24384000" imgH="6705600" progId="Equation.DSMT4">
                  <p:embed/>
                  <p:pic>
                    <p:nvPicPr>
                      <p:cNvPr id="0" name="Object 849"/>
                      <p:cNvPicPr>
                        <a:picLocks noChangeAspect="1" noChangeArrowheads="1"/>
                      </p:cNvPicPr>
                      <p:nvPr/>
                    </p:nvPicPr>
                    <p:blipFill>
                      <a:blip r:embed="rId7"/>
                      <a:srcRect/>
                      <a:stretch>
                        <a:fillRect/>
                      </a:stretch>
                    </p:blipFill>
                    <p:spPr bwMode="auto">
                      <a:xfrm>
                        <a:off x="4716016" y="1880592"/>
                        <a:ext cx="1016000"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nvGraphicFramePr>
        <p:xfrm>
          <a:off x="6308907" y="1889754"/>
          <a:ext cx="601662" cy="284162"/>
        </p:xfrm>
        <a:graphic>
          <a:graphicData uri="http://schemas.openxmlformats.org/presentationml/2006/ole">
            <mc:AlternateContent xmlns:mc="http://schemas.openxmlformats.org/markup-compatibility/2006">
              <mc:Choice xmlns:v="urn:schemas-microsoft-com:vml" Requires="v">
                <p:oleObj spid="_x0000_s11117" name="Equation" r:id="rId8" imgW="14325600" imgH="6705600" progId="Equation.DSMT4">
                  <p:embed/>
                </p:oleObj>
              </mc:Choice>
              <mc:Fallback>
                <p:oleObj name="Equation" r:id="rId8" imgW="14325600" imgH="6705600" progId="Equation.DSMT4">
                  <p:embed/>
                  <p:pic>
                    <p:nvPicPr>
                      <p:cNvPr id="0" name="Object 848"/>
                      <p:cNvPicPr>
                        <a:picLocks noChangeAspect="1" noChangeArrowheads="1"/>
                      </p:cNvPicPr>
                      <p:nvPr/>
                    </p:nvPicPr>
                    <p:blipFill>
                      <a:blip r:embed="rId9"/>
                      <a:srcRect/>
                      <a:stretch>
                        <a:fillRect/>
                      </a:stretch>
                    </p:blipFill>
                    <p:spPr bwMode="auto">
                      <a:xfrm>
                        <a:off x="6308907" y="1889754"/>
                        <a:ext cx="601662"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853"/>
          <p:cNvSpPr>
            <a:spLocks noChangeArrowheads="1"/>
          </p:cNvSpPr>
          <p:nvPr/>
        </p:nvSpPr>
        <p:spPr bwMode="auto">
          <a:xfrm>
            <a:off x="148640" y="2425501"/>
            <a:ext cx="54314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nl-NL"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Tại x =2, phân thức có giá trị là: </a:t>
            </a:r>
            <a:endParaRPr kumimoji="0" lang="nl-NL"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34" name="Object 33"/>
          <p:cNvGraphicFramePr>
            <a:graphicFrameLocks noChangeAspect="1"/>
          </p:cNvGraphicFramePr>
          <p:nvPr/>
        </p:nvGraphicFramePr>
        <p:xfrm>
          <a:off x="4224603" y="2333625"/>
          <a:ext cx="1073150" cy="719138"/>
        </p:xfrm>
        <a:graphic>
          <a:graphicData uri="http://schemas.openxmlformats.org/presentationml/2006/ole">
            <mc:AlternateContent xmlns:mc="http://schemas.openxmlformats.org/markup-compatibility/2006">
              <mc:Choice xmlns:v="urn:schemas-microsoft-com:vml" Requires="v">
                <p:oleObj spid="_x0000_s11118" name="Equation" r:id="rId10" imgW="25603200" imgH="17373600" progId="Equation.DSMT4">
                  <p:embed/>
                </p:oleObj>
              </mc:Choice>
              <mc:Fallback>
                <p:oleObj name="Equation" r:id="rId10" imgW="25603200" imgH="17373600" progId="Equation.DSMT4">
                  <p:embed/>
                  <p:pic>
                    <p:nvPicPr>
                      <p:cNvPr id="0" name="Object 852"/>
                      <p:cNvPicPr>
                        <a:picLocks noChangeAspect="1" noChangeArrowheads="1"/>
                      </p:cNvPicPr>
                      <p:nvPr/>
                    </p:nvPicPr>
                    <p:blipFill>
                      <a:blip r:embed="rId11"/>
                      <a:srcRect/>
                      <a:stretch>
                        <a:fillRect/>
                      </a:stretch>
                    </p:blipFill>
                    <p:spPr bwMode="auto">
                      <a:xfrm>
                        <a:off x="4224603" y="2333625"/>
                        <a:ext cx="1073150"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71800" y="1276350"/>
            <a:ext cx="3162300" cy="2667000"/>
          </a:xfrm>
          <a:prstGeom prst="ellipse">
            <a:avLst/>
          </a:prstGeom>
          <a:solidFill>
            <a:schemeClr val="bg1"/>
          </a:solidFill>
          <a:ln w="76200" cmpd="tri">
            <a:solidFill>
              <a:srgbClr val="0070C0"/>
            </a:solidFill>
            <a:prstDash val="sysDash"/>
            <a:miter lim="800000"/>
          </a:ln>
        </p:spPr>
        <p:style>
          <a:lnRef idx="1">
            <a:schemeClr val="accent1"/>
          </a:lnRef>
          <a:fillRef idx="2">
            <a:schemeClr val="accent1"/>
          </a:fillRef>
          <a:effectRef idx="1">
            <a:schemeClr val="accent1"/>
          </a:effectRef>
          <a:fontRef idx="minor">
            <a:schemeClr val="dk1"/>
          </a:fontRef>
        </p:style>
        <p:txBody>
          <a:bodyPr lIns="91392" tIns="45696" rIns="91392" bIns="45696" rtlCol="0" anchor="ctr"/>
          <a:lstStyle/>
          <a:p>
            <a:pPr algn="ctr"/>
            <a:endParaRPr lang="en-US">
              <a:solidFill>
                <a:prstClr val="black"/>
              </a:solidFill>
            </a:endParaRPr>
          </a:p>
        </p:txBody>
      </p:sp>
      <p:sp>
        <p:nvSpPr>
          <p:cNvPr id="5" name="TextBox 4"/>
          <p:cNvSpPr txBox="1"/>
          <p:nvPr/>
        </p:nvSpPr>
        <p:spPr>
          <a:xfrm>
            <a:off x="3242500" y="2305052"/>
            <a:ext cx="2788448" cy="584739"/>
          </a:xfrm>
          <a:prstGeom prst="rect">
            <a:avLst/>
          </a:prstGeom>
          <a:noFill/>
        </p:spPr>
        <p:txBody>
          <a:bodyPr wrap="none" lIns="91392" tIns="45696" rIns="91392" bIns="45696"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4. VẬN DỤNG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anose="02020603050405020304" pitchFamily="18" charset="0"/>
                <a:cs typeface="Times New Roman" panose="02020603050405020304" pitchFamily="18" charset="0"/>
              </a:rPr>
              <a:t>BÀI </a:t>
            </a:r>
            <a:r>
              <a:rPr lang="en-US" sz="3200" b="1" dirty="0">
                <a:latin typeface="Times New Roman" panose="02020603050405020304" pitchFamily="18" charset="0"/>
                <a:cs typeface="Times New Roman" panose="02020603050405020304" pitchFamily="18" charset="0"/>
              </a:rPr>
              <a:t>21: PHÂN THỨC ĐẠI SỐ</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36" presetClass="emph" presetSubtype="0" repeatCount="indefinite" fill="hold" grpId="0" nodeType="withEffect">
                                  <p:stCondLst>
                                    <p:cond delay="0"/>
                                  </p:stCondLst>
                                  <p:iterate type="lt">
                                    <p:tmPct val="10000"/>
                                  </p:iterate>
                                  <p:childTnLst>
                                    <p:animScale>
                                      <p:cBhvr>
                                        <p:cTn id="9" dur="500" autoRev="1" fill="hold">
                                          <p:stCondLst>
                                            <p:cond delay="0"/>
                                          </p:stCondLst>
                                        </p:cTn>
                                        <p:tgtEl>
                                          <p:spTgt spid="5"/>
                                        </p:tgtEl>
                                      </p:cBhvr>
                                      <p:to x="80000" y="100000"/>
                                    </p:animScale>
                                    <p:anim by="(#ppt_w*0.10)" calcmode="lin" valueType="num">
                                      <p:cBhvr>
                                        <p:cTn id="10" dur="500" autoRev="1" fill="hold">
                                          <p:stCondLst>
                                            <p:cond delay="0"/>
                                          </p:stCondLst>
                                        </p:cTn>
                                        <p:tgtEl>
                                          <p:spTgt spid="5"/>
                                        </p:tgtEl>
                                        <p:attrNameLst>
                                          <p:attrName>ppt_x</p:attrName>
                                        </p:attrNameLst>
                                      </p:cBhvr>
                                    </p:anim>
                                    <p:anim by="(-#ppt_w*0.10)" calcmode="lin" valueType="num">
                                      <p:cBhvr>
                                        <p:cTn id="11" dur="500" autoRev="1" fill="hold">
                                          <p:stCondLst>
                                            <p:cond delay="0"/>
                                          </p:stCondLst>
                                        </p:cTn>
                                        <p:tgtEl>
                                          <p:spTgt spid="5"/>
                                        </p:tgtEl>
                                        <p:attrNameLst>
                                          <p:attrName>ppt_y</p:attrName>
                                        </p:attrNameLst>
                                      </p:cBhvr>
                                    </p:anim>
                                    <p:animRot by="-480000">
                                      <p:cBhvr>
                                        <p:cTn id="12"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116;p5"/>
          <p:cNvSpPr txBox="1"/>
          <p:nvPr/>
        </p:nvSpPr>
        <p:spPr>
          <a:xfrm>
            <a:off x="859776" y="-63798"/>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anose="02020603050405020304" pitchFamily="18" charset="0"/>
                <a:cs typeface="Times New Roman" panose="02020603050405020304" pitchFamily="18" charset="0"/>
              </a:rPr>
              <a:t>BÀI </a:t>
            </a:r>
            <a:r>
              <a:rPr lang="en-US" sz="3200" b="1" dirty="0">
                <a:latin typeface="Times New Roman" panose="02020603050405020304" pitchFamily="18" charset="0"/>
                <a:cs typeface="Times New Roman" panose="02020603050405020304" pitchFamily="18" charset="0"/>
              </a:rPr>
              <a:t>21: PHÂN THỨC ĐẠI SỐ</a:t>
            </a:r>
            <a:endParaRPr lang="en-US"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4638" y="240702"/>
            <a:ext cx="9144000" cy="1569660"/>
          </a:xfrm>
          <a:prstGeom prst="rect">
            <a:avLst/>
          </a:prstGeom>
        </p:spPr>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dụng</a:t>
            </a:r>
            <a:r>
              <a:rPr lang="en-US" sz="2400" b="1"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Trở lại tình huống mở đầu. Nếu </a:t>
            </a:r>
            <a:r>
              <a:rPr lang="vi-VN" sz="2400" dirty="0" smtClean="0">
                <a:latin typeface="Times New Roman" panose="02020603050405020304" pitchFamily="18" charset="0"/>
                <a:cs typeface="Times New Roman" panose="02020603050405020304" pitchFamily="18" charset="0"/>
              </a:rPr>
              <a:t>biế</a:t>
            </a:r>
            <a:r>
              <a:rPr lang="en-US" sz="2400" dirty="0" smtClean="0">
                <a:latin typeface="Times New Roman" panose="02020603050405020304" pitchFamily="18" charset="0"/>
                <a:cs typeface="Times New Roman" panose="02020603050405020304" pitchFamily="18" charset="0"/>
              </a:rPr>
              <a:t>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vận tốc của vận động viên trên chặng đường bằng phẳng là 30 km/h, hãy tính thời gian vận động viên đó hoàn thành mỗi chặng đua và tính tổng thời gian để hoàn thành cuộc đua.</a:t>
            </a:r>
            <a:endParaRPr lang="vi-VN" sz="2400" dirty="0">
              <a:latin typeface="Times New Roman" panose="02020603050405020304" pitchFamily="18" charset="0"/>
              <a:cs typeface="Times New Roman" panose="02020603050405020304" pitchFamily="18" charset="0"/>
            </a:endParaRPr>
          </a:p>
        </p:txBody>
      </p:sp>
      <p:sp>
        <p:nvSpPr>
          <p:cNvPr id="10" name="Rectangle 9"/>
          <p:cNvSpPr/>
          <p:nvPr/>
        </p:nvSpPr>
        <p:spPr>
          <a:xfrm>
            <a:off x="3800042" y="1628377"/>
            <a:ext cx="747320" cy="461665"/>
          </a:xfrm>
          <a:prstGeom prst="rect">
            <a:avLst/>
          </a:prstGeom>
        </p:spPr>
        <p:txBody>
          <a:bodyPr wrap="none">
            <a:spAutoFit/>
          </a:bodyPr>
          <a:lstStyle/>
          <a:p>
            <a:pPr algn="ctr"/>
            <a:r>
              <a:rPr lang="vi-VN" sz="2400" b="1" dirty="0">
                <a:latin typeface="Times New Roman" panose="02020603050405020304" pitchFamily="18" charset="0"/>
                <a:cs typeface="Times New Roman" panose="02020603050405020304" pitchFamily="18" charset="0"/>
              </a:rPr>
              <a:t>Giải</a:t>
            </a:r>
            <a:endParaRPr lang="vi-VN" sz="2400" dirty="0">
              <a:latin typeface="Times New Roman" panose="02020603050405020304" pitchFamily="18" charset="0"/>
              <a:cs typeface="Times New Roman" panose="02020603050405020304" pitchFamily="18" charset="0"/>
            </a:endParaRPr>
          </a:p>
        </p:txBody>
      </p:sp>
      <p:graphicFrame>
        <p:nvGraphicFramePr>
          <p:cNvPr id="18" name="Object 17"/>
          <p:cNvGraphicFramePr>
            <a:graphicFrameLocks noChangeAspect="1"/>
          </p:cNvGraphicFramePr>
          <p:nvPr/>
        </p:nvGraphicFramePr>
        <p:xfrm>
          <a:off x="2968981" y="2283718"/>
          <a:ext cx="1035050" cy="730250"/>
        </p:xfrm>
        <a:graphic>
          <a:graphicData uri="http://schemas.openxmlformats.org/presentationml/2006/ole">
            <mc:AlternateContent xmlns:mc="http://schemas.openxmlformats.org/markup-compatibility/2006">
              <mc:Choice xmlns:v="urn:schemas-microsoft-com:vml" Requires="v">
                <p:oleObj spid="_x0000_s12065" name="Equation" r:id="rId1" imgW="24993600" imgH="17678400" progId="Equation.DSMT4">
                  <p:embed/>
                </p:oleObj>
              </mc:Choice>
              <mc:Fallback>
                <p:oleObj name="Equation" r:id="rId1" imgW="24993600" imgH="17678400" progId="Equation.DSMT4">
                  <p:embed/>
                  <p:pic>
                    <p:nvPicPr>
                      <p:cNvPr id="0" name="Object 787"/>
                      <p:cNvPicPr>
                        <a:picLocks noChangeAspect="1" noChangeArrowheads="1"/>
                      </p:cNvPicPr>
                      <p:nvPr/>
                    </p:nvPicPr>
                    <p:blipFill>
                      <a:blip r:embed="rId2"/>
                      <a:srcRect/>
                      <a:stretch>
                        <a:fillRect/>
                      </a:stretch>
                    </p:blipFill>
                    <p:spPr bwMode="auto">
                      <a:xfrm>
                        <a:off x="2968981" y="2283718"/>
                        <a:ext cx="103505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2525875" y="2940682"/>
          <a:ext cx="1649413" cy="730250"/>
        </p:xfrm>
        <a:graphic>
          <a:graphicData uri="http://schemas.openxmlformats.org/presentationml/2006/ole">
            <mc:AlternateContent xmlns:mc="http://schemas.openxmlformats.org/markup-compatibility/2006">
              <mc:Choice xmlns:v="urn:schemas-microsoft-com:vml" Requires="v">
                <p:oleObj spid="_x0000_s12066" name="Equation" r:id="rId3" imgW="39319200" imgH="17678400" progId="Equation.DSMT4">
                  <p:embed/>
                </p:oleObj>
              </mc:Choice>
              <mc:Fallback>
                <p:oleObj name="Equation" r:id="rId3" imgW="39319200" imgH="17678400" progId="Equation.DSMT4">
                  <p:embed/>
                  <p:pic>
                    <p:nvPicPr>
                      <p:cNvPr id="0" name="Object 786"/>
                      <p:cNvPicPr>
                        <a:picLocks noChangeAspect="1" noChangeArrowheads="1"/>
                      </p:cNvPicPr>
                      <p:nvPr/>
                    </p:nvPicPr>
                    <p:blipFill>
                      <a:blip r:embed="rId4"/>
                      <a:srcRect/>
                      <a:stretch>
                        <a:fillRect/>
                      </a:stretch>
                    </p:blipFill>
                    <p:spPr bwMode="auto">
                      <a:xfrm>
                        <a:off x="2525875" y="2940682"/>
                        <a:ext cx="1649413"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nvGraphicFramePr>
        <p:xfrm>
          <a:off x="2887484" y="3504317"/>
          <a:ext cx="1720850" cy="731837"/>
        </p:xfrm>
        <a:graphic>
          <a:graphicData uri="http://schemas.openxmlformats.org/presentationml/2006/ole">
            <mc:AlternateContent xmlns:mc="http://schemas.openxmlformats.org/markup-compatibility/2006">
              <mc:Choice xmlns:v="urn:schemas-microsoft-com:vml" Requires="v">
                <p:oleObj spid="_x0000_s12067" name="Equation" r:id="rId5" imgW="41452800" imgH="17678400" progId="Equation.DSMT4">
                  <p:embed/>
                </p:oleObj>
              </mc:Choice>
              <mc:Fallback>
                <p:oleObj name="Equation" r:id="rId5" imgW="41452800" imgH="17678400" progId="Equation.DSMT4">
                  <p:embed/>
                  <p:pic>
                    <p:nvPicPr>
                      <p:cNvPr id="0" name="Object 785"/>
                      <p:cNvPicPr>
                        <a:picLocks noChangeAspect="1" noChangeArrowheads="1"/>
                      </p:cNvPicPr>
                      <p:nvPr/>
                    </p:nvPicPr>
                    <p:blipFill>
                      <a:blip r:embed="rId6"/>
                      <a:srcRect/>
                      <a:stretch>
                        <a:fillRect/>
                      </a:stretch>
                    </p:blipFill>
                    <p:spPr bwMode="auto">
                      <a:xfrm>
                        <a:off x="2887484" y="3504317"/>
                        <a:ext cx="1720850" cy="731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788"/>
          <p:cNvSpPr>
            <a:spLocks noChangeArrowheads="1"/>
          </p:cNvSpPr>
          <p:nvPr/>
        </p:nvSpPr>
        <p:spPr bwMode="auto">
          <a:xfrm>
            <a:off x="255113" y="1800058"/>
            <a:ext cx="5181227" cy="57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gian</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vận</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viên</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hoàn</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425" name="Rectangle 791"/>
          <p:cNvSpPr>
            <a:spLocks noChangeArrowheads="1"/>
          </p:cNvSpPr>
          <p:nvPr/>
        </p:nvSpPr>
        <p:spPr bwMode="auto">
          <a:xfrm>
            <a:off x="199240" y="4143026"/>
            <a:ext cx="86044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nl-NL"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Tổng thời gian vận động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viên</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hoàn</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chặng</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đua</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1,2 + 0,36 + 1,25= 2,81(h)</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1427" name="Rectangle 11426"/>
          <p:cNvSpPr/>
          <p:nvPr/>
        </p:nvSpPr>
        <p:spPr>
          <a:xfrm>
            <a:off x="258486" y="3504317"/>
            <a:ext cx="5465641" cy="646331"/>
          </a:xfrm>
          <a:prstGeom prst="rect">
            <a:avLst/>
          </a:prstGeom>
        </p:spPr>
        <p:txBody>
          <a:bodyPr wrap="square">
            <a:spAutoFit/>
          </a:bodyPr>
          <a:lstStyle/>
          <a:p>
            <a:pPr defTabSz="914400" fontAlgn="base">
              <a:lnSpc>
                <a:spcPct val="150000"/>
              </a:lnSpc>
              <a:spcBef>
                <a:spcPct val="0"/>
              </a:spcBef>
              <a:spcAft>
                <a:spcPct val="0"/>
              </a:spcAft>
            </a:pP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Chặng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(h) </a:t>
            </a:r>
            <a:endParaRPr lang="en-US" sz="2400" dirty="0">
              <a:latin typeface="Times New Roman" panose="02020603050405020304" pitchFamily="18" charset="0"/>
              <a:cs typeface="Times New Roman" panose="02020603050405020304" pitchFamily="18" charset="0"/>
            </a:endParaRPr>
          </a:p>
        </p:txBody>
      </p:sp>
      <p:sp>
        <p:nvSpPr>
          <p:cNvPr id="11428" name="Rectangle 11427"/>
          <p:cNvSpPr/>
          <p:nvPr/>
        </p:nvSpPr>
        <p:spPr>
          <a:xfrm>
            <a:off x="163367" y="2283718"/>
            <a:ext cx="4387740" cy="646331"/>
          </a:xfrm>
          <a:prstGeom prst="rect">
            <a:avLst/>
          </a:prstGeom>
        </p:spPr>
        <p:txBody>
          <a:bodyPr wrap="none">
            <a:spAutoFit/>
          </a:bodyPr>
          <a:lstStyle/>
          <a:p>
            <a:pPr lvl="0" defTabSz="914400" fontAlgn="base">
              <a:lnSpc>
                <a:spcPct val="150000"/>
              </a:lnSpc>
              <a:spcBef>
                <a:spcPct val="0"/>
              </a:spcBef>
              <a:spcAft>
                <a:spcPct val="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Chặng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429" name="Rectangle 11428"/>
          <p:cNvSpPr/>
          <p:nvPr/>
        </p:nvSpPr>
        <p:spPr>
          <a:xfrm>
            <a:off x="212581" y="2941039"/>
            <a:ext cx="4626588" cy="646331"/>
          </a:xfrm>
          <a:prstGeom prst="rect">
            <a:avLst/>
          </a:prstGeom>
        </p:spPr>
        <p:txBody>
          <a:bodyPr wrap="none">
            <a:spAutoFit/>
          </a:bodyPr>
          <a:lstStyle/>
          <a:p>
            <a:pPr defTabSz="914400" fontAlgn="base">
              <a:lnSpc>
                <a:spcPct val="150000"/>
              </a:lnSpc>
              <a:spcBef>
                <a:spcPct val="0"/>
              </a:spcBef>
              <a:spcAft>
                <a:spcPct val="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Chặng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(h)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rotWithShape="1">
          <a:blip r:embed="rId7" cstate="print">
            <a:extLst>
              <a:ext uri="{28A0092B-C50C-407E-A947-70E740481C1C}">
                <a14:useLocalDpi xmlns:a14="http://schemas.microsoft.com/office/drawing/2010/main" val="0"/>
              </a:ext>
            </a:extLst>
          </a:blip>
          <a:srcRect b="8819"/>
          <a:stretch>
            <a:fillRect/>
          </a:stretch>
        </p:blipFill>
        <p:spPr>
          <a:xfrm>
            <a:off x="8458022" y="28738"/>
            <a:ext cx="691332" cy="6913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428"/>
                                        </p:tgtEl>
                                        <p:attrNameLst>
                                          <p:attrName>style.visibility</p:attrName>
                                        </p:attrNameLst>
                                      </p:cBhvr>
                                      <p:to>
                                        <p:strVal val="visible"/>
                                      </p:to>
                                    </p:set>
                                    <p:animEffect transition="in" filter="fade">
                                      <p:cBhvr>
                                        <p:cTn id="20" dur="500"/>
                                        <p:tgtEl>
                                          <p:spTgt spid="114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429"/>
                                        </p:tgtEl>
                                        <p:attrNameLst>
                                          <p:attrName>style.visibility</p:attrName>
                                        </p:attrNameLst>
                                      </p:cBhvr>
                                      <p:to>
                                        <p:strVal val="visible"/>
                                      </p:to>
                                    </p:set>
                                    <p:animEffect transition="in" filter="fade">
                                      <p:cBhvr>
                                        <p:cTn id="28" dur="500"/>
                                        <p:tgtEl>
                                          <p:spTgt spid="114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427"/>
                                        </p:tgtEl>
                                        <p:attrNameLst>
                                          <p:attrName>style.visibility</p:attrName>
                                        </p:attrNameLst>
                                      </p:cBhvr>
                                      <p:to>
                                        <p:strVal val="visible"/>
                                      </p:to>
                                    </p:set>
                                    <p:animEffect transition="in" filter="fade">
                                      <p:cBhvr>
                                        <p:cTn id="36" dur="500"/>
                                        <p:tgtEl>
                                          <p:spTgt spid="114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425"/>
                                        </p:tgtEl>
                                        <p:attrNameLst>
                                          <p:attrName>style.visibility</p:attrName>
                                        </p:attrNameLst>
                                      </p:cBhvr>
                                      <p:to>
                                        <p:strVal val="visible"/>
                                      </p:to>
                                    </p:set>
                                    <p:animEffect transition="in" filter="fade">
                                      <p:cBhvr>
                                        <p:cTn id="41" dur="500"/>
                                        <p:tgtEl>
                                          <p:spTgt spid="11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11425" grpId="0"/>
      <p:bldP spid="11427" grpId="0"/>
      <p:bldP spid="11428" grpId="0"/>
      <p:bldP spid="114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ôi nhà hoạt hình, phim hoạt hình png | Klipartz"/>
          <p:cNvPicPr>
            <a:picLocks noChangeAspect="1" noChangeArrowheads="1"/>
          </p:cNvPicPr>
          <p:nvPr/>
        </p:nvPicPr>
        <p:blipFill>
          <a:blip r:embed="rId1" cstate="print">
            <a:extLst>
              <a:ext uri="{BEBA8EAE-BF5A-486C-A8C5-ECC9F3942E4B}">
                <a14:imgProps xmlns:a14="http://schemas.microsoft.com/office/drawing/2010/main">
                  <a14:imgLayer r:embed="rId2">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52949" y="7398"/>
            <a:ext cx="2878454" cy="2448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4008" y="7398"/>
            <a:ext cx="3328508" cy="438581"/>
          </a:xfrm>
          <a:prstGeom prst="rect">
            <a:avLst/>
          </a:prstGeom>
          <a:noFill/>
        </p:spPr>
        <p:txBody>
          <a:bodyPr wrap="none" lIns="68579" tIns="34289" rIns="68579" bIns="34289" rtlCol="0">
            <a:spAutoFit/>
          </a:bodyPr>
          <a:lstStyle/>
          <a:p>
            <a:pPr defTabSz="685800"/>
            <a:r>
              <a:rPr lang="en-US" sz="2400" b="1" dirty="0">
                <a:solidFill>
                  <a:srgbClr val="FF0000"/>
                </a:solidFill>
              </a:rPr>
              <a:t>HƯỚNG DẪN VỀ NHÀ</a:t>
            </a:r>
            <a:endParaRPr lang="en-US" sz="2400" b="1" dirty="0">
              <a:solidFill>
                <a:srgbClr val="FF0000"/>
              </a:solidFill>
            </a:endParaRPr>
          </a:p>
        </p:txBody>
      </p:sp>
      <p:sp>
        <p:nvSpPr>
          <p:cNvPr id="3" name="Rectangle 2"/>
          <p:cNvSpPr/>
          <p:nvPr/>
        </p:nvSpPr>
        <p:spPr>
          <a:xfrm>
            <a:off x="2945408" y="456023"/>
            <a:ext cx="6048672" cy="2308324"/>
          </a:xfrm>
          <a:prstGeom prst="rect">
            <a:avLst/>
          </a:prstGeom>
        </p:spPr>
        <p:txBody>
          <a:bodyPr wrap="square">
            <a:spAutoFit/>
          </a:bodyPr>
          <a:lstStyle/>
          <a:p>
            <a:r>
              <a:rPr lang="en-US" sz="2400" dirty="0"/>
              <a:t> - </a:t>
            </a:r>
            <a:r>
              <a:rPr lang="en-US" sz="2400" dirty="0" err="1"/>
              <a:t>Học</a:t>
            </a:r>
            <a:r>
              <a:rPr lang="en-US" sz="2400" dirty="0"/>
              <a:t> </a:t>
            </a:r>
            <a:r>
              <a:rPr lang="en-US" sz="2400" dirty="0" err="1"/>
              <a:t>kĩ</a:t>
            </a:r>
            <a:r>
              <a:rPr lang="en-US" sz="2400" dirty="0"/>
              <a:t> </a:t>
            </a:r>
            <a:r>
              <a:rPr lang="en-US" sz="2400" dirty="0" err="1"/>
              <a:t>lí</a:t>
            </a:r>
            <a:r>
              <a:rPr lang="en-US" sz="2400" dirty="0"/>
              <a:t> </a:t>
            </a:r>
            <a:r>
              <a:rPr lang="en-US" sz="2400" dirty="0" err="1"/>
              <a:t>thuyết</a:t>
            </a:r>
            <a:r>
              <a:rPr lang="en-US" sz="2400" dirty="0"/>
              <a:t>, </a:t>
            </a:r>
            <a:r>
              <a:rPr lang="en-US" sz="2400" dirty="0" err="1"/>
              <a:t>xem</a:t>
            </a:r>
            <a:r>
              <a:rPr lang="en-US" sz="2400" dirty="0"/>
              <a:t> </a:t>
            </a:r>
            <a:r>
              <a:rPr lang="en-US" sz="2400" dirty="0" err="1"/>
              <a:t>lại</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 </a:t>
            </a:r>
            <a:r>
              <a:rPr lang="en-US" sz="2400" dirty="0" err="1"/>
              <a:t>đã</a:t>
            </a:r>
            <a:r>
              <a:rPr lang="en-US" sz="2400" dirty="0"/>
              <a:t> </a:t>
            </a:r>
            <a:r>
              <a:rPr lang="en-US" sz="2400" dirty="0" err="1"/>
              <a:t>làm</a:t>
            </a:r>
            <a:r>
              <a:rPr lang="en-US" sz="2400" dirty="0"/>
              <a:t>, </a:t>
            </a:r>
            <a:r>
              <a:rPr lang="en-US" sz="2400" dirty="0" err="1"/>
              <a:t>nắm</a:t>
            </a:r>
            <a:r>
              <a:rPr lang="en-US" sz="2400" dirty="0"/>
              <a:t> </a:t>
            </a:r>
            <a:r>
              <a:rPr lang="en-US" sz="2400" dirty="0" err="1"/>
              <a:t>chắc</a:t>
            </a:r>
            <a:r>
              <a:rPr lang="en-US" sz="2400" dirty="0"/>
              <a:t> </a:t>
            </a:r>
            <a:r>
              <a:rPr lang="en-US" sz="2400" dirty="0" err="1"/>
              <a:t>cách</a:t>
            </a:r>
            <a:r>
              <a:rPr lang="en-US" sz="2400" dirty="0"/>
              <a:t> </a:t>
            </a:r>
            <a:r>
              <a:rPr lang="en-US" sz="2400" dirty="0" err="1"/>
              <a:t>trình</a:t>
            </a:r>
            <a:r>
              <a:rPr lang="en-US" sz="2400" dirty="0"/>
              <a:t> </a:t>
            </a:r>
            <a:r>
              <a:rPr lang="en-US" sz="2400" dirty="0" err="1"/>
              <a:t>bày</a:t>
            </a:r>
            <a:r>
              <a:rPr lang="en-US" sz="2400" dirty="0"/>
              <a:t>.</a:t>
            </a:r>
            <a:endParaRPr lang="en-US" sz="2400" dirty="0"/>
          </a:p>
          <a:p>
            <a:r>
              <a:rPr lang="en-US" sz="2400" dirty="0"/>
              <a:t>   - </a:t>
            </a:r>
            <a:r>
              <a:rPr lang="en-US" sz="2400" dirty="0" err="1"/>
              <a:t>Làm</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 6.1 </a:t>
            </a:r>
            <a:r>
              <a:rPr lang="en-US" sz="2400" dirty="0" err="1"/>
              <a:t>đến</a:t>
            </a:r>
            <a:r>
              <a:rPr lang="en-US" sz="2400" dirty="0"/>
              <a:t> 6.6 (</a:t>
            </a:r>
            <a:r>
              <a:rPr lang="en-US" sz="2400" dirty="0" err="1"/>
              <a:t>trang</a:t>
            </a:r>
            <a:r>
              <a:rPr lang="en-US" sz="2400" dirty="0"/>
              <a:t> 7/SGK).</a:t>
            </a:r>
            <a:endParaRPr lang="en-US" sz="2400" dirty="0"/>
          </a:p>
          <a:p>
            <a:r>
              <a:rPr lang="en-US" sz="2400" dirty="0"/>
              <a:t>   - </a:t>
            </a:r>
            <a:r>
              <a:rPr lang="en-US" sz="2400" dirty="0" err="1"/>
              <a:t>Chuẩn</a:t>
            </a:r>
            <a:r>
              <a:rPr lang="en-US" sz="2400" dirty="0"/>
              <a:t> </a:t>
            </a:r>
            <a:r>
              <a:rPr lang="en-US" sz="2400" dirty="0" err="1"/>
              <a:t>bị</a:t>
            </a:r>
            <a:r>
              <a:rPr lang="en-US" sz="2400" dirty="0"/>
              <a:t> </a:t>
            </a:r>
            <a:r>
              <a:rPr lang="en-US" sz="2400" dirty="0" err="1"/>
              <a:t>bài</a:t>
            </a:r>
            <a:r>
              <a:rPr lang="en-US" sz="2400" dirty="0"/>
              <a:t> </a:t>
            </a:r>
            <a:r>
              <a:rPr lang="en-US" sz="2400" dirty="0" err="1"/>
              <a:t>mới</a:t>
            </a:r>
            <a:r>
              <a:rPr lang="en-US" sz="2400" dirty="0"/>
              <a:t>: </a:t>
            </a:r>
            <a:r>
              <a:rPr lang="en-US" sz="2400" dirty="0" err="1"/>
              <a:t>Xem</a:t>
            </a:r>
            <a:r>
              <a:rPr lang="en-US" sz="2400" dirty="0"/>
              <a:t> </a:t>
            </a:r>
            <a:r>
              <a:rPr lang="en-US" sz="2400" dirty="0" err="1"/>
              <a:t>trước</a:t>
            </a:r>
            <a:r>
              <a:rPr lang="en-US" sz="2400" dirty="0"/>
              <a:t> </a:t>
            </a:r>
            <a:r>
              <a:rPr lang="en-US" sz="2400" dirty="0" err="1"/>
              <a:t>bài</a:t>
            </a:r>
            <a:r>
              <a:rPr lang="en-US" sz="2400" dirty="0"/>
              <a:t> 22: “ </a:t>
            </a:r>
            <a:r>
              <a:rPr lang="en-US" sz="2400" b="1" dirty="0" err="1"/>
              <a:t>Tính</a:t>
            </a:r>
            <a:r>
              <a:rPr lang="en-US" sz="2400" b="1" dirty="0"/>
              <a:t> </a:t>
            </a:r>
            <a:r>
              <a:rPr lang="en-US" sz="2400" b="1" dirty="0" err="1"/>
              <a:t>chất</a:t>
            </a:r>
            <a:r>
              <a:rPr lang="en-US" sz="2400" b="1" dirty="0"/>
              <a:t> </a:t>
            </a:r>
            <a:r>
              <a:rPr lang="en-US" sz="2400" b="1" dirty="0" err="1"/>
              <a:t>cơ</a:t>
            </a:r>
            <a:r>
              <a:rPr lang="en-US" sz="2400" b="1" dirty="0"/>
              <a:t> </a:t>
            </a:r>
            <a:r>
              <a:rPr lang="en-US" sz="2400" b="1" dirty="0" err="1"/>
              <a:t>bản</a:t>
            </a:r>
            <a:r>
              <a:rPr lang="en-US" sz="2400" b="1" dirty="0"/>
              <a:t> </a:t>
            </a:r>
            <a:r>
              <a:rPr lang="en-US" sz="2400" b="1" dirty="0" err="1"/>
              <a:t>của</a:t>
            </a:r>
            <a:r>
              <a:rPr lang="en-US" sz="2400" b="1" dirty="0"/>
              <a:t> </a:t>
            </a:r>
            <a:r>
              <a:rPr lang="en-US" sz="2400" b="1" dirty="0" err="1"/>
              <a:t>phân</a:t>
            </a:r>
            <a:r>
              <a:rPr lang="en-US" sz="2400" b="1" dirty="0"/>
              <a:t> </a:t>
            </a:r>
            <a:r>
              <a:rPr lang="en-US" sz="2400" b="1" dirty="0" err="1"/>
              <a:t>thức</a:t>
            </a:r>
            <a:r>
              <a:rPr lang="en-US" sz="2400" b="1" dirty="0"/>
              <a:t> </a:t>
            </a:r>
            <a:r>
              <a:rPr lang="en-US" sz="2400" b="1" dirty="0" err="1"/>
              <a:t>đại</a:t>
            </a:r>
            <a:r>
              <a:rPr lang="en-US" sz="2400" b="1" dirty="0"/>
              <a:t> </a:t>
            </a:r>
            <a:r>
              <a:rPr lang="en-US" sz="2400" b="1" dirty="0" err="1"/>
              <a:t>số</a:t>
            </a:r>
            <a:r>
              <a:rPr lang="en-US" sz="2400" dirty="0"/>
              <a:t> ”</a:t>
            </a:r>
            <a:endParaRPr lang="en-US" sz="2400" dirty="0"/>
          </a:p>
          <a:p>
            <a:r>
              <a:rPr lang="en-US" sz="2400" dirty="0"/>
              <a:t> </a:t>
            </a:r>
            <a:endParaRPr lang="en-US" sz="2400" dirty="0">
              <a:ea typeface="Calibri" panose="020F050202020403020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Google Shape;116;p5"/>
          <p:cNvSpPr txBox="1"/>
          <p:nvPr/>
        </p:nvSpPr>
        <p:spPr>
          <a:xfrm>
            <a:off x="843197" y="872836"/>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t>BÀI </a:t>
            </a:r>
            <a:r>
              <a:rPr lang="en-US" sz="3200" b="1" dirty="0"/>
              <a:t>21: PHÂN THỨC ĐẠI SỐ</a:t>
            </a:r>
            <a:endParaRPr lang="en-US" sz="3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helf, colorful&#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t="8442" r="1" b="3669"/>
          <a:stretch>
            <a:fillRect/>
          </a:stretch>
        </p:blipFill>
        <p:spPr>
          <a:xfrm>
            <a:off x="960502" y="508252"/>
            <a:ext cx="7223000" cy="4062938"/>
          </a:xfrm>
          <a:prstGeom prst="rect">
            <a:avLst/>
          </a:prstGeom>
          <a:ln w="28575">
            <a:solidFill>
              <a:schemeClr val="bg1"/>
            </a:solidFill>
          </a:ln>
        </p:spPr>
      </p:pic>
      <p:sp>
        <p:nvSpPr>
          <p:cNvPr id="4" name="Rectangle 3"/>
          <p:cNvSpPr/>
          <p:nvPr/>
        </p:nvSpPr>
        <p:spPr>
          <a:xfrm>
            <a:off x="3335817" y="1427758"/>
            <a:ext cx="2821926" cy="838691"/>
          </a:xfrm>
          <a:prstGeom prst="rect">
            <a:avLst/>
          </a:prstGeom>
          <a:noFill/>
        </p:spPr>
        <p:txBody>
          <a:bodyPr wrap="none" lIns="68544" tIns="34289" rIns="68544" bIns="34289">
            <a:spAutoFit/>
            <a:scene3d>
              <a:camera prst="perspectiveRelaxedModerately"/>
              <a:lightRig rig="soft" dir="t">
                <a:rot lat="0" lon="0" rev="15600000"/>
              </a:lightRig>
            </a:scene3d>
            <a:sp3d extrusionH="57150" prstMaterial="softEdge">
              <a:bevelT w="25400" h="38100"/>
            </a:sp3d>
          </a:bodyPr>
          <a:lstStyle/>
          <a:p>
            <a:pPr algn="ctr"/>
            <a:r>
              <a:rPr lang="en-US" sz="5000" b="1" dirty="0">
                <a:solidFill>
                  <a:schemeClr val="bg1"/>
                </a:solidFill>
                <a:effectLst>
                  <a:reflection blurRad="6350" stA="60000" endA="900" endPos="60000" dist="29997" dir="5400000" sy="-100000" algn="bl" rotWithShape="0"/>
                </a:effectLst>
              </a:rPr>
              <a:t>MỤC TIÊU</a:t>
            </a:r>
            <a:endParaRPr lang="en-US" sz="5000" b="1" dirty="0">
              <a:solidFill>
                <a:schemeClr val="bg1"/>
              </a:solidFill>
              <a:effectLst>
                <a:reflection blurRad="6350" stA="60000" endA="900" endPos="60000" dist="29997" dir="5400000" sy="-100000" algn="bl" rotWithShape="0"/>
              </a:effectLst>
            </a:endParaRPr>
          </a:p>
        </p:txBody>
      </p:sp>
      <p:pic>
        <p:nvPicPr>
          <p:cNvPr id="6" name="Picture 5" descr="A picture containing toy, doll&#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469" y="2031000"/>
            <a:ext cx="1623784" cy="229466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34914" y="90654"/>
            <a:ext cx="9217613" cy="5124605"/>
          </a:xfrm>
          <a:prstGeom prst="rect">
            <a:avLst/>
          </a:prstGeom>
        </p:spPr>
      </p:pic>
      <p:grpSp>
        <p:nvGrpSpPr>
          <p:cNvPr id="5" name="Group 4"/>
          <p:cNvGrpSpPr/>
          <p:nvPr/>
        </p:nvGrpSpPr>
        <p:grpSpPr>
          <a:xfrm>
            <a:off x="3123602" y="350287"/>
            <a:ext cx="1922616" cy="1910276"/>
            <a:chOff x="3448906" y="908338"/>
            <a:chExt cx="3294062" cy="3009899"/>
          </a:xfrm>
        </p:grpSpPr>
        <p:pic>
          <p:nvPicPr>
            <p:cNvPr id="6" name="Picture 55"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8906" y="908338"/>
              <a:ext cx="3294062" cy="3009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33640" y="1258583"/>
              <a:ext cx="644457" cy="289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en-US" sz="1400">
                <a:solidFill>
                  <a:prstClr val="white"/>
                </a:solidFill>
                <a:latin typeface="Times New Roman" panose="02020603050405020304" pitchFamily="18" charset="0"/>
                <a:cs typeface="Times New Roman" panose="02020603050405020304" pitchFamily="18" charset="0"/>
              </a:endParaRPr>
            </a:p>
          </p:txBody>
        </p:sp>
      </p:grpSp>
      <p:sp>
        <p:nvSpPr>
          <p:cNvPr id="8" name="Rectangle 7"/>
          <p:cNvSpPr/>
          <p:nvPr/>
        </p:nvSpPr>
        <p:spPr>
          <a:xfrm>
            <a:off x="634210" y="644256"/>
            <a:ext cx="2834192" cy="1146466"/>
          </a:xfrm>
          <a:prstGeom prst="rect">
            <a:avLst/>
          </a:prstGeom>
          <a:solidFill>
            <a:schemeClr val="accent5">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lIns="68549" tIns="34289" rIns="68549" bIns="34289">
            <a:spAutoFit/>
          </a:bodyPr>
          <a:lstStyle/>
          <a:p>
            <a:pPr>
              <a:lnSpc>
                <a:spcPct val="125000"/>
              </a:lnSpc>
            </a:pPr>
            <a:r>
              <a:rPr lang="en-US" sz="2800" dirty="0" smtClean="0">
                <a:latin typeface="Times New Roman" panose="02020603050405020304" pitchFamily="18" charset="0"/>
                <a:ea typeface="Calibri" panose="020F0502020204030204"/>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endParaRPr lang="en-US" sz="2800" dirty="0">
              <a:latin typeface="Times New Roman" panose="02020603050405020304" pitchFamily="18" charset="0"/>
              <a:ea typeface="Calibri" panose="020F0502020204030204"/>
              <a:cs typeface="Times New Roman" panose="02020603050405020304" pitchFamily="18" charset="0"/>
            </a:endParaRPr>
          </a:p>
        </p:txBody>
      </p:sp>
      <p:grpSp>
        <p:nvGrpSpPr>
          <p:cNvPr id="10" name="Group 9"/>
          <p:cNvGrpSpPr/>
          <p:nvPr/>
        </p:nvGrpSpPr>
        <p:grpSpPr>
          <a:xfrm>
            <a:off x="3348208" y="2377061"/>
            <a:ext cx="1767416" cy="1640994"/>
            <a:chOff x="3342892" y="2422282"/>
            <a:chExt cx="3124200" cy="2840038"/>
          </a:xfrm>
        </p:grpSpPr>
        <p:pic>
          <p:nvPicPr>
            <p:cNvPr id="11" name="Picture 35"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33178">
              <a:off x="3342892" y="2422282"/>
              <a:ext cx="3124200" cy="28400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642877" y="4226636"/>
              <a:ext cx="286866" cy="289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en-US" sz="1400">
                <a:solidFill>
                  <a:prstClr val="white"/>
                </a:solidFill>
                <a:latin typeface="Times New Roman" panose="02020603050405020304" pitchFamily="18" charset="0"/>
                <a:cs typeface="Times New Roman" panose="02020603050405020304" pitchFamily="18" charset="0"/>
              </a:endParaRPr>
            </a:p>
          </p:txBody>
        </p:sp>
      </p:grpSp>
      <p:sp>
        <p:nvSpPr>
          <p:cNvPr id="13" name="Rectangle 12"/>
          <p:cNvSpPr/>
          <p:nvPr/>
        </p:nvSpPr>
        <p:spPr>
          <a:xfrm>
            <a:off x="395536" y="2787774"/>
            <a:ext cx="3072866" cy="1146466"/>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lIns="68549" tIns="34289" rIns="68549" bIns="34289">
            <a:spAutoFit/>
          </a:bodyPr>
          <a:lstStyle/>
          <a:p>
            <a:pPr>
              <a:lnSpc>
                <a:spcPct val="125000"/>
              </a:lnSpc>
            </a:pPr>
            <a:r>
              <a:rPr lang="en-US" sz="2800" dirty="0">
                <a:latin typeface="Times New Roman" panose="02020603050405020304" pitchFamily="18" charset="0"/>
                <a:ea typeface="Calibri" panose="020F0502020204030204"/>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a:cs typeface="Times New Roman" panose="02020603050405020304" pitchFamily="18" charset="0"/>
            </a:endParaRPr>
          </a:p>
        </p:txBody>
      </p:sp>
      <p:grpSp>
        <p:nvGrpSpPr>
          <p:cNvPr id="15" name="Group 14"/>
          <p:cNvGrpSpPr/>
          <p:nvPr/>
        </p:nvGrpSpPr>
        <p:grpSpPr>
          <a:xfrm rot="20352497">
            <a:off x="4086108" y="2088346"/>
            <a:ext cx="2433484" cy="2107406"/>
            <a:chOff x="4949897" y="2798474"/>
            <a:chExt cx="3306762" cy="2809875"/>
          </a:xfrm>
        </p:grpSpPr>
        <p:pic>
          <p:nvPicPr>
            <p:cNvPr id="16" name="Picture 2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9897" y="2798474"/>
              <a:ext cx="3306762" cy="280987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642979" y="4767166"/>
              <a:ext cx="302720" cy="30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en-US" sz="1400">
                <a:solidFill>
                  <a:prstClr val="white"/>
                </a:solidFill>
                <a:latin typeface="Times New Roman" panose="02020603050405020304" pitchFamily="18" charset="0"/>
                <a:cs typeface="Times New Roman" panose="02020603050405020304" pitchFamily="18" charset="0"/>
              </a:endParaRPr>
            </a:p>
          </p:txBody>
        </p:sp>
      </p:grpSp>
      <p:sp>
        <p:nvSpPr>
          <p:cNvPr id="18" name="Rectangle 17"/>
          <p:cNvSpPr/>
          <p:nvPr/>
        </p:nvSpPr>
        <p:spPr>
          <a:xfrm>
            <a:off x="6012160" y="2628979"/>
            <a:ext cx="2832728" cy="1685075"/>
          </a:xfrm>
          <a:prstGeom prst="rect">
            <a:avLst/>
          </a:prstGeom>
          <a:solidFill>
            <a:schemeClr val="accent2">
              <a:lumMod val="20000"/>
              <a:lumOff val="80000"/>
            </a:schemeClr>
          </a:solidFill>
        </p:spPr>
        <p:style>
          <a:lnRef idx="0">
            <a:schemeClr val="accent4"/>
          </a:lnRef>
          <a:fillRef idx="3">
            <a:schemeClr val="accent4"/>
          </a:fillRef>
          <a:effectRef idx="3">
            <a:schemeClr val="accent4"/>
          </a:effectRef>
          <a:fontRef idx="minor">
            <a:schemeClr val="lt1"/>
          </a:fontRef>
        </p:style>
        <p:txBody>
          <a:bodyPr wrap="square" lIns="68549" tIns="34289" rIns="68549" bIns="34289">
            <a:spAutoFit/>
          </a:bodyPr>
          <a:lstStyle/>
          <a:p>
            <a:pPr>
              <a:lnSpc>
                <a:spcPct val="125000"/>
              </a:lnSpc>
            </a:pPr>
            <a:r>
              <a:rPr lang="en-US" sz="2800" dirty="0">
                <a:solidFill>
                  <a:schemeClr val="tx1"/>
                </a:solidFill>
                <a:latin typeface="Times New Roman" panose="02020603050405020304" pitchFamily="18" charset="0"/>
                <a:ea typeface="Calibri" panose="020F0502020204030204"/>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ea typeface="Calibri" panose="020F0502020204030204"/>
              <a:cs typeface="Times New Roman" panose="02020603050405020304" pitchFamily="18" charset="0"/>
            </a:endParaRPr>
          </a:p>
        </p:txBody>
      </p:sp>
      <p:pic>
        <p:nvPicPr>
          <p:cNvPr id="20" name="Picture 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9407" y="1495484"/>
            <a:ext cx="2411648" cy="1761253"/>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1341;p46"/>
          <p:cNvSpPr txBox="1">
            <a:spLocks noGrp="1"/>
          </p:cNvSpPr>
          <p:nvPr/>
        </p:nvSpPr>
        <p:spPr>
          <a:xfrm>
            <a:off x="3645021" y="2083891"/>
            <a:ext cx="2112406" cy="584402"/>
          </a:xfrm>
          <a:prstGeom prst="rect">
            <a:avLst/>
          </a:prstGeom>
          <a:noFill/>
          <a:ln>
            <a:noFill/>
          </a:ln>
        </p:spPr>
        <p:txBody>
          <a:bodyPr spcFirstLastPara="1" wrap="square" lIns="68537" tIns="68537" rIns="68537" bIns="68537"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Special Elite"/>
              <a:buNone/>
              <a:defRPr sz="6000" b="0" i="0" u="none" strike="noStrike" cap="none">
                <a:solidFill>
                  <a:schemeClr val="dk1"/>
                </a:solidFill>
                <a:latin typeface="Special Elite"/>
                <a:ea typeface="Special Elite"/>
                <a:cs typeface="Special Elite"/>
                <a:sym typeface="Special Elite"/>
              </a:defRPr>
            </a:lvl1pPr>
            <a:lvl2pPr marR="0" lvl="1"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defTabSz="685165">
              <a:buClr>
                <a:prstClr val="black"/>
              </a:buClr>
            </a:pPr>
            <a:r>
              <a:rPr lang="en-US" altLang="en-GB" sz="3200" b="1" dirty="0" err="1">
                <a:solidFill>
                  <a:srgbClr val="FF0000"/>
                </a:solidFill>
                <a:latin typeface="Times New Roman" panose="02020603050405020304" pitchFamily="18" charset="0"/>
                <a:ea typeface="思源黑体 Medium" panose="020B0600000000000000" charset="-122"/>
                <a:cs typeface="Times New Roman" panose="02020603050405020304" pitchFamily="18" charset="0"/>
              </a:rPr>
              <a:t>Mục</a:t>
            </a:r>
            <a:r>
              <a:rPr lang="en-US" altLang="en-GB" sz="3200" b="1" dirty="0">
                <a:solidFill>
                  <a:srgbClr val="FF0000"/>
                </a:solidFill>
                <a:latin typeface="Times New Roman" panose="02020603050405020304" pitchFamily="18" charset="0"/>
                <a:ea typeface="思源黑体 Medium" panose="020B0600000000000000" charset="-122"/>
                <a:cs typeface="Times New Roman" panose="02020603050405020304" pitchFamily="18" charset="0"/>
              </a:rPr>
              <a:t> </a:t>
            </a:r>
            <a:r>
              <a:rPr lang="en-US" altLang="en-GB" sz="3200" b="1" dirty="0" err="1">
                <a:solidFill>
                  <a:srgbClr val="FF0000"/>
                </a:solidFill>
                <a:latin typeface="Times New Roman" panose="02020603050405020304" pitchFamily="18" charset="0"/>
                <a:ea typeface="思源黑体 Medium" panose="020B0600000000000000" charset="-122"/>
                <a:cs typeface="Times New Roman" panose="02020603050405020304" pitchFamily="18" charset="0"/>
              </a:rPr>
              <a:t>tiêu</a:t>
            </a:r>
            <a:endParaRPr lang="en-US" altLang="en-GB" sz="3200" b="1" dirty="0">
              <a:solidFill>
                <a:srgbClr val="FF0000"/>
              </a:solidFill>
              <a:latin typeface="Times New Roman" panose="02020603050405020304" pitchFamily="18" charset="0"/>
              <a:ea typeface="思源黑体 Medium" panose="020B0600000000000000"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p:cNvPicPr>
            <a:picLocks noChangeAspect="1"/>
          </p:cNvPicPr>
          <p:nvPr/>
        </p:nvPicPr>
        <p:blipFill rotWithShape="1">
          <a:blip r:embed="rId1" cstate="print">
            <a:extLst>
              <a:ext uri="{28A0092B-C50C-407E-A947-70E740481C1C}">
                <a14:useLocalDpi xmlns:a14="http://schemas.microsoft.com/office/drawing/2010/main" val="0"/>
              </a:ext>
            </a:extLst>
          </a:blip>
          <a:srcRect l="20349" r="20345" b="-4"/>
          <a:stretch>
            <a:fillRect/>
          </a:stretch>
        </p:blipFill>
        <p:spPr>
          <a:xfrm>
            <a:off x="865221" y="208849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3" name="Picture 2" descr="Background pattern&#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7382" r="20120" b="2"/>
          <a:stretch>
            <a:fillRect/>
          </a:stretch>
        </p:blipFill>
        <p:spPr>
          <a:xfrm>
            <a:off x="2593624" y="1428753"/>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descr="Background pattern&#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36012" r="14448" b="2"/>
          <a:stretch>
            <a:fillRect/>
          </a:stretch>
        </p:blipFill>
        <p:spPr>
          <a:xfrm>
            <a:off x="5670374" y="183876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5" name="Picture 4" descr="A picture containing toy, doll&#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1496" y="1531858"/>
            <a:ext cx="2327672" cy="2327672"/>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a:fillRect/>
          </a:stretch>
        </p:blipFill>
        <p:spPr>
          <a:xfrm>
            <a:off x="5693909" y="2053288"/>
            <a:ext cx="2327672" cy="232767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870" y="2237557"/>
            <a:ext cx="1561730" cy="1561730"/>
          </a:xfrm>
          <a:prstGeom prst="rect">
            <a:avLst/>
          </a:prstGeom>
        </p:spPr>
      </p:pic>
      <p:sp>
        <p:nvSpPr>
          <p:cNvPr id="8" name="Freeform: Shape 7"/>
          <p:cNvSpPr/>
          <p:nvPr/>
        </p:nvSpPr>
        <p:spPr>
          <a:xfrm rot="5400000">
            <a:off x="-140931" y="13864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lIns="68544" tIns="34289" rIns="68544" bIns="34289" rtlCol="0" anchor="ctr">
            <a:noAutofit/>
          </a:bodyPr>
          <a:lstStyle/>
          <a:p>
            <a:pPr algn="ctr"/>
            <a:endParaRPr lang="en-US"/>
          </a:p>
        </p:txBody>
      </p:sp>
      <p:pic>
        <p:nvPicPr>
          <p:cNvPr id="9" name="Picture 8"/>
          <p:cNvPicPr>
            <a:picLocks noChangeAspect="1"/>
          </p:cNvPicPr>
          <p:nvPr/>
        </p:nvPicPr>
        <p:blipFill>
          <a:blip r:embed="rId7"/>
          <a:stretch>
            <a:fillRect/>
          </a:stretch>
        </p:blipFill>
        <p:spPr>
          <a:xfrm rot="18669872">
            <a:off x="-238560" y="568546"/>
            <a:ext cx="2050385" cy="520472"/>
          </a:xfrm>
          <a:prstGeom prst="rect">
            <a:avLst/>
          </a:prstGeom>
        </p:spPr>
      </p:pic>
      <p:pic>
        <p:nvPicPr>
          <p:cNvPr id="10" name="Picture 9"/>
          <p:cNvPicPr>
            <a:picLocks noChangeAspect="1"/>
          </p:cNvPicPr>
          <p:nvPr/>
        </p:nvPicPr>
        <p:blipFill>
          <a:blip r:embed="rId8"/>
          <a:stretch>
            <a:fillRect/>
          </a:stretch>
        </p:blipFill>
        <p:spPr>
          <a:xfrm>
            <a:off x="1334365" y="626477"/>
            <a:ext cx="2025572" cy="1385436"/>
          </a:xfrm>
          <a:prstGeom prst="rect">
            <a:avLst/>
          </a:prstGeom>
        </p:spPr>
      </p:pic>
      <p:pic>
        <p:nvPicPr>
          <p:cNvPr id="11" name="Picture 10"/>
          <p:cNvPicPr>
            <a:picLocks noChangeAspect="1"/>
          </p:cNvPicPr>
          <p:nvPr/>
        </p:nvPicPr>
        <p:blipFill>
          <a:blip r:embed="rId9"/>
          <a:stretch>
            <a:fillRect/>
          </a:stretch>
        </p:blipFill>
        <p:spPr>
          <a:xfrm>
            <a:off x="3865975" y="60855"/>
            <a:ext cx="2025572" cy="1385436"/>
          </a:xfrm>
          <a:prstGeom prst="rect">
            <a:avLst/>
          </a:prstGeom>
        </p:spPr>
      </p:pic>
      <p:pic>
        <p:nvPicPr>
          <p:cNvPr id="12" name="Picture 11"/>
          <p:cNvPicPr>
            <a:picLocks noChangeAspect="1"/>
          </p:cNvPicPr>
          <p:nvPr/>
        </p:nvPicPr>
        <p:blipFill>
          <a:blip r:embed="rId10"/>
          <a:stretch>
            <a:fillRect/>
          </a:stretch>
        </p:blipFill>
        <p:spPr>
          <a:xfrm>
            <a:off x="6286502" y="381975"/>
            <a:ext cx="2176461" cy="138543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par>
                          <p:cTn id="32" fill="hold">
                            <p:stCondLst>
                              <p:cond delay="14000"/>
                            </p:stCondLst>
                            <p:childTnLst>
                              <p:par>
                                <p:cTn id="33" presetID="6"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par>
                          <p:cTn id="36" fill="hold">
                            <p:stCondLst>
                              <p:cond delay="16000"/>
                            </p:stCondLst>
                            <p:childTnLst>
                              <p:par>
                                <p:cTn id="37" presetID="6" presetClass="entr" presetSubtype="16"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par>
                          <p:cTn id="40" fill="hold">
                            <p:stCondLst>
                              <p:cond delay="18000"/>
                            </p:stCondLst>
                            <p:childTnLst>
                              <p:par>
                                <p:cTn id="41" presetID="6"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par>
                          <p:cTn id="44" fill="hold">
                            <p:stCondLst>
                              <p:cond delay="20000"/>
                            </p:stCondLst>
                            <p:childTnLst>
                              <p:par>
                                <p:cTn id="45" presetID="6" presetClass="entr" presetSubtype="16"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30245" y="97596"/>
          <a:ext cx="8209723" cy="47725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6" name="Picture 14" descr="Ảnh động trang trí (1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4579144"/>
            <a:ext cx="9144000" cy="56435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973560" y="97595"/>
            <a:ext cx="3527409" cy="564357"/>
            <a:chOff x="3275426" y="112542"/>
            <a:chExt cx="6248401" cy="752476"/>
          </a:xfrm>
        </p:grpSpPr>
        <p:sp>
          <p:nvSpPr>
            <p:cNvPr id="8" name="Rectangle: Rounded Corners 7"/>
            <p:cNvSpPr/>
            <p:nvPr/>
          </p:nvSpPr>
          <p:spPr>
            <a:xfrm>
              <a:off x="3275426" y="112542"/>
              <a:ext cx="6248401" cy="752476"/>
            </a:xfrm>
            <a:prstGeom prst="roundRect">
              <a:avLst/>
            </a:prstGeom>
            <a:solidFill>
              <a:srgbClr val="F8B65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sp>
          <p:nvSpPr>
            <p:cNvPr id="9" name="TextBox 8"/>
            <p:cNvSpPr txBox="1"/>
            <p:nvPr/>
          </p:nvSpPr>
          <p:spPr>
            <a:xfrm>
              <a:off x="3413405" y="196391"/>
              <a:ext cx="6110422" cy="615553"/>
            </a:xfrm>
            <a:prstGeom prst="rect">
              <a:avLst/>
            </a:prstGeom>
            <a:noFill/>
          </p:spPr>
          <p:txBody>
            <a:bodyPr wrap="square" rtlCol="0">
              <a:spAutoFit/>
            </a:bodyPr>
            <a:lstStyle/>
            <a:p>
              <a:pPr defTabSz="685800"/>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CẤU TRÚC BÀI HỌC</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TextBox 1"/>
          <p:cNvSpPr txBox="1"/>
          <p:nvPr/>
        </p:nvSpPr>
        <p:spPr>
          <a:xfrm>
            <a:off x="0" y="843560"/>
            <a:ext cx="1763687" cy="3675023"/>
          </a:xfrm>
          <a:prstGeom prst="rect">
            <a:avLst/>
          </a:prstGeom>
          <a:solidFill>
            <a:schemeClr val="accent2">
              <a:lumMod val="20000"/>
              <a:lumOff val="80000"/>
            </a:schemeClr>
          </a:solidFill>
        </p:spPr>
        <p:txBody>
          <a:bodyPr wrap="square" lIns="91418" tIns="45709" rIns="91418" bIns="45709" rtlCol="0">
            <a:spAutoFit/>
          </a:bodyPr>
          <a:lstStyle/>
          <a:p>
            <a:pPr algn="ctr">
              <a:lnSpc>
                <a:spcPct val="150000"/>
              </a:lnSpc>
            </a:pPr>
            <a:r>
              <a:rPr lang="en-US" sz="4000" b="1" dirty="0">
                <a:latin typeface="Times New Roman" panose="02020603050405020304" pitchFamily="18" charset="0"/>
                <a:cs typeface="Times New Roman" panose="02020603050405020304" pitchFamily="18" charset="0"/>
              </a:rPr>
              <a:t>PHÂN THỨC </a:t>
            </a:r>
            <a:endParaRPr lang="en-US" sz="4000" b="1" dirty="0" smtClean="0">
              <a:latin typeface="Times New Roman" panose="02020603050405020304" pitchFamily="18" charset="0"/>
              <a:cs typeface="Times New Roman" panose="02020603050405020304" pitchFamily="18" charset="0"/>
            </a:endParaRPr>
          </a:p>
          <a:p>
            <a:pPr algn="ctr">
              <a:lnSpc>
                <a:spcPct val="150000"/>
              </a:lnSpc>
            </a:pPr>
            <a:r>
              <a:rPr lang="en-US" sz="4000" b="1" dirty="0" smtClean="0">
                <a:latin typeface="Times New Roman" panose="02020603050405020304" pitchFamily="18" charset="0"/>
                <a:cs typeface="Times New Roman" panose="02020603050405020304" pitchFamily="18" charset="0"/>
              </a:rPr>
              <a:t>ĐẠI </a:t>
            </a:r>
            <a:r>
              <a:rPr lang="en-US" sz="4000" b="1" dirty="0">
                <a:latin typeface="Times New Roman" panose="02020603050405020304" pitchFamily="18" charset="0"/>
                <a:cs typeface="Times New Roman" panose="02020603050405020304" pitchFamily="18" charset="0"/>
              </a:rPr>
              <a:t>SỐ</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85210" y="255670"/>
            <a:ext cx="4776538" cy="48878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53699" y="2017650"/>
            <a:ext cx="1493195" cy="1331134"/>
          </a:xfrm>
          <a:prstGeom prst="rect">
            <a:avLst/>
          </a:prstGeom>
          <a:noFill/>
        </p:spPr>
        <p:txBody>
          <a:bodyPr wrap="square" lIns="68570" tIns="34289" rIns="68570" bIns="34289">
            <a:spAutoFit/>
          </a:bodyPr>
          <a:lstStyle/>
          <a:p>
            <a:pPr algn="ctr" defTabSz="685800"/>
            <a:r>
              <a:rPr lang="en-US" sz="4100" b="1">
                <a:ln w="12700">
                  <a:solidFill>
                    <a:srgbClr val="4472C4"/>
                  </a:solidFill>
                  <a:prstDash val="solid"/>
                </a:ln>
                <a:solidFill>
                  <a:srgbClr val="4472C4">
                    <a:lumMod val="60000"/>
                    <a:lumOff val="40000"/>
                  </a:srgbClr>
                </a:solidFill>
                <a:effectLst>
                  <a:outerShdw dist="38100" dir="2640000" algn="bl" rotWithShape="0">
                    <a:srgbClr val="4472C4"/>
                  </a:outerShdw>
                </a:effectLst>
              </a:rPr>
              <a:t>Khởi </a:t>
            </a:r>
            <a:endParaRPr lang="en-US" sz="4100" b="1">
              <a:ln w="12700">
                <a:solidFill>
                  <a:srgbClr val="4472C4"/>
                </a:solidFill>
                <a:prstDash val="solid"/>
              </a:ln>
              <a:solidFill>
                <a:srgbClr val="4472C4">
                  <a:lumMod val="60000"/>
                  <a:lumOff val="40000"/>
                </a:srgbClr>
              </a:solidFill>
              <a:effectLst>
                <a:outerShdw dist="38100" dir="2640000" algn="bl" rotWithShape="0">
                  <a:srgbClr val="4472C4"/>
                </a:outerShdw>
              </a:effectLst>
            </a:endParaRPr>
          </a:p>
          <a:p>
            <a:pPr algn="ctr" defTabSz="685800"/>
            <a:r>
              <a:rPr lang="en-US" sz="4100" b="1">
                <a:ln w="12700">
                  <a:solidFill>
                    <a:srgbClr val="4472C4"/>
                  </a:solidFill>
                  <a:prstDash val="solid"/>
                </a:ln>
                <a:solidFill>
                  <a:srgbClr val="4472C4">
                    <a:lumMod val="60000"/>
                    <a:lumOff val="40000"/>
                  </a:srgbClr>
                </a:solidFill>
                <a:effectLst>
                  <a:outerShdw dist="38100" dir="2640000" algn="bl" rotWithShape="0">
                    <a:srgbClr val="4472C4"/>
                  </a:outerShdw>
                </a:effectLst>
              </a:rPr>
              <a:t>động</a:t>
            </a:r>
            <a:endParaRPr lang="en-US" sz="4100" b="1">
              <a:ln w="12700">
                <a:solidFill>
                  <a:srgbClr val="4472C4"/>
                </a:solidFill>
                <a:prstDash val="solid"/>
              </a:ln>
              <a:solidFill>
                <a:srgbClr val="4472C4">
                  <a:lumMod val="60000"/>
                  <a:lumOff val="40000"/>
                </a:srgbClr>
              </a:solidFill>
              <a:effectLst>
                <a:outerShdw dist="38100" dir="2640000" algn="bl" rotWithShape="0">
                  <a:srgbClr val="4472C4"/>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33908" y="1077955"/>
            <a:ext cx="4410092" cy="406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5"/>
          <p:cNvSpPr txBox="1">
            <a:spLocks noChangeArrowheads="1"/>
          </p:cNvSpPr>
          <p:nvPr/>
        </p:nvSpPr>
        <p:spPr bwMode="auto">
          <a:xfrm>
            <a:off x="2699792" y="-164553"/>
            <a:ext cx="32403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aseline="-25000">
                <a:solidFill>
                  <a:schemeClr val="tx1"/>
                </a:solidFill>
                <a:latin typeface="Times New Roman" panose="02020603050405020304" pitchFamily="18" charset="0"/>
              </a:defRPr>
            </a:lvl1pPr>
            <a:lvl2pPr marL="742950" indent="-285750">
              <a:defRPr baseline="-25000">
                <a:solidFill>
                  <a:schemeClr val="tx1"/>
                </a:solidFill>
                <a:latin typeface="Times New Roman" panose="02020603050405020304" pitchFamily="18" charset="0"/>
              </a:defRPr>
            </a:lvl2pPr>
            <a:lvl3pPr marL="1143000" indent="-228600">
              <a:defRPr baseline="-25000">
                <a:solidFill>
                  <a:schemeClr val="tx1"/>
                </a:solidFill>
                <a:latin typeface="Times New Roman" panose="02020603050405020304" pitchFamily="18" charset="0"/>
              </a:defRPr>
            </a:lvl3pPr>
            <a:lvl4pPr marL="1600200" indent="-228600">
              <a:defRPr baseline="-25000">
                <a:solidFill>
                  <a:schemeClr val="tx1"/>
                </a:solidFill>
                <a:latin typeface="Times New Roman" panose="02020603050405020304" pitchFamily="18" charset="0"/>
              </a:defRPr>
            </a:lvl4pPr>
            <a:lvl5pPr marL="2057400" indent="-228600">
              <a:defRPr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defRPr>
            </a:lvl9pPr>
          </a:lstStyle>
          <a:p>
            <a:pPr algn="ctr" eaLnBrk="1" hangingPunct="1">
              <a:lnSpc>
                <a:spcPct val="150000"/>
              </a:lnSpc>
              <a:spcBef>
                <a:spcPct val="50000"/>
              </a:spcBef>
            </a:pPr>
            <a:r>
              <a:rPr lang="en-US" altLang="en-US" sz="3200" b="1" baseline="0" dirty="0">
                <a:solidFill>
                  <a:srgbClr val="0033CC"/>
                </a:solidFill>
                <a:cs typeface="Arial" panose="020B0604020202020204" pitchFamily="34" charset="0"/>
              </a:rPr>
              <a:t>KHỞI ĐỘNG</a:t>
            </a:r>
            <a:endParaRPr lang="en-GB" altLang="en-US" sz="3200" b="1" baseline="0" dirty="0">
              <a:solidFill>
                <a:srgbClr val="0033CC"/>
              </a:solidFill>
              <a:cs typeface="Arial" panose="020B0604020202020204" pitchFamily="34" charset="0"/>
            </a:endParaRPr>
          </a:p>
        </p:txBody>
      </p:sp>
      <p:sp>
        <p:nvSpPr>
          <p:cNvPr id="4" name="TextBox 3"/>
          <p:cNvSpPr txBox="1"/>
          <p:nvPr/>
        </p:nvSpPr>
        <p:spPr>
          <a:xfrm>
            <a:off x="0" y="498788"/>
            <a:ext cx="4716016" cy="4524267"/>
          </a:xfrm>
          <a:prstGeom prst="rect">
            <a:avLst/>
          </a:prstGeom>
          <a:noFill/>
        </p:spPr>
        <p:txBody>
          <a:bodyPr wrap="square" lIns="91392" tIns="45696" rIns="91392" bIns="45696" rtlCol="0">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đua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chặng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đua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gồm</a:t>
            </a:r>
            <a:r>
              <a:rPr lang="en-US" sz="2400" dirty="0" smtClean="0">
                <a:latin typeface="Times New Roman" panose="02020603050405020304" pitchFamily="18" charset="0"/>
                <a:cs typeface="Times New Roman" panose="02020603050405020304" pitchFamily="18" charset="0"/>
              </a:rPr>
              <a:t> 9km </a:t>
            </a:r>
            <a:r>
              <a:rPr lang="en-US" sz="2400" dirty="0" err="1" smtClean="0">
                <a:latin typeface="Times New Roman" panose="02020603050405020304" pitchFamily="18" charset="0"/>
                <a:cs typeface="Times New Roman" panose="02020603050405020304" pitchFamily="18" charset="0"/>
              </a:rPr>
              <a:t>leo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dốc</a:t>
            </a:r>
            <a:r>
              <a:rPr lang="en-US" sz="2400" dirty="0" smtClean="0">
                <a:latin typeface="Times New Roman" panose="02020603050405020304" pitchFamily="18" charset="0"/>
                <a:cs typeface="Times New Roman" panose="02020603050405020304" pitchFamily="18" charset="0"/>
              </a:rPr>
              <a:t>; 5km </a:t>
            </a:r>
            <a:r>
              <a:rPr lang="en-US" sz="2400" dirty="0" err="1" smtClean="0">
                <a:latin typeface="Times New Roman" panose="02020603050405020304" pitchFamily="18" charset="0"/>
                <a:cs typeface="Times New Roman" panose="02020603050405020304" pitchFamily="18" charset="0"/>
              </a:rPr>
              <a:t>xuống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dốc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36km </a:t>
            </a:r>
            <a:r>
              <a:rPr lang="en-US" sz="2400" dirty="0" err="1" smtClean="0">
                <a:latin typeface="Times New Roman" panose="02020603050405020304" pitchFamily="18" charset="0"/>
                <a:cs typeface="Times New Roman" panose="02020603050405020304" pitchFamily="18" charset="0"/>
              </a:rPr>
              <a:t>đường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phẳng</a:t>
            </a:r>
            <a:r>
              <a:rPr lang="en-US" sz="2400" dirty="0" smtClean="0">
                <a:latin typeface="Times New Roman" panose="02020603050405020304" pitchFamily="18" charset="0"/>
                <a:cs typeface="Times New Roman" panose="02020603050405020304" pitchFamily="18" charset="0"/>
              </a:rPr>
              <a:t>. </a:t>
            </a:r>
            <a:r>
              <a:rPr lang="vi-VN" sz="2400" dirty="0"/>
              <a:t>Vận tốc của </a:t>
            </a:r>
            <a:r>
              <a:rPr lang="vi-VN" sz="2400" dirty="0" smtClean="0"/>
              <a:t>m</a:t>
            </a:r>
            <a:r>
              <a:rPr lang="en-US" sz="2400" dirty="0" err="1" smtClean="0"/>
              <a:t>ột</a:t>
            </a:r>
            <a:r>
              <a:rPr lang="vi-VN" sz="2400" dirty="0" smtClean="0"/>
              <a:t> </a:t>
            </a:r>
            <a:r>
              <a:rPr lang="vi-VN" sz="2400" dirty="0"/>
              <a:t>vận động viên trên chặng đường bằng phẳng hơn vận tốc leo dốc 5km/h và kém vận tốc xuống dốc 10km/h. Nếu biết vận tốc của vận động viên trên chặng đường bằng phẳng thì có tính được thời gian hoàn thành cuộc đua của vận động viên đó không?”</a:t>
            </a:r>
            <a:endParaRPr lang="en-US" sz="2400" dirty="0">
              <a:latin typeface="Times New Roman" panose="02020603050405020304" pitchFamily="18" charset="0"/>
              <a:cs typeface="Times New Roman" panose="02020603050405020304" pitchFamily="18" charset="0"/>
            </a:endParaRPr>
          </a:p>
        </p:txBody>
      </p:sp>
      <p:pic>
        <p:nvPicPr>
          <p:cNvPr id="5" name="Picture 4" descr="A picture containing toy, doll&#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58998"/>
            <a:ext cx="1115572" cy="11155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5234</Words>
  <Application>WPS Slides</Application>
  <PresentationFormat>On-screen Show (16:9)</PresentationFormat>
  <Paragraphs>246</Paragraphs>
  <Slides>27</Slides>
  <Notes>6</Notes>
  <HiddenSlides>0</HiddenSlides>
  <MMClips>0</MMClips>
  <ScaleCrop>false</ScaleCrop>
  <HeadingPairs>
    <vt:vector size="8" baseType="variant">
      <vt:variant>
        <vt:lpstr>已用的字体</vt:lpstr>
      </vt:variant>
      <vt:variant>
        <vt:i4>15</vt:i4>
      </vt:variant>
      <vt:variant>
        <vt:lpstr>主题</vt:lpstr>
      </vt:variant>
      <vt:variant>
        <vt:i4>6</vt:i4>
      </vt:variant>
      <vt:variant>
        <vt:lpstr>嵌入 OLE 服务器</vt:lpstr>
      </vt:variant>
      <vt:variant>
        <vt:i4>56</vt:i4>
      </vt:variant>
      <vt:variant>
        <vt:lpstr>幻灯片标题</vt:lpstr>
      </vt:variant>
      <vt:variant>
        <vt:i4>27</vt:i4>
      </vt:variant>
    </vt:vector>
  </HeadingPairs>
  <TitlesOfParts>
    <vt:vector size="104" baseType="lpstr">
      <vt:lpstr>Arial</vt:lpstr>
      <vt:lpstr>SimSun</vt:lpstr>
      <vt:lpstr>Wingdings</vt:lpstr>
      <vt:lpstr>Tahoma</vt:lpstr>
      <vt:lpstr>Times New Roman</vt:lpstr>
      <vt:lpstr>Tahoma</vt:lpstr>
      <vt:lpstr>Times New Roman</vt:lpstr>
      <vt:lpstr>Calibri</vt:lpstr>
      <vt:lpstr>Special Elite</vt:lpstr>
      <vt:lpstr>UTM Scriptina KT</vt:lpstr>
      <vt:lpstr>Arial</vt:lpstr>
      <vt:lpstr>思源黑体 Medium</vt:lpstr>
      <vt:lpstr>Microsoft YaHei</vt:lpstr>
      <vt:lpstr>Arial Unicode MS</vt:lpstr>
      <vt:lpstr>Calibri</vt:lpstr>
      <vt:lpstr>Office Theme</vt:lpstr>
      <vt:lpstr>1_Office Theme</vt:lpstr>
      <vt:lpstr>3_Office Theme</vt:lpstr>
      <vt:lpstr>5_Office Theme</vt:lpstr>
      <vt:lpstr>4_Office Theme</vt:lpstr>
      <vt:lpstr>6_Office Theme</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Huong PC</dc:creator>
  <cp:lastModifiedBy>Huyền Trịnh</cp:lastModifiedBy>
  <cp:revision>724</cp:revision>
  <dcterms:created xsi:type="dcterms:W3CDTF">2021-07-13T03:34:00Z</dcterms:created>
  <dcterms:modified xsi:type="dcterms:W3CDTF">2025-04-09T02:49:39Z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72FED185BF5049B28DDCE8D001A65FE6_13</vt:lpwstr>
  </property>
  <property fmtid="{D5CDD505-2E9C-101B-9397-08002B2CF9AE}" pid="3" name="KSOProductBuildVer">
    <vt:lpwstr>1033-12.2.0.20782</vt:lpwstr>
  </property>
</Properties>
</file>