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85" r:id="rId2"/>
    <p:sldId id="257" r:id="rId3"/>
    <p:sldId id="258" r:id="rId4"/>
    <p:sldId id="286" r:id="rId5"/>
    <p:sldId id="260" r:id="rId6"/>
    <p:sldId id="262" r:id="rId7"/>
    <p:sldId id="287" r:id="rId8"/>
    <p:sldId id="263" r:id="rId9"/>
    <p:sldId id="305" r:id="rId10"/>
    <p:sldId id="310" r:id="rId11"/>
    <p:sldId id="289" r:id="rId12"/>
    <p:sldId id="290" r:id="rId13"/>
    <p:sldId id="291" r:id="rId14"/>
    <p:sldId id="311" r:id="rId15"/>
    <p:sldId id="294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264" r:id="rId24"/>
    <p:sldId id="301" r:id="rId25"/>
    <p:sldId id="308" r:id="rId26"/>
  </p:sldIdLst>
  <p:sldSz cx="9144000" cy="5143500" type="screen16x9"/>
  <p:notesSz cx="6858000" cy="9144000"/>
  <p:embeddedFontLst>
    <p:embeddedFont>
      <p:font typeface="Oswald" panose="020F0502020204030204" pitchFamily="2" charset="0"/>
      <p:regular r:id="rId28"/>
      <p:bold r:id="rId29"/>
    </p:embeddedFont>
    <p:embeddedFont>
      <p:font typeface="Source Sans Pro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 varScale="1">
        <p:scale>
          <a:sx n="87" d="100"/>
          <a:sy n="87" d="100"/>
        </p:scale>
        <p:origin x="90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05663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1818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1818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</a:t>
                </a: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?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fr-FR" sz="1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DẪN 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các số nguyên tố nhỏ hơn 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Nhóm A: 2, 3, 5, 7, 11.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Nhóm 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Số 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số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10, …..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10, 9, 8, 6, 4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1328</Words>
  <Application>Microsoft Office PowerPoint</Application>
  <PresentationFormat>On-screen Show (16:9)</PresentationFormat>
  <Paragraphs>286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 New Roman</vt:lpstr>
      <vt:lpstr>Arial</vt:lpstr>
      <vt:lpstr>Source Sans Pro</vt:lpstr>
      <vt:lpstr>Calibri</vt:lpstr>
      <vt:lpstr>Oswald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Administrator</cp:lastModifiedBy>
  <cp:revision>44</cp:revision>
  <dcterms:modified xsi:type="dcterms:W3CDTF">2025-10-28T15:59:50Z</dcterms:modified>
</cp:coreProperties>
</file>