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4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39" r:id="rId3"/>
    <p:sldMasterId id="2147483744" r:id="rId4"/>
    <p:sldMasterId id="2147483747" r:id="rId5"/>
    <p:sldMasterId id="2147483749" r:id="rId6"/>
  </p:sldMasterIdLst>
  <p:notesMasterIdLst>
    <p:notesMasterId r:id="rId43"/>
  </p:notesMasterIdLst>
  <p:sldIdLst>
    <p:sldId id="278" r:id="rId7"/>
    <p:sldId id="258" r:id="rId8"/>
    <p:sldId id="277" r:id="rId9"/>
    <p:sldId id="344" r:id="rId10"/>
    <p:sldId id="279" r:id="rId11"/>
    <p:sldId id="345" r:id="rId12"/>
    <p:sldId id="266" r:id="rId13"/>
    <p:sldId id="267" r:id="rId14"/>
    <p:sldId id="284" r:id="rId15"/>
    <p:sldId id="351" r:id="rId16"/>
    <p:sldId id="352" r:id="rId17"/>
    <p:sldId id="268" r:id="rId18"/>
    <p:sldId id="288" r:id="rId19"/>
    <p:sldId id="289" r:id="rId20"/>
    <p:sldId id="290" r:id="rId21"/>
    <p:sldId id="285" r:id="rId22"/>
    <p:sldId id="286" r:id="rId23"/>
    <p:sldId id="353" r:id="rId24"/>
    <p:sldId id="287" r:id="rId25"/>
    <p:sldId id="291" r:id="rId26"/>
    <p:sldId id="303" r:id="rId27"/>
    <p:sldId id="354" r:id="rId28"/>
    <p:sldId id="302" r:id="rId29"/>
    <p:sldId id="304" r:id="rId30"/>
    <p:sldId id="347" r:id="rId31"/>
    <p:sldId id="349" r:id="rId32"/>
    <p:sldId id="340" r:id="rId33"/>
    <p:sldId id="348" r:id="rId34"/>
    <p:sldId id="294" r:id="rId35"/>
    <p:sldId id="295" r:id="rId36"/>
    <p:sldId id="296" r:id="rId37"/>
    <p:sldId id="343" r:id="rId38"/>
    <p:sldId id="307" r:id="rId39"/>
    <p:sldId id="341" r:id="rId40"/>
    <p:sldId id="350" r:id="rId41"/>
    <p:sldId id="342" r:id="rId42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D63565-5986-475B-BA54-AA9CDF4A57E5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D60F8C-199E-4C32-A6AA-B92B344F78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356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68474D7-B1A6-47AB-958E-76129FE27128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Các em chú ý khi gặp biểu tượng sau thì các em sẽ ghi bài.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08FE9FD-BBE0-4B03-BAF0-5C3B72AD9552}" type="slidenum">
              <a:rPr lang="en-US" smtClean="0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68474D7-B1A6-47AB-958E-76129FE27128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EC0B-63D9-4B14-8150-408FF4AA0690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AC84-C863-4D39-883F-AEF418FF59B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3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2CDB4-93E6-4A39-AC28-DBC23972B83D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B59-F465-4ED5-A8C8-F3E9BCD691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95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8BCB-1F9C-413A-BF84-CA7D3C95D285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DDC2-5B0B-4C1C-9C43-CDBE6F2E66B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19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742918876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4AB3DC6-C6B2-412A-A828-BCEA047BF76D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114CA82-3643-4C46-A4AD-868936E1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 flipH="1">
            <a:off x="628652" y="-4763"/>
            <a:ext cx="787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 TỔ CHỨC VÀ TRUY CẬP THÔNG TIN TRÊN INTERNET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65125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2365"/>
            <a:ext cx="7886700" cy="9883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E9738B7-87E7-4DE9-B276-16F3E30753D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52E274F-3ECA-4BD1-8427-9E5338C46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294487-C414-48B6-BB5E-EB3FEA6A751D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6A9658-E1EB-4F7F-AFF0-3D8B1E6FE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D1AC93-59A8-43A4-8DC4-0DCD84C5295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DD0A4A-5CA5-47CF-A385-390CFFCB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8A16F66-DC2E-4409-97D3-84331B7E1739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39E11A1-09B6-4E39-93F8-0B034FEA2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9009A1A-1CBD-4332-A6E9-FC9078B5F7E9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2D34007-AFAA-4854-8570-039FC398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7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297E25-3F2D-4851-A631-078299C6BFCF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BE9C01-8983-413A-A061-C10C13EC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85DA0-63E0-4498-9EF7-8EC7829F99A5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CE71-5747-4979-9C26-87AAFB321E4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2565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87F61EB-C094-421E-A126-8D682DC40894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A6CD52C-AA2D-4659-8354-62C85119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691346E-0CE0-4026-9796-912183B882F3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73B46A2-1B2C-44FE-BBE3-772C3038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EEE3A5-A236-4315-B2C4-AE47D11831C8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9EFBD9-3291-44A5-90E8-0E9F12516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1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90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0BA941-8ADD-461B-8906-00471EFAB753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A80923-CB92-401C-889B-5FA1D81E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6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8624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526025469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6891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4916-173E-433E-864C-D89BB7499BB5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81E4-7641-4697-9C41-1463BEE95C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9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251F-694D-42AD-A9AB-51C92FB2198E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CA36-C9AE-469A-8BDB-5457C95281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40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1FDF-0478-4DB7-B231-D3A7329EE0CA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2A27-CA91-4E02-BA9F-255EEC7813D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9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D1A1-4B82-42B1-8D88-102BF8019DF3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508-F5EC-4546-BB4C-DFCFFD3A609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2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08DD-0101-4FC4-AD23-B6C2C8A39C3E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26A5-01BD-4556-8863-DAECABCCD9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1055-330C-4876-B54B-2723D7BCCE3C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489F-8DF9-414E-BE8F-3EF669F4F3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2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0BF6-45C9-4D2F-A620-3BE8B0A7F96A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24B0-2E87-46F6-8D09-42EAE03788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24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51E543-6285-4CF9-8025-144A6FF144FA}" type="datetimeFigureOut">
              <a:rPr lang="vi-VN"/>
              <a:pPr>
                <a:defRPr/>
              </a:pPr>
              <a:t>17/11/2025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B6962-11B4-4FB1-A9ED-3497CBAA2D2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835BB7D-53D9-47C4-B1AE-AA9B1426F707}" type="datetimeFigureOut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E6C9DC-3C9D-4651-B29D-73A04E29B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080" y="6583279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 eaLnBrk="0" hangingPunct="0"/>
            <a:r>
              <a:rPr lang="en-US" altLang="en-US">
                <a:cs typeface="Arial" panose="020B0604020202020204" pitchFamily="34" charset="0"/>
              </a:rPr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3"/>
            <a:ext cx="9144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5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endPara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297"/>
                <a:ext cx="35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9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2825" y="304805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en-US" sz="22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7.8.9</a:t>
            </a:r>
          </a:p>
        </p:txBody>
      </p:sp>
    </p:spTree>
    <p:extLst>
      <p:ext uri="{BB962C8B-B14F-4D97-AF65-F5344CB8AC3E}">
        <p14:creationId xmlns:p14="http://schemas.microsoft.com/office/powerpoint/2010/main" val="1082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22264" y="2484444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904963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916073" y="3646414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904963" y="4821160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904963" y="587049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352441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22264" y="3576566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352441" y="3706739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22264" y="4710041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352441" y="4841797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22264" y="574667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352441" y="587843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447882" y="213363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447885" y="3284112"/>
            <a:ext cx="7353218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447885" y="441957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447885" y="5575220"/>
            <a:ext cx="7353218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447882" y="622336"/>
            <a:ext cx="7353218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4" y="984250"/>
            <a:ext cx="101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276628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2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080" y="6583279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 eaLnBrk="0" hangingPunct="0"/>
            <a:r>
              <a:rPr lang="en-US" altLang="en-US">
                <a:cs typeface="Arial" panose="020B0604020202020204" pitchFamily="34" charset="0"/>
              </a:rPr>
              <a:t>Võ Nhật Trường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3"/>
            <a:ext cx="9144000" cy="1033463"/>
            <a:chOff x="0" y="0"/>
            <a:chExt cx="9144000" cy="1033463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1033463"/>
              <a:chOff x="0" y="0"/>
              <a:chExt cx="5760" cy="651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9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603"/>
                <a:chOff x="0" y="48"/>
                <a:chExt cx="816" cy="575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09"/>
                  <a:ext cx="816" cy="314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en-US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4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 eaLnBrk="0" hangingPunct="0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endPara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84313" y="126170"/>
              <a:ext cx="1106488" cy="713618"/>
              <a:chOff x="868" y="218"/>
              <a:chExt cx="697" cy="366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5" y="297"/>
                <a:ext cx="35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86" y="218"/>
                <a:ext cx="23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422619" y="16123"/>
            <a:ext cx="5673441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 eaLnBrk="0" hangingPunct="0"/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2825" y="304805"/>
            <a:ext cx="8130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en-US" sz="2200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US" sz="2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7.8.9</a:t>
            </a:r>
          </a:p>
        </p:txBody>
      </p:sp>
    </p:spTree>
    <p:extLst>
      <p:ext uri="{BB962C8B-B14F-4D97-AF65-F5344CB8AC3E}">
        <p14:creationId xmlns:p14="http://schemas.microsoft.com/office/powerpoint/2010/main" val="234360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22264" y="2484440"/>
            <a:ext cx="515938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904962" y="2544763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916073" y="3646414"/>
            <a:ext cx="379413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904962" y="4821160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904962" y="5870495"/>
            <a:ext cx="379412" cy="336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352440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22264" y="3576566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352440" y="3706739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22264" y="4710037"/>
            <a:ext cx="515938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352440" y="4841797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22264" y="5746670"/>
            <a:ext cx="515938" cy="515938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352440" y="587843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447882" y="213363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447884" y="3284112"/>
            <a:ext cx="7353218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447884" y="4419574"/>
            <a:ext cx="7353218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447884" y="5575220"/>
            <a:ext cx="7353218" cy="113029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447882" y="622336"/>
            <a:ext cx="7353218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4" y="984250"/>
            <a:ext cx="101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276628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notesSlide" Target="../notesSlides/notesSlide1.xml"/><Relationship Id="rId50" Type="http://schemas.openxmlformats.org/officeDocument/2006/relationships/image" Target="../media/image6.gif"/><Relationship Id="rId55" Type="http://schemas.openxmlformats.org/officeDocument/2006/relationships/image" Target="../media/image11.gif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10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9.gif"/><Relationship Id="rId58" Type="http://schemas.openxmlformats.org/officeDocument/2006/relationships/image" Target="../media/image14.gi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5.gif"/><Relationship Id="rId57" Type="http://schemas.openxmlformats.org/officeDocument/2006/relationships/image" Target="../media/image13.gif"/><Relationship Id="rId61" Type="http://schemas.openxmlformats.org/officeDocument/2006/relationships/image" Target="../media/image17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8.gif"/><Relationship Id="rId6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image" Target="../media/image4.gif"/><Relationship Id="rId56" Type="http://schemas.openxmlformats.org/officeDocument/2006/relationships/image" Target="../media/image12.gif"/><Relationship Id="rId8" Type="http://schemas.openxmlformats.org/officeDocument/2006/relationships/tags" Target="../tags/tag8.xml"/><Relationship Id="rId51" Type="http://schemas.openxmlformats.org/officeDocument/2006/relationships/image" Target="../media/image7.gif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slideLayout" Target="../slideLayouts/slideLayout13.xml"/><Relationship Id="rId59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ieunien.vn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vi.wikipedia.org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vi.wikipedia.org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tags" Target="../tags/tag147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42" Type="http://schemas.openxmlformats.org/officeDocument/2006/relationships/tags" Target="../tags/tag150.xml"/><Relationship Id="rId47" Type="http://schemas.openxmlformats.org/officeDocument/2006/relationships/tags" Target="../tags/tag155.xml"/><Relationship Id="rId50" Type="http://schemas.openxmlformats.org/officeDocument/2006/relationships/tags" Target="../tags/tag158.xml"/><Relationship Id="rId55" Type="http://schemas.openxmlformats.org/officeDocument/2006/relationships/tags" Target="../tags/tag163.xml"/><Relationship Id="rId63" Type="http://schemas.openxmlformats.org/officeDocument/2006/relationships/hyperlink" Target="file:///G:\tin%208\Ngoai%20kh&#243;a1\TT3.ppt" TargetMode="Externa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41" Type="http://schemas.openxmlformats.org/officeDocument/2006/relationships/tags" Target="../tags/tag149.xml"/><Relationship Id="rId54" Type="http://schemas.openxmlformats.org/officeDocument/2006/relationships/tags" Target="../tags/tag162.xml"/><Relationship Id="rId62" Type="http://schemas.openxmlformats.org/officeDocument/2006/relationships/hyperlink" Target="file:///G:\tin%208\TTDD2.ppt" TargetMode="Externa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37" Type="http://schemas.openxmlformats.org/officeDocument/2006/relationships/tags" Target="../tags/tag145.xml"/><Relationship Id="rId40" Type="http://schemas.openxmlformats.org/officeDocument/2006/relationships/tags" Target="../tags/tag148.xml"/><Relationship Id="rId45" Type="http://schemas.openxmlformats.org/officeDocument/2006/relationships/tags" Target="../tags/tag153.xml"/><Relationship Id="rId53" Type="http://schemas.openxmlformats.org/officeDocument/2006/relationships/tags" Target="../tags/tag161.xml"/><Relationship Id="rId58" Type="http://schemas.openxmlformats.org/officeDocument/2006/relationships/slide" Target="slide3.xml"/><Relationship Id="rId66" Type="http://schemas.openxmlformats.org/officeDocument/2006/relationships/image" Target="../media/image23.jpe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tags" Target="../tags/tag144.xml"/><Relationship Id="rId49" Type="http://schemas.openxmlformats.org/officeDocument/2006/relationships/tags" Target="../tags/tag157.xml"/><Relationship Id="rId57" Type="http://schemas.openxmlformats.org/officeDocument/2006/relationships/notesSlide" Target="../notesSlides/notesSlide3.xml"/><Relationship Id="rId61" Type="http://schemas.openxmlformats.org/officeDocument/2006/relationships/hyperlink" Target="file:///G:\tin%208\TTDD1.ppt" TargetMode="Externa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4" Type="http://schemas.openxmlformats.org/officeDocument/2006/relationships/tags" Target="../tags/tag152.xml"/><Relationship Id="rId52" Type="http://schemas.openxmlformats.org/officeDocument/2006/relationships/tags" Target="../tags/tag160.xml"/><Relationship Id="rId60" Type="http://schemas.openxmlformats.org/officeDocument/2006/relationships/slide" Target="slide7.xml"/><Relationship Id="rId65" Type="http://schemas.openxmlformats.org/officeDocument/2006/relationships/image" Target="../media/image21.jpe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43" Type="http://schemas.openxmlformats.org/officeDocument/2006/relationships/tags" Target="../tags/tag151.xml"/><Relationship Id="rId48" Type="http://schemas.openxmlformats.org/officeDocument/2006/relationships/tags" Target="../tags/tag156.xml"/><Relationship Id="rId56" Type="http://schemas.openxmlformats.org/officeDocument/2006/relationships/slideLayout" Target="../slideLayouts/slideLayout7.xml"/><Relationship Id="rId64" Type="http://schemas.openxmlformats.org/officeDocument/2006/relationships/hyperlink" Target="file:///G:\tin%208\TTDD3.ppt" TargetMode="External"/><Relationship Id="rId8" Type="http://schemas.openxmlformats.org/officeDocument/2006/relationships/tags" Target="../tags/tag116.xml"/><Relationship Id="rId51" Type="http://schemas.openxmlformats.org/officeDocument/2006/relationships/tags" Target="../tags/tag159.xml"/><Relationship Id="rId3" Type="http://schemas.openxmlformats.org/officeDocument/2006/relationships/tags" Target="../tags/tag111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tags" Target="../tags/tag146.xml"/><Relationship Id="rId46" Type="http://schemas.openxmlformats.org/officeDocument/2006/relationships/tags" Target="../tags/tag154.xml"/><Relationship Id="rId5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ituongvietnam.gov.vn/" TargetMode="External"/><Relationship Id="rId2" Type="http://schemas.openxmlformats.org/officeDocument/2006/relationships/hyperlink" Target="https://vi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tvgo.vn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tags" Target="../tags/tag214.xml"/><Relationship Id="rId50" Type="http://schemas.openxmlformats.org/officeDocument/2006/relationships/tags" Target="../tags/tag217.xml"/><Relationship Id="rId55" Type="http://schemas.openxmlformats.org/officeDocument/2006/relationships/tags" Target="../tags/tag222.xml"/><Relationship Id="rId63" Type="http://schemas.openxmlformats.org/officeDocument/2006/relationships/tags" Target="../tags/tag230.xml"/><Relationship Id="rId68" Type="http://schemas.openxmlformats.org/officeDocument/2006/relationships/slide" Target="slide7.xml"/><Relationship Id="rId7" Type="http://schemas.openxmlformats.org/officeDocument/2006/relationships/tags" Target="../tags/tag174.xml"/><Relationship Id="rId71" Type="http://schemas.openxmlformats.org/officeDocument/2006/relationships/hyperlink" Target="file:///G:\tin%208\TTDD2.ppt" TargetMode="Externa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9" Type="http://schemas.openxmlformats.org/officeDocument/2006/relationships/tags" Target="../tags/tag196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3" Type="http://schemas.openxmlformats.org/officeDocument/2006/relationships/tags" Target="../tags/tag220.xml"/><Relationship Id="rId58" Type="http://schemas.openxmlformats.org/officeDocument/2006/relationships/tags" Target="../tags/tag225.xml"/><Relationship Id="rId66" Type="http://schemas.openxmlformats.org/officeDocument/2006/relationships/slide" Target="slide3.xml"/><Relationship Id="rId74" Type="http://schemas.openxmlformats.org/officeDocument/2006/relationships/image" Target="../media/image44.jpe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49" Type="http://schemas.openxmlformats.org/officeDocument/2006/relationships/tags" Target="../tags/tag216.xml"/><Relationship Id="rId57" Type="http://schemas.openxmlformats.org/officeDocument/2006/relationships/tags" Target="../tags/tag224.xml"/><Relationship Id="rId61" Type="http://schemas.openxmlformats.org/officeDocument/2006/relationships/tags" Target="../tags/tag228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52" Type="http://schemas.openxmlformats.org/officeDocument/2006/relationships/tags" Target="../tags/tag219.xml"/><Relationship Id="rId60" Type="http://schemas.openxmlformats.org/officeDocument/2006/relationships/tags" Target="../tags/tag227.xml"/><Relationship Id="rId65" Type="http://schemas.openxmlformats.org/officeDocument/2006/relationships/notesSlide" Target="../notesSlides/notesSlide4.xml"/><Relationship Id="rId73" Type="http://schemas.openxmlformats.org/officeDocument/2006/relationships/hyperlink" Target="file:///G:\tin%208\TTDD3.ppt" TargetMode="Externa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tags" Target="../tags/tag215.xml"/><Relationship Id="rId56" Type="http://schemas.openxmlformats.org/officeDocument/2006/relationships/tags" Target="../tags/tag223.xml"/><Relationship Id="rId64" Type="http://schemas.openxmlformats.org/officeDocument/2006/relationships/slideLayout" Target="../slideLayouts/slideLayout7.xml"/><Relationship Id="rId69" Type="http://schemas.openxmlformats.org/officeDocument/2006/relationships/slide" Target="slide9.xml"/><Relationship Id="rId8" Type="http://schemas.openxmlformats.org/officeDocument/2006/relationships/tags" Target="../tags/tag175.xml"/><Relationship Id="rId51" Type="http://schemas.openxmlformats.org/officeDocument/2006/relationships/tags" Target="../tags/tag218.xml"/><Relationship Id="rId72" Type="http://schemas.openxmlformats.org/officeDocument/2006/relationships/hyperlink" Target="file:///G:\tin%208\Ngoai%20kh&#243;a1\TT3.ppt" TargetMode="External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59" Type="http://schemas.openxmlformats.org/officeDocument/2006/relationships/tags" Target="../tags/tag226.xml"/><Relationship Id="rId67" Type="http://schemas.openxmlformats.org/officeDocument/2006/relationships/image" Target="../media/image22.jpeg"/><Relationship Id="rId20" Type="http://schemas.openxmlformats.org/officeDocument/2006/relationships/tags" Target="../tags/tag187.xml"/><Relationship Id="rId41" Type="http://schemas.openxmlformats.org/officeDocument/2006/relationships/tags" Target="../tags/tag208.xml"/><Relationship Id="rId54" Type="http://schemas.openxmlformats.org/officeDocument/2006/relationships/tags" Target="../tags/tag221.xml"/><Relationship Id="rId62" Type="http://schemas.openxmlformats.org/officeDocument/2006/relationships/tags" Target="../tags/tag229.xml"/><Relationship Id="rId70" Type="http://schemas.openxmlformats.org/officeDocument/2006/relationships/hyperlink" Target="file:///G:\tin%208\TTDD1.ppt" TargetMode="External"/><Relationship Id="rId1" Type="http://schemas.openxmlformats.org/officeDocument/2006/relationships/tags" Target="../tags/tag168.xml"/><Relationship Id="rId6" Type="http://schemas.openxmlformats.org/officeDocument/2006/relationships/tags" Target="../tags/tag1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oahoctro.tienphong.vn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tags" Target="../tags/tag271.xml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tags" Target="../tags/tag274.xml"/><Relationship Id="rId47" Type="http://schemas.openxmlformats.org/officeDocument/2006/relationships/slideLayout" Target="../slideLayouts/slideLayout1.xml"/><Relationship Id="rId50" Type="http://schemas.openxmlformats.org/officeDocument/2006/relationships/image" Target="../media/image45.emf"/><Relationship Id="rId55" Type="http://schemas.openxmlformats.org/officeDocument/2006/relationships/image" Target="../media/image9.gif"/><Relationship Id="rId63" Type="http://schemas.openxmlformats.org/officeDocument/2006/relationships/image" Target="../media/image17.jpeg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tags" Target="../tags/tag261.xml"/><Relationship Id="rId41" Type="http://schemas.openxmlformats.org/officeDocument/2006/relationships/tags" Target="../tags/tag273.xml"/><Relationship Id="rId54" Type="http://schemas.openxmlformats.org/officeDocument/2006/relationships/image" Target="../media/image8.gif"/><Relationship Id="rId62" Type="http://schemas.openxmlformats.org/officeDocument/2006/relationships/image" Target="../media/image16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tags" Target="../tags/tag269.xml"/><Relationship Id="rId40" Type="http://schemas.openxmlformats.org/officeDocument/2006/relationships/tags" Target="../tags/tag272.xml"/><Relationship Id="rId45" Type="http://schemas.openxmlformats.org/officeDocument/2006/relationships/tags" Target="../tags/tag277.xml"/><Relationship Id="rId53" Type="http://schemas.openxmlformats.org/officeDocument/2006/relationships/image" Target="../media/image7.gif"/><Relationship Id="rId58" Type="http://schemas.openxmlformats.org/officeDocument/2006/relationships/image" Target="../media/image12.gif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image" Target="../media/image4.gif"/><Relationship Id="rId57" Type="http://schemas.openxmlformats.org/officeDocument/2006/relationships/image" Target="../media/image11.gif"/><Relationship Id="rId61" Type="http://schemas.openxmlformats.org/officeDocument/2006/relationships/image" Target="../media/image15.gif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tags" Target="../tags/tag276.xml"/><Relationship Id="rId52" Type="http://schemas.openxmlformats.org/officeDocument/2006/relationships/image" Target="../media/image6.gif"/><Relationship Id="rId60" Type="http://schemas.openxmlformats.org/officeDocument/2006/relationships/image" Target="../media/image14.gif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tags" Target="../tags/tag275.xml"/><Relationship Id="rId48" Type="http://schemas.openxmlformats.org/officeDocument/2006/relationships/notesSlide" Target="../notesSlides/notesSlide5.xml"/><Relationship Id="rId56" Type="http://schemas.openxmlformats.org/officeDocument/2006/relationships/image" Target="../media/image10.gif"/><Relationship Id="rId8" Type="http://schemas.openxmlformats.org/officeDocument/2006/relationships/tags" Target="../tags/tag240.xml"/><Relationship Id="rId51" Type="http://schemas.openxmlformats.org/officeDocument/2006/relationships/image" Target="../media/image5.gif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tags" Target="../tags/tag270.xml"/><Relationship Id="rId46" Type="http://schemas.openxmlformats.org/officeDocument/2006/relationships/tags" Target="../tags/tag278.xml"/><Relationship Id="rId5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tags" Target="../tags/tag92.xml"/><Relationship Id="rId50" Type="http://schemas.openxmlformats.org/officeDocument/2006/relationships/tags" Target="../tags/tag95.xml"/><Relationship Id="rId55" Type="http://schemas.openxmlformats.org/officeDocument/2006/relationships/tags" Target="../tags/tag100.xml"/><Relationship Id="rId63" Type="http://schemas.openxmlformats.org/officeDocument/2006/relationships/tags" Target="../tags/tag108.xml"/><Relationship Id="rId68" Type="http://schemas.openxmlformats.org/officeDocument/2006/relationships/slide" Target="slide3.xml"/><Relationship Id="rId76" Type="http://schemas.openxmlformats.org/officeDocument/2006/relationships/hyperlink" Target="file:///G:\tin%208\TTDD3.ppt" TargetMode="External"/><Relationship Id="rId7" Type="http://schemas.openxmlformats.org/officeDocument/2006/relationships/tags" Target="../tags/tag52.xml"/><Relationship Id="rId71" Type="http://schemas.openxmlformats.org/officeDocument/2006/relationships/slide" Target="slide9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9" Type="http://schemas.openxmlformats.org/officeDocument/2006/relationships/tags" Target="../tags/tag74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3" Type="http://schemas.openxmlformats.org/officeDocument/2006/relationships/tags" Target="../tags/tag98.xml"/><Relationship Id="rId58" Type="http://schemas.openxmlformats.org/officeDocument/2006/relationships/tags" Target="../tags/tag103.xml"/><Relationship Id="rId66" Type="http://schemas.openxmlformats.org/officeDocument/2006/relationships/audio" Target="../media/audio1.wav"/><Relationship Id="rId74" Type="http://schemas.openxmlformats.org/officeDocument/2006/relationships/hyperlink" Target="file:///G:\tin%208\TTDD2.ppt" TargetMode="External"/><Relationship Id="rId79" Type="http://schemas.openxmlformats.org/officeDocument/2006/relationships/image" Target="../media/image21.jpeg"/><Relationship Id="rId5" Type="http://schemas.openxmlformats.org/officeDocument/2006/relationships/tags" Target="../tags/tag50.xml"/><Relationship Id="rId61" Type="http://schemas.openxmlformats.org/officeDocument/2006/relationships/tags" Target="../tags/tag106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tags" Target="../tags/tag97.xml"/><Relationship Id="rId60" Type="http://schemas.openxmlformats.org/officeDocument/2006/relationships/tags" Target="../tags/tag105.xml"/><Relationship Id="rId65" Type="http://schemas.openxmlformats.org/officeDocument/2006/relationships/notesSlide" Target="../notesSlides/notesSlide2.xml"/><Relationship Id="rId73" Type="http://schemas.openxmlformats.org/officeDocument/2006/relationships/hyperlink" Target="file:///G:\tin%208\TTDD1.ppt" TargetMode="External"/><Relationship Id="rId78" Type="http://schemas.openxmlformats.org/officeDocument/2006/relationships/image" Target="../media/image25.emf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tags" Target="../tags/tag93.xml"/><Relationship Id="rId56" Type="http://schemas.openxmlformats.org/officeDocument/2006/relationships/tags" Target="../tags/tag101.xml"/><Relationship Id="rId64" Type="http://schemas.openxmlformats.org/officeDocument/2006/relationships/slideLayout" Target="../slideLayouts/slideLayout7.xml"/><Relationship Id="rId69" Type="http://schemas.openxmlformats.org/officeDocument/2006/relationships/image" Target="../media/image22.jpeg"/><Relationship Id="rId77" Type="http://schemas.openxmlformats.org/officeDocument/2006/relationships/image" Target="../media/image24.jpeg"/><Relationship Id="rId8" Type="http://schemas.openxmlformats.org/officeDocument/2006/relationships/tags" Target="../tags/tag53.xml"/><Relationship Id="rId51" Type="http://schemas.openxmlformats.org/officeDocument/2006/relationships/tags" Target="../tags/tag96.xml"/><Relationship Id="rId72" Type="http://schemas.openxmlformats.org/officeDocument/2006/relationships/image" Target="../media/image23.jpeg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59" Type="http://schemas.openxmlformats.org/officeDocument/2006/relationships/tags" Target="../tags/tag104.xml"/><Relationship Id="rId67" Type="http://schemas.openxmlformats.org/officeDocument/2006/relationships/audio" Target="../media/audio2.wav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54" Type="http://schemas.openxmlformats.org/officeDocument/2006/relationships/tags" Target="../tags/tag99.xml"/><Relationship Id="rId62" Type="http://schemas.openxmlformats.org/officeDocument/2006/relationships/tags" Target="../tags/tag107.xml"/><Relationship Id="rId70" Type="http://schemas.openxmlformats.org/officeDocument/2006/relationships/slide" Target="slide7.xml"/><Relationship Id="rId75" Type="http://schemas.openxmlformats.org/officeDocument/2006/relationships/hyperlink" Target="file:///G:\tin%208\Ngoai%20kh&#243;a1\TT3.ppt" TargetMode="Externa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tags" Target="../tags/tag94.xml"/><Relationship Id="rId57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tterflies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7539039" y="4805363"/>
            <a:ext cx="581025" cy="1638300"/>
            <a:chOff x="0" y="0"/>
            <a:chExt cx="366" cy="1032"/>
          </a:xfrm>
        </p:grpSpPr>
        <p:pic>
          <p:nvPicPr>
            <p:cNvPr id="14498" name="Picture 5" descr="42"/>
            <p:cNvPicPr>
              <a:picLocks noChangeAspect="1" noChangeArrowheads="1" noCrop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9" name="Picture 6" descr="40"/>
            <p:cNvPicPr>
              <a:picLocks noChangeAspect="1" noChangeArrowheads="1" noCrop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0" name="Picture 7" descr="41"/>
            <p:cNvPicPr>
              <a:picLocks noChangeAspect="1" noChangeArrowheads="1" noCrop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8" descr="HOA CANH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952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OA CANH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50800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Picture1d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838201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Picture1d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685804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Picture1d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3810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1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5400000">
            <a:off x="4186239" y="3967163"/>
            <a:ext cx="581025" cy="1638300"/>
            <a:chOff x="0" y="0"/>
            <a:chExt cx="366" cy="1032"/>
          </a:xfrm>
        </p:grpSpPr>
        <p:pic>
          <p:nvPicPr>
            <p:cNvPr id="14495" name="Picture 14" descr="42"/>
            <p:cNvPicPr>
              <a:picLocks noChangeAspect="1" noChangeArrowheads="1" noCrop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6" name="Picture 15" descr="40"/>
            <p:cNvPicPr>
              <a:picLocks noChangeAspect="1" noChangeArrowheads="1" noCrop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7" name="Picture 16" descr="41"/>
            <p:cNvPicPr>
              <a:picLocks noChangeAspect="1" noChangeArrowheads="1" noCrop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7" name="Picture 17" descr="Picture1buom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4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Picture1buo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 descr="HOA CANH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0015">
            <a:off x="-31750" y="-47625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0" descr="HOA CANH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937">
            <a:off x="631825" y="-69850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1" descr="HOA CANH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2262">
            <a:off x="-31750" y="620713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2" descr="Picture1d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3" descr="HOA CANH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-317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AutoShape 24" descr="VIETNAMC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539" y="2895600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5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55" name="Group 2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895352" y="5837242"/>
            <a:ext cx="8316913" cy="879475"/>
            <a:chOff x="1565" y="3339"/>
            <a:chExt cx="4195" cy="998"/>
          </a:xfrm>
        </p:grpSpPr>
        <p:pic>
          <p:nvPicPr>
            <p:cNvPr id="14447" name="Picture 2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" name="Picture 2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" name="Picture 2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0" name="Picture 2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1" name="Picture 3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2" name="Picture 3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3" name="Picture 3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4" name="Picture 3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5" name="Picture 3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6" name="Picture 3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7" name="Picture 3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8" name="Picture 3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9" name="Picture 3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0" name="Picture 3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1" name="Picture 4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2" name="Picture 4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3" name="Picture 4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4" name="Picture 4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5" name="Picture 4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6" name="Picture 4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7" name="Picture 4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8" name="Picture 4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9" name="Picture 4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0" name="Picture 4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1" name="Picture 5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2" name="Picture 5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3" name="Picture 5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4" name="Picture 5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5" name="Picture 5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6" name="Picture 5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7" name="Picture 5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8" name="Picture 5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9" name="Picture 5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0" name="Picture 5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1" name="Picture 6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2" name="Picture 6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3" name="Picture 6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4" name="Picture 6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5" name="Picture 6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6" name="Picture 6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7" name="Picture 6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8" name="Picture 6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9" name="Picture 6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0" name="Picture 6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1" name="Picture 70" descr="nature%20(19)"/>
            <p:cNvPicPr>
              <a:picLocks noChangeAspect="1" noChangeArrowheads="1" noCrop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2" name="Picture 7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3" name="Picture 7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4" name="Picture 7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9938" y="49149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7" name="Oval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9938" y="53467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8" name="Oval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9938" y="55626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1" name="Line 7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69938" y="3257554"/>
            <a:ext cx="0" cy="3573463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2" name="Line 7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914400" y="3617913"/>
            <a:ext cx="0" cy="321310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3" name="Line 7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0190" y="6138863"/>
            <a:ext cx="61563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4" name="Line 8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0190" y="6281738"/>
            <a:ext cx="65881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63" name="AutoShape 81" descr="VIETNAMC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73852" y="5922963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4" name="AutoShape 82" descr="VIETNAMC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5802" y="32766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5" name="AutoShape 83" descr="VIETNAMC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5077" y="57785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6" name="Oval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176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7" name="Oval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335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8" name="Oval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494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9" name="Oval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0653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0" name="Oval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812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1" name="Oval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9938" y="51308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2" name="Oval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9938" y="469741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3" name="Oval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987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4" name="Oval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7146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75" name="Picture 93" descr="nature%20(19)"/>
          <p:cNvPicPr>
            <a:picLocks noChangeAspect="1" noChangeArrowheads="1" noCrop="1"/>
          </p:cNvPicPr>
          <p:nvPr>
            <p:custDataLst>
              <p:tags r:id="rId3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7816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94" descr="Picture1bup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95" descr="Picture1bup"/>
          <p:cNvPicPr>
            <a:picLocks noChangeAspect="1" noChangeArrowheads="1" noCrop="1"/>
          </p:cNvPicPr>
          <p:nvPr>
            <p:custDataLst>
              <p:tags r:id="rId3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5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96" descr="Picture1bup"/>
          <p:cNvPicPr>
            <a:picLocks noChangeAspect="1" noChangeArrowheads="1" noCrop="1"/>
          </p:cNvPicPr>
          <p:nvPr>
            <p:custDataLst>
              <p:tags r:id="rId40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79" name="Group 9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936627" y="5821367"/>
            <a:ext cx="8316913" cy="879475"/>
            <a:chOff x="1565" y="3339"/>
            <a:chExt cx="4195" cy="998"/>
          </a:xfrm>
        </p:grpSpPr>
        <p:pic>
          <p:nvPicPr>
            <p:cNvPr id="14399" name="Picture 9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0" name="Picture 9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1" name="Picture 10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2" name="Picture 10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3" name="Picture 10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4" name="Picture 10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5" name="Picture 10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6" name="Picture 10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7" name="Picture 10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8" name="Picture 10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9" name="Picture 10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0" name="Picture 10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1" name="Picture 11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2" name="Picture 11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3" name="Picture 11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4" name="Picture 11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5" name="Picture 11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6" name="Picture 11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7" name="Picture 11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8" name="Picture 11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9" name="Picture 11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0" name="Picture 11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12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2" name="Picture 12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3" name="Picture 12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4" name="Picture 12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5" name="Picture 12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6" name="Picture 12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7" name="Picture 12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8" name="Picture 12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9" name="Picture 12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0" name="Picture 12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1" name="Picture 13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2" name="Picture 13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3" name="Picture 132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4" name="Picture 13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5" name="Picture 13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6" name="Picture 13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7" name="Picture 136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8" name="Picture 137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" name="Picture 138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" name="Picture 139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" name="Picture 140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" name="Picture 141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" name="Picture 142" descr="nature%20(19)"/>
            <p:cNvPicPr>
              <a:picLocks noChangeAspect="1" noChangeArrowheads="1" noCrop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" name="Picture 143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" name="Picture 144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" name="Picture 145" descr="star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80" name="Picture 146" descr="nature%20(19)"/>
          <p:cNvPicPr>
            <a:picLocks noChangeAspect="1" noChangeArrowheads="1" noCrop="1"/>
          </p:cNvPicPr>
          <p:nvPr>
            <p:custDataLst>
              <p:tags r:id="rId4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57658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147" descr="Picture1bup"/>
          <p:cNvPicPr>
            <a:picLocks noChangeAspect="1" noChangeArrowheads="1" noCrop="1"/>
          </p:cNvPicPr>
          <p:nvPr>
            <p:custDataLst>
              <p:tags r:id="rId4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172200"/>
            <a:ext cx="57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82" name="Group 148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048000" y="3810000"/>
            <a:ext cx="2857500" cy="1041400"/>
            <a:chOff x="2064" y="2976"/>
            <a:chExt cx="1800" cy="824"/>
          </a:xfrm>
        </p:grpSpPr>
        <p:grpSp>
          <p:nvGrpSpPr>
            <p:cNvPr id="14386" name="Group 149"/>
            <p:cNvGrpSpPr>
              <a:grpSpLocks/>
            </p:cNvGrpSpPr>
            <p:nvPr/>
          </p:nvGrpSpPr>
          <p:grpSpPr bwMode="auto">
            <a:xfrm rot="5400000">
              <a:off x="3165" y="2747"/>
              <a:ext cx="366" cy="1032"/>
              <a:chOff x="0" y="0"/>
              <a:chExt cx="366" cy="1032"/>
            </a:xfrm>
          </p:grpSpPr>
          <p:pic>
            <p:nvPicPr>
              <p:cNvPr id="14396" name="Picture 150" descr="42"/>
              <p:cNvPicPr>
                <a:picLocks noChangeAspect="1" noChangeArrowheads="1" noCrop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7" name="Picture 151" descr="40"/>
              <p:cNvPicPr>
                <a:picLocks noChangeAspect="1" noChangeArrowheads="1" noCrop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8" name="Picture 152" descr="41"/>
              <p:cNvPicPr>
                <a:picLocks noChangeAspect="1" noChangeArrowheads="1" noCrop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20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87" name="Picture 153" descr="Picture1df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2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154" descr="Picture1df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8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155" descr="Picture1df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2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0" name="Group 156"/>
            <p:cNvGrpSpPr>
              <a:grpSpLocks/>
            </p:cNvGrpSpPr>
            <p:nvPr/>
          </p:nvGrpSpPr>
          <p:grpSpPr bwMode="auto">
            <a:xfrm>
              <a:off x="2064" y="2976"/>
              <a:ext cx="1682" cy="824"/>
              <a:chOff x="2064" y="2064"/>
              <a:chExt cx="1682" cy="824"/>
            </a:xfrm>
          </p:grpSpPr>
          <p:pic>
            <p:nvPicPr>
              <p:cNvPr id="14392" name="Picture 157" descr="Book"/>
              <p:cNvPicPr>
                <a:picLocks noChangeAspect="1" noChangeArrowheads="1" noCrop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" y="2207"/>
                <a:ext cx="1587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3" name="Picture 158" descr="hooooo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064"/>
                <a:ext cx="1682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4" name="Picture 159" descr="Picture1df"/>
              <p:cNvPicPr>
                <a:picLocks noChangeAspect="1" noChangeArrowheads="1" noCrop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" y="2379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5" name="Picture 160" descr="Picture1df"/>
              <p:cNvPicPr>
                <a:picLocks noChangeAspect="1" noChangeArrowheads="1" noCrop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496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91" name="Picture 161" descr="Picture1df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3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84" name="WordArt 165" descr="Green marble"/>
          <p:cNvSpPr>
            <a:spLocks noChangeArrowheads="1" noChangeShapeType="1" noTextEdit="1"/>
          </p:cNvSpPr>
          <p:nvPr>
            <p:custDataLst>
              <p:tags r:id="rId45"/>
            </p:custDataLst>
          </p:nvPr>
        </p:nvSpPr>
        <p:spPr bwMode="auto">
          <a:xfrm>
            <a:off x="1169408" y="954954"/>
            <a:ext cx="6943725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 dirty="0">
                <a:blipFill dpi="0" rotWithShape="0">
                  <a:blip r:embed="rId61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000" b="1" kern="10" dirty="0">
                <a:blipFill dpi="0" rotWithShape="0">
                  <a:blip r:embed="rId61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000" b="1" kern="10" dirty="0">
                <a:blipFill dpi="0" rotWithShape="0">
                  <a:blip r:embed="rId61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 QUÝ THẦY CÔ</a:t>
            </a:r>
          </a:p>
          <a:p>
            <a:pPr algn="ctr"/>
            <a:r>
              <a:rPr lang="vi-VN" sz="4000" b="1" kern="10" dirty="0">
                <a:blipFill dpi="0" rotWithShape="0">
                  <a:blip r:embed="rId61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2D0C46-AD7C-4067-85D9-BA4FB203D47A}"/>
              </a:ext>
            </a:extLst>
          </p:cNvPr>
          <p:cNvSpPr/>
          <p:nvPr/>
        </p:nvSpPr>
        <p:spPr>
          <a:xfrm>
            <a:off x="246990" y="1182231"/>
            <a:ext cx="86500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636588" algn="just"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Hypertex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video …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E9864-8695-4692-945D-7275AB5C7822}"/>
              </a:ext>
            </a:extLst>
          </p:cNvPr>
          <p:cNvSpPr/>
          <p:nvPr/>
        </p:nvSpPr>
        <p:spPr>
          <a:xfrm>
            <a:off x="683568" y="47667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web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65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1FDCF0-C967-4371-9F77-8C7FC57F482B}"/>
              </a:ext>
            </a:extLst>
          </p:cNvPr>
          <p:cNvSpPr/>
          <p:nvPr/>
        </p:nvSpPr>
        <p:spPr>
          <a:xfrm>
            <a:off x="232915" y="1412776"/>
            <a:ext cx="8589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636588" algn="just"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58D3A-5520-411A-9801-7A9673DABA14}"/>
              </a:ext>
            </a:extLst>
          </p:cNvPr>
          <p:cNvSpPr txBox="1"/>
          <p:nvPr/>
        </p:nvSpPr>
        <p:spPr>
          <a:xfrm>
            <a:off x="888617" y="620688"/>
            <a:ext cx="7933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6990" y="1084556"/>
            <a:ext cx="8650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636588" algn="just"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Website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website.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8642" y="3789040"/>
            <a:ext cx="8650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636588" algn="just"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World Wide Web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60770-19B5-495F-B6E6-AFE375000495}"/>
              </a:ext>
            </a:extLst>
          </p:cNvPr>
          <p:cNvSpPr txBox="1"/>
          <p:nvPr/>
        </p:nvSpPr>
        <p:spPr>
          <a:xfrm>
            <a:off x="827584" y="410562"/>
            <a:ext cx="4698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4EB22-37D5-4143-9CAF-993C970DCC19}"/>
              </a:ext>
            </a:extLst>
          </p:cNvPr>
          <p:cNvSpPr txBox="1"/>
          <p:nvPr/>
        </p:nvSpPr>
        <p:spPr>
          <a:xfrm>
            <a:off x="683568" y="2975697"/>
            <a:ext cx="648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World Wide Web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2" y="122490"/>
            <a:ext cx="7581074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9" y="57224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hlinkClick r:id="rId3"/>
              </a:rPr>
              <a:t>http://thieunien.vn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49" y="5493706"/>
            <a:ext cx="9005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hlinkClick r:id="rId2"/>
              </a:rPr>
              <a:t>http://vi.wikipedia.org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5" t="26587" r="25147" b="11706"/>
          <a:stretch/>
        </p:blipFill>
        <p:spPr bwMode="auto">
          <a:xfrm>
            <a:off x="354573" y="44624"/>
            <a:ext cx="839389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395730"/>
            <a:ext cx="8753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http://vi.wikipedia.o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/wiki/Internet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5" y="116632"/>
            <a:ext cx="7560840" cy="52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58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9088" y="1755775"/>
            <a:ext cx="6208712" cy="833438"/>
          </a:xfrm>
          <a:prstGeom prst="roundRect">
            <a:avLst>
              <a:gd name="adj" fmla="val 50000"/>
            </a:avLst>
          </a:prstGeom>
          <a:blipFill dpi="0" rotWithShape="1">
            <a:blip r:embed="rId5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Trang văn bản thường không chứa liên kết</a:t>
            </a:r>
            <a:endParaRPr lang="en-US" alt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87" name="AutoShape 43" descr="Bouquet">
            <a:hlinkClick r:id="rId60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84477" y="4464050"/>
            <a:ext cx="6359525" cy="838200"/>
          </a:xfrm>
          <a:prstGeom prst="roundRect">
            <a:avLst>
              <a:gd name="adj" fmla="val 50000"/>
            </a:avLst>
          </a:prstGeom>
          <a:blipFill dpi="0" rotWithShape="1">
            <a:blip r:embed="rId5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Trang văn bản đặc biệt tích hợp nhiều  dạng dữ 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liệu khác nhau và không chứa các liên kết.   </a:t>
            </a:r>
            <a:endParaRPr lang="vi-VN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AutoShape 43" descr="Bouquet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4639" y="3101975"/>
            <a:ext cx="6253162" cy="838200"/>
          </a:xfrm>
          <a:prstGeom prst="roundRect">
            <a:avLst>
              <a:gd name="adj" fmla="val 50000"/>
            </a:avLst>
          </a:prstGeom>
          <a:blipFill dpi="0" rotWithShape="1">
            <a:blip r:embed="rId5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Trang văn bản đặc biệt tích hợp nhiều dạng dữ </a:t>
            </a:r>
          </a:p>
          <a:p>
            <a:r>
              <a:rPr lang="en-US" sz="2000" b="1">
                <a:solidFill>
                  <a:srgbClr val="0000FF"/>
                </a:solidFill>
                <a:latin typeface="Arial" charset="0"/>
              </a:rPr>
              <a:t>liệu khác nhau và chứa các liên kết</a:t>
            </a:r>
            <a:r>
              <a:rPr lang="en-US" sz="2400"/>
              <a:t>.   </a:t>
            </a:r>
            <a:endParaRPr lang="vi-VN" sz="2400"/>
          </a:p>
        </p:txBody>
      </p:sp>
      <p:grpSp>
        <p:nvGrpSpPr>
          <p:cNvPr id="8" name="Group 2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917702" y="2460629"/>
            <a:ext cx="1173163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90713" y="1619254"/>
            <a:ext cx="1066800" cy="989013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6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61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44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930402" y="4060829"/>
            <a:ext cx="1173163" cy="144463"/>
            <a:chOff x="0" y="1896"/>
            <a:chExt cx="5760" cy="120"/>
          </a:xfrm>
        </p:grpSpPr>
        <p:sp>
          <p:nvSpPr>
            <p:cNvPr id="17452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53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06601" y="2981329"/>
            <a:ext cx="908050" cy="989013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62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62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B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03425" y="4340229"/>
            <a:ext cx="922338" cy="989013"/>
            <a:chOff x="3247" y="2515"/>
            <a:chExt cx="581" cy="623"/>
          </a:xfrm>
        </p:grpSpPr>
        <p:grpSp>
          <p:nvGrpSpPr>
            <p:cNvPr id="1743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7432" name="AutoShape 5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3" name="AutoShape 6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4" name="AutoShape 6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5" name="Oval 6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6" name="Oval 63" descr="Bouquet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38" name="Oval 65">
                <a:hlinkClick r:id="rId63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0" name="Oval 67" descr="Bouquet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5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31" name="WordArt 68">
              <a:hlinkClick r:id="rId64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22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6545" y="161413"/>
            <a:ext cx="7772400" cy="958850"/>
            <a:chOff x="1296545" y="161413"/>
            <a:chExt cx="7772400" cy="958850"/>
          </a:xfrm>
        </p:grpSpPr>
        <p:sp>
          <p:nvSpPr>
            <p:cNvPr id="17422" name="AutoShape 23" descr="White marble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296545" y="161413"/>
              <a:ext cx="7772400" cy="9588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5"/>
              <a:srcRect/>
              <a:tile tx="0" ty="0" sx="100000" sy="100000" flip="none" algn="tl"/>
            </a:blip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7423" name="Text Box 26" descr="White marble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509243" y="382965"/>
              <a:ext cx="5457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siêu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15616" y="5661248"/>
            <a:ext cx="8028384" cy="1048812"/>
            <a:chOff x="1115616" y="5661248"/>
            <a:chExt cx="8028384" cy="1048812"/>
          </a:xfrm>
        </p:grpSpPr>
        <p:sp>
          <p:nvSpPr>
            <p:cNvPr id="77" name="AutoShape 23" descr="White marble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1115616" y="5661248"/>
              <a:ext cx="8028384" cy="104881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5"/>
              <a:srcRect/>
              <a:tile tx="0" ty="0" sx="100000" sy="100000" flip="none" algn="tl"/>
            </a:blip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78" name="Text Box 26" descr="White marble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1295400" y="5717544"/>
              <a:ext cx="751998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website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2" y="-22814"/>
            <a:ext cx="1341513" cy="1381158"/>
          </a:xfrm>
          <a:prstGeom prst="roundRect">
            <a:avLst>
              <a:gd name="adj" fmla="val 49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2201009" y="1373306"/>
            <a:ext cx="564500" cy="129926"/>
            <a:chOff x="0" y="1896"/>
            <a:chExt cx="5760" cy="120"/>
          </a:xfrm>
        </p:grpSpPr>
        <p:sp>
          <p:nvSpPr>
            <p:cNvPr id="85" name="Rectangle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7" name="Group 2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 rot="5400000">
            <a:off x="-1836669" y="3680913"/>
            <a:ext cx="4818485" cy="191003"/>
            <a:chOff x="0" y="1896"/>
            <a:chExt cx="5760" cy="120"/>
          </a:xfrm>
        </p:grpSpPr>
        <p:sp>
          <p:nvSpPr>
            <p:cNvPr id="88" name="Rectangl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Rectangle 2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0" name="Group 7"/>
          <p:cNvGrpSpPr>
            <a:grpSpLocks/>
          </p:cNvGrpSpPr>
          <p:nvPr/>
        </p:nvGrpSpPr>
        <p:grpSpPr bwMode="auto">
          <a:xfrm>
            <a:off x="477070" y="6156136"/>
            <a:ext cx="638546" cy="205565"/>
            <a:chOff x="0" y="1896"/>
            <a:chExt cx="5760" cy="120"/>
          </a:xfrm>
        </p:grpSpPr>
        <p:sp>
          <p:nvSpPr>
            <p:cNvPr id="91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93" name="AutoShape 43" descr="Bouquet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814638" y="3065781"/>
            <a:ext cx="6253162" cy="838200"/>
          </a:xfrm>
          <a:prstGeom prst="roundRect">
            <a:avLst>
              <a:gd name="adj" fmla="val 50000"/>
            </a:avLst>
          </a:prstGeom>
          <a:blipFill>
            <a:blip r:embed="rId66"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Trang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dạng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dữ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liệu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chứa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liên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.   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77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  <p:bldP spid="79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" descr="White marb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99592" y="1772816"/>
            <a:ext cx="5400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https://hanhtrangso.nxbgd.vn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https://taphuan.nxbgd.vn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https: //www.google.com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https://www.youtube.com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https://www.h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oc24.com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https://www.d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uolingo.com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48083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76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>
            <p:custDataLst>
              <p:tags r:id="rId1"/>
            </p:custDataLst>
          </p:nvPr>
        </p:nvSpPr>
        <p:spPr>
          <a:xfrm>
            <a:off x="523815" y="836712"/>
            <a:ext cx="7719376" cy="1955721"/>
          </a:xfrm>
          <a:prstGeom prst="cloudCallout">
            <a:avLst>
              <a:gd name="adj1" fmla="val 39267"/>
              <a:gd name="adj2" fmla="val 79654"/>
            </a:avLst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03" y="-23090"/>
            <a:ext cx="26523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duyệt</a:t>
            </a:r>
            <a:endParaRPr lang="en-US" sz="3200" b="1" dirty="0">
              <a:ln/>
              <a:solidFill>
                <a:srgbClr val="0000FF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2380F-F086-419C-9A12-2C67A67DB97E}"/>
              </a:ext>
            </a:extLst>
          </p:cNvPr>
          <p:cNvSpPr txBox="1"/>
          <p:nvPr/>
        </p:nvSpPr>
        <p:spPr>
          <a:xfrm>
            <a:off x="523815" y="3717032"/>
            <a:ext cx="8208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(web browser)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1035914" cy="8662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Callout 5"/>
          <p:cNvSpPr/>
          <p:nvPr>
            <p:custDataLst>
              <p:tags r:id="rId1"/>
            </p:custDataLst>
          </p:nvPr>
        </p:nvSpPr>
        <p:spPr>
          <a:xfrm>
            <a:off x="525033" y="1916832"/>
            <a:ext cx="7719376" cy="2376264"/>
          </a:xfrm>
          <a:prstGeom prst="cloudCallout">
            <a:avLst>
              <a:gd name="adj1" fmla="val 39267"/>
              <a:gd name="adj2" fmla="val 79654"/>
            </a:avLst>
          </a:prstGeom>
          <a:blipFill>
            <a:blip r:embed="rId4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41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7"/>
            <a:ext cx="3744416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3: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TỔ CHỨC LƯU TRỮ, TÌM KIẾM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TRAO ĐỔI THÔNG TIN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876" y="2194241"/>
            <a:ext cx="841101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MẠNG THÔNG TIN TOÀN CẦU (T1)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3140968"/>
            <a:ext cx="403457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028" y="19457"/>
            <a:ext cx="5400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1126949"/>
            <a:ext cx="6566842" cy="5267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55" y="1126949"/>
            <a:ext cx="2397646" cy="20453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14207" y="3172326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Cốc cốc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0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8504"/>
            <a:ext cx="772458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24581" cy="572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548331" cy="56612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8504"/>
            <a:ext cx="7668344" cy="58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>
            <a:extLst>
              <a:ext uri="{FF2B5EF4-FFF2-40B4-BE49-F238E27FC236}">
                <a16:creationId xmlns:a16="http://schemas.microsoft.com/office/drawing/2014/main" id="{30AB7C64-F9DA-45AC-868D-F70504C4AC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312" y="836712"/>
            <a:ext cx="7719376" cy="2376264"/>
          </a:xfrm>
          <a:prstGeom prst="cloudCallout">
            <a:avLst>
              <a:gd name="adj1" fmla="val 39267"/>
              <a:gd name="adj2" fmla="val 79654"/>
            </a:avLst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ta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4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9" y="116633"/>
            <a:ext cx="738031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236298" y="639122"/>
            <a:ext cx="1800200" cy="1512168"/>
          </a:xfrm>
          <a:prstGeom prst="wedgeEllipseCallout">
            <a:avLst>
              <a:gd name="adj1" fmla="val -270828"/>
              <a:gd name="adj2" fmla="val -611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07" y="4051957"/>
            <a:ext cx="8856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+mj-lt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+mj-lt"/>
                <a:sym typeface="Wingdings" panose="05000000000000000000" pitchFamily="2" charset="2"/>
              </a:rPr>
              <a:t>b. </a:t>
            </a:r>
            <a:r>
              <a:rPr lang="en-US" altLang="en-US" sz="3200" b="1" dirty="0" err="1">
                <a:latin typeface="+mj-lt"/>
              </a:rPr>
              <a:t>Cách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truy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cập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vào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một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en-US" altLang="en-US" sz="3200" b="1" dirty="0" err="1">
                <a:latin typeface="+mj-lt"/>
              </a:rPr>
              <a:t>trang</a:t>
            </a:r>
            <a:r>
              <a:rPr lang="en-US" altLang="en-US" sz="3200" b="1" dirty="0">
                <a:latin typeface="+mj-lt"/>
              </a:rPr>
              <a:t> web:</a:t>
            </a:r>
          </a:p>
          <a:p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+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Nháy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đúp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chuột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biểu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tượng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duyệt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+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Nhập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địa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chỉ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trang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web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thanh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địa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chỉ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duyệt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+ </a:t>
            </a:r>
            <a:r>
              <a:rPr lang="en-US" altLang="en-US" sz="3200" dirty="0" err="1">
                <a:solidFill>
                  <a:srgbClr val="C00000"/>
                </a:solidFill>
                <a:latin typeface="+mj-lt"/>
              </a:rPr>
              <a:t>Nhấn</a:t>
            </a:r>
            <a:r>
              <a:rPr lang="en-US" altLang="en-US" sz="3200" dirty="0">
                <a:solidFill>
                  <a:srgbClr val="C00000"/>
                </a:solidFill>
                <a:latin typeface="+mj-lt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36234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B7416-97FB-465B-85F6-CFD96DCF93EA}"/>
              </a:ext>
            </a:extLst>
          </p:cNvPr>
          <p:cNvSpPr txBox="1"/>
          <p:nvPr/>
        </p:nvSpPr>
        <p:spPr>
          <a:xfrm>
            <a:off x="971600" y="476672"/>
            <a:ext cx="4642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7"/>
            <a:ext cx="3744416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3: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TỔ CHỨC LƯU TRỮ, TÌM KIẾM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TRAO ĐỔI THÔNG TIN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876" y="2194241"/>
            <a:ext cx="841101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MẠNG THÔNG TIN TOÀN CẦU (T2)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6" y="3140968"/>
            <a:ext cx="403457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96752"/>
            <a:ext cx="87175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latin typeface="+mj-lt"/>
              </a:rPr>
              <a:t>Nội dung:</a:t>
            </a:r>
            <a:r>
              <a:rPr lang="vi-VN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- Sử dụng trình duyệt truy cập vào trang Bách khoa toàn thư mở tiếng Việt có địa chỉ </a:t>
            </a:r>
            <a:r>
              <a:rPr lang="vi-VN" sz="2800" u="sng" dirty="0">
                <a:latin typeface="+mj-lt"/>
                <a:hlinkClick r:id="rId2"/>
              </a:rPr>
              <a:t>https://vi.wikipedia.org</a:t>
            </a:r>
            <a:r>
              <a:rPr lang="vi-VN" sz="2800" dirty="0">
                <a:latin typeface="+mj-lt"/>
              </a:rPr>
              <a:t> để xem và tra cứu thông tin.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j-lt"/>
              </a:rPr>
              <a:t>- Sử dụng trình duyệt truy cập vào trang thông tin thời tiết của Trung tâm Dự báo Khí tượng Thủy văn Quốc gia có địa chỉ </a:t>
            </a:r>
            <a:r>
              <a:rPr lang="vi-VN" sz="2800" u="sng" dirty="0">
                <a:latin typeface="+mj-lt"/>
                <a:hlinkClick r:id="rId3"/>
              </a:rPr>
              <a:t>www.khituongvietnam.gov.vn</a:t>
            </a:r>
            <a:r>
              <a:rPr lang="vi-VN" sz="2800" dirty="0">
                <a:latin typeface="+mj-lt"/>
              </a:rPr>
              <a:t> và trang thông tin của Đài Truyền hình Việt Nam có địa chỉ </a:t>
            </a:r>
            <a:r>
              <a:rPr lang="vi-VN" sz="2800" u="sng" dirty="0">
                <a:latin typeface="+mj-lt"/>
                <a:hlinkClick r:id="rId4"/>
              </a:rPr>
              <a:t>https://vtvgo.vn</a:t>
            </a:r>
            <a:r>
              <a:rPr lang="vi-VN" sz="2800" dirty="0">
                <a:latin typeface="+mj-lt"/>
              </a:rPr>
              <a:t> để xem và tra cứu thông tin.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j-lt"/>
              </a:rPr>
              <a:t>- Khai thác thông tin trên một số trang web thông dụng. 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32" y="162192"/>
            <a:ext cx="8717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20048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68088"/>
            <a:ext cx="502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web: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258" y="1800146"/>
            <a:ext cx="80648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duyệt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7340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256" y="260648"/>
            <a:ext cx="668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268759"/>
            <a:ext cx="6465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http://vi.wikipedia.org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http://khituongvietnam.gov.vn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http://vtvgo.vn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920880" cy="53285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5977" y="188640"/>
            <a:ext cx="4471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http://vi.wikipedia.org 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3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2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31642" y="4293097"/>
            <a:ext cx="4321175" cy="1872208"/>
          </a:xfrm>
          <a:prstGeom prst="cloudCallout">
            <a:avLst>
              <a:gd name="adj1" fmla="val -15294"/>
              <a:gd name="adj2" fmla="val -10786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trên cho ta thông điệp gì?</a:t>
            </a:r>
          </a:p>
          <a:p>
            <a:pPr algn="ctr">
              <a:defRPr/>
            </a:pP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60813" y="2780928"/>
            <a:ext cx="8497887" cy="3962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World Wide Web (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WWW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Web) hay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1331640" y="188998"/>
            <a:ext cx="553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http://khituongvietnam.gov.vn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4881" r="24702" b="20437"/>
          <a:stretch/>
        </p:blipFill>
        <p:spPr bwMode="auto">
          <a:xfrm>
            <a:off x="683568" y="1088570"/>
            <a:ext cx="7704856" cy="529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971600" y="1124744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63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856" y="198293"/>
            <a:ext cx="2952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http://vtvgo.vn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13690" r="25036" b="30556"/>
          <a:stretch/>
        </p:blipFill>
        <p:spPr bwMode="auto">
          <a:xfrm>
            <a:off x="238608" y="764704"/>
            <a:ext cx="83658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14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66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9088" y="1755775"/>
            <a:ext cx="6208712" cy="833438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Tương tự như thông tin trong cuốn sách.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84477" y="4464050"/>
            <a:ext cx="6283323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Thành các trang siêu văn bản kết nối với nhau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bời các liên kết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  <a:p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3" descr="Bouquet">
            <a:hlinkClick r:id="rId69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4639" y="3101975"/>
            <a:ext cx="6253162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Thành từng văn bản rời rạc.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917702" y="2460629"/>
            <a:ext cx="1173163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90713" y="1619254"/>
            <a:ext cx="1066800" cy="989013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70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70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52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A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930402" y="4060829"/>
            <a:ext cx="1173163" cy="144463"/>
            <a:chOff x="0" y="1896"/>
            <a:chExt cx="5760" cy="120"/>
          </a:xfrm>
        </p:grpSpPr>
        <p:sp>
          <p:nvSpPr>
            <p:cNvPr id="17452" name="Rectangle 4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453" name="Rectangle 4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06601" y="2981329"/>
            <a:ext cx="908050" cy="989013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7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71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B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03425" y="4340229"/>
            <a:ext cx="922338" cy="989013"/>
            <a:chOff x="3247" y="2515"/>
            <a:chExt cx="581" cy="623"/>
          </a:xfrm>
        </p:grpSpPr>
        <p:grpSp>
          <p:nvGrpSpPr>
            <p:cNvPr id="1743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7432" name="AutoShape 5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3" name="AutoShape 6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4" name="AutoShape 6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5" name="Oval 6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36" name="Oval 63" descr="Bouquet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38" name="Oval 65">
                <a:hlinkClick r:id="rId72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40" name="Oval 67" descr="Bouquet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431" name="WordArt 68">
              <a:hlinkClick r:id="rId73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0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09243" y="80290"/>
            <a:ext cx="7558557" cy="958850"/>
            <a:chOff x="1296545" y="161413"/>
            <a:chExt cx="7772400" cy="958850"/>
          </a:xfrm>
        </p:grpSpPr>
        <p:sp>
          <p:nvSpPr>
            <p:cNvPr id="17422" name="AutoShape 23" descr="White marble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1296545" y="161413"/>
              <a:ext cx="7772400" cy="9588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4"/>
              <a:srcRect/>
              <a:tile tx="0" ty="0" sx="100000" sy="100000" flip="none" algn="tl"/>
            </a:blip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altLang="en-U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17423" name="Text Box 26" descr="White marble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1406974" y="382965"/>
              <a:ext cx="7661971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just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lang="en-US" alt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 tin trên Internet được tổ chức như thế nào?</a:t>
              </a:r>
              <a:endParaRPr lang="en-US" altLang="en-US" sz="2400" b="1" dirty="0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2" y="-22814"/>
            <a:ext cx="1509241" cy="1381158"/>
          </a:xfrm>
          <a:prstGeom prst="roundRect">
            <a:avLst>
              <a:gd name="adj" fmla="val 49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LUYỆN TẬP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2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2201009" y="1373306"/>
            <a:ext cx="564500" cy="129926"/>
            <a:chOff x="0" y="1896"/>
            <a:chExt cx="5760" cy="120"/>
          </a:xfrm>
        </p:grpSpPr>
        <p:sp>
          <p:nvSpPr>
            <p:cNvPr id="85" name="Rectangl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3" name="AutoShape 43" descr="Bouquet">
            <a:hlinkClick r:id="rId69" action="ppaction://hlinksldjump"/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846772" y="5738616"/>
            <a:ext cx="6221028" cy="838200"/>
          </a:xfrm>
          <a:prstGeom prst="roundRect">
            <a:avLst>
              <a:gd name="adj" fmla="val 50000"/>
            </a:avLst>
          </a:prstGeom>
          <a:blipFill>
            <a:blip r:embed="rId67"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Một cách tuỳ ý</a:t>
            </a:r>
            <a:endParaRPr lang="vi-VN" sz="2400">
              <a:solidFill>
                <a:srgbClr val="FF0000"/>
              </a:solidFill>
            </a:endParaRPr>
          </a:p>
        </p:txBody>
      </p:sp>
      <p:grpSp>
        <p:nvGrpSpPr>
          <p:cNvPr id="82" name="Group 4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 rot="5400000">
            <a:off x="2237794" y="5519491"/>
            <a:ext cx="586581" cy="120795"/>
            <a:chOff x="0" y="1896"/>
            <a:chExt cx="5760" cy="120"/>
          </a:xfrm>
        </p:grpSpPr>
        <p:sp>
          <p:nvSpPr>
            <p:cNvPr id="83" name="Rectangle 4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4" name="Rectangle 4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5" name="Group 5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970882" y="5658035"/>
            <a:ext cx="922338" cy="989013"/>
            <a:chOff x="3247" y="2515"/>
            <a:chExt cx="581" cy="623"/>
          </a:xfrm>
        </p:grpSpPr>
        <p:grpSp>
          <p:nvGrpSpPr>
            <p:cNvPr id="96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98" name="AutoShape 5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Oval 6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Oval 63" descr="Bouquet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6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Oval 65">
                <a:hlinkClick r:id="rId72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6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67" descr="Bouquet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7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7" name="WordArt 68">
              <a:hlinkClick r:id="rId73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4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D</a:t>
              </a:r>
            </a:p>
          </p:txBody>
        </p:sp>
      </p:grpSp>
      <p:sp>
        <p:nvSpPr>
          <p:cNvPr id="107" name="AutoShape 43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794074" y="4487829"/>
            <a:ext cx="6283323" cy="838200"/>
          </a:xfrm>
          <a:prstGeom prst="roundRect">
            <a:avLst>
              <a:gd name="adj" fmla="val 50000"/>
            </a:avLst>
          </a:prstGeom>
          <a:blipFill dpi="0" rotWithShape="1">
            <a:blip r:embed="rId67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các trang siêu văn bản kết nối với nhau 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bời các liên kết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3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  <p:bldP spid="79" grpId="0" animBg="1"/>
      <p:bldP spid="93" grpId="0" animBg="1"/>
      <p:bldP spid="1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43149"/>
              </p:ext>
            </p:extLst>
          </p:nvPr>
        </p:nvGraphicFramePr>
        <p:xfrm>
          <a:off x="223993" y="1358345"/>
          <a:ext cx="8683314" cy="4700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4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77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vi-VN" sz="2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vi-VN" sz="2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Website là tập hợp</a:t>
                      </a:r>
                      <a:endParaRPr lang="vi-VN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a.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duyệt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web</a:t>
                      </a:r>
                      <a:endParaRPr lang="vi-VN" sz="2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320">
                <a:tc>
                  <a:txBody>
                    <a:bodyPr/>
                    <a:lstStyle/>
                    <a:p>
                      <a:pPr algn="just"/>
                      <a:r>
                        <a:rPr lang="vi-VN" sz="2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600" dirty="0">
                          <a:latin typeface="Times New Roman" pitchFamily="18" charset="0"/>
                          <a:cs typeface="Times New Roman" pitchFamily="18" charset="0"/>
                        </a:rPr>
                        <a:t>Khi trình</a:t>
                      </a:r>
                      <a:r>
                        <a:rPr lang="vi-VN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duyệt web, muốn chuyển đến một nội dung hoặc một trang web khác thì ta nháy chuột vào.</a:t>
                      </a:r>
                      <a:endParaRPr lang="vi-VN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2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Website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Internet</a:t>
                      </a:r>
                      <a:endParaRPr lang="vi-VN" sz="2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6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Để truy cập các trang </a:t>
                      </a:r>
                      <a:r>
                        <a:rPr lang="es-ES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 </a:t>
                      </a: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 cần</a:t>
                      </a:r>
                      <a:endParaRPr lang="vi-VN" sz="2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web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liên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truy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cập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thông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qua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địa</a:t>
                      </a:r>
                      <a:r>
                        <a:rPr lang="en-US" sz="26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6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endParaRPr lang="vi-VN" sz="2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 </a:t>
                      </a:r>
                      <a:r>
                        <a:rPr lang="vi-VN" sz="2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 hệ thống các</a:t>
                      </a:r>
                      <a:endParaRPr lang="vi-VN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trỏ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vi-VN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26" descr="White marbl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637414" y="210267"/>
            <a:ext cx="7451166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" y="-22814"/>
            <a:ext cx="1509241" cy="1381158"/>
          </a:xfrm>
          <a:prstGeom prst="roundRect">
            <a:avLst>
              <a:gd name="adj" fmla="val 49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229" y="6068318"/>
            <a:ext cx="67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1c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3895" y="6068317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2d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7991" y="6079285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1011" y="6079285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4b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>
            <p:custDataLst>
              <p:tags r:id="rId1"/>
            </p:custDataLst>
          </p:nvPr>
        </p:nvSpPr>
        <p:spPr>
          <a:xfrm>
            <a:off x="773654" y="1026484"/>
            <a:ext cx="8118825" cy="3420287"/>
          </a:xfrm>
          <a:prstGeom prst="cloudCallout">
            <a:avLst>
              <a:gd name="adj1" fmla="val 30964"/>
              <a:gd name="adj2" fmla="val 74861"/>
            </a:avLst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https://hoahoctro.tienphong.vn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https://vtv7.vtv.vn</a:t>
            </a:r>
            <a:endParaRPr kumimoji="0" lang="en-US" altLang="en-US" sz="2800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32" y="162192"/>
            <a:ext cx="8717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125" y="764704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>
                <a:latin typeface="+mj-lt"/>
              </a:rPr>
              <a:t>Nội dung:</a:t>
            </a:r>
            <a:r>
              <a:rPr lang="vi-VN" sz="2800" i="1" dirty="0">
                <a:latin typeface="+mj-lt"/>
              </a:rPr>
              <a:t> Nhiệm vụ về nhà: 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latin typeface="+mj-lt"/>
              </a:rPr>
              <a:t>Câu 1. Điểm khác nhau giữa cách tổ chức thông tin trong một cuốn sách và tổ chức thông tin trên Inernet: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latin typeface="+mj-lt"/>
              </a:rPr>
              <a:t>Câu 2. Em hãy sử dụng trình duyệt web để truy cập vào trang web có địa chỉ: </a:t>
            </a:r>
            <a:r>
              <a:rPr lang="nl-NL" sz="2800" u="sng" dirty="0">
                <a:latin typeface="+mj-lt"/>
                <a:hlinkClick r:id="rId2"/>
              </a:rPr>
              <a:t>https://hoahoctro.tienphong.vn</a:t>
            </a:r>
            <a:r>
              <a:rPr lang="nl-NL" sz="2800" dirty="0">
                <a:latin typeface="+mj-lt"/>
              </a:rPr>
              <a:t> và htttps://vtv7.vtv.vn để xem thông tin có trên trang web (tên, biểu tượng, các mục chính,....) và theo các liên kết trỏ đến các trang web khác.</a:t>
            </a:r>
            <a:endParaRPr lang="en-US" sz="28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dirty="0">
                <a:latin typeface="+mj-lt"/>
              </a:rPr>
              <a:t>Lưu địa chỉ các trang web em thích vào thanh đánh dấu.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255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utterflies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3" descr="nen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1125538"/>
          </a:xfrm>
          <a:prstGeom prst="flowChartProcess">
            <a:avLst/>
          </a:prstGeom>
          <a:blipFill dpi="0" rotWithShape="1">
            <a:blip r:embed="rId5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7539039" y="4805363"/>
            <a:ext cx="581025" cy="1638300"/>
            <a:chOff x="0" y="0"/>
            <a:chExt cx="366" cy="1032"/>
          </a:xfrm>
        </p:grpSpPr>
        <p:pic>
          <p:nvPicPr>
            <p:cNvPr id="14498" name="Picture 5" descr="42"/>
            <p:cNvPicPr>
              <a:picLocks noChangeAspect="1" noChangeArrowheads="1" noCrop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9" name="Picture 6" descr="40"/>
            <p:cNvPicPr>
              <a:picLocks noChangeAspect="1" noChangeArrowheads="1" noCrop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0" name="Picture 7" descr="41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8" descr="HOA CANH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-952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OA CANH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50800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Picture1d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838201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Picture1d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685804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Picture1d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4" y="38100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 rot="5400000">
            <a:off x="4186239" y="3967163"/>
            <a:ext cx="581025" cy="1638300"/>
            <a:chOff x="0" y="0"/>
            <a:chExt cx="366" cy="1032"/>
          </a:xfrm>
        </p:grpSpPr>
        <p:pic>
          <p:nvPicPr>
            <p:cNvPr id="14495" name="Picture 14" descr="42"/>
            <p:cNvPicPr>
              <a:picLocks noChangeAspect="1" noChangeArrowheads="1" noCrop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6" name="Picture 15" descr="40"/>
            <p:cNvPicPr>
              <a:picLocks noChangeAspect="1" noChangeArrowheads="1" noCrop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7" name="Picture 16" descr="41"/>
            <p:cNvPicPr>
              <a:picLocks noChangeAspect="1" noChangeArrowheads="1" noCrop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7" name="Picture 17" descr="Picture1buo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60354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Picture1buom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 descr="HOA CANH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0015">
            <a:off x="-31750" y="-47625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0" descr="HOA CANH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937">
            <a:off x="631825" y="-69850"/>
            <a:ext cx="82867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1" descr="HOA CANH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2262">
            <a:off x="-31750" y="620713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2" descr="Picture1df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3" descr="HOA CANH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2" y="-3175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AutoShape 24" descr="VIETNAMC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539" y="2895600"/>
            <a:ext cx="576262" cy="647700"/>
          </a:xfrm>
          <a:prstGeom prst="star4">
            <a:avLst>
              <a:gd name="adj" fmla="val 12500"/>
            </a:avLst>
          </a:prstGeom>
          <a:blipFill dpi="0" rotWithShape="1">
            <a:blip r:embed="rId5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55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895352" y="5837242"/>
            <a:ext cx="8316913" cy="879475"/>
            <a:chOff x="1565" y="3339"/>
            <a:chExt cx="4195" cy="998"/>
          </a:xfrm>
        </p:grpSpPr>
        <p:pic>
          <p:nvPicPr>
            <p:cNvPr id="14447" name="Picture 2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8" name="Picture 2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9" name="Picture 2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0" name="Picture 2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1" name="Picture 3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2" name="Picture 3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3" name="Picture 3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4" name="Picture 3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5" name="Picture 3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6" name="Picture 3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7" name="Picture 3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8" name="Picture 3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9" name="Picture 3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0" name="Picture 3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1" name="Picture 4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2" name="Picture 4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3" name="Picture 4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4" name="Picture 4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5" name="Picture 4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6" name="Picture 4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7" name="Picture 4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8" name="Picture 4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9" name="Picture 4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0" name="Picture 4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1" name="Picture 5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2" name="Picture 5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3" name="Picture 5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4" name="Picture 5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5" name="Picture 5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6" name="Picture 5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7" name="Picture 5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8" name="Picture 5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9" name="Picture 5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0" name="Picture 5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1" name="Picture 6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2" name="Picture 6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3" name="Picture 6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4" name="Picture 6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5" name="Picture 6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6" name="Picture 6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7" name="Picture 6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8" name="Picture 6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9" name="Picture 6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0" name="Picture 6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1" name="Picture 70" descr="nature%20(19)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2" name="Picture 7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3" name="Picture 7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4" name="Picture 7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9938" y="49149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7" name="Oval 7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9938" y="53467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58" name="Oval 7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938" y="55626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91" name="Line 7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69938" y="3257554"/>
            <a:ext cx="0" cy="3573463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2" name="Line 7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14400" y="3617913"/>
            <a:ext cx="0" cy="321310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3" name="Line 7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0190" y="6138863"/>
            <a:ext cx="61563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94" name="Line 8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30190" y="6281738"/>
            <a:ext cx="6588125" cy="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363" name="AutoShape 81" descr="VIETNAMC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73852" y="5922963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4" name="AutoShape 82" descr="VIETNAMC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5802" y="32766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5" name="AutoShape 83" descr="VIETNAMC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315077" y="5778500"/>
            <a:ext cx="576263" cy="647700"/>
          </a:xfrm>
          <a:prstGeom prst="star4">
            <a:avLst>
              <a:gd name="adj" fmla="val 12500"/>
            </a:avLst>
          </a:prstGeom>
          <a:blipFill dpi="0" rotWithShape="1">
            <a:blip r:embed="rId5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6" name="Oval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176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7" name="Oval 8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35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8" name="Oval 8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494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69" name="Oval 8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653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0" name="Oval 8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281238" y="613886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1" name="Oval 8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9938" y="5130804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2" name="Oval 9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9938" y="4697417"/>
            <a:ext cx="144462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3" name="Oval 9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987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4" name="Oval 9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714627" y="6138867"/>
            <a:ext cx="144463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75" name="Picture 93" descr="nature%20(19)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781675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94" descr="Picture1bup"/>
          <p:cNvPicPr>
            <a:picLocks noChangeAspect="1" noChangeArrowheads="1" noCrop="1"/>
          </p:cNvPicPr>
          <p:nvPr>
            <p:custDataLst>
              <p:tags r:id="rId3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95" descr="Picture1bup"/>
          <p:cNvPicPr>
            <a:picLocks noChangeAspect="1" noChangeArrowheads="1" noCrop="1"/>
          </p:cNvPicPr>
          <p:nvPr>
            <p:custDataLst>
              <p:tags r:id="rId40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5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96" descr="Picture1bup"/>
          <p:cNvPicPr>
            <a:picLocks noChangeAspect="1" noChangeArrowheads="1" noCrop="1"/>
          </p:cNvPicPr>
          <p:nvPr>
            <p:custDataLst>
              <p:tags r:id="rId41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6229350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79" name="Group 9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936627" y="5821367"/>
            <a:ext cx="8316913" cy="879475"/>
            <a:chOff x="1565" y="3339"/>
            <a:chExt cx="4195" cy="998"/>
          </a:xfrm>
        </p:grpSpPr>
        <p:pic>
          <p:nvPicPr>
            <p:cNvPr id="14399" name="Picture 9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0" name="Picture 9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1" name="Picture 10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2" name="Picture 10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3" name="Picture 10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4" name="Picture 10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5" name="Picture 10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6" name="Picture 10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7" name="Picture 10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8" name="Picture 10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9" name="Picture 10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0" name="Picture 10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1" name="Picture 11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2" name="Picture 11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3" name="Picture 11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4" name="Picture 11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5" name="Picture 11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6" name="Picture 11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7" name="Picture 11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8" name="Picture 11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9" name="Picture 11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0" name="Picture 11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12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2" name="Picture 12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3" name="Picture 12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4" name="Picture 12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5" name="Picture 12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6" name="Picture 12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7" name="Picture 12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8" name="Picture 12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9" name="Picture 12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0" name="Picture 12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1" name="Picture 13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2" name="Picture 13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3" name="Picture 132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4" name="Picture 13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5" name="Picture 13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6" name="Picture 13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7" name="Picture 136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8" name="Picture 137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9" name="Picture 138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0" name="Picture 139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1" name="Picture 140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2" name="Picture 141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3" name="Picture 142" descr="nature%20(19)"/>
            <p:cNvPicPr>
              <a:picLocks noChangeAspect="1" noChangeArrowheads="1" noCrop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4" name="Picture 143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5" name="Picture 144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" name="Picture 145" descr="star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80" name="Picture 146" descr="nature%20(19)"/>
          <p:cNvPicPr>
            <a:picLocks noChangeAspect="1" noChangeArrowheads="1" noCrop="1"/>
          </p:cNvPicPr>
          <p:nvPr>
            <p:custDataLst>
              <p:tags r:id="rId43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5765800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1" name="Picture 147" descr="Picture1bup"/>
          <p:cNvPicPr>
            <a:picLocks noChangeAspect="1" noChangeArrowheads="1" noCrop="1"/>
          </p:cNvPicPr>
          <p:nvPr>
            <p:custDataLst>
              <p:tags r:id="rId44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172200"/>
            <a:ext cx="57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82" name="Group 14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048000" y="3810000"/>
            <a:ext cx="2857500" cy="1041400"/>
            <a:chOff x="2064" y="2976"/>
            <a:chExt cx="1800" cy="824"/>
          </a:xfrm>
        </p:grpSpPr>
        <p:grpSp>
          <p:nvGrpSpPr>
            <p:cNvPr id="14386" name="Group 149"/>
            <p:cNvGrpSpPr>
              <a:grpSpLocks/>
            </p:cNvGrpSpPr>
            <p:nvPr/>
          </p:nvGrpSpPr>
          <p:grpSpPr bwMode="auto">
            <a:xfrm rot="5400000">
              <a:off x="3165" y="2747"/>
              <a:ext cx="366" cy="1032"/>
              <a:chOff x="0" y="0"/>
              <a:chExt cx="366" cy="1032"/>
            </a:xfrm>
          </p:grpSpPr>
          <p:pic>
            <p:nvPicPr>
              <p:cNvPr id="14396" name="Picture 150" descr="42"/>
              <p:cNvPicPr>
                <a:picLocks noChangeAspect="1" noChangeArrowheads="1" noCrop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7" name="Picture 151" descr="40"/>
              <p:cNvPicPr>
                <a:picLocks noChangeAspect="1" noChangeArrowheads="1" noCrop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8" name="Picture 152" descr="41"/>
              <p:cNvPicPr>
                <a:picLocks noChangeAspect="1" noChangeArrowheads="1" noCrop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20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87" name="Picture 153" descr="Picture1df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2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154" descr="Picture1df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8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155" descr="Picture1df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2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0" name="Group 156"/>
            <p:cNvGrpSpPr>
              <a:grpSpLocks/>
            </p:cNvGrpSpPr>
            <p:nvPr/>
          </p:nvGrpSpPr>
          <p:grpSpPr bwMode="auto">
            <a:xfrm>
              <a:off x="2064" y="2976"/>
              <a:ext cx="1682" cy="824"/>
              <a:chOff x="2064" y="2064"/>
              <a:chExt cx="1682" cy="824"/>
            </a:xfrm>
          </p:grpSpPr>
          <p:pic>
            <p:nvPicPr>
              <p:cNvPr id="14392" name="Picture 157" descr="Book"/>
              <p:cNvPicPr>
                <a:picLocks noChangeAspect="1" noChangeArrowheads="1" noCrop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" y="2207"/>
                <a:ext cx="1587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3" name="Picture 158" descr="hooooo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064"/>
                <a:ext cx="1682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4" name="Picture 159" descr="Picture1df"/>
              <p:cNvPicPr>
                <a:picLocks noChangeAspect="1" noChangeArrowheads="1" noCrop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" y="2379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5" name="Picture 160" descr="Picture1df"/>
              <p:cNvPicPr>
                <a:picLocks noChangeAspect="1" noChangeArrowheads="1" noCrop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496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91" name="Picture 161" descr="Picture1df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3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84" name="WordArt 165" descr="Green marble"/>
          <p:cNvSpPr>
            <a:spLocks noChangeArrowheads="1" noChangeShapeType="1" noTextEdit="1"/>
          </p:cNvSpPr>
          <p:nvPr>
            <p:custDataLst>
              <p:tags r:id="rId46"/>
            </p:custDataLst>
          </p:nvPr>
        </p:nvSpPr>
        <p:spPr bwMode="auto">
          <a:xfrm>
            <a:off x="990602" y="1600200"/>
            <a:ext cx="6943725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>
                <a:blipFill dpi="0" rotWithShape="0">
                  <a:blip r:embed="rId63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301473708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03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9088" y="1755775"/>
            <a:ext cx="6208712" cy="833438"/>
          </a:xfrm>
          <a:prstGeom prst="roundRect">
            <a:avLst>
              <a:gd name="adj" fmla="val 50000"/>
            </a:avLst>
          </a:prstGeom>
          <a:blipFill dpi="0" rotWithShape="1">
            <a:blip r:embed="rId6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400" b="1" dirty="0" err="1">
                <a:solidFill>
                  <a:srgbClr val="0000FF"/>
                </a:solidFill>
                <a:latin typeface="Arial" charset="0"/>
              </a:rPr>
              <a:t>Tổ</a:t>
            </a:r>
            <a:r>
              <a:rPr lang="en-US" alt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Arial" charset="0"/>
              </a:rPr>
              <a:t>chức</a:t>
            </a:r>
            <a:r>
              <a:rPr lang="en-US" alt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Arial" charset="0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Arial" charset="0"/>
              </a:rPr>
              <a:t> tin </a:t>
            </a:r>
            <a:r>
              <a:rPr lang="en-US" altLang="en-US" sz="2400" b="1" dirty="0" err="1">
                <a:solidFill>
                  <a:srgbClr val="0000FF"/>
                </a:solidFill>
                <a:latin typeface="Arial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Arial" charset="0"/>
              </a:rPr>
              <a:t> Internet</a:t>
            </a:r>
          </a:p>
        </p:txBody>
      </p:sp>
      <p:sp>
        <p:nvSpPr>
          <p:cNvPr id="6187" name="AutoShape 43" descr="Bouquet">
            <a:hlinkClick r:id="rId70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84477" y="4464050"/>
            <a:ext cx="6359525" cy="838200"/>
          </a:xfrm>
          <a:prstGeom prst="roundRect">
            <a:avLst>
              <a:gd name="adj" fmla="val 50000"/>
            </a:avLst>
          </a:prstGeom>
          <a:blipFill dpi="0" rotWithShape="1">
            <a:blip r:embed="rId6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200" b="1">
                <a:solidFill>
                  <a:srgbClr val="0000FF"/>
                </a:solidFill>
                <a:latin typeface="Arial" charset="0"/>
              </a:rPr>
              <a:t>Thực hành: Khai thác thông tin trên trang Web</a:t>
            </a:r>
            <a:endParaRPr lang="en-US" altLang="en-US" sz="2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AutoShape 43" descr="Bouquet">
            <a:hlinkClick r:id="rId71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4639" y="3101975"/>
            <a:ext cx="6253162" cy="838200"/>
          </a:xfrm>
          <a:prstGeom prst="roundRect">
            <a:avLst>
              <a:gd name="adj" fmla="val 50000"/>
            </a:avLst>
          </a:prstGeom>
          <a:blipFill dpi="0" rotWithShape="1">
            <a:blip r:embed="rId6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2400" b="1" dirty="0" err="1">
                <a:solidFill>
                  <a:srgbClr val="0000FF"/>
                </a:solidFill>
                <a:latin typeface="Arial" charset="0"/>
              </a:rPr>
              <a:t>Trình</a:t>
            </a:r>
            <a:r>
              <a:rPr lang="en-US" alt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Arial" charset="0"/>
              </a:rPr>
              <a:t>duyệt</a:t>
            </a:r>
            <a:endParaRPr lang="en-US" alt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413" name="AutoShape 17" descr="Pink tissue pap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290513"/>
            <a:ext cx="7772400" cy="819150"/>
          </a:xfrm>
          <a:prstGeom prst="roundRect">
            <a:avLst>
              <a:gd name="adj" fmla="val 50000"/>
            </a:avLst>
          </a:prstGeom>
          <a:blipFill dpi="0" rotWithShape="1">
            <a:blip r:embed="rId7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>
              <a:latin typeface="Arial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0452" y="2003425"/>
            <a:ext cx="1563688" cy="203200"/>
            <a:chOff x="0" y="1896"/>
            <a:chExt cx="5760" cy="120"/>
          </a:xfrm>
        </p:grpSpPr>
        <p:sp>
          <p:nvSpPr>
            <p:cNvPr id="17480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81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46077" y="1284288"/>
            <a:ext cx="720725" cy="1219200"/>
            <a:chOff x="1474" y="2341"/>
            <a:chExt cx="454" cy="679"/>
          </a:xfrm>
        </p:grpSpPr>
        <p:grpSp>
          <p:nvGrpSpPr>
            <p:cNvPr id="17467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7478" name="Rectangle 12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9" name="Rectangle 13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7468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3" y="1824"/>
              <a:chExt cx="2018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 rot="16200000" flipH="1">
                <a:off x="1791" y="255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0" name="AutoShape 1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1" name="AutoShape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2" name="Oval 18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73" name="Oval 1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50" y="2838"/>
                <a:ext cx="1611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5" name="Oval 2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082" y="2840"/>
                <a:ext cx="1611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050" y="2111"/>
                <a:ext cx="1611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7" name="Oval 23" descr="Pink tissue paper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082" y="2085"/>
                <a:ext cx="1611" cy="1095"/>
              </a:xfrm>
              <a:prstGeom prst="ellipse">
                <a:avLst/>
              </a:prstGeom>
              <a:blipFill dpi="0" rotWithShape="1">
                <a:blip r:embed="rId7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917702" y="2460629"/>
            <a:ext cx="1173163" cy="144463"/>
            <a:chOff x="0" y="1896"/>
            <a:chExt cx="5760" cy="120"/>
          </a:xfrm>
        </p:grpSpPr>
        <p:sp>
          <p:nvSpPr>
            <p:cNvPr id="17465" name="Rectangle 2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66" name="Rectangle 2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90713" y="1619254"/>
            <a:ext cx="1066800" cy="989013"/>
            <a:chOff x="3257" y="860"/>
            <a:chExt cx="581" cy="623"/>
          </a:xfrm>
        </p:grpSpPr>
        <p:grpSp>
          <p:nvGrpSpPr>
            <p:cNvPr id="1745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7456" name="AutoShape 30" descr="Bouquet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7" name="AutoShape 31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8" name="AutoShape 32" descr="Bouquet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9" name="Oval 33" descr="Bouquet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0" name="Oval 34" descr="Bouquet">
                <a:hlinkClick r:id="rId73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1" name="Oval 35" descr="Bouquet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2" name="Oval 36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241" y="2914"/>
                <a:ext cx="1317" cy="22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3" name="Oval 37" descr="Bouquet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64" name="Oval 38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55" name="WordArt 39">
              <a:hlinkClick r:id="rId73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9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5400000">
            <a:off x="1930402" y="4060829"/>
            <a:ext cx="1173163" cy="144463"/>
            <a:chOff x="0" y="1896"/>
            <a:chExt cx="5760" cy="120"/>
          </a:xfrm>
        </p:grpSpPr>
        <p:sp>
          <p:nvSpPr>
            <p:cNvPr id="17452" name="Rectangle 4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453" name="Rectangle 4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006601" y="2981329"/>
            <a:ext cx="908050" cy="989013"/>
            <a:chOff x="3260" y="1700"/>
            <a:chExt cx="581" cy="623"/>
          </a:xfrm>
        </p:grpSpPr>
        <p:grpSp>
          <p:nvGrpSpPr>
            <p:cNvPr id="17441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7443" name="AutoShape 46" descr="Bouquet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4" name="AutoShape 47" descr="Bouquet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5" name="AutoShape 48" descr="Bouquet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6" name="Oval 49" descr="Bouquet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7" name="Oval 50" descr="Bouquet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8" name="Oval 51" descr="Bouquet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49" name="Oval 52" descr="Bouquet">
                <a:hlinkClick r:id="rId74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35" y="2888"/>
                <a:ext cx="1317" cy="259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0" name="Oval 53" descr="Bouquet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51" name="Oval 54" descr="Bouquet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42" name="WordArt 55">
              <a:hlinkClick r:id="rId74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27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2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003425" y="4340229"/>
            <a:ext cx="922338" cy="989013"/>
            <a:chOff x="3247" y="2515"/>
            <a:chExt cx="581" cy="623"/>
          </a:xfrm>
        </p:grpSpPr>
        <p:grpSp>
          <p:nvGrpSpPr>
            <p:cNvPr id="17430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7432" name="AutoShape 5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3" name="AutoShape 6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4" name="AutoShape 6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5" name="Oval 6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17436" name="Oval 63" descr="Bouquet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235" y="2872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8" name="Oval 65">
                <a:hlinkClick r:id="rId75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2235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2229" y="2051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0" name="Oval 67" descr="Bouquet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altLang="en-US">
                  <a:latin typeface="Times New Roman" pitchFamily="18" charset="0"/>
                </a:endParaRPr>
              </a:p>
            </p:txBody>
          </p:sp>
        </p:grpSp>
        <p:sp>
          <p:nvSpPr>
            <p:cNvPr id="17431" name="WordArt 68">
              <a:hlinkClick r:id="rId76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7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cs typeface="Calibri"/>
                </a:rPr>
                <a:t>3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52400" y="171450"/>
            <a:ext cx="1143000" cy="1219200"/>
            <a:chOff x="196" y="292"/>
            <a:chExt cx="616" cy="507"/>
          </a:xfrm>
        </p:grpSpPr>
        <p:grpSp>
          <p:nvGrpSpPr>
            <p:cNvPr id="17424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7428" name="Oval 19" descr="Oak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7429" name="Oval 24" descr="Oak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Arial" charset="0"/>
                </a:endParaRPr>
              </a:p>
            </p:txBody>
          </p:sp>
        </p:grpSp>
        <p:grpSp>
          <p:nvGrpSpPr>
            <p:cNvPr id="1742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7426" name="Oval 25" descr="Oak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altLang="en-US">
                  <a:latin typeface="Arial" charset="0"/>
                </a:endParaRPr>
              </a:p>
            </p:txBody>
          </p:sp>
          <p:pic>
            <p:nvPicPr>
              <p:cNvPr id="17427" name="Picture 27" descr="Picture1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22" name="AutoShape 23" descr="White marbl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95400" y="271463"/>
            <a:ext cx="7772400" cy="958850"/>
          </a:xfrm>
          <a:prstGeom prst="roundRect">
            <a:avLst>
              <a:gd name="adj" fmla="val 50000"/>
            </a:avLst>
          </a:prstGeom>
          <a:blipFill dpi="0" rotWithShape="1">
            <a:blip r:embed="rId79"/>
            <a:srcRect/>
            <a:tile tx="0" ty="0" sx="100000" sy="100000" flip="none" algn="tl"/>
          </a:blip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 alt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23" name="Text Box 26" descr="White marble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419226" y="438154"/>
            <a:ext cx="7519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BÀI 6: MẠNG THÔNG TIN TOÀN CẦU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6801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11164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5035" y="68414"/>
            <a:ext cx="3384550" cy="7207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 bwMode="auto">
          <a:xfrm>
            <a:off x="247706" y="1275396"/>
            <a:ext cx="4283075" cy="2149475"/>
          </a:xfrm>
          <a:prstGeom prst="horizontalScroll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1.Thông tin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1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kern="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5" y="1052736"/>
            <a:ext cx="4248023" cy="26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orizontal Scroll 11"/>
          <p:cNvSpPr/>
          <p:nvPr/>
        </p:nvSpPr>
        <p:spPr bwMode="auto">
          <a:xfrm>
            <a:off x="171506" y="3933825"/>
            <a:ext cx="4359275" cy="2736850"/>
          </a:xfrm>
          <a:prstGeom prst="horizontalScroll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t-BR" alt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 Internet có những dạng thông tin gì?</a:t>
            </a:r>
            <a:endParaRPr lang="en-US" altLang="en-US" sz="1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kern="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3" name="Picture 12" descr="yahoov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5" y="3933825"/>
            <a:ext cx="424802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" y="34634"/>
            <a:ext cx="91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41" y="188640"/>
            <a:ext cx="277161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yahoov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9" y="3740527"/>
            <a:ext cx="2712967" cy="292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371" y="1039980"/>
            <a:ext cx="6039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Trong cuốn sách, thông tin được sắp xếp tuần tự. Chẳng hạn, cuốn sách Tin học 6 có các chủ đề, trong mỗi chủ đề có một số bài học, mỗi bài học có các phần, trong từng phần sẽ trình bày nội dung cụ thể.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34" y="5125522"/>
            <a:ext cx="6141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77157-40EC-460C-A9E9-A27F5C20662F}"/>
              </a:ext>
            </a:extLst>
          </p:cNvPr>
          <p:cNvSpPr txBox="1"/>
          <p:nvPr/>
        </p:nvSpPr>
        <p:spPr>
          <a:xfrm>
            <a:off x="-11222" y="85873"/>
            <a:ext cx="6039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1.Thông tin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14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C70DC-D6B3-4190-83B1-B6CA203D73B1}"/>
              </a:ext>
            </a:extLst>
          </p:cNvPr>
          <p:cNvSpPr txBox="1"/>
          <p:nvPr/>
        </p:nvSpPr>
        <p:spPr>
          <a:xfrm>
            <a:off x="86058" y="3740527"/>
            <a:ext cx="6160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t-BR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Internet có những dạng thông tin gì?</a:t>
            </a:r>
            <a:endParaRPr lang="en-US" altLang="en-US" sz="28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80" y="13625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91580" y="13625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Web.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5" t="31349" r="24702" b="31151"/>
          <a:stretch/>
        </p:blipFill>
        <p:spPr bwMode="auto">
          <a:xfrm>
            <a:off x="791580" y="1090843"/>
            <a:ext cx="7956884" cy="534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E46B18-7961-4553-AF40-7A43FB810DEC}&quot;/&gt;&lt;isInvalidForFieldText val=&quot;0&quot;/&gt;&lt;Image&gt;&lt;filename val=&quot;C:\Users\ASUS\Desktop\btc\data\asimages\{51E46B18-7961-4553-AF40-7A43FB810DEC}.png&quot;/&gt;&lt;left val=&quot;551&quot;/&gt;&lt;top val=&quot;257&quot;/&gt;&lt;width val=&quot;186&quot;/&gt;&lt;height val=&quot;22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26DBBB-BA9A-4D2C-8330-10157889BBC3}&quot;/&gt;&lt;isInvalidForFieldText val=&quot;0&quot;/&gt;&lt;Image&gt;&lt;filename val=&quot;C:\Users\ASUS\Desktop\btc\data\asimages\{A026DBBB-BA9A-4D2C-8330-10157889BBC3}.png&quot;/&gt;&lt;left val=&quot;24&quot;/&gt;&lt;top val=&quot;31&quot;/&gt;&lt;width val=&quot;64&quot;/&gt;&lt;height val=&quot;37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0EE7970-EBA3-4AF4-A3A2-9A333E2D5DE3}&quot;/&gt;&lt;isInvalidForFieldText val=&quot;0&quot;/&gt;&lt;Image&gt;&lt;filename val=&quot;C:\Users\ASUS\Desktop\btc\data\asimages\{40EE7970-EBA3-4AF4-A3A2-9A333E2D5DE3}.png&quot;/&gt;&lt;left val=&quot;-7&quot;/&gt;&lt;top val=&quot;-15&quot;/&gt;&lt;width val=&quot;76&quot;/&gt;&lt;height val=&quot;81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9AE288-8EE9-427E-98D5-DD6231B5C2A9}&quot;/&gt;&lt;isInvalidForFieldText val=&quot;0&quot;/&gt;&lt;Image&gt;&lt;filename val=&quot;C:\Users\ASUS\Desktop\btc\data\asimages\{9F9AE288-8EE9-427E-98D5-DD6231B5C2A9}.png&quot;/&gt;&lt;left val=&quot;44&quot;/&gt;&lt;top val=&quot;-17&quot;/&gt;&lt;width val=&quot;75&quot;/&gt;&lt;height val=&quot;81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B0D43F-401E-4F11-B1B0-25855F538D6B}&quot;/&gt;&lt;isInvalidForFieldText val=&quot;0&quot;/&gt;&lt;Image&gt;&lt;filename val=&quot;C:\Users\ASUS\Desktop\btc\data\asimages\{E8B0D43F-401E-4F11-B1B0-25855F538D6B}.png&quot;/&gt;&lt;left val=&quot;-13&quot;/&gt;&lt;top val=&quot;34&quot;/&gt;&lt;width val=&quot;87&quot;/&gt;&lt;height val=&quot;86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56EC94-74E0-49C8-ADB6-AB8732C19B6D}&quot;/&gt;&lt;isInvalidForFieldText val=&quot;0&quot;/&gt;&lt;Image&gt;&lt;filename val=&quot;C:\Users\ASUS\Desktop\btc\data\asimages\{0156EC94-74E0-49C8-ADB6-AB8732C19B6D}.png&quot;/&gt;&lt;left val=&quot;30&quot;/&gt;&lt;top val=&quot;59&quot;/&gt;&lt;width val=&quot;19&quot;/&gt;&lt;height val=&quot;19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48C280-9578-4751-A464-7E33CBD20389}&quot;/&gt;&lt;isInvalidForFieldText val=&quot;0&quot;/&gt;&lt;Image&gt;&lt;filename val=&quot;C:\Users\ASUS\Desktop\btc\data\asimages\{8648C280-9578-4751-A464-7E33CBD20389}.png&quot;/&gt;&lt;left val=&quot;657&quot;/&gt;&lt;top val=&quot;-3&quot;/&gt;&lt;width val=&quot;66&quot;/&gt;&lt;height val=&quot;57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C08F7BE-9C8B-4045-B012-F27C4E3B933D}&quot;/&gt;&lt;isInvalidForFieldText val=&quot;0&quot;/&gt;&lt;Image&gt;&lt;filename val=&quot;C:\Users\ASUS\Desktop\btc\data\asimages\{BC08F7BE-9C8B-4045-B012-F27C4E3B933D}.png&quot;/&gt;&lt;left val=&quot;69&quot;/&gt;&lt;top val=&quot;459&quot;/&gt;&lt;width val=&quot;655&quot;/&gt;&lt;height val=&quot;70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8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0F416137-AD12-4D50-AF56-B1D97DA86E85}_7.png&quot;/&gt;&lt;left val=&quot;156&quot;/&gt;&lt;top val=&quot;81&quot;/&gt;&lt;width val=&quot;421&quot;/&gt;&lt;height val=&quot;303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1E46B18-7961-4553-AF40-7A43FB810DEC}&quot;/&gt;&lt;isInvalidForFieldText val=&quot;0&quot;/&gt;&lt;Image&gt;&lt;filename val=&quot;C:\Users\ASUS\Desktop\btc\data\asimages\{51E46B18-7961-4553-AF40-7A43FB810DEC}.png&quot;/&gt;&lt;left val=&quot;551&quot;/&gt;&lt;top val=&quot;257&quot;/&gt;&lt;width val=&quot;186&quot;/&gt;&lt;height val=&quot;222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5789480-DF5C-4698-B7A9-09D6AFE79762}&quot;/&gt;&lt;isInvalidForFieldText val=&quot;0&quot;/&gt;&lt;Image&gt;&lt;filename val=&quot;C:\Users\ASUS\AppData\Local\Temp\~CaABFC\data\asimages\{75789480-DF5C-4698-B7A9-09D6AFE79762}_1.png&quot;/&gt;&lt;left val=&quot;0&quot;/&gt;&lt;top val=&quot;0&quot;/&gt;&lt;width val=&quot;722&quot;/&gt;&lt;height val=&quot;92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BE3399-E26F-4D54-AC0B-B92D312EB8E0}&quot;/&gt;&lt;isInvalidForFieldText val=&quot;0&quot;/&gt;&lt;Image&gt;&lt;filename val=&quot;C:\Users\ASUS\Desktop\btc\data\asimages\{F1BE3399-E26F-4D54-AC0B-B92D312EB8E0}.png&quot;/&gt;&lt;left val=&quot;609&quot;/&gt;&lt;top val=&quot;-8&quot;/&gt;&lt;width val=&quot;66&quot;/&gt;&lt;height val=&quot;58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D103C9-F7EC-4C80-9BD5-4D1AC036E05B}&quot;/&gt;&lt;isInvalidForFieldText val=&quot;0&quot;/&gt;&lt;Image&gt;&lt;filename val=&quot;C:\Users\ASUS\Desktop\btc\data\asimages\{8BD103C9-F7EC-4C80-9BD5-4D1AC036E05B}.png&quot;/&gt;&lt;left val=&quot;657&quot;/&gt;&lt;top val=&quot;39&quot;/&gt;&lt;width val=&quot;66&quot;/&gt;&lt;height val=&quot;58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E7F763-A8E5-49E3-ABF5-76F8EE35C827}&quot;/&gt;&lt;isInvalidForFieldText val=&quot;0&quot;/&gt;&lt;Image&gt;&lt;filename val=&quot;C:\Users\ASUS\Desktop\btc\data\asimages\{D0E7F763-A8E5-49E3-ABF5-76F8EE35C827}.png&quot;/&gt;&lt;left val=&quot;59&quot;/&gt;&lt;top val=&quot;65&quot;/&gt;&lt;width val=&quot;19&quot;/&gt;&lt;height val=&quot;19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66680B6-6345-4399-ADDF-B86C355C20B2}&quot;/&gt;&lt;isInvalidForFieldText val=&quot;0&quot;/&gt;&lt;Image&gt;&lt;filename val=&quot;C:\Users\ASUS\Desktop\btc\data\asimages\{166680B6-6345-4399-ADDF-B86C355C20B2}.png&quot;/&gt;&lt;left val=&quot;641&quot;/&gt;&lt;top val=&quot;53&quot;/&gt;&lt;width val=&quot;19&quot;/&gt;&lt;height val=&quot;1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6C9A97-34C3-4749-B622-6D2BEE89F9B4}&quot;/&gt;&lt;isInvalidForFieldText val=&quot;0&quot;/&gt;&lt;Image&gt;&lt;filename val=&quot;C:\Users\ASUS\Desktop\btc\data\asimages\{766C9A97-34C3-4749-B622-6D2BEE89F9B4}.png&quot;/&gt;&lt;left val=&quot;287&quot;/&gt;&lt;top val=&quot;353&quot;/&gt;&lt;width val=&quot;129&quot;/&gt;&lt;height val=&quot;46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B0263B-FA03-4C08-9C82-E7E5E272EDAD}&quot;/&gt;&lt;isInvalidForFieldText val=&quot;0&quot;/&gt;&lt;Image&gt;&lt;filename val=&quot;C:\Users\ASUS\Desktop\btc\data\asimages\{89B0263B-FA03-4C08-9C82-E7E5E272EDAD}.png&quot;/&gt;&lt;left val=&quot;631&quot;/&gt;&lt;top val=&quot;20&quot;/&gt;&lt;width val=&quot;63&quot;/&gt;&lt;height val=&quot;37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26DBBB-BA9A-4D2C-8330-10157889BBC3}&quot;/&gt;&lt;isInvalidForFieldText val=&quot;0&quot;/&gt;&lt;Image&gt;&lt;filename val=&quot;C:\Users\ASUS\Desktop\btc\data\asimages\{A026DBBB-BA9A-4D2C-8330-10157889BBC3}.png&quot;/&gt;&lt;left val=&quot;24&quot;/&gt;&lt;top val=&quot;31&quot;/&gt;&lt;width val=&quot;64&quot;/&gt;&lt;height val=&quot;37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0EE7970-EBA3-4AF4-A3A2-9A333E2D5DE3}&quot;/&gt;&lt;isInvalidForFieldText val=&quot;0&quot;/&gt;&lt;Image&gt;&lt;filename val=&quot;C:\Users\ASUS\Desktop\btc\data\asimages\{40EE7970-EBA3-4AF4-A3A2-9A333E2D5DE3}.png&quot;/&gt;&lt;left val=&quot;-7&quot;/&gt;&lt;top val=&quot;-15&quot;/&gt;&lt;width val=&quot;76&quot;/&gt;&lt;height val=&quot;81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9AE288-8EE9-427E-98D5-DD6231B5C2A9}&quot;/&gt;&lt;isInvalidForFieldText val=&quot;0&quot;/&gt;&lt;Image&gt;&lt;filename val=&quot;C:\Users\ASUS\Desktop\btc\data\asimages\{9F9AE288-8EE9-427E-98D5-DD6231B5C2A9}.png&quot;/&gt;&lt;left val=&quot;44&quot;/&gt;&lt;top val=&quot;-17&quot;/&gt;&lt;width val=&quot;75&quot;/&gt;&lt;height val=&quot;81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B0D43F-401E-4F11-B1B0-25855F538D6B}&quot;/&gt;&lt;isInvalidForFieldText val=&quot;0&quot;/&gt;&lt;Image&gt;&lt;filename val=&quot;C:\Users\ASUS\Desktop\btc\data\asimages\{E8B0D43F-401E-4F11-B1B0-25855F538D6B}.png&quot;/&gt;&lt;left val=&quot;-13&quot;/&gt;&lt;top val=&quot;34&quot;/&gt;&lt;width val=&quot;87&quot;/&gt;&lt;height val=&quot;86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56EC94-74E0-49C8-ADB6-AB8732C19B6D}&quot;/&gt;&lt;isInvalidForFieldText val=&quot;0&quot;/&gt;&lt;Image&gt;&lt;filename val=&quot;C:\Users\ASUS\Desktop\btc\data\asimages\{0156EC94-74E0-49C8-ADB6-AB8732C19B6D}.png&quot;/&gt;&lt;left val=&quot;30&quot;/&gt;&lt;top val=&quot;59&quot;/&gt;&lt;width val=&quot;19&quot;/&gt;&lt;height val=&quot;19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48C280-9578-4751-A464-7E33CBD20389}&quot;/&gt;&lt;isInvalidForFieldText val=&quot;0&quot;/&gt;&lt;Image&gt;&lt;filename val=&quot;C:\Users\ASUS\Desktop\btc\data\asimages\{8648C280-9578-4751-A464-7E33CBD20389}.png&quot;/&gt;&lt;left val=&quot;657&quot;/&gt;&lt;top val=&quot;-3&quot;/&gt;&lt;width val=&quot;66&quot;/&gt;&lt;height val=&quot;57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80628E-AB8F-445E-BF05-C3652852A3C3}&quot;/&gt;&lt;isInvalidForFieldText val=&quot;0&quot;/&gt;&lt;Image&gt;&lt;filename val=&quot;C:\Users\ASUS\Desktop\btc\data\asimages\{D580628E-AB8F-445E-BF05-C3652852A3C3}.png&quot;/&gt;&lt;left val=&quot;523&quot;/&gt;&lt;top val=&quot;463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C08F7BE-9C8B-4045-B012-F27C4E3B933D}&quot;/&gt;&lt;isInvalidForFieldText val=&quot;0&quot;/&gt;&lt;Image&gt;&lt;filename val=&quot;C:\Users\ASUS\Desktop\btc\data\asimages\{BC08F7BE-9C8B-4045-B012-F27C4E3B933D}.png&quot;/&gt;&lt;left val=&quot;69&quot;/&gt;&lt;top val=&quot;459&quot;/&gt;&lt;width val=&quot;655&quot;/&gt;&lt;height val=&quot;70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80628E-AB8F-445E-BF05-C3652852A3C3}&quot;/&gt;&lt;isInvalidForFieldText val=&quot;0&quot;/&gt;&lt;Image&gt;&lt;filename val=&quot;C:\Users\ASUS\Desktop\btc\data\asimages\{D580628E-AB8F-445E-BF05-C3652852A3C3}.png&quot;/&gt;&lt;left val=&quot;523&quot;/&gt;&lt;top val=&quot;463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CC6D88-D57D-4BC5-A916-B0BB4F745437}&quot;/&gt;&lt;isInvalidForFieldText val=&quot;0&quot;/&gt;&lt;Image&gt;&lt;filename val=&quot;C:\Users\ASUS\Desktop\btc\data\asimages\{8BCC6D88-D57D-4BC5-A916-B0BB4F745437}.png&quot;/&gt;&lt;left val=&quot;495&quot;/&gt;&lt;top val=&quot;452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CC6D88-D57D-4BC5-A916-B0BB4F745437}&quot;/&gt;&lt;isInvalidForFieldText val=&quot;0&quot;/&gt;&lt;Image&gt;&lt;filename val=&quot;C:\Users\ASUS\Desktop\btc\data\asimages\{8BCC6D88-D57D-4BC5-A916-B0BB4F745437}.png&quot;/&gt;&lt;left val=&quot;495&quot;/&gt;&lt;top val=&quot;452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7F9D8C-6116-47F4-99A2-9B795F48F52C}&quot;/&gt;&lt;isInvalidForFieldText val=&quot;0&quot;/&gt;&lt;Image&gt;&lt;filename val=&quot;C:\Users\ASUS\Desktop\btc\data\asimages\{9A7F9D8C-6116-47F4-99A2-9B795F48F52C}.png&quot;/&gt;&lt;left val=&quot;-12&quot;/&gt;&lt;top val=&quot;454&quot;/&gt;&lt;width val=&quot;84&quot;/&gt;&lt;height val=&quot;74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81B6C-AEBD-4661-9DA7-F86403ED4B42}&quot;/&gt;&lt;isInvalidForFieldText val=&quot;0&quot;/&gt;&lt;Image&gt;&lt;filename val=&quot;C:\Users\ASUS\Desktop\btc\data\asimages\{64781B6C-AEBD-4661-9DA7-F86403ED4B42}.png&quot;/&gt;&lt;left val=&quot;226&quot;/&gt;&lt;top val=&quot;489&quot;/&gt;&lt;width val=&quot;46&quot;/&gt;&lt;height val=&quot;38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647973-1EF8-47CC-9B31-CD907988E4CC}&quot;/&gt;&lt;isInvalidForFieldText val=&quot;0&quot;/&gt;&lt;Image&gt;&lt;filename val=&quot;C:\Users\ASUS\Desktop\btc\data\asimages\{FF647973-1EF8-47CC-9B31-CD907988E4CC}.png&quot;/&gt;&lt;left val=&quot;345&quot;/&gt;&lt;top val=&quot;489&quot;/&gt;&lt;width val=&quot;46&quot;/&gt;&lt;height val=&quot;38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A3DB02-D99F-41D8-8F04-410C6608BABE}&quot;/&gt;&lt;isInvalidForFieldText val=&quot;0&quot;/&gt;&lt;Image&gt;&lt;filename val=&quot;C:\Users\ASUS\Desktop\btc\data\asimages\{FFA3DB02-D99F-41D8-8F04-410C6608BABE}.png&quot;/&gt;&lt;left val=&quot;458&quot;/&gt;&lt;top val=&quot;489&quot;/&gt;&lt;width val=&quot;46&quot;/&gt;&lt;height val=&quot;3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33865E-5CEB-4522-8167-BC1A1CD487DD}&quot;/&gt;&lt;isInvalidForFieldText val=&quot;0&quot;/&gt;&lt;Image&gt;&lt;filename val=&quot;C:\Users\ASUS\Desktop\btc\data\asimages\{D533865E-5CEB-4522-8167-BC1A1CD487DD}.png&quot;/&gt;&lt;left val=&quot;73&quot;/&gt;&lt;top val=&quot;457&quot;/&gt;&lt;width val=&quot;655&quot;/&gt;&lt;height val=&quot;70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F4F9D7-DAD2-4989-B881-F30D6169A0E2}&quot;/&gt;&lt;isInvalidForFieldText val=&quot;0&quot;/&gt;&lt;Image&gt;&lt;filename val=&quot;C:\Users\ASUS\Desktop\btc\data\asimages\{54F4F9D7-DAD2-4989-B881-F30D6169A0E2}.png&quot;/&gt;&lt;left val=&quot;-9&quot;/&gt;&lt;top val=&quot;453&quot;/&gt;&lt;width val=&quot;84&quot;/&gt;&lt;height val=&quot;74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D9419-402F-4A53-B13F-49403C527910}&quot;/&gt;&lt;isInvalidForFieldText val=&quot;0&quot;/&gt;&lt;Image&gt;&lt;filename val=&quot;C:\Users\ASUS\Desktop\btc\data\asimages\{57BD9419-402F-4A53-B13F-49403C527910}.png&quot;/&gt;&lt;left val=&quot;119&quot;/&gt;&lt;top val=&quot;485&quot;/&gt;&lt;width val=&quot;46&quot;/&gt;&lt;height val=&quot;38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6178B-70E1-4E27-AB33-905A5A7D24F7}&quot;/&gt;&lt;isInvalidForFieldText val=&quot;0&quot;/&gt;&lt;Image&gt;&lt;filename val=&quot;C:\Users\ASUS\Desktop\btc\data\asimages\{BDA6178B-70E1-4E27-AB33-905A5A7D24F7}.png&quot;/&gt;&lt;left val=&quot;239&quot;/&gt;&lt;top val=&quot;299&quot;/&gt;&lt;width val=&quot;225&quot;/&gt;&lt;height val=&quot;8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2CC65C97-D33E-44A0-BC88-378B91982CE8}&quot;/&gt;&lt;isInvalidForFieldText val=&quot;0&quot;/&gt;&lt;Image&gt;&lt;filename val=&quot;C:\Users\ASUS\AppData\Local\Temp\~CaABFC\data\asimages\{2CC65C97-D33E-44A0-BC88-378B91982CE8}_1.png&quot;/&gt;&lt;left val=&quot;77&quot;/&gt;&lt;top val=&quot;125&quot;/&gt;&lt;width val=&quot;550&quot;/&gt;&lt;height val=&quot;19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BE3399-E26F-4D54-AC0B-B92D312EB8E0}&quot;/&gt;&lt;isInvalidForFieldText val=&quot;0&quot;/&gt;&lt;Image&gt;&lt;filename val=&quot;C:\Users\ASUS\Desktop\btc\data\asimages\{F1BE3399-E26F-4D54-AC0B-B92D312EB8E0}.png&quot;/&gt;&lt;left val=&quot;609&quot;/&gt;&lt;top val=&quot;-8&quot;/&gt;&lt;width val=&quot;66&quot;/&gt;&lt;height val=&quot;58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7F9D8C-6116-47F4-99A2-9B795F48F52C}&quot;/&gt;&lt;isInvalidForFieldText val=&quot;0&quot;/&gt;&lt;Image&gt;&lt;filename val=&quot;C:\Users\ASUS\Desktop\btc\data\asimages\{9A7F9D8C-6116-47F4-99A2-9B795F48F52C}.png&quot;/&gt;&lt;left val=&quot;-12&quot;/&gt;&lt;top val=&quot;454&quot;/&gt;&lt;width val=&quot;84&quot;/&gt;&lt;height val=&quot;74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81B6C-AEBD-4661-9DA7-F86403ED4B42}&quot;/&gt;&lt;isInvalidForFieldText val=&quot;0&quot;/&gt;&lt;Image&gt;&lt;filename val=&quot;C:\Users\ASUS\Desktop\btc\data\asimages\{64781B6C-AEBD-4661-9DA7-F86403ED4B42}.png&quot;/&gt;&lt;left val=&quot;226&quot;/&gt;&lt;top val=&quot;489&quot;/&gt;&lt;width val=&quot;46&quot;/&gt;&lt;height val=&quot;38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647973-1EF8-47CC-9B31-CD907988E4CC}&quot;/&gt;&lt;isInvalidForFieldText val=&quot;0&quot;/&gt;&lt;Image&gt;&lt;filename val=&quot;C:\Users\ASUS\Desktop\btc\data\asimages\{FF647973-1EF8-47CC-9B31-CD907988E4CC}.png&quot;/&gt;&lt;left val=&quot;345&quot;/&gt;&lt;top val=&quot;489&quot;/&gt;&lt;width val=&quot;46&quot;/&gt;&lt;height val=&quot;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D103C9-F7EC-4C80-9BD5-4D1AC036E05B}&quot;/&gt;&lt;isInvalidForFieldText val=&quot;0&quot;/&gt;&lt;Image&gt;&lt;filename val=&quot;C:\Users\ASUS\Desktop\btc\data\asimages\{8BD103C9-F7EC-4C80-9BD5-4D1AC036E05B}.png&quot;/&gt;&lt;left val=&quot;657&quot;/&gt;&lt;top val=&quot;39&quot;/&gt;&lt;width val=&quot;66&quot;/&gt;&lt;height val=&quot;5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A3DB02-D99F-41D8-8F04-410C6608BABE}&quot;/&gt;&lt;isInvalidForFieldText val=&quot;0&quot;/&gt;&lt;Image&gt;&lt;filename val=&quot;C:\Users\ASUS\Desktop\btc\data\asimages\{FFA3DB02-D99F-41D8-8F04-410C6608BABE}.png&quot;/&gt;&lt;left val=&quot;458&quot;/&gt;&lt;top val=&quot;489&quot;/&gt;&lt;width val=&quot;46&quot;/&gt;&lt;height val=&quot;38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33865E-5CEB-4522-8167-BC1A1CD487DD}&quot;/&gt;&lt;isInvalidForFieldText val=&quot;0&quot;/&gt;&lt;Image&gt;&lt;filename val=&quot;C:\Users\ASUS\Desktop\btc\data\asimages\{D533865E-5CEB-4522-8167-BC1A1CD487DD}.png&quot;/&gt;&lt;left val=&quot;73&quot;/&gt;&lt;top val=&quot;457&quot;/&gt;&lt;width val=&quot;655&quot;/&gt;&lt;height val=&quot;7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F4F9D7-DAD2-4989-B881-F30D6169A0E2}&quot;/&gt;&lt;isInvalidForFieldText val=&quot;0&quot;/&gt;&lt;Image&gt;&lt;filename val=&quot;C:\Users\ASUS\Desktop\btc\data\asimages\{54F4F9D7-DAD2-4989-B881-F30D6169A0E2}.png&quot;/&gt;&lt;left val=&quot;-9&quot;/&gt;&lt;top val=&quot;453&quot;/&gt;&lt;width val=&quot;84&quot;/&gt;&lt;height val=&quot;7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D9419-402F-4A53-B13F-49403C527910}&quot;/&gt;&lt;isInvalidForFieldText val=&quot;0&quot;/&gt;&lt;Image&gt;&lt;filename val=&quot;C:\Users\ASUS\Desktop\btc\data\asimages\{57BD9419-402F-4A53-B13F-49403C527910}.png&quot;/&gt;&lt;left val=&quot;119&quot;/&gt;&lt;top val=&quot;485&quot;/&gt;&lt;width val=&quot;46&quot;/&gt;&lt;height val=&quot;3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6178B-70E1-4E27-AB33-905A5A7D24F7}&quot;/&gt;&lt;isInvalidForFieldText val=&quot;0&quot;/&gt;&lt;Image&gt;&lt;filename val=&quot;C:\Users\ASUS\Desktop\btc\data\asimages\{BDA6178B-70E1-4E27-AB33-905A5A7D24F7}.png&quot;/&gt;&lt;left val=&quot;239&quot;/&gt;&lt;top val=&quot;299&quot;/&gt;&lt;width val=&quot;225&quot;/&gt;&lt;height val=&quot;8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2CC65C97-D33E-44A0-BC88-378B91982CE8}&quot;/&gt;&lt;isInvalidForFieldText val=&quot;0&quot;/&gt;&lt;Image&gt;&lt;filename val=&quot;C:\Users\ASUS\AppData\Local\Temp\~CaABFC\data\asimages\{2CC65C97-D33E-44A0-BC88-378B91982CE8}_1.png&quot;/&gt;&lt;left val=&quot;77&quot;/&gt;&lt;top val=&quot;125&quot;/&gt;&lt;width val=&quot;550&quot;/&gt;&lt;height val=&quot;19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F30E565-6195-45E5-81B1-E9B04D6C1621}&quot;/&gt;&lt;isInvalidForFieldText val=&quot;0&quot;/&gt;&lt;Image&gt;&lt;filename val=&quot;C:\Users\ASUS\AppData\Local\Temp\~CaABFC\data\asimages\{9F30E565-6195-45E5-81B1-E9B04D6C1621}_5.png&quot;/&gt;&lt;left val=&quot;99&quot;/&gt;&lt;top val=&quot;20&quot;/&gt;&lt;width val=&quot;616&quot;/&gt;&lt;height val=&quot;68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E7F763-A8E5-49E3-ABF5-76F8EE35C827}&quot;/&gt;&lt;isInvalidForFieldText val=&quot;0&quot;/&gt;&lt;Image&gt;&lt;filename val=&quot;C:\Users\ASUS\Desktop\btc\data\asimages\{D0E7F763-A8E5-49E3-ABF5-76F8EE35C827}.png&quot;/&gt;&lt;left val=&quot;59&quot;/&gt;&lt;top val=&quot;65&quot;/&gt;&lt;width val=&quot;19&quot;/&gt;&lt;height val=&quot;19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86FA04-20D7-4D52-9C4B-2F318FBE395D}&quot;/&gt;&lt;isInvalidForFieldText val=&quot;0&quot;/&gt;&lt;Image&gt;&lt;filename val=&quot;C:\Users\ASUS\AppData\Local\Temp\~CaABFC\data\asimages\{9086FA04-20D7-4D52-9C4B-2F318FBE395D}_5.png&quot;/&gt;&lt;left val=&quot;26&quot;/&gt;&lt;top val=&quot;100&quot;/&gt;&lt;width val=&quot;60&quot;/&gt;&lt;height val=&quot;9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80AC45-C14A-4C8A-A561-B02726A73CB4}&quot;/&gt;&lt;isInvalidForFieldText val=&quot;0&quot;/&gt;&lt;Image&gt;&lt;filename val=&quot;C:\Users\ASUS\Desktop\btc\data\asimages\{CB80AC45-C14A-4C8A-A561-B02726A73CB4}.png&quot;/&gt;&lt;left val=&quot;10&quot;/&gt;&lt;top val=&quot;13&quot;/&gt;&lt;width val=&quot;92&quot;/&gt;&lt;height val=&quot;96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66680B6-6345-4399-ADDF-B86C355C20B2}&quot;/&gt;&lt;isInvalidForFieldText val=&quot;0&quot;/&gt;&lt;Image&gt;&lt;filename val=&quot;C:\Users\ASUS\Desktop\btc\data\asimages\{166680B6-6345-4399-ADDF-B86C355C20B2}.png&quot;/&gt;&lt;left val=&quot;641&quot;/&gt;&lt;top val=&quot;53&quot;/&gt;&lt;width val=&quot;19&quot;/&gt;&lt;height val=&quot;19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6C9A97-34C3-4749-B622-6D2BEE89F9B4}&quot;/&gt;&lt;isInvalidForFieldText val=&quot;0&quot;/&gt;&lt;Image&gt;&lt;filename val=&quot;C:\Users\ASUS\Desktop\btc\data\asimages\{766C9A97-34C3-4749-B622-6D2BEE89F9B4}.png&quot;/&gt;&lt;left val=&quot;287&quot;/&gt;&lt;top val=&quot;353&quot;/&gt;&lt;width val=&quot;129&quot;/&gt;&lt;height val=&quot;4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B0263B-FA03-4C08-9C82-E7E5E272EDAD}&quot;/&gt;&lt;isInvalidForFieldText val=&quot;0&quot;/&gt;&lt;Image&gt;&lt;filename val=&quot;C:\Users\ASUS\Desktop\btc\data\asimages\{89B0263B-FA03-4C08-9C82-E7E5E272EDAD}.png&quot;/&gt;&lt;left val=&quot;631&quot;/&gt;&lt;top val=&quot;20&quot;/&gt;&lt;width val=&quot;63&quot;/&gt;&lt;height val=&quot;37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9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1628</Words>
  <Application>Microsoft Office PowerPoint</Application>
  <PresentationFormat>On-screen Show (4:3)</PresentationFormat>
  <Paragraphs>145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1_Office Theme</vt:lpstr>
      <vt:lpstr>28_MAU</vt:lpstr>
      <vt:lpstr>5_Default Design</vt:lpstr>
      <vt:lpstr>29_MAU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Administrator</cp:lastModifiedBy>
  <cp:revision>179</cp:revision>
  <dcterms:created xsi:type="dcterms:W3CDTF">2021-07-17T09:45:20Z</dcterms:created>
  <dcterms:modified xsi:type="dcterms:W3CDTF">2025-11-17T00:46:26Z</dcterms:modified>
</cp:coreProperties>
</file>