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9" r:id="rId1"/>
  </p:sldMasterIdLst>
  <p:notesMasterIdLst>
    <p:notesMasterId r:id="rId52"/>
  </p:notesMasterIdLst>
  <p:sldIdLst>
    <p:sldId id="296" r:id="rId2"/>
    <p:sldId id="297" r:id="rId3"/>
    <p:sldId id="298" r:id="rId4"/>
    <p:sldId id="299" r:id="rId5"/>
    <p:sldId id="300" r:id="rId6"/>
    <p:sldId id="301" r:id="rId7"/>
    <p:sldId id="302" r:id="rId8"/>
    <p:sldId id="303" r:id="rId9"/>
    <p:sldId id="304" r:id="rId10"/>
    <p:sldId id="305" r:id="rId11"/>
    <p:sldId id="306" r:id="rId12"/>
    <p:sldId id="336" r:id="rId13"/>
    <p:sldId id="307" r:id="rId14"/>
    <p:sldId id="308" r:id="rId15"/>
    <p:sldId id="309" r:id="rId16"/>
    <p:sldId id="310" r:id="rId17"/>
    <p:sldId id="311" r:id="rId18"/>
    <p:sldId id="312" r:id="rId19"/>
    <p:sldId id="313" r:id="rId20"/>
    <p:sldId id="314" r:id="rId21"/>
    <p:sldId id="315" r:id="rId22"/>
    <p:sldId id="316" r:id="rId23"/>
    <p:sldId id="337" r:id="rId24"/>
    <p:sldId id="317" r:id="rId25"/>
    <p:sldId id="318" r:id="rId26"/>
    <p:sldId id="319" r:id="rId27"/>
    <p:sldId id="320" r:id="rId28"/>
    <p:sldId id="321" r:id="rId29"/>
    <p:sldId id="322" r:id="rId30"/>
    <p:sldId id="323" r:id="rId31"/>
    <p:sldId id="324" r:id="rId32"/>
    <p:sldId id="325" r:id="rId33"/>
    <p:sldId id="326" r:id="rId34"/>
    <p:sldId id="344" r:id="rId35"/>
    <p:sldId id="345" r:id="rId36"/>
    <p:sldId id="346" r:id="rId37"/>
    <p:sldId id="347" r:id="rId38"/>
    <p:sldId id="327" r:id="rId39"/>
    <p:sldId id="328" r:id="rId40"/>
    <p:sldId id="338" r:id="rId41"/>
    <p:sldId id="329" r:id="rId42"/>
    <p:sldId id="330" r:id="rId43"/>
    <p:sldId id="339" r:id="rId44"/>
    <p:sldId id="340" r:id="rId45"/>
    <p:sldId id="331" r:id="rId46"/>
    <p:sldId id="332" r:id="rId47"/>
    <p:sldId id="333" r:id="rId48"/>
    <p:sldId id="334" r:id="rId49"/>
    <p:sldId id="343" r:id="rId50"/>
    <p:sldId id="335" r:id="rId51"/>
  </p:sldIdLst>
  <p:sldSz cx="9144000" cy="5143500" type="screen16x9"/>
  <p:notesSz cx="6858000" cy="9144000"/>
  <p:embeddedFontLst>
    <p:embeddedFont>
      <p:font typeface="Cambria Math" panose="02040503050406030204" pitchFamily="18" charset="0"/>
      <p:regular r:id="rId53"/>
    </p:embeddedFont>
    <p:embeddedFont>
      <p:font typeface="Calibri" panose="020F0502020204030204" pitchFamily="34" charset="0"/>
      <p:regular r:id="rId54"/>
      <p:bold r:id="rId55"/>
      <p:italic r:id="rId56"/>
      <p:boldItalic r:id="rId57"/>
    </p:embeddedFont>
    <p:embeddedFont>
      <p:font typeface="Londrina Solid" panose="020B0604020202020204" charset="0"/>
      <p:regular r:id="rId58"/>
    </p:embeddedFont>
    <p:embeddedFont>
      <p:font typeface="Bebas Neue" panose="020B0604020202020204" charset="0"/>
      <p:regular r:id="rId59"/>
    </p:embeddedFont>
    <p:embeddedFont>
      <p:font typeface="Work Sans"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9300"/>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8EB1B8-9BB2-42E3-909A-29B722745872}">
  <a:tblStyle styleId="{E68EB1B8-9BB2-42E3-909A-29B72274587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51"/>
    <p:restoredTop sz="94554"/>
  </p:normalViewPr>
  <p:slideViewPr>
    <p:cSldViewPr snapToGrid="0">
      <p:cViewPr varScale="1">
        <p:scale>
          <a:sx n="80" d="100"/>
          <a:sy n="80" d="100"/>
        </p:scale>
        <p:origin x="3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3.fntdata"/><Relationship Id="rId63" Type="http://schemas.openxmlformats.org/officeDocument/2006/relationships/font" Target="fonts/font1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1.fntdata"/><Relationship Id="rId58" Type="http://schemas.openxmlformats.org/officeDocument/2006/relationships/font" Target="fonts/font6.fntdata"/><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5.fntdata"/><Relationship Id="rId61"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60" Type="http://schemas.openxmlformats.org/officeDocument/2006/relationships/font" Target="fonts/font8.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4.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7.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2.fntdata"/><Relationship Id="rId6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28"/>
        <p:cNvGrpSpPr/>
        <p:nvPr/>
      </p:nvGrpSpPr>
      <p:grpSpPr>
        <a:xfrm>
          <a:off x="0" y="0"/>
          <a:ext cx="0" cy="0"/>
          <a:chOff x="0" y="0"/>
          <a:chExt cx="0" cy="0"/>
        </a:xfrm>
      </p:grpSpPr>
      <p:grpSp>
        <p:nvGrpSpPr>
          <p:cNvPr id="3929" name="Google Shape;3929;p8"/>
          <p:cNvGrpSpPr/>
          <p:nvPr/>
        </p:nvGrpSpPr>
        <p:grpSpPr>
          <a:xfrm>
            <a:off x="0" y="0"/>
            <a:ext cx="9144128" cy="5143557"/>
            <a:chOff x="0" y="0"/>
            <a:chExt cx="9144128" cy="5266800"/>
          </a:xfrm>
        </p:grpSpPr>
        <p:grpSp>
          <p:nvGrpSpPr>
            <p:cNvPr id="3930" name="Google Shape;3930;p8"/>
            <p:cNvGrpSpPr/>
            <p:nvPr/>
          </p:nvGrpSpPr>
          <p:grpSpPr>
            <a:xfrm>
              <a:off x="0" y="0"/>
              <a:ext cx="9144128" cy="277200"/>
              <a:chOff x="0" y="0"/>
              <a:chExt cx="9144128" cy="277200"/>
            </a:xfrm>
          </p:grpSpPr>
          <p:sp>
            <p:nvSpPr>
              <p:cNvPr id="3931" name="Google Shape;3931;p8"/>
              <p:cNvSpPr/>
              <p:nvPr/>
            </p:nvSpPr>
            <p:spPr>
              <a:xfrm>
                <a:off x="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2" name="Google Shape;3932;p8"/>
              <p:cNvSpPr/>
              <p:nvPr/>
            </p:nvSpPr>
            <p:spPr>
              <a:xfrm>
                <a:off x="27709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3" name="Google Shape;3933;p8"/>
              <p:cNvSpPr/>
              <p:nvPr/>
            </p:nvSpPr>
            <p:spPr>
              <a:xfrm>
                <a:off x="55418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8"/>
              <p:cNvSpPr/>
              <p:nvPr/>
            </p:nvSpPr>
            <p:spPr>
              <a:xfrm>
                <a:off x="83127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8"/>
              <p:cNvSpPr/>
              <p:nvPr/>
            </p:nvSpPr>
            <p:spPr>
              <a:xfrm>
                <a:off x="110836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8"/>
              <p:cNvSpPr/>
              <p:nvPr/>
            </p:nvSpPr>
            <p:spPr>
              <a:xfrm>
                <a:off x="138545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8"/>
              <p:cNvSpPr/>
              <p:nvPr/>
            </p:nvSpPr>
            <p:spPr>
              <a:xfrm>
                <a:off x="166254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8" name="Google Shape;3938;p8"/>
              <p:cNvSpPr/>
              <p:nvPr/>
            </p:nvSpPr>
            <p:spPr>
              <a:xfrm>
                <a:off x="193964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9" name="Google Shape;3939;p8"/>
              <p:cNvSpPr/>
              <p:nvPr/>
            </p:nvSpPr>
            <p:spPr>
              <a:xfrm>
                <a:off x="221673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8"/>
              <p:cNvSpPr/>
              <p:nvPr/>
            </p:nvSpPr>
            <p:spPr>
              <a:xfrm>
                <a:off x="249382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8"/>
              <p:cNvSpPr/>
              <p:nvPr/>
            </p:nvSpPr>
            <p:spPr>
              <a:xfrm>
                <a:off x="277091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8"/>
              <p:cNvSpPr/>
              <p:nvPr/>
            </p:nvSpPr>
            <p:spPr>
              <a:xfrm>
                <a:off x="304800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8"/>
              <p:cNvSpPr/>
              <p:nvPr/>
            </p:nvSpPr>
            <p:spPr>
              <a:xfrm>
                <a:off x="332509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4" name="Google Shape;3944;p8"/>
              <p:cNvSpPr/>
              <p:nvPr/>
            </p:nvSpPr>
            <p:spPr>
              <a:xfrm>
                <a:off x="360218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5" name="Google Shape;3945;p8"/>
              <p:cNvSpPr/>
              <p:nvPr/>
            </p:nvSpPr>
            <p:spPr>
              <a:xfrm>
                <a:off x="387928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8"/>
              <p:cNvSpPr/>
              <p:nvPr/>
            </p:nvSpPr>
            <p:spPr>
              <a:xfrm>
                <a:off x="415637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8"/>
              <p:cNvSpPr/>
              <p:nvPr/>
            </p:nvSpPr>
            <p:spPr>
              <a:xfrm>
                <a:off x="443346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8"/>
              <p:cNvSpPr/>
              <p:nvPr/>
            </p:nvSpPr>
            <p:spPr>
              <a:xfrm>
                <a:off x="471055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8"/>
              <p:cNvSpPr/>
              <p:nvPr/>
            </p:nvSpPr>
            <p:spPr>
              <a:xfrm>
                <a:off x="498764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0" name="Google Shape;3950;p8"/>
              <p:cNvSpPr/>
              <p:nvPr/>
            </p:nvSpPr>
            <p:spPr>
              <a:xfrm>
                <a:off x="526473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1" name="Google Shape;3951;p8"/>
              <p:cNvSpPr/>
              <p:nvPr/>
            </p:nvSpPr>
            <p:spPr>
              <a:xfrm>
                <a:off x="554183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8"/>
              <p:cNvSpPr/>
              <p:nvPr/>
            </p:nvSpPr>
            <p:spPr>
              <a:xfrm>
                <a:off x="581892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8"/>
              <p:cNvSpPr/>
              <p:nvPr/>
            </p:nvSpPr>
            <p:spPr>
              <a:xfrm>
                <a:off x="609601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8"/>
              <p:cNvSpPr/>
              <p:nvPr/>
            </p:nvSpPr>
            <p:spPr>
              <a:xfrm>
                <a:off x="637310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8"/>
              <p:cNvSpPr/>
              <p:nvPr/>
            </p:nvSpPr>
            <p:spPr>
              <a:xfrm>
                <a:off x="665019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6" name="Google Shape;3956;p8"/>
              <p:cNvSpPr/>
              <p:nvPr/>
            </p:nvSpPr>
            <p:spPr>
              <a:xfrm>
                <a:off x="692728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7" name="Google Shape;3957;p8"/>
              <p:cNvSpPr/>
              <p:nvPr/>
            </p:nvSpPr>
            <p:spPr>
              <a:xfrm>
                <a:off x="720437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8"/>
              <p:cNvSpPr/>
              <p:nvPr/>
            </p:nvSpPr>
            <p:spPr>
              <a:xfrm>
                <a:off x="748147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8"/>
              <p:cNvSpPr/>
              <p:nvPr/>
            </p:nvSpPr>
            <p:spPr>
              <a:xfrm>
                <a:off x="775856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8"/>
              <p:cNvSpPr/>
              <p:nvPr/>
            </p:nvSpPr>
            <p:spPr>
              <a:xfrm>
                <a:off x="803565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8"/>
              <p:cNvSpPr/>
              <p:nvPr/>
            </p:nvSpPr>
            <p:spPr>
              <a:xfrm>
                <a:off x="831274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2" name="Google Shape;3962;p8"/>
              <p:cNvSpPr/>
              <p:nvPr/>
            </p:nvSpPr>
            <p:spPr>
              <a:xfrm>
                <a:off x="858983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3" name="Google Shape;3963;p8"/>
              <p:cNvSpPr/>
              <p:nvPr/>
            </p:nvSpPr>
            <p:spPr>
              <a:xfrm>
                <a:off x="886692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4" name="Google Shape;3964;p8"/>
            <p:cNvGrpSpPr/>
            <p:nvPr/>
          </p:nvGrpSpPr>
          <p:grpSpPr>
            <a:xfrm>
              <a:off x="0" y="277200"/>
              <a:ext cx="9144128" cy="277200"/>
              <a:chOff x="0" y="277200"/>
              <a:chExt cx="9144128" cy="277200"/>
            </a:xfrm>
          </p:grpSpPr>
          <p:sp>
            <p:nvSpPr>
              <p:cNvPr id="3965" name="Google Shape;3965;p8"/>
              <p:cNvSpPr/>
              <p:nvPr/>
            </p:nvSpPr>
            <p:spPr>
              <a:xfrm>
                <a:off x="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8"/>
              <p:cNvSpPr/>
              <p:nvPr/>
            </p:nvSpPr>
            <p:spPr>
              <a:xfrm>
                <a:off x="27709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8"/>
              <p:cNvSpPr/>
              <p:nvPr/>
            </p:nvSpPr>
            <p:spPr>
              <a:xfrm>
                <a:off x="55418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8" name="Google Shape;3968;p8"/>
              <p:cNvSpPr/>
              <p:nvPr/>
            </p:nvSpPr>
            <p:spPr>
              <a:xfrm>
                <a:off x="83127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9" name="Google Shape;3969;p8"/>
              <p:cNvSpPr/>
              <p:nvPr/>
            </p:nvSpPr>
            <p:spPr>
              <a:xfrm>
                <a:off x="110836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8"/>
              <p:cNvSpPr/>
              <p:nvPr/>
            </p:nvSpPr>
            <p:spPr>
              <a:xfrm>
                <a:off x="138545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8"/>
              <p:cNvSpPr/>
              <p:nvPr/>
            </p:nvSpPr>
            <p:spPr>
              <a:xfrm>
                <a:off x="166254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8"/>
              <p:cNvSpPr/>
              <p:nvPr/>
            </p:nvSpPr>
            <p:spPr>
              <a:xfrm>
                <a:off x="193964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8"/>
              <p:cNvSpPr/>
              <p:nvPr/>
            </p:nvSpPr>
            <p:spPr>
              <a:xfrm>
                <a:off x="221673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4" name="Google Shape;3974;p8"/>
              <p:cNvSpPr/>
              <p:nvPr/>
            </p:nvSpPr>
            <p:spPr>
              <a:xfrm>
                <a:off x="249382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5" name="Google Shape;3975;p8"/>
              <p:cNvSpPr/>
              <p:nvPr/>
            </p:nvSpPr>
            <p:spPr>
              <a:xfrm>
                <a:off x="277091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8"/>
              <p:cNvSpPr/>
              <p:nvPr/>
            </p:nvSpPr>
            <p:spPr>
              <a:xfrm>
                <a:off x="304800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8"/>
              <p:cNvSpPr/>
              <p:nvPr/>
            </p:nvSpPr>
            <p:spPr>
              <a:xfrm>
                <a:off x="332509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8"/>
              <p:cNvSpPr/>
              <p:nvPr/>
            </p:nvSpPr>
            <p:spPr>
              <a:xfrm>
                <a:off x="360218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8"/>
              <p:cNvSpPr/>
              <p:nvPr/>
            </p:nvSpPr>
            <p:spPr>
              <a:xfrm>
                <a:off x="387928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0" name="Google Shape;3980;p8"/>
              <p:cNvSpPr/>
              <p:nvPr/>
            </p:nvSpPr>
            <p:spPr>
              <a:xfrm>
                <a:off x="415637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1" name="Google Shape;3981;p8"/>
              <p:cNvSpPr/>
              <p:nvPr/>
            </p:nvSpPr>
            <p:spPr>
              <a:xfrm>
                <a:off x="443346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8"/>
              <p:cNvSpPr/>
              <p:nvPr/>
            </p:nvSpPr>
            <p:spPr>
              <a:xfrm>
                <a:off x="471055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8"/>
              <p:cNvSpPr/>
              <p:nvPr/>
            </p:nvSpPr>
            <p:spPr>
              <a:xfrm>
                <a:off x="498764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8"/>
              <p:cNvSpPr/>
              <p:nvPr/>
            </p:nvSpPr>
            <p:spPr>
              <a:xfrm>
                <a:off x="526473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8"/>
              <p:cNvSpPr/>
              <p:nvPr/>
            </p:nvSpPr>
            <p:spPr>
              <a:xfrm>
                <a:off x="554183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6" name="Google Shape;3986;p8"/>
              <p:cNvSpPr/>
              <p:nvPr/>
            </p:nvSpPr>
            <p:spPr>
              <a:xfrm>
                <a:off x="581892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7" name="Google Shape;3987;p8"/>
              <p:cNvSpPr/>
              <p:nvPr/>
            </p:nvSpPr>
            <p:spPr>
              <a:xfrm>
                <a:off x="609601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8"/>
              <p:cNvSpPr/>
              <p:nvPr/>
            </p:nvSpPr>
            <p:spPr>
              <a:xfrm>
                <a:off x="637310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8"/>
              <p:cNvSpPr/>
              <p:nvPr/>
            </p:nvSpPr>
            <p:spPr>
              <a:xfrm>
                <a:off x="665019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8"/>
              <p:cNvSpPr/>
              <p:nvPr/>
            </p:nvSpPr>
            <p:spPr>
              <a:xfrm>
                <a:off x="692728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8"/>
              <p:cNvSpPr/>
              <p:nvPr/>
            </p:nvSpPr>
            <p:spPr>
              <a:xfrm>
                <a:off x="720437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2" name="Google Shape;3992;p8"/>
              <p:cNvSpPr/>
              <p:nvPr/>
            </p:nvSpPr>
            <p:spPr>
              <a:xfrm>
                <a:off x="748147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3" name="Google Shape;3993;p8"/>
              <p:cNvSpPr/>
              <p:nvPr/>
            </p:nvSpPr>
            <p:spPr>
              <a:xfrm>
                <a:off x="775856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8"/>
              <p:cNvSpPr/>
              <p:nvPr/>
            </p:nvSpPr>
            <p:spPr>
              <a:xfrm>
                <a:off x="803565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8"/>
              <p:cNvSpPr/>
              <p:nvPr/>
            </p:nvSpPr>
            <p:spPr>
              <a:xfrm>
                <a:off x="831274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8"/>
              <p:cNvSpPr/>
              <p:nvPr/>
            </p:nvSpPr>
            <p:spPr>
              <a:xfrm>
                <a:off x="858983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8"/>
              <p:cNvSpPr/>
              <p:nvPr/>
            </p:nvSpPr>
            <p:spPr>
              <a:xfrm>
                <a:off x="886692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8" name="Google Shape;3998;p8"/>
            <p:cNvGrpSpPr/>
            <p:nvPr/>
          </p:nvGrpSpPr>
          <p:grpSpPr>
            <a:xfrm>
              <a:off x="0" y="554400"/>
              <a:ext cx="9144128" cy="277200"/>
              <a:chOff x="0" y="554400"/>
              <a:chExt cx="9144128" cy="277200"/>
            </a:xfrm>
          </p:grpSpPr>
          <p:sp>
            <p:nvSpPr>
              <p:cNvPr id="3999" name="Google Shape;3999;p8"/>
              <p:cNvSpPr/>
              <p:nvPr/>
            </p:nvSpPr>
            <p:spPr>
              <a:xfrm>
                <a:off x="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8"/>
              <p:cNvSpPr/>
              <p:nvPr/>
            </p:nvSpPr>
            <p:spPr>
              <a:xfrm>
                <a:off x="27709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8"/>
              <p:cNvSpPr/>
              <p:nvPr/>
            </p:nvSpPr>
            <p:spPr>
              <a:xfrm>
                <a:off x="55418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8"/>
              <p:cNvSpPr/>
              <p:nvPr/>
            </p:nvSpPr>
            <p:spPr>
              <a:xfrm>
                <a:off x="83127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8"/>
              <p:cNvSpPr/>
              <p:nvPr/>
            </p:nvSpPr>
            <p:spPr>
              <a:xfrm>
                <a:off x="110836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4" name="Google Shape;4004;p8"/>
              <p:cNvSpPr/>
              <p:nvPr/>
            </p:nvSpPr>
            <p:spPr>
              <a:xfrm>
                <a:off x="138545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5" name="Google Shape;4005;p8"/>
              <p:cNvSpPr/>
              <p:nvPr/>
            </p:nvSpPr>
            <p:spPr>
              <a:xfrm>
                <a:off x="166254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8"/>
              <p:cNvSpPr/>
              <p:nvPr/>
            </p:nvSpPr>
            <p:spPr>
              <a:xfrm>
                <a:off x="193964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8"/>
              <p:cNvSpPr/>
              <p:nvPr/>
            </p:nvSpPr>
            <p:spPr>
              <a:xfrm>
                <a:off x="221673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8"/>
              <p:cNvSpPr/>
              <p:nvPr/>
            </p:nvSpPr>
            <p:spPr>
              <a:xfrm>
                <a:off x="249382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8"/>
              <p:cNvSpPr/>
              <p:nvPr/>
            </p:nvSpPr>
            <p:spPr>
              <a:xfrm>
                <a:off x="277091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8"/>
              <p:cNvSpPr/>
              <p:nvPr/>
            </p:nvSpPr>
            <p:spPr>
              <a:xfrm>
                <a:off x="304800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1" name="Google Shape;4011;p8"/>
              <p:cNvSpPr/>
              <p:nvPr/>
            </p:nvSpPr>
            <p:spPr>
              <a:xfrm>
                <a:off x="332509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8"/>
              <p:cNvSpPr/>
              <p:nvPr/>
            </p:nvSpPr>
            <p:spPr>
              <a:xfrm>
                <a:off x="360218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8"/>
              <p:cNvSpPr/>
              <p:nvPr/>
            </p:nvSpPr>
            <p:spPr>
              <a:xfrm>
                <a:off x="387928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8"/>
              <p:cNvSpPr/>
              <p:nvPr/>
            </p:nvSpPr>
            <p:spPr>
              <a:xfrm>
                <a:off x="415637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8"/>
              <p:cNvSpPr/>
              <p:nvPr/>
            </p:nvSpPr>
            <p:spPr>
              <a:xfrm>
                <a:off x="443346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6" name="Google Shape;4016;p8"/>
              <p:cNvSpPr/>
              <p:nvPr/>
            </p:nvSpPr>
            <p:spPr>
              <a:xfrm>
                <a:off x="471055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8"/>
              <p:cNvSpPr/>
              <p:nvPr/>
            </p:nvSpPr>
            <p:spPr>
              <a:xfrm>
                <a:off x="498764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8"/>
              <p:cNvSpPr/>
              <p:nvPr/>
            </p:nvSpPr>
            <p:spPr>
              <a:xfrm>
                <a:off x="526473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8"/>
              <p:cNvSpPr/>
              <p:nvPr/>
            </p:nvSpPr>
            <p:spPr>
              <a:xfrm>
                <a:off x="554183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8"/>
              <p:cNvSpPr/>
              <p:nvPr/>
            </p:nvSpPr>
            <p:spPr>
              <a:xfrm>
                <a:off x="581892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8"/>
              <p:cNvSpPr/>
              <p:nvPr/>
            </p:nvSpPr>
            <p:spPr>
              <a:xfrm>
                <a:off x="609601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8"/>
              <p:cNvSpPr/>
              <p:nvPr/>
            </p:nvSpPr>
            <p:spPr>
              <a:xfrm>
                <a:off x="637310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8"/>
              <p:cNvSpPr/>
              <p:nvPr/>
            </p:nvSpPr>
            <p:spPr>
              <a:xfrm>
                <a:off x="665019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8"/>
              <p:cNvSpPr/>
              <p:nvPr/>
            </p:nvSpPr>
            <p:spPr>
              <a:xfrm>
                <a:off x="692728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8"/>
              <p:cNvSpPr/>
              <p:nvPr/>
            </p:nvSpPr>
            <p:spPr>
              <a:xfrm>
                <a:off x="720437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8"/>
              <p:cNvSpPr/>
              <p:nvPr/>
            </p:nvSpPr>
            <p:spPr>
              <a:xfrm>
                <a:off x="748147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8"/>
              <p:cNvSpPr/>
              <p:nvPr/>
            </p:nvSpPr>
            <p:spPr>
              <a:xfrm>
                <a:off x="775856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8"/>
              <p:cNvSpPr/>
              <p:nvPr/>
            </p:nvSpPr>
            <p:spPr>
              <a:xfrm>
                <a:off x="803565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8"/>
              <p:cNvSpPr/>
              <p:nvPr/>
            </p:nvSpPr>
            <p:spPr>
              <a:xfrm>
                <a:off x="831274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8"/>
              <p:cNvSpPr/>
              <p:nvPr/>
            </p:nvSpPr>
            <p:spPr>
              <a:xfrm>
                <a:off x="858983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8"/>
              <p:cNvSpPr/>
              <p:nvPr/>
            </p:nvSpPr>
            <p:spPr>
              <a:xfrm>
                <a:off x="886692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32" name="Google Shape;4032;p8"/>
            <p:cNvGrpSpPr/>
            <p:nvPr/>
          </p:nvGrpSpPr>
          <p:grpSpPr>
            <a:xfrm>
              <a:off x="0" y="831600"/>
              <a:ext cx="9144128" cy="277200"/>
              <a:chOff x="0" y="831600"/>
              <a:chExt cx="9144128" cy="277200"/>
            </a:xfrm>
          </p:grpSpPr>
          <p:sp>
            <p:nvSpPr>
              <p:cNvPr id="4033" name="Google Shape;4033;p8"/>
              <p:cNvSpPr/>
              <p:nvPr/>
            </p:nvSpPr>
            <p:spPr>
              <a:xfrm>
                <a:off x="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8"/>
              <p:cNvSpPr/>
              <p:nvPr/>
            </p:nvSpPr>
            <p:spPr>
              <a:xfrm>
                <a:off x="27709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8"/>
              <p:cNvSpPr/>
              <p:nvPr/>
            </p:nvSpPr>
            <p:spPr>
              <a:xfrm>
                <a:off x="55418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8"/>
              <p:cNvSpPr/>
              <p:nvPr/>
            </p:nvSpPr>
            <p:spPr>
              <a:xfrm>
                <a:off x="83127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8"/>
              <p:cNvSpPr/>
              <p:nvPr/>
            </p:nvSpPr>
            <p:spPr>
              <a:xfrm>
                <a:off x="110836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8"/>
              <p:cNvSpPr/>
              <p:nvPr/>
            </p:nvSpPr>
            <p:spPr>
              <a:xfrm>
                <a:off x="138545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8"/>
              <p:cNvSpPr/>
              <p:nvPr/>
            </p:nvSpPr>
            <p:spPr>
              <a:xfrm>
                <a:off x="166254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8"/>
              <p:cNvSpPr/>
              <p:nvPr/>
            </p:nvSpPr>
            <p:spPr>
              <a:xfrm>
                <a:off x="193964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8"/>
              <p:cNvSpPr/>
              <p:nvPr/>
            </p:nvSpPr>
            <p:spPr>
              <a:xfrm>
                <a:off x="221673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8"/>
              <p:cNvSpPr/>
              <p:nvPr/>
            </p:nvSpPr>
            <p:spPr>
              <a:xfrm>
                <a:off x="249382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8"/>
              <p:cNvSpPr/>
              <p:nvPr/>
            </p:nvSpPr>
            <p:spPr>
              <a:xfrm>
                <a:off x="277091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8"/>
              <p:cNvSpPr/>
              <p:nvPr/>
            </p:nvSpPr>
            <p:spPr>
              <a:xfrm>
                <a:off x="304800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8"/>
              <p:cNvSpPr/>
              <p:nvPr/>
            </p:nvSpPr>
            <p:spPr>
              <a:xfrm>
                <a:off x="332509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8"/>
              <p:cNvSpPr/>
              <p:nvPr/>
            </p:nvSpPr>
            <p:spPr>
              <a:xfrm>
                <a:off x="360218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8"/>
              <p:cNvSpPr/>
              <p:nvPr/>
            </p:nvSpPr>
            <p:spPr>
              <a:xfrm>
                <a:off x="387928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8"/>
              <p:cNvSpPr/>
              <p:nvPr/>
            </p:nvSpPr>
            <p:spPr>
              <a:xfrm>
                <a:off x="415637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8"/>
              <p:cNvSpPr/>
              <p:nvPr/>
            </p:nvSpPr>
            <p:spPr>
              <a:xfrm>
                <a:off x="443346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8"/>
              <p:cNvSpPr/>
              <p:nvPr/>
            </p:nvSpPr>
            <p:spPr>
              <a:xfrm>
                <a:off x="471055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8"/>
              <p:cNvSpPr/>
              <p:nvPr/>
            </p:nvSpPr>
            <p:spPr>
              <a:xfrm>
                <a:off x="498764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2" name="Google Shape;4052;p8"/>
              <p:cNvSpPr/>
              <p:nvPr/>
            </p:nvSpPr>
            <p:spPr>
              <a:xfrm>
                <a:off x="526473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8"/>
              <p:cNvSpPr/>
              <p:nvPr/>
            </p:nvSpPr>
            <p:spPr>
              <a:xfrm>
                <a:off x="554183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4" name="Google Shape;4054;p8"/>
              <p:cNvSpPr/>
              <p:nvPr/>
            </p:nvSpPr>
            <p:spPr>
              <a:xfrm>
                <a:off x="581892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5" name="Google Shape;4055;p8"/>
              <p:cNvSpPr/>
              <p:nvPr/>
            </p:nvSpPr>
            <p:spPr>
              <a:xfrm>
                <a:off x="609601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6" name="Google Shape;4056;p8"/>
              <p:cNvSpPr/>
              <p:nvPr/>
            </p:nvSpPr>
            <p:spPr>
              <a:xfrm>
                <a:off x="637310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8"/>
              <p:cNvSpPr/>
              <p:nvPr/>
            </p:nvSpPr>
            <p:spPr>
              <a:xfrm>
                <a:off x="665019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8"/>
              <p:cNvSpPr/>
              <p:nvPr/>
            </p:nvSpPr>
            <p:spPr>
              <a:xfrm>
                <a:off x="692728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8"/>
              <p:cNvSpPr/>
              <p:nvPr/>
            </p:nvSpPr>
            <p:spPr>
              <a:xfrm>
                <a:off x="720437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0" name="Google Shape;4060;p8"/>
              <p:cNvSpPr/>
              <p:nvPr/>
            </p:nvSpPr>
            <p:spPr>
              <a:xfrm>
                <a:off x="748147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1" name="Google Shape;4061;p8"/>
              <p:cNvSpPr/>
              <p:nvPr/>
            </p:nvSpPr>
            <p:spPr>
              <a:xfrm>
                <a:off x="775856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8"/>
              <p:cNvSpPr/>
              <p:nvPr/>
            </p:nvSpPr>
            <p:spPr>
              <a:xfrm>
                <a:off x="803565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8"/>
              <p:cNvSpPr/>
              <p:nvPr/>
            </p:nvSpPr>
            <p:spPr>
              <a:xfrm>
                <a:off x="831274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8"/>
              <p:cNvSpPr/>
              <p:nvPr/>
            </p:nvSpPr>
            <p:spPr>
              <a:xfrm>
                <a:off x="858983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8"/>
              <p:cNvSpPr/>
              <p:nvPr/>
            </p:nvSpPr>
            <p:spPr>
              <a:xfrm>
                <a:off x="886692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6" name="Google Shape;4066;p8"/>
            <p:cNvGrpSpPr/>
            <p:nvPr/>
          </p:nvGrpSpPr>
          <p:grpSpPr>
            <a:xfrm>
              <a:off x="0" y="1108800"/>
              <a:ext cx="9144128" cy="277200"/>
              <a:chOff x="0" y="1108800"/>
              <a:chExt cx="9144128" cy="277200"/>
            </a:xfrm>
          </p:grpSpPr>
          <p:sp>
            <p:nvSpPr>
              <p:cNvPr id="4067" name="Google Shape;4067;p8"/>
              <p:cNvSpPr/>
              <p:nvPr/>
            </p:nvSpPr>
            <p:spPr>
              <a:xfrm>
                <a:off x="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8" name="Google Shape;4068;p8"/>
              <p:cNvSpPr/>
              <p:nvPr/>
            </p:nvSpPr>
            <p:spPr>
              <a:xfrm>
                <a:off x="27709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8"/>
              <p:cNvSpPr/>
              <p:nvPr/>
            </p:nvSpPr>
            <p:spPr>
              <a:xfrm>
                <a:off x="55418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8"/>
              <p:cNvSpPr/>
              <p:nvPr/>
            </p:nvSpPr>
            <p:spPr>
              <a:xfrm>
                <a:off x="83127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8"/>
              <p:cNvSpPr/>
              <p:nvPr/>
            </p:nvSpPr>
            <p:spPr>
              <a:xfrm>
                <a:off x="110836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2" name="Google Shape;4072;p8"/>
              <p:cNvSpPr/>
              <p:nvPr/>
            </p:nvSpPr>
            <p:spPr>
              <a:xfrm>
                <a:off x="138545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3" name="Google Shape;4073;p8"/>
              <p:cNvSpPr/>
              <p:nvPr/>
            </p:nvSpPr>
            <p:spPr>
              <a:xfrm>
                <a:off x="166254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8"/>
              <p:cNvSpPr/>
              <p:nvPr/>
            </p:nvSpPr>
            <p:spPr>
              <a:xfrm>
                <a:off x="193964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8"/>
              <p:cNvSpPr/>
              <p:nvPr/>
            </p:nvSpPr>
            <p:spPr>
              <a:xfrm>
                <a:off x="221673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8"/>
              <p:cNvSpPr/>
              <p:nvPr/>
            </p:nvSpPr>
            <p:spPr>
              <a:xfrm>
                <a:off x="249382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7" name="Google Shape;4077;p8"/>
              <p:cNvSpPr/>
              <p:nvPr/>
            </p:nvSpPr>
            <p:spPr>
              <a:xfrm>
                <a:off x="277091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8" name="Google Shape;4078;p8"/>
              <p:cNvSpPr/>
              <p:nvPr/>
            </p:nvSpPr>
            <p:spPr>
              <a:xfrm>
                <a:off x="304800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8"/>
              <p:cNvSpPr/>
              <p:nvPr/>
            </p:nvSpPr>
            <p:spPr>
              <a:xfrm>
                <a:off x="332509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8"/>
              <p:cNvSpPr/>
              <p:nvPr/>
            </p:nvSpPr>
            <p:spPr>
              <a:xfrm>
                <a:off x="360218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8"/>
              <p:cNvSpPr/>
              <p:nvPr/>
            </p:nvSpPr>
            <p:spPr>
              <a:xfrm>
                <a:off x="387928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8"/>
              <p:cNvSpPr/>
              <p:nvPr/>
            </p:nvSpPr>
            <p:spPr>
              <a:xfrm>
                <a:off x="415637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3" name="Google Shape;4083;p8"/>
              <p:cNvSpPr/>
              <p:nvPr/>
            </p:nvSpPr>
            <p:spPr>
              <a:xfrm>
                <a:off x="443346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4" name="Google Shape;4084;p8"/>
              <p:cNvSpPr/>
              <p:nvPr/>
            </p:nvSpPr>
            <p:spPr>
              <a:xfrm>
                <a:off x="471055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8"/>
              <p:cNvSpPr/>
              <p:nvPr/>
            </p:nvSpPr>
            <p:spPr>
              <a:xfrm>
                <a:off x="498764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8"/>
              <p:cNvSpPr/>
              <p:nvPr/>
            </p:nvSpPr>
            <p:spPr>
              <a:xfrm>
                <a:off x="526473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8"/>
              <p:cNvSpPr/>
              <p:nvPr/>
            </p:nvSpPr>
            <p:spPr>
              <a:xfrm>
                <a:off x="554183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8"/>
              <p:cNvSpPr/>
              <p:nvPr/>
            </p:nvSpPr>
            <p:spPr>
              <a:xfrm>
                <a:off x="581892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9" name="Google Shape;4089;p8"/>
              <p:cNvSpPr/>
              <p:nvPr/>
            </p:nvSpPr>
            <p:spPr>
              <a:xfrm>
                <a:off x="609601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0" name="Google Shape;4090;p8"/>
              <p:cNvSpPr/>
              <p:nvPr/>
            </p:nvSpPr>
            <p:spPr>
              <a:xfrm>
                <a:off x="637310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8"/>
              <p:cNvSpPr/>
              <p:nvPr/>
            </p:nvSpPr>
            <p:spPr>
              <a:xfrm>
                <a:off x="665019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8"/>
              <p:cNvSpPr/>
              <p:nvPr/>
            </p:nvSpPr>
            <p:spPr>
              <a:xfrm>
                <a:off x="692728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8"/>
              <p:cNvSpPr/>
              <p:nvPr/>
            </p:nvSpPr>
            <p:spPr>
              <a:xfrm>
                <a:off x="720437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8"/>
              <p:cNvSpPr/>
              <p:nvPr/>
            </p:nvSpPr>
            <p:spPr>
              <a:xfrm>
                <a:off x="748147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5" name="Google Shape;4095;p8"/>
              <p:cNvSpPr/>
              <p:nvPr/>
            </p:nvSpPr>
            <p:spPr>
              <a:xfrm>
                <a:off x="775856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6" name="Google Shape;4096;p8"/>
              <p:cNvSpPr/>
              <p:nvPr/>
            </p:nvSpPr>
            <p:spPr>
              <a:xfrm>
                <a:off x="803565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8"/>
              <p:cNvSpPr/>
              <p:nvPr/>
            </p:nvSpPr>
            <p:spPr>
              <a:xfrm>
                <a:off x="831274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8"/>
              <p:cNvSpPr/>
              <p:nvPr/>
            </p:nvSpPr>
            <p:spPr>
              <a:xfrm>
                <a:off x="858983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8"/>
              <p:cNvSpPr/>
              <p:nvPr/>
            </p:nvSpPr>
            <p:spPr>
              <a:xfrm>
                <a:off x="886692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0" name="Google Shape;4100;p8"/>
            <p:cNvGrpSpPr/>
            <p:nvPr/>
          </p:nvGrpSpPr>
          <p:grpSpPr>
            <a:xfrm>
              <a:off x="0" y="1386000"/>
              <a:ext cx="9144128" cy="277200"/>
              <a:chOff x="0" y="1386000"/>
              <a:chExt cx="9144128" cy="277200"/>
            </a:xfrm>
          </p:grpSpPr>
          <p:sp>
            <p:nvSpPr>
              <p:cNvPr id="4101" name="Google Shape;4101;p8"/>
              <p:cNvSpPr/>
              <p:nvPr/>
            </p:nvSpPr>
            <p:spPr>
              <a:xfrm>
                <a:off x="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2" name="Google Shape;4102;p8"/>
              <p:cNvSpPr/>
              <p:nvPr/>
            </p:nvSpPr>
            <p:spPr>
              <a:xfrm>
                <a:off x="27709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8"/>
              <p:cNvSpPr/>
              <p:nvPr/>
            </p:nvSpPr>
            <p:spPr>
              <a:xfrm>
                <a:off x="55418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8"/>
              <p:cNvSpPr/>
              <p:nvPr/>
            </p:nvSpPr>
            <p:spPr>
              <a:xfrm>
                <a:off x="83127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8"/>
              <p:cNvSpPr/>
              <p:nvPr/>
            </p:nvSpPr>
            <p:spPr>
              <a:xfrm>
                <a:off x="110836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8"/>
              <p:cNvSpPr/>
              <p:nvPr/>
            </p:nvSpPr>
            <p:spPr>
              <a:xfrm>
                <a:off x="138545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7" name="Google Shape;4107;p8"/>
              <p:cNvSpPr/>
              <p:nvPr/>
            </p:nvSpPr>
            <p:spPr>
              <a:xfrm>
                <a:off x="166254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8" name="Google Shape;4108;p8"/>
              <p:cNvSpPr/>
              <p:nvPr/>
            </p:nvSpPr>
            <p:spPr>
              <a:xfrm>
                <a:off x="193964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8"/>
              <p:cNvSpPr/>
              <p:nvPr/>
            </p:nvSpPr>
            <p:spPr>
              <a:xfrm>
                <a:off x="221673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8"/>
              <p:cNvSpPr/>
              <p:nvPr/>
            </p:nvSpPr>
            <p:spPr>
              <a:xfrm>
                <a:off x="249382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8"/>
              <p:cNvSpPr/>
              <p:nvPr/>
            </p:nvSpPr>
            <p:spPr>
              <a:xfrm>
                <a:off x="277091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8"/>
              <p:cNvSpPr/>
              <p:nvPr/>
            </p:nvSpPr>
            <p:spPr>
              <a:xfrm>
                <a:off x="304800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8"/>
              <p:cNvSpPr/>
              <p:nvPr/>
            </p:nvSpPr>
            <p:spPr>
              <a:xfrm>
                <a:off x="332509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8"/>
              <p:cNvSpPr/>
              <p:nvPr/>
            </p:nvSpPr>
            <p:spPr>
              <a:xfrm>
                <a:off x="360218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8"/>
              <p:cNvSpPr/>
              <p:nvPr/>
            </p:nvSpPr>
            <p:spPr>
              <a:xfrm>
                <a:off x="387928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8"/>
              <p:cNvSpPr/>
              <p:nvPr/>
            </p:nvSpPr>
            <p:spPr>
              <a:xfrm>
                <a:off x="415637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8"/>
              <p:cNvSpPr/>
              <p:nvPr/>
            </p:nvSpPr>
            <p:spPr>
              <a:xfrm>
                <a:off x="443346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8"/>
              <p:cNvSpPr/>
              <p:nvPr/>
            </p:nvSpPr>
            <p:spPr>
              <a:xfrm>
                <a:off x="471055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8"/>
              <p:cNvSpPr/>
              <p:nvPr/>
            </p:nvSpPr>
            <p:spPr>
              <a:xfrm>
                <a:off x="498764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8"/>
              <p:cNvSpPr/>
              <p:nvPr/>
            </p:nvSpPr>
            <p:spPr>
              <a:xfrm>
                <a:off x="526473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8"/>
              <p:cNvSpPr/>
              <p:nvPr/>
            </p:nvSpPr>
            <p:spPr>
              <a:xfrm>
                <a:off x="554183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8"/>
              <p:cNvSpPr/>
              <p:nvPr/>
            </p:nvSpPr>
            <p:spPr>
              <a:xfrm>
                <a:off x="581892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8"/>
              <p:cNvSpPr/>
              <p:nvPr/>
            </p:nvSpPr>
            <p:spPr>
              <a:xfrm>
                <a:off x="609601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8"/>
              <p:cNvSpPr/>
              <p:nvPr/>
            </p:nvSpPr>
            <p:spPr>
              <a:xfrm>
                <a:off x="637310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8"/>
              <p:cNvSpPr/>
              <p:nvPr/>
            </p:nvSpPr>
            <p:spPr>
              <a:xfrm>
                <a:off x="665019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8"/>
              <p:cNvSpPr/>
              <p:nvPr/>
            </p:nvSpPr>
            <p:spPr>
              <a:xfrm>
                <a:off x="692728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8"/>
              <p:cNvSpPr/>
              <p:nvPr/>
            </p:nvSpPr>
            <p:spPr>
              <a:xfrm>
                <a:off x="720437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8"/>
              <p:cNvSpPr/>
              <p:nvPr/>
            </p:nvSpPr>
            <p:spPr>
              <a:xfrm>
                <a:off x="748147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8"/>
              <p:cNvSpPr/>
              <p:nvPr/>
            </p:nvSpPr>
            <p:spPr>
              <a:xfrm>
                <a:off x="775856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8"/>
              <p:cNvSpPr/>
              <p:nvPr/>
            </p:nvSpPr>
            <p:spPr>
              <a:xfrm>
                <a:off x="803565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8"/>
              <p:cNvSpPr/>
              <p:nvPr/>
            </p:nvSpPr>
            <p:spPr>
              <a:xfrm>
                <a:off x="831274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8"/>
              <p:cNvSpPr/>
              <p:nvPr/>
            </p:nvSpPr>
            <p:spPr>
              <a:xfrm>
                <a:off x="858983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8"/>
              <p:cNvSpPr/>
              <p:nvPr/>
            </p:nvSpPr>
            <p:spPr>
              <a:xfrm>
                <a:off x="886692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4" name="Google Shape;4134;p8"/>
            <p:cNvGrpSpPr/>
            <p:nvPr/>
          </p:nvGrpSpPr>
          <p:grpSpPr>
            <a:xfrm>
              <a:off x="0" y="1663200"/>
              <a:ext cx="9144128" cy="277200"/>
              <a:chOff x="0" y="1663200"/>
              <a:chExt cx="9144128" cy="277200"/>
            </a:xfrm>
          </p:grpSpPr>
          <p:sp>
            <p:nvSpPr>
              <p:cNvPr id="4135" name="Google Shape;4135;p8"/>
              <p:cNvSpPr/>
              <p:nvPr/>
            </p:nvSpPr>
            <p:spPr>
              <a:xfrm>
                <a:off x="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8"/>
              <p:cNvSpPr/>
              <p:nvPr/>
            </p:nvSpPr>
            <p:spPr>
              <a:xfrm>
                <a:off x="27709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8"/>
              <p:cNvSpPr/>
              <p:nvPr/>
            </p:nvSpPr>
            <p:spPr>
              <a:xfrm>
                <a:off x="55418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8" name="Google Shape;4138;p8"/>
              <p:cNvSpPr/>
              <p:nvPr/>
            </p:nvSpPr>
            <p:spPr>
              <a:xfrm>
                <a:off x="83127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8"/>
              <p:cNvSpPr/>
              <p:nvPr/>
            </p:nvSpPr>
            <p:spPr>
              <a:xfrm>
                <a:off x="110836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8"/>
              <p:cNvSpPr/>
              <p:nvPr/>
            </p:nvSpPr>
            <p:spPr>
              <a:xfrm>
                <a:off x="138545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8"/>
              <p:cNvSpPr/>
              <p:nvPr/>
            </p:nvSpPr>
            <p:spPr>
              <a:xfrm>
                <a:off x="166254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8"/>
              <p:cNvSpPr/>
              <p:nvPr/>
            </p:nvSpPr>
            <p:spPr>
              <a:xfrm>
                <a:off x="193964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8"/>
              <p:cNvSpPr/>
              <p:nvPr/>
            </p:nvSpPr>
            <p:spPr>
              <a:xfrm>
                <a:off x="221673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8"/>
              <p:cNvSpPr/>
              <p:nvPr/>
            </p:nvSpPr>
            <p:spPr>
              <a:xfrm>
                <a:off x="249382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8"/>
              <p:cNvSpPr/>
              <p:nvPr/>
            </p:nvSpPr>
            <p:spPr>
              <a:xfrm>
                <a:off x="277091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8"/>
              <p:cNvSpPr/>
              <p:nvPr/>
            </p:nvSpPr>
            <p:spPr>
              <a:xfrm>
                <a:off x="304800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8"/>
              <p:cNvSpPr/>
              <p:nvPr/>
            </p:nvSpPr>
            <p:spPr>
              <a:xfrm>
                <a:off x="332509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8"/>
              <p:cNvSpPr/>
              <p:nvPr/>
            </p:nvSpPr>
            <p:spPr>
              <a:xfrm>
                <a:off x="360218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8"/>
              <p:cNvSpPr/>
              <p:nvPr/>
            </p:nvSpPr>
            <p:spPr>
              <a:xfrm>
                <a:off x="387928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8"/>
              <p:cNvSpPr/>
              <p:nvPr/>
            </p:nvSpPr>
            <p:spPr>
              <a:xfrm>
                <a:off x="415637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8"/>
              <p:cNvSpPr/>
              <p:nvPr/>
            </p:nvSpPr>
            <p:spPr>
              <a:xfrm>
                <a:off x="443346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8"/>
              <p:cNvSpPr/>
              <p:nvPr/>
            </p:nvSpPr>
            <p:spPr>
              <a:xfrm>
                <a:off x="471055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8"/>
              <p:cNvSpPr/>
              <p:nvPr/>
            </p:nvSpPr>
            <p:spPr>
              <a:xfrm>
                <a:off x="498764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8"/>
              <p:cNvSpPr/>
              <p:nvPr/>
            </p:nvSpPr>
            <p:spPr>
              <a:xfrm>
                <a:off x="526473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8"/>
              <p:cNvSpPr/>
              <p:nvPr/>
            </p:nvSpPr>
            <p:spPr>
              <a:xfrm>
                <a:off x="554183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8"/>
              <p:cNvSpPr/>
              <p:nvPr/>
            </p:nvSpPr>
            <p:spPr>
              <a:xfrm>
                <a:off x="581892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8"/>
              <p:cNvSpPr/>
              <p:nvPr/>
            </p:nvSpPr>
            <p:spPr>
              <a:xfrm>
                <a:off x="609601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8"/>
              <p:cNvSpPr/>
              <p:nvPr/>
            </p:nvSpPr>
            <p:spPr>
              <a:xfrm>
                <a:off x="637310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8"/>
              <p:cNvSpPr/>
              <p:nvPr/>
            </p:nvSpPr>
            <p:spPr>
              <a:xfrm>
                <a:off x="665019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8"/>
              <p:cNvSpPr/>
              <p:nvPr/>
            </p:nvSpPr>
            <p:spPr>
              <a:xfrm>
                <a:off x="692728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8"/>
              <p:cNvSpPr/>
              <p:nvPr/>
            </p:nvSpPr>
            <p:spPr>
              <a:xfrm>
                <a:off x="720437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8"/>
              <p:cNvSpPr/>
              <p:nvPr/>
            </p:nvSpPr>
            <p:spPr>
              <a:xfrm>
                <a:off x="748147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8"/>
              <p:cNvSpPr/>
              <p:nvPr/>
            </p:nvSpPr>
            <p:spPr>
              <a:xfrm>
                <a:off x="775856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8"/>
              <p:cNvSpPr/>
              <p:nvPr/>
            </p:nvSpPr>
            <p:spPr>
              <a:xfrm>
                <a:off x="803565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8"/>
              <p:cNvSpPr/>
              <p:nvPr/>
            </p:nvSpPr>
            <p:spPr>
              <a:xfrm>
                <a:off x="831274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8"/>
              <p:cNvSpPr/>
              <p:nvPr/>
            </p:nvSpPr>
            <p:spPr>
              <a:xfrm>
                <a:off x="858983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8"/>
              <p:cNvSpPr/>
              <p:nvPr/>
            </p:nvSpPr>
            <p:spPr>
              <a:xfrm>
                <a:off x="886692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8" name="Google Shape;4168;p8"/>
            <p:cNvGrpSpPr/>
            <p:nvPr/>
          </p:nvGrpSpPr>
          <p:grpSpPr>
            <a:xfrm>
              <a:off x="0" y="1940400"/>
              <a:ext cx="9144128" cy="277200"/>
              <a:chOff x="0" y="1940400"/>
              <a:chExt cx="9144128" cy="277200"/>
            </a:xfrm>
          </p:grpSpPr>
          <p:sp>
            <p:nvSpPr>
              <p:cNvPr id="4169" name="Google Shape;4169;p8"/>
              <p:cNvSpPr/>
              <p:nvPr/>
            </p:nvSpPr>
            <p:spPr>
              <a:xfrm>
                <a:off x="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8"/>
              <p:cNvSpPr/>
              <p:nvPr/>
            </p:nvSpPr>
            <p:spPr>
              <a:xfrm>
                <a:off x="27709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8"/>
              <p:cNvSpPr/>
              <p:nvPr/>
            </p:nvSpPr>
            <p:spPr>
              <a:xfrm>
                <a:off x="55418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8"/>
              <p:cNvSpPr/>
              <p:nvPr/>
            </p:nvSpPr>
            <p:spPr>
              <a:xfrm>
                <a:off x="83127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8"/>
              <p:cNvSpPr/>
              <p:nvPr/>
            </p:nvSpPr>
            <p:spPr>
              <a:xfrm>
                <a:off x="110836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8"/>
              <p:cNvSpPr/>
              <p:nvPr/>
            </p:nvSpPr>
            <p:spPr>
              <a:xfrm>
                <a:off x="138545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8"/>
              <p:cNvSpPr/>
              <p:nvPr/>
            </p:nvSpPr>
            <p:spPr>
              <a:xfrm>
                <a:off x="166254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8"/>
              <p:cNvSpPr/>
              <p:nvPr/>
            </p:nvSpPr>
            <p:spPr>
              <a:xfrm>
                <a:off x="193964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8"/>
              <p:cNvSpPr/>
              <p:nvPr/>
            </p:nvSpPr>
            <p:spPr>
              <a:xfrm>
                <a:off x="221673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8"/>
              <p:cNvSpPr/>
              <p:nvPr/>
            </p:nvSpPr>
            <p:spPr>
              <a:xfrm>
                <a:off x="249382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8"/>
              <p:cNvSpPr/>
              <p:nvPr/>
            </p:nvSpPr>
            <p:spPr>
              <a:xfrm>
                <a:off x="277091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8"/>
              <p:cNvSpPr/>
              <p:nvPr/>
            </p:nvSpPr>
            <p:spPr>
              <a:xfrm>
                <a:off x="304800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8"/>
              <p:cNvSpPr/>
              <p:nvPr/>
            </p:nvSpPr>
            <p:spPr>
              <a:xfrm>
                <a:off x="332509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8"/>
              <p:cNvSpPr/>
              <p:nvPr/>
            </p:nvSpPr>
            <p:spPr>
              <a:xfrm>
                <a:off x="360218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8"/>
              <p:cNvSpPr/>
              <p:nvPr/>
            </p:nvSpPr>
            <p:spPr>
              <a:xfrm>
                <a:off x="387928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8"/>
              <p:cNvSpPr/>
              <p:nvPr/>
            </p:nvSpPr>
            <p:spPr>
              <a:xfrm>
                <a:off x="415637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8"/>
              <p:cNvSpPr/>
              <p:nvPr/>
            </p:nvSpPr>
            <p:spPr>
              <a:xfrm>
                <a:off x="443346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8"/>
              <p:cNvSpPr/>
              <p:nvPr/>
            </p:nvSpPr>
            <p:spPr>
              <a:xfrm>
                <a:off x="471055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8"/>
              <p:cNvSpPr/>
              <p:nvPr/>
            </p:nvSpPr>
            <p:spPr>
              <a:xfrm>
                <a:off x="498764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8"/>
              <p:cNvSpPr/>
              <p:nvPr/>
            </p:nvSpPr>
            <p:spPr>
              <a:xfrm>
                <a:off x="526473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8"/>
              <p:cNvSpPr/>
              <p:nvPr/>
            </p:nvSpPr>
            <p:spPr>
              <a:xfrm>
                <a:off x="554183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8"/>
              <p:cNvSpPr/>
              <p:nvPr/>
            </p:nvSpPr>
            <p:spPr>
              <a:xfrm>
                <a:off x="581892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8"/>
              <p:cNvSpPr/>
              <p:nvPr/>
            </p:nvSpPr>
            <p:spPr>
              <a:xfrm>
                <a:off x="609601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8"/>
              <p:cNvSpPr/>
              <p:nvPr/>
            </p:nvSpPr>
            <p:spPr>
              <a:xfrm>
                <a:off x="637310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8"/>
              <p:cNvSpPr/>
              <p:nvPr/>
            </p:nvSpPr>
            <p:spPr>
              <a:xfrm>
                <a:off x="665019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8"/>
              <p:cNvSpPr/>
              <p:nvPr/>
            </p:nvSpPr>
            <p:spPr>
              <a:xfrm>
                <a:off x="692728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8"/>
              <p:cNvSpPr/>
              <p:nvPr/>
            </p:nvSpPr>
            <p:spPr>
              <a:xfrm>
                <a:off x="720437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8"/>
              <p:cNvSpPr/>
              <p:nvPr/>
            </p:nvSpPr>
            <p:spPr>
              <a:xfrm>
                <a:off x="748147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8"/>
              <p:cNvSpPr/>
              <p:nvPr/>
            </p:nvSpPr>
            <p:spPr>
              <a:xfrm>
                <a:off x="775856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8"/>
              <p:cNvSpPr/>
              <p:nvPr/>
            </p:nvSpPr>
            <p:spPr>
              <a:xfrm>
                <a:off x="803565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8"/>
              <p:cNvSpPr/>
              <p:nvPr/>
            </p:nvSpPr>
            <p:spPr>
              <a:xfrm>
                <a:off x="831274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8"/>
              <p:cNvSpPr/>
              <p:nvPr/>
            </p:nvSpPr>
            <p:spPr>
              <a:xfrm>
                <a:off x="858983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8"/>
              <p:cNvSpPr/>
              <p:nvPr/>
            </p:nvSpPr>
            <p:spPr>
              <a:xfrm>
                <a:off x="886692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2" name="Google Shape;4202;p8"/>
            <p:cNvGrpSpPr/>
            <p:nvPr/>
          </p:nvGrpSpPr>
          <p:grpSpPr>
            <a:xfrm>
              <a:off x="0" y="2217600"/>
              <a:ext cx="9144128" cy="277200"/>
              <a:chOff x="0" y="2217600"/>
              <a:chExt cx="9144128" cy="277200"/>
            </a:xfrm>
          </p:grpSpPr>
          <p:sp>
            <p:nvSpPr>
              <p:cNvPr id="4203" name="Google Shape;4203;p8"/>
              <p:cNvSpPr/>
              <p:nvPr/>
            </p:nvSpPr>
            <p:spPr>
              <a:xfrm>
                <a:off x="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8"/>
              <p:cNvSpPr/>
              <p:nvPr/>
            </p:nvSpPr>
            <p:spPr>
              <a:xfrm>
                <a:off x="27709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8"/>
              <p:cNvSpPr/>
              <p:nvPr/>
            </p:nvSpPr>
            <p:spPr>
              <a:xfrm>
                <a:off x="55418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8"/>
              <p:cNvSpPr/>
              <p:nvPr/>
            </p:nvSpPr>
            <p:spPr>
              <a:xfrm>
                <a:off x="83127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7" name="Google Shape;4207;p8"/>
              <p:cNvSpPr/>
              <p:nvPr/>
            </p:nvSpPr>
            <p:spPr>
              <a:xfrm>
                <a:off x="110836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8"/>
              <p:cNvSpPr/>
              <p:nvPr/>
            </p:nvSpPr>
            <p:spPr>
              <a:xfrm>
                <a:off x="138545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8"/>
              <p:cNvSpPr/>
              <p:nvPr/>
            </p:nvSpPr>
            <p:spPr>
              <a:xfrm>
                <a:off x="166254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8"/>
              <p:cNvSpPr/>
              <p:nvPr/>
            </p:nvSpPr>
            <p:spPr>
              <a:xfrm>
                <a:off x="193964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8"/>
              <p:cNvSpPr/>
              <p:nvPr/>
            </p:nvSpPr>
            <p:spPr>
              <a:xfrm>
                <a:off x="221673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8"/>
              <p:cNvSpPr/>
              <p:nvPr/>
            </p:nvSpPr>
            <p:spPr>
              <a:xfrm>
                <a:off x="249382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8"/>
              <p:cNvSpPr/>
              <p:nvPr/>
            </p:nvSpPr>
            <p:spPr>
              <a:xfrm>
                <a:off x="277091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8"/>
              <p:cNvSpPr/>
              <p:nvPr/>
            </p:nvSpPr>
            <p:spPr>
              <a:xfrm>
                <a:off x="304800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8"/>
              <p:cNvSpPr/>
              <p:nvPr/>
            </p:nvSpPr>
            <p:spPr>
              <a:xfrm>
                <a:off x="332509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8"/>
              <p:cNvSpPr/>
              <p:nvPr/>
            </p:nvSpPr>
            <p:spPr>
              <a:xfrm>
                <a:off x="360218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8"/>
              <p:cNvSpPr/>
              <p:nvPr/>
            </p:nvSpPr>
            <p:spPr>
              <a:xfrm>
                <a:off x="387928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8"/>
              <p:cNvSpPr/>
              <p:nvPr/>
            </p:nvSpPr>
            <p:spPr>
              <a:xfrm>
                <a:off x="415637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8"/>
              <p:cNvSpPr/>
              <p:nvPr/>
            </p:nvSpPr>
            <p:spPr>
              <a:xfrm>
                <a:off x="443346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8"/>
              <p:cNvSpPr/>
              <p:nvPr/>
            </p:nvSpPr>
            <p:spPr>
              <a:xfrm>
                <a:off x="471055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8"/>
              <p:cNvSpPr/>
              <p:nvPr/>
            </p:nvSpPr>
            <p:spPr>
              <a:xfrm>
                <a:off x="498764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8"/>
              <p:cNvSpPr/>
              <p:nvPr/>
            </p:nvSpPr>
            <p:spPr>
              <a:xfrm>
                <a:off x="526473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8"/>
              <p:cNvSpPr/>
              <p:nvPr/>
            </p:nvSpPr>
            <p:spPr>
              <a:xfrm>
                <a:off x="554183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8"/>
              <p:cNvSpPr/>
              <p:nvPr/>
            </p:nvSpPr>
            <p:spPr>
              <a:xfrm>
                <a:off x="581892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8"/>
              <p:cNvSpPr/>
              <p:nvPr/>
            </p:nvSpPr>
            <p:spPr>
              <a:xfrm>
                <a:off x="609601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8"/>
              <p:cNvSpPr/>
              <p:nvPr/>
            </p:nvSpPr>
            <p:spPr>
              <a:xfrm>
                <a:off x="637310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8"/>
              <p:cNvSpPr/>
              <p:nvPr/>
            </p:nvSpPr>
            <p:spPr>
              <a:xfrm>
                <a:off x="665019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8"/>
              <p:cNvSpPr/>
              <p:nvPr/>
            </p:nvSpPr>
            <p:spPr>
              <a:xfrm>
                <a:off x="692728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8"/>
              <p:cNvSpPr/>
              <p:nvPr/>
            </p:nvSpPr>
            <p:spPr>
              <a:xfrm>
                <a:off x="720437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8"/>
              <p:cNvSpPr/>
              <p:nvPr/>
            </p:nvSpPr>
            <p:spPr>
              <a:xfrm>
                <a:off x="748147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8"/>
              <p:cNvSpPr/>
              <p:nvPr/>
            </p:nvSpPr>
            <p:spPr>
              <a:xfrm>
                <a:off x="775856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8"/>
              <p:cNvSpPr/>
              <p:nvPr/>
            </p:nvSpPr>
            <p:spPr>
              <a:xfrm>
                <a:off x="803565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8"/>
              <p:cNvSpPr/>
              <p:nvPr/>
            </p:nvSpPr>
            <p:spPr>
              <a:xfrm>
                <a:off x="831274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8"/>
              <p:cNvSpPr/>
              <p:nvPr/>
            </p:nvSpPr>
            <p:spPr>
              <a:xfrm>
                <a:off x="858983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8"/>
              <p:cNvSpPr/>
              <p:nvPr/>
            </p:nvSpPr>
            <p:spPr>
              <a:xfrm>
                <a:off x="886692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6" name="Google Shape;4236;p8"/>
            <p:cNvGrpSpPr/>
            <p:nvPr/>
          </p:nvGrpSpPr>
          <p:grpSpPr>
            <a:xfrm>
              <a:off x="0" y="2494800"/>
              <a:ext cx="9144128" cy="277200"/>
              <a:chOff x="0" y="2494800"/>
              <a:chExt cx="9144128" cy="277200"/>
            </a:xfrm>
          </p:grpSpPr>
          <p:sp>
            <p:nvSpPr>
              <p:cNvPr id="4237" name="Google Shape;4237;p8"/>
              <p:cNvSpPr/>
              <p:nvPr/>
            </p:nvSpPr>
            <p:spPr>
              <a:xfrm>
                <a:off x="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8"/>
              <p:cNvSpPr/>
              <p:nvPr/>
            </p:nvSpPr>
            <p:spPr>
              <a:xfrm>
                <a:off x="27709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8"/>
              <p:cNvSpPr/>
              <p:nvPr/>
            </p:nvSpPr>
            <p:spPr>
              <a:xfrm>
                <a:off x="55418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8"/>
              <p:cNvSpPr/>
              <p:nvPr/>
            </p:nvSpPr>
            <p:spPr>
              <a:xfrm>
                <a:off x="83127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8"/>
              <p:cNvSpPr/>
              <p:nvPr/>
            </p:nvSpPr>
            <p:spPr>
              <a:xfrm>
                <a:off x="110836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8"/>
              <p:cNvSpPr/>
              <p:nvPr/>
            </p:nvSpPr>
            <p:spPr>
              <a:xfrm>
                <a:off x="138545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8"/>
              <p:cNvSpPr/>
              <p:nvPr/>
            </p:nvSpPr>
            <p:spPr>
              <a:xfrm>
                <a:off x="166254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8"/>
              <p:cNvSpPr/>
              <p:nvPr/>
            </p:nvSpPr>
            <p:spPr>
              <a:xfrm>
                <a:off x="193964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8"/>
              <p:cNvSpPr/>
              <p:nvPr/>
            </p:nvSpPr>
            <p:spPr>
              <a:xfrm>
                <a:off x="221673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8"/>
              <p:cNvSpPr/>
              <p:nvPr/>
            </p:nvSpPr>
            <p:spPr>
              <a:xfrm>
                <a:off x="249382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8"/>
              <p:cNvSpPr/>
              <p:nvPr/>
            </p:nvSpPr>
            <p:spPr>
              <a:xfrm>
                <a:off x="277091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8"/>
              <p:cNvSpPr/>
              <p:nvPr/>
            </p:nvSpPr>
            <p:spPr>
              <a:xfrm>
                <a:off x="304800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8"/>
              <p:cNvSpPr/>
              <p:nvPr/>
            </p:nvSpPr>
            <p:spPr>
              <a:xfrm>
                <a:off x="332509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8"/>
              <p:cNvSpPr/>
              <p:nvPr/>
            </p:nvSpPr>
            <p:spPr>
              <a:xfrm>
                <a:off x="360218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8"/>
              <p:cNvSpPr/>
              <p:nvPr/>
            </p:nvSpPr>
            <p:spPr>
              <a:xfrm>
                <a:off x="387928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8"/>
              <p:cNvSpPr/>
              <p:nvPr/>
            </p:nvSpPr>
            <p:spPr>
              <a:xfrm>
                <a:off x="415637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8"/>
              <p:cNvSpPr/>
              <p:nvPr/>
            </p:nvSpPr>
            <p:spPr>
              <a:xfrm>
                <a:off x="443346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8"/>
              <p:cNvSpPr/>
              <p:nvPr/>
            </p:nvSpPr>
            <p:spPr>
              <a:xfrm>
                <a:off x="471055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8"/>
              <p:cNvSpPr/>
              <p:nvPr/>
            </p:nvSpPr>
            <p:spPr>
              <a:xfrm>
                <a:off x="498764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8"/>
              <p:cNvSpPr/>
              <p:nvPr/>
            </p:nvSpPr>
            <p:spPr>
              <a:xfrm>
                <a:off x="526473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8"/>
              <p:cNvSpPr/>
              <p:nvPr/>
            </p:nvSpPr>
            <p:spPr>
              <a:xfrm>
                <a:off x="554183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8"/>
              <p:cNvSpPr/>
              <p:nvPr/>
            </p:nvSpPr>
            <p:spPr>
              <a:xfrm>
                <a:off x="581892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8"/>
              <p:cNvSpPr/>
              <p:nvPr/>
            </p:nvSpPr>
            <p:spPr>
              <a:xfrm>
                <a:off x="609601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8"/>
              <p:cNvSpPr/>
              <p:nvPr/>
            </p:nvSpPr>
            <p:spPr>
              <a:xfrm>
                <a:off x="637310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8"/>
              <p:cNvSpPr/>
              <p:nvPr/>
            </p:nvSpPr>
            <p:spPr>
              <a:xfrm>
                <a:off x="665019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8"/>
              <p:cNvSpPr/>
              <p:nvPr/>
            </p:nvSpPr>
            <p:spPr>
              <a:xfrm>
                <a:off x="692728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8"/>
              <p:cNvSpPr/>
              <p:nvPr/>
            </p:nvSpPr>
            <p:spPr>
              <a:xfrm>
                <a:off x="720437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8"/>
              <p:cNvSpPr/>
              <p:nvPr/>
            </p:nvSpPr>
            <p:spPr>
              <a:xfrm>
                <a:off x="748147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8"/>
              <p:cNvSpPr/>
              <p:nvPr/>
            </p:nvSpPr>
            <p:spPr>
              <a:xfrm>
                <a:off x="775856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8"/>
              <p:cNvSpPr/>
              <p:nvPr/>
            </p:nvSpPr>
            <p:spPr>
              <a:xfrm>
                <a:off x="803565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8"/>
              <p:cNvSpPr/>
              <p:nvPr/>
            </p:nvSpPr>
            <p:spPr>
              <a:xfrm>
                <a:off x="831274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8"/>
              <p:cNvSpPr/>
              <p:nvPr/>
            </p:nvSpPr>
            <p:spPr>
              <a:xfrm>
                <a:off x="858983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8"/>
              <p:cNvSpPr/>
              <p:nvPr/>
            </p:nvSpPr>
            <p:spPr>
              <a:xfrm>
                <a:off x="886692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0" name="Google Shape;4270;p8"/>
            <p:cNvGrpSpPr/>
            <p:nvPr/>
          </p:nvGrpSpPr>
          <p:grpSpPr>
            <a:xfrm>
              <a:off x="0" y="2772000"/>
              <a:ext cx="9144128" cy="277200"/>
              <a:chOff x="0" y="2772000"/>
              <a:chExt cx="9144128" cy="277200"/>
            </a:xfrm>
          </p:grpSpPr>
          <p:sp>
            <p:nvSpPr>
              <p:cNvPr id="4271" name="Google Shape;4271;p8"/>
              <p:cNvSpPr/>
              <p:nvPr/>
            </p:nvSpPr>
            <p:spPr>
              <a:xfrm>
                <a:off x="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8"/>
              <p:cNvSpPr/>
              <p:nvPr/>
            </p:nvSpPr>
            <p:spPr>
              <a:xfrm>
                <a:off x="27709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8"/>
              <p:cNvSpPr/>
              <p:nvPr/>
            </p:nvSpPr>
            <p:spPr>
              <a:xfrm>
                <a:off x="55418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8"/>
              <p:cNvSpPr/>
              <p:nvPr/>
            </p:nvSpPr>
            <p:spPr>
              <a:xfrm>
                <a:off x="83127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8"/>
              <p:cNvSpPr/>
              <p:nvPr/>
            </p:nvSpPr>
            <p:spPr>
              <a:xfrm>
                <a:off x="110836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8"/>
              <p:cNvSpPr/>
              <p:nvPr/>
            </p:nvSpPr>
            <p:spPr>
              <a:xfrm>
                <a:off x="138545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8"/>
              <p:cNvSpPr/>
              <p:nvPr/>
            </p:nvSpPr>
            <p:spPr>
              <a:xfrm>
                <a:off x="166254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8"/>
              <p:cNvSpPr/>
              <p:nvPr/>
            </p:nvSpPr>
            <p:spPr>
              <a:xfrm>
                <a:off x="193964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8"/>
              <p:cNvSpPr/>
              <p:nvPr/>
            </p:nvSpPr>
            <p:spPr>
              <a:xfrm>
                <a:off x="221673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8"/>
              <p:cNvSpPr/>
              <p:nvPr/>
            </p:nvSpPr>
            <p:spPr>
              <a:xfrm>
                <a:off x="249382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8"/>
              <p:cNvSpPr/>
              <p:nvPr/>
            </p:nvSpPr>
            <p:spPr>
              <a:xfrm>
                <a:off x="277091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8"/>
              <p:cNvSpPr/>
              <p:nvPr/>
            </p:nvSpPr>
            <p:spPr>
              <a:xfrm>
                <a:off x="304800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8"/>
              <p:cNvSpPr/>
              <p:nvPr/>
            </p:nvSpPr>
            <p:spPr>
              <a:xfrm>
                <a:off x="332509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8"/>
              <p:cNvSpPr/>
              <p:nvPr/>
            </p:nvSpPr>
            <p:spPr>
              <a:xfrm>
                <a:off x="360218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8"/>
              <p:cNvSpPr/>
              <p:nvPr/>
            </p:nvSpPr>
            <p:spPr>
              <a:xfrm>
                <a:off x="387928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8"/>
              <p:cNvSpPr/>
              <p:nvPr/>
            </p:nvSpPr>
            <p:spPr>
              <a:xfrm>
                <a:off x="415637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8"/>
              <p:cNvSpPr/>
              <p:nvPr/>
            </p:nvSpPr>
            <p:spPr>
              <a:xfrm>
                <a:off x="443346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8"/>
              <p:cNvSpPr/>
              <p:nvPr/>
            </p:nvSpPr>
            <p:spPr>
              <a:xfrm>
                <a:off x="471055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8"/>
              <p:cNvSpPr/>
              <p:nvPr/>
            </p:nvSpPr>
            <p:spPr>
              <a:xfrm>
                <a:off x="498764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8"/>
              <p:cNvSpPr/>
              <p:nvPr/>
            </p:nvSpPr>
            <p:spPr>
              <a:xfrm>
                <a:off x="526473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8"/>
              <p:cNvSpPr/>
              <p:nvPr/>
            </p:nvSpPr>
            <p:spPr>
              <a:xfrm>
                <a:off x="554183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8"/>
              <p:cNvSpPr/>
              <p:nvPr/>
            </p:nvSpPr>
            <p:spPr>
              <a:xfrm>
                <a:off x="581892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8"/>
              <p:cNvSpPr/>
              <p:nvPr/>
            </p:nvSpPr>
            <p:spPr>
              <a:xfrm>
                <a:off x="609601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8"/>
              <p:cNvSpPr/>
              <p:nvPr/>
            </p:nvSpPr>
            <p:spPr>
              <a:xfrm>
                <a:off x="637310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8"/>
              <p:cNvSpPr/>
              <p:nvPr/>
            </p:nvSpPr>
            <p:spPr>
              <a:xfrm>
                <a:off x="665019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8"/>
              <p:cNvSpPr/>
              <p:nvPr/>
            </p:nvSpPr>
            <p:spPr>
              <a:xfrm>
                <a:off x="692728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8"/>
              <p:cNvSpPr/>
              <p:nvPr/>
            </p:nvSpPr>
            <p:spPr>
              <a:xfrm>
                <a:off x="720437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8" name="Google Shape;4298;p8"/>
              <p:cNvSpPr/>
              <p:nvPr/>
            </p:nvSpPr>
            <p:spPr>
              <a:xfrm>
                <a:off x="748147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9" name="Google Shape;4299;p8"/>
              <p:cNvSpPr/>
              <p:nvPr/>
            </p:nvSpPr>
            <p:spPr>
              <a:xfrm>
                <a:off x="775856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8"/>
              <p:cNvSpPr/>
              <p:nvPr/>
            </p:nvSpPr>
            <p:spPr>
              <a:xfrm>
                <a:off x="803565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8"/>
              <p:cNvSpPr/>
              <p:nvPr/>
            </p:nvSpPr>
            <p:spPr>
              <a:xfrm>
                <a:off x="831274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8"/>
              <p:cNvSpPr/>
              <p:nvPr/>
            </p:nvSpPr>
            <p:spPr>
              <a:xfrm>
                <a:off x="858983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8"/>
              <p:cNvSpPr/>
              <p:nvPr/>
            </p:nvSpPr>
            <p:spPr>
              <a:xfrm>
                <a:off x="886692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4" name="Google Shape;4304;p8"/>
            <p:cNvGrpSpPr/>
            <p:nvPr/>
          </p:nvGrpSpPr>
          <p:grpSpPr>
            <a:xfrm>
              <a:off x="0" y="3049200"/>
              <a:ext cx="9144128" cy="277200"/>
              <a:chOff x="0" y="3049200"/>
              <a:chExt cx="9144128" cy="277200"/>
            </a:xfrm>
          </p:grpSpPr>
          <p:sp>
            <p:nvSpPr>
              <p:cNvPr id="4305" name="Google Shape;4305;p8"/>
              <p:cNvSpPr/>
              <p:nvPr/>
            </p:nvSpPr>
            <p:spPr>
              <a:xfrm>
                <a:off x="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8"/>
              <p:cNvSpPr/>
              <p:nvPr/>
            </p:nvSpPr>
            <p:spPr>
              <a:xfrm>
                <a:off x="27709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8"/>
              <p:cNvSpPr/>
              <p:nvPr/>
            </p:nvSpPr>
            <p:spPr>
              <a:xfrm>
                <a:off x="55418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8"/>
              <p:cNvSpPr/>
              <p:nvPr/>
            </p:nvSpPr>
            <p:spPr>
              <a:xfrm>
                <a:off x="83127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8"/>
              <p:cNvSpPr/>
              <p:nvPr/>
            </p:nvSpPr>
            <p:spPr>
              <a:xfrm>
                <a:off x="110836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0" name="Google Shape;4310;p8"/>
              <p:cNvSpPr/>
              <p:nvPr/>
            </p:nvSpPr>
            <p:spPr>
              <a:xfrm>
                <a:off x="138545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1" name="Google Shape;4311;p8"/>
              <p:cNvSpPr/>
              <p:nvPr/>
            </p:nvSpPr>
            <p:spPr>
              <a:xfrm>
                <a:off x="166254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8"/>
              <p:cNvSpPr/>
              <p:nvPr/>
            </p:nvSpPr>
            <p:spPr>
              <a:xfrm>
                <a:off x="193964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8"/>
              <p:cNvSpPr/>
              <p:nvPr/>
            </p:nvSpPr>
            <p:spPr>
              <a:xfrm>
                <a:off x="221673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8"/>
              <p:cNvSpPr/>
              <p:nvPr/>
            </p:nvSpPr>
            <p:spPr>
              <a:xfrm>
                <a:off x="249382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8"/>
              <p:cNvSpPr/>
              <p:nvPr/>
            </p:nvSpPr>
            <p:spPr>
              <a:xfrm>
                <a:off x="277091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6" name="Google Shape;4316;p8"/>
              <p:cNvSpPr/>
              <p:nvPr/>
            </p:nvSpPr>
            <p:spPr>
              <a:xfrm>
                <a:off x="304800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8"/>
              <p:cNvSpPr/>
              <p:nvPr/>
            </p:nvSpPr>
            <p:spPr>
              <a:xfrm>
                <a:off x="332509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8"/>
              <p:cNvSpPr/>
              <p:nvPr/>
            </p:nvSpPr>
            <p:spPr>
              <a:xfrm>
                <a:off x="360218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8"/>
              <p:cNvSpPr/>
              <p:nvPr/>
            </p:nvSpPr>
            <p:spPr>
              <a:xfrm>
                <a:off x="387928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8"/>
              <p:cNvSpPr/>
              <p:nvPr/>
            </p:nvSpPr>
            <p:spPr>
              <a:xfrm>
                <a:off x="415637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8"/>
              <p:cNvSpPr/>
              <p:nvPr/>
            </p:nvSpPr>
            <p:spPr>
              <a:xfrm>
                <a:off x="443346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2" name="Google Shape;4322;p8"/>
              <p:cNvSpPr/>
              <p:nvPr/>
            </p:nvSpPr>
            <p:spPr>
              <a:xfrm>
                <a:off x="471055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3" name="Google Shape;4323;p8"/>
              <p:cNvSpPr/>
              <p:nvPr/>
            </p:nvSpPr>
            <p:spPr>
              <a:xfrm>
                <a:off x="498764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8"/>
              <p:cNvSpPr/>
              <p:nvPr/>
            </p:nvSpPr>
            <p:spPr>
              <a:xfrm>
                <a:off x="526473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8"/>
              <p:cNvSpPr/>
              <p:nvPr/>
            </p:nvSpPr>
            <p:spPr>
              <a:xfrm>
                <a:off x="554183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8"/>
              <p:cNvSpPr/>
              <p:nvPr/>
            </p:nvSpPr>
            <p:spPr>
              <a:xfrm>
                <a:off x="581892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8"/>
              <p:cNvSpPr/>
              <p:nvPr/>
            </p:nvSpPr>
            <p:spPr>
              <a:xfrm>
                <a:off x="609601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8"/>
              <p:cNvSpPr/>
              <p:nvPr/>
            </p:nvSpPr>
            <p:spPr>
              <a:xfrm>
                <a:off x="637310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8"/>
              <p:cNvSpPr/>
              <p:nvPr/>
            </p:nvSpPr>
            <p:spPr>
              <a:xfrm>
                <a:off x="665019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8"/>
              <p:cNvSpPr/>
              <p:nvPr/>
            </p:nvSpPr>
            <p:spPr>
              <a:xfrm>
                <a:off x="692728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8"/>
              <p:cNvSpPr/>
              <p:nvPr/>
            </p:nvSpPr>
            <p:spPr>
              <a:xfrm>
                <a:off x="720437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8"/>
              <p:cNvSpPr/>
              <p:nvPr/>
            </p:nvSpPr>
            <p:spPr>
              <a:xfrm>
                <a:off x="748147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8"/>
              <p:cNvSpPr/>
              <p:nvPr/>
            </p:nvSpPr>
            <p:spPr>
              <a:xfrm>
                <a:off x="775856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8"/>
              <p:cNvSpPr/>
              <p:nvPr/>
            </p:nvSpPr>
            <p:spPr>
              <a:xfrm>
                <a:off x="803565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8"/>
              <p:cNvSpPr/>
              <p:nvPr/>
            </p:nvSpPr>
            <p:spPr>
              <a:xfrm>
                <a:off x="831274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8"/>
              <p:cNvSpPr/>
              <p:nvPr/>
            </p:nvSpPr>
            <p:spPr>
              <a:xfrm>
                <a:off x="858983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8"/>
              <p:cNvSpPr/>
              <p:nvPr/>
            </p:nvSpPr>
            <p:spPr>
              <a:xfrm>
                <a:off x="886692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8" name="Google Shape;4338;p8"/>
            <p:cNvGrpSpPr/>
            <p:nvPr/>
          </p:nvGrpSpPr>
          <p:grpSpPr>
            <a:xfrm>
              <a:off x="0" y="3326400"/>
              <a:ext cx="9144128" cy="277200"/>
              <a:chOff x="0" y="3326400"/>
              <a:chExt cx="9144128" cy="277200"/>
            </a:xfrm>
          </p:grpSpPr>
          <p:sp>
            <p:nvSpPr>
              <p:cNvPr id="4339" name="Google Shape;4339;p8"/>
              <p:cNvSpPr/>
              <p:nvPr/>
            </p:nvSpPr>
            <p:spPr>
              <a:xfrm>
                <a:off x="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8"/>
              <p:cNvSpPr/>
              <p:nvPr/>
            </p:nvSpPr>
            <p:spPr>
              <a:xfrm>
                <a:off x="27709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8"/>
              <p:cNvSpPr/>
              <p:nvPr/>
            </p:nvSpPr>
            <p:spPr>
              <a:xfrm>
                <a:off x="55418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8"/>
              <p:cNvSpPr/>
              <p:nvPr/>
            </p:nvSpPr>
            <p:spPr>
              <a:xfrm>
                <a:off x="83127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8"/>
              <p:cNvSpPr/>
              <p:nvPr/>
            </p:nvSpPr>
            <p:spPr>
              <a:xfrm>
                <a:off x="110836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8"/>
              <p:cNvSpPr/>
              <p:nvPr/>
            </p:nvSpPr>
            <p:spPr>
              <a:xfrm>
                <a:off x="138545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8"/>
              <p:cNvSpPr/>
              <p:nvPr/>
            </p:nvSpPr>
            <p:spPr>
              <a:xfrm>
                <a:off x="166254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8"/>
              <p:cNvSpPr/>
              <p:nvPr/>
            </p:nvSpPr>
            <p:spPr>
              <a:xfrm>
                <a:off x="193964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8"/>
              <p:cNvSpPr/>
              <p:nvPr/>
            </p:nvSpPr>
            <p:spPr>
              <a:xfrm>
                <a:off x="221673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8"/>
              <p:cNvSpPr/>
              <p:nvPr/>
            </p:nvSpPr>
            <p:spPr>
              <a:xfrm>
                <a:off x="249382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8"/>
              <p:cNvSpPr/>
              <p:nvPr/>
            </p:nvSpPr>
            <p:spPr>
              <a:xfrm>
                <a:off x="277091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8"/>
              <p:cNvSpPr/>
              <p:nvPr/>
            </p:nvSpPr>
            <p:spPr>
              <a:xfrm>
                <a:off x="304800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8"/>
              <p:cNvSpPr/>
              <p:nvPr/>
            </p:nvSpPr>
            <p:spPr>
              <a:xfrm>
                <a:off x="332509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8"/>
              <p:cNvSpPr/>
              <p:nvPr/>
            </p:nvSpPr>
            <p:spPr>
              <a:xfrm>
                <a:off x="360218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8"/>
              <p:cNvSpPr/>
              <p:nvPr/>
            </p:nvSpPr>
            <p:spPr>
              <a:xfrm>
                <a:off x="387928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8"/>
              <p:cNvSpPr/>
              <p:nvPr/>
            </p:nvSpPr>
            <p:spPr>
              <a:xfrm>
                <a:off x="415637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8"/>
              <p:cNvSpPr/>
              <p:nvPr/>
            </p:nvSpPr>
            <p:spPr>
              <a:xfrm>
                <a:off x="443346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8"/>
              <p:cNvSpPr/>
              <p:nvPr/>
            </p:nvSpPr>
            <p:spPr>
              <a:xfrm>
                <a:off x="471055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8"/>
              <p:cNvSpPr/>
              <p:nvPr/>
            </p:nvSpPr>
            <p:spPr>
              <a:xfrm>
                <a:off x="498764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8"/>
              <p:cNvSpPr/>
              <p:nvPr/>
            </p:nvSpPr>
            <p:spPr>
              <a:xfrm>
                <a:off x="526473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8"/>
              <p:cNvSpPr/>
              <p:nvPr/>
            </p:nvSpPr>
            <p:spPr>
              <a:xfrm>
                <a:off x="554183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8"/>
              <p:cNvSpPr/>
              <p:nvPr/>
            </p:nvSpPr>
            <p:spPr>
              <a:xfrm>
                <a:off x="581892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8"/>
              <p:cNvSpPr/>
              <p:nvPr/>
            </p:nvSpPr>
            <p:spPr>
              <a:xfrm>
                <a:off x="609601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8"/>
              <p:cNvSpPr/>
              <p:nvPr/>
            </p:nvSpPr>
            <p:spPr>
              <a:xfrm>
                <a:off x="637310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8"/>
              <p:cNvSpPr/>
              <p:nvPr/>
            </p:nvSpPr>
            <p:spPr>
              <a:xfrm>
                <a:off x="665019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8"/>
              <p:cNvSpPr/>
              <p:nvPr/>
            </p:nvSpPr>
            <p:spPr>
              <a:xfrm>
                <a:off x="692728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8"/>
              <p:cNvSpPr/>
              <p:nvPr/>
            </p:nvSpPr>
            <p:spPr>
              <a:xfrm>
                <a:off x="720437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8"/>
              <p:cNvSpPr/>
              <p:nvPr/>
            </p:nvSpPr>
            <p:spPr>
              <a:xfrm>
                <a:off x="748147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8"/>
              <p:cNvSpPr/>
              <p:nvPr/>
            </p:nvSpPr>
            <p:spPr>
              <a:xfrm>
                <a:off x="775856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8"/>
              <p:cNvSpPr/>
              <p:nvPr/>
            </p:nvSpPr>
            <p:spPr>
              <a:xfrm>
                <a:off x="803565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8"/>
              <p:cNvSpPr/>
              <p:nvPr/>
            </p:nvSpPr>
            <p:spPr>
              <a:xfrm>
                <a:off x="831274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8"/>
              <p:cNvSpPr/>
              <p:nvPr/>
            </p:nvSpPr>
            <p:spPr>
              <a:xfrm>
                <a:off x="858983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8"/>
              <p:cNvSpPr/>
              <p:nvPr/>
            </p:nvSpPr>
            <p:spPr>
              <a:xfrm>
                <a:off x="886692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2" name="Google Shape;4372;p8"/>
            <p:cNvGrpSpPr/>
            <p:nvPr/>
          </p:nvGrpSpPr>
          <p:grpSpPr>
            <a:xfrm>
              <a:off x="0" y="3603600"/>
              <a:ext cx="9144128" cy="277200"/>
              <a:chOff x="0" y="3603600"/>
              <a:chExt cx="9144128" cy="277200"/>
            </a:xfrm>
          </p:grpSpPr>
          <p:sp>
            <p:nvSpPr>
              <p:cNvPr id="4373" name="Google Shape;4373;p8"/>
              <p:cNvSpPr/>
              <p:nvPr/>
            </p:nvSpPr>
            <p:spPr>
              <a:xfrm>
                <a:off x="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8"/>
              <p:cNvSpPr/>
              <p:nvPr/>
            </p:nvSpPr>
            <p:spPr>
              <a:xfrm>
                <a:off x="27709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8"/>
              <p:cNvSpPr/>
              <p:nvPr/>
            </p:nvSpPr>
            <p:spPr>
              <a:xfrm>
                <a:off x="55418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8"/>
              <p:cNvSpPr/>
              <p:nvPr/>
            </p:nvSpPr>
            <p:spPr>
              <a:xfrm>
                <a:off x="83127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8"/>
              <p:cNvSpPr/>
              <p:nvPr/>
            </p:nvSpPr>
            <p:spPr>
              <a:xfrm>
                <a:off x="110836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8"/>
              <p:cNvSpPr/>
              <p:nvPr/>
            </p:nvSpPr>
            <p:spPr>
              <a:xfrm>
                <a:off x="138545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8"/>
              <p:cNvSpPr/>
              <p:nvPr/>
            </p:nvSpPr>
            <p:spPr>
              <a:xfrm>
                <a:off x="166254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8"/>
              <p:cNvSpPr/>
              <p:nvPr/>
            </p:nvSpPr>
            <p:spPr>
              <a:xfrm>
                <a:off x="193964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8"/>
              <p:cNvSpPr/>
              <p:nvPr/>
            </p:nvSpPr>
            <p:spPr>
              <a:xfrm>
                <a:off x="221673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8"/>
              <p:cNvSpPr/>
              <p:nvPr/>
            </p:nvSpPr>
            <p:spPr>
              <a:xfrm>
                <a:off x="249382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8"/>
              <p:cNvSpPr/>
              <p:nvPr/>
            </p:nvSpPr>
            <p:spPr>
              <a:xfrm>
                <a:off x="277091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8"/>
              <p:cNvSpPr/>
              <p:nvPr/>
            </p:nvSpPr>
            <p:spPr>
              <a:xfrm>
                <a:off x="304800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8"/>
              <p:cNvSpPr/>
              <p:nvPr/>
            </p:nvSpPr>
            <p:spPr>
              <a:xfrm>
                <a:off x="332509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8"/>
              <p:cNvSpPr/>
              <p:nvPr/>
            </p:nvSpPr>
            <p:spPr>
              <a:xfrm>
                <a:off x="360218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8"/>
              <p:cNvSpPr/>
              <p:nvPr/>
            </p:nvSpPr>
            <p:spPr>
              <a:xfrm>
                <a:off x="387928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8"/>
              <p:cNvSpPr/>
              <p:nvPr/>
            </p:nvSpPr>
            <p:spPr>
              <a:xfrm>
                <a:off x="415637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8"/>
              <p:cNvSpPr/>
              <p:nvPr/>
            </p:nvSpPr>
            <p:spPr>
              <a:xfrm>
                <a:off x="443346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8"/>
              <p:cNvSpPr/>
              <p:nvPr/>
            </p:nvSpPr>
            <p:spPr>
              <a:xfrm>
                <a:off x="471055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8"/>
              <p:cNvSpPr/>
              <p:nvPr/>
            </p:nvSpPr>
            <p:spPr>
              <a:xfrm>
                <a:off x="498764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8"/>
              <p:cNvSpPr/>
              <p:nvPr/>
            </p:nvSpPr>
            <p:spPr>
              <a:xfrm>
                <a:off x="526473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8"/>
              <p:cNvSpPr/>
              <p:nvPr/>
            </p:nvSpPr>
            <p:spPr>
              <a:xfrm>
                <a:off x="554183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8"/>
              <p:cNvSpPr/>
              <p:nvPr/>
            </p:nvSpPr>
            <p:spPr>
              <a:xfrm>
                <a:off x="581892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8"/>
              <p:cNvSpPr/>
              <p:nvPr/>
            </p:nvSpPr>
            <p:spPr>
              <a:xfrm>
                <a:off x="609601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8"/>
              <p:cNvSpPr/>
              <p:nvPr/>
            </p:nvSpPr>
            <p:spPr>
              <a:xfrm>
                <a:off x="637310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8"/>
              <p:cNvSpPr/>
              <p:nvPr/>
            </p:nvSpPr>
            <p:spPr>
              <a:xfrm>
                <a:off x="665019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8"/>
              <p:cNvSpPr/>
              <p:nvPr/>
            </p:nvSpPr>
            <p:spPr>
              <a:xfrm>
                <a:off x="692728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8"/>
              <p:cNvSpPr/>
              <p:nvPr/>
            </p:nvSpPr>
            <p:spPr>
              <a:xfrm>
                <a:off x="720437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8"/>
              <p:cNvSpPr/>
              <p:nvPr/>
            </p:nvSpPr>
            <p:spPr>
              <a:xfrm>
                <a:off x="748147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8"/>
              <p:cNvSpPr/>
              <p:nvPr/>
            </p:nvSpPr>
            <p:spPr>
              <a:xfrm>
                <a:off x="775856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8"/>
              <p:cNvSpPr/>
              <p:nvPr/>
            </p:nvSpPr>
            <p:spPr>
              <a:xfrm>
                <a:off x="803565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8"/>
              <p:cNvSpPr/>
              <p:nvPr/>
            </p:nvSpPr>
            <p:spPr>
              <a:xfrm>
                <a:off x="831274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8"/>
              <p:cNvSpPr/>
              <p:nvPr/>
            </p:nvSpPr>
            <p:spPr>
              <a:xfrm>
                <a:off x="858983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8"/>
              <p:cNvSpPr/>
              <p:nvPr/>
            </p:nvSpPr>
            <p:spPr>
              <a:xfrm>
                <a:off x="886692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6" name="Google Shape;4406;p8"/>
            <p:cNvGrpSpPr/>
            <p:nvPr/>
          </p:nvGrpSpPr>
          <p:grpSpPr>
            <a:xfrm>
              <a:off x="0" y="3880800"/>
              <a:ext cx="9144128" cy="277200"/>
              <a:chOff x="0" y="3880800"/>
              <a:chExt cx="9144128" cy="277200"/>
            </a:xfrm>
          </p:grpSpPr>
          <p:sp>
            <p:nvSpPr>
              <p:cNvPr id="4407" name="Google Shape;4407;p8"/>
              <p:cNvSpPr/>
              <p:nvPr/>
            </p:nvSpPr>
            <p:spPr>
              <a:xfrm>
                <a:off x="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8"/>
              <p:cNvSpPr/>
              <p:nvPr/>
            </p:nvSpPr>
            <p:spPr>
              <a:xfrm>
                <a:off x="27709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8"/>
              <p:cNvSpPr/>
              <p:nvPr/>
            </p:nvSpPr>
            <p:spPr>
              <a:xfrm>
                <a:off x="55418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8"/>
              <p:cNvSpPr/>
              <p:nvPr/>
            </p:nvSpPr>
            <p:spPr>
              <a:xfrm>
                <a:off x="83127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8"/>
              <p:cNvSpPr/>
              <p:nvPr/>
            </p:nvSpPr>
            <p:spPr>
              <a:xfrm>
                <a:off x="110836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8"/>
              <p:cNvSpPr/>
              <p:nvPr/>
            </p:nvSpPr>
            <p:spPr>
              <a:xfrm>
                <a:off x="138545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8"/>
              <p:cNvSpPr/>
              <p:nvPr/>
            </p:nvSpPr>
            <p:spPr>
              <a:xfrm>
                <a:off x="166254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8"/>
              <p:cNvSpPr/>
              <p:nvPr/>
            </p:nvSpPr>
            <p:spPr>
              <a:xfrm>
                <a:off x="193964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8"/>
              <p:cNvSpPr/>
              <p:nvPr/>
            </p:nvSpPr>
            <p:spPr>
              <a:xfrm>
                <a:off x="221673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8"/>
              <p:cNvSpPr/>
              <p:nvPr/>
            </p:nvSpPr>
            <p:spPr>
              <a:xfrm>
                <a:off x="249382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8"/>
              <p:cNvSpPr/>
              <p:nvPr/>
            </p:nvSpPr>
            <p:spPr>
              <a:xfrm>
                <a:off x="277091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8"/>
              <p:cNvSpPr/>
              <p:nvPr/>
            </p:nvSpPr>
            <p:spPr>
              <a:xfrm>
                <a:off x="304800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8"/>
              <p:cNvSpPr/>
              <p:nvPr/>
            </p:nvSpPr>
            <p:spPr>
              <a:xfrm>
                <a:off x="332509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8"/>
              <p:cNvSpPr/>
              <p:nvPr/>
            </p:nvSpPr>
            <p:spPr>
              <a:xfrm>
                <a:off x="360218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8"/>
              <p:cNvSpPr/>
              <p:nvPr/>
            </p:nvSpPr>
            <p:spPr>
              <a:xfrm>
                <a:off x="387928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8"/>
              <p:cNvSpPr/>
              <p:nvPr/>
            </p:nvSpPr>
            <p:spPr>
              <a:xfrm>
                <a:off x="415637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8"/>
              <p:cNvSpPr/>
              <p:nvPr/>
            </p:nvSpPr>
            <p:spPr>
              <a:xfrm>
                <a:off x="443346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8"/>
              <p:cNvSpPr/>
              <p:nvPr/>
            </p:nvSpPr>
            <p:spPr>
              <a:xfrm>
                <a:off x="471055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8"/>
              <p:cNvSpPr/>
              <p:nvPr/>
            </p:nvSpPr>
            <p:spPr>
              <a:xfrm>
                <a:off x="498764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8"/>
              <p:cNvSpPr/>
              <p:nvPr/>
            </p:nvSpPr>
            <p:spPr>
              <a:xfrm>
                <a:off x="526473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8"/>
              <p:cNvSpPr/>
              <p:nvPr/>
            </p:nvSpPr>
            <p:spPr>
              <a:xfrm>
                <a:off x="554183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8"/>
              <p:cNvSpPr/>
              <p:nvPr/>
            </p:nvSpPr>
            <p:spPr>
              <a:xfrm>
                <a:off x="581892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8"/>
              <p:cNvSpPr/>
              <p:nvPr/>
            </p:nvSpPr>
            <p:spPr>
              <a:xfrm>
                <a:off x="609601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8"/>
              <p:cNvSpPr/>
              <p:nvPr/>
            </p:nvSpPr>
            <p:spPr>
              <a:xfrm>
                <a:off x="637310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8"/>
              <p:cNvSpPr/>
              <p:nvPr/>
            </p:nvSpPr>
            <p:spPr>
              <a:xfrm>
                <a:off x="665019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8"/>
              <p:cNvSpPr/>
              <p:nvPr/>
            </p:nvSpPr>
            <p:spPr>
              <a:xfrm>
                <a:off x="692728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8"/>
              <p:cNvSpPr/>
              <p:nvPr/>
            </p:nvSpPr>
            <p:spPr>
              <a:xfrm>
                <a:off x="720437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8"/>
              <p:cNvSpPr/>
              <p:nvPr/>
            </p:nvSpPr>
            <p:spPr>
              <a:xfrm>
                <a:off x="748147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8"/>
              <p:cNvSpPr/>
              <p:nvPr/>
            </p:nvSpPr>
            <p:spPr>
              <a:xfrm>
                <a:off x="775856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8"/>
              <p:cNvSpPr/>
              <p:nvPr/>
            </p:nvSpPr>
            <p:spPr>
              <a:xfrm>
                <a:off x="803565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8"/>
              <p:cNvSpPr/>
              <p:nvPr/>
            </p:nvSpPr>
            <p:spPr>
              <a:xfrm>
                <a:off x="831274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8"/>
              <p:cNvSpPr/>
              <p:nvPr/>
            </p:nvSpPr>
            <p:spPr>
              <a:xfrm>
                <a:off x="858983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8"/>
              <p:cNvSpPr/>
              <p:nvPr/>
            </p:nvSpPr>
            <p:spPr>
              <a:xfrm>
                <a:off x="886692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40" name="Google Shape;4440;p8"/>
            <p:cNvGrpSpPr/>
            <p:nvPr/>
          </p:nvGrpSpPr>
          <p:grpSpPr>
            <a:xfrm>
              <a:off x="0" y="4158000"/>
              <a:ext cx="9144128" cy="277200"/>
              <a:chOff x="0" y="4158000"/>
              <a:chExt cx="9144128" cy="277200"/>
            </a:xfrm>
          </p:grpSpPr>
          <p:sp>
            <p:nvSpPr>
              <p:cNvPr id="4441" name="Google Shape;4441;p8"/>
              <p:cNvSpPr/>
              <p:nvPr/>
            </p:nvSpPr>
            <p:spPr>
              <a:xfrm>
                <a:off x="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8"/>
              <p:cNvSpPr/>
              <p:nvPr/>
            </p:nvSpPr>
            <p:spPr>
              <a:xfrm>
                <a:off x="27709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8"/>
              <p:cNvSpPr/>
              <p:nvPr/>
            </p:nvSpPr>
            <p:spPr>
              <a:xfrm>
                <a:off x="55418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8"/>
              <p:cNvSpPr/>
              <p:nvPr/>
            </p:nvSpPr>
            <p:spPr>
              <a:xfrm>
                <a:off x="83127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8"/>
              <p:cNvSpPr/>
              <p:nvPr/>
            </p:nvSpPr>
            <p:spPr>
              <a:xfrm>
                <a:off x="110836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8"/>
              <p:cNvSpPr/>
              <p:nvPr/>
            </p:nvSpPr>
            <p:spPr>
              <a:xfrm>
                <a:off x="138545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8"/>
              <p:cNvSpPr/>
              <p:nvPr/>
            </p:nvSpPr>
            <p:spPr>
              <a:xfrm>
                <a:off x="166254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8"/>
              <p:cNvSpPr/>
              <p:nvPr/>
            </p:nvSpPr>
            <p:spPr>
              <a:xfrm>
                <a:off x="193964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8"/>
              <p:cNvSpPr/>
              <p:nvPr/>
            </p:nvSpPr>
            <p:spPr>
              <a:xfrm>
                <a:off x="221673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8"/>
              <p:cNvSpPr/>
              <p:nvPr/>
            </p:nvSpPr>
            <p:spPr>
              <a:xfrm>
                <a:off x="249382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8"/>
              <p:cNvSpPr/>
              <p:nvPr/>
            </p:nvSpPr>
            <p:spPr>
              <a:xfrm>
                <a:off x="277091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8"/>
              <p:cNvSpPr/>
              <p:nvPr/>
            </p:nvSpPr>
            <p:spPr>
              <a:xfrm>
                <a:off x="304800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8"/>
              <p:cNvSpPr/>
              <p:nvPr/>
            </p:nvSpPr>
            <p:spPr>
              <a:xfrm>
                <a:off x="332509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8"/>
              <p:cNvSpPr/>
              <p:nvPr/>
            </p:nvSpPr>
            <p:spPr>
              <a:xfrm>
                <a:off x="360218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8"/>
              <p:cNvSpPr/>
              <p:nvPr/>
            </p:nvSpPr>
            <p:spPr>
              <a:xfrm>
                <a:off x="387928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8"/>
              <p:cNvSpPr/>
              <p:nvPr/>
            </p:nvSpPr>
            <p:spPr>
              <a:xfrm>
                <a:off x="415637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8"/>
              <p:cNvSpPr/>
              <p:nvPr/>
            </p:nvSpPr>
            <p:spPr>
              <a:xfrm>
                <a:off x="443346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8"/>
              <p:cNvSpPr/>
              <p:nvPr/>
            </p:nvSpPr>
            <p:spPr>
              <a:xfrm>
                <a:off x="471055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8"/>
              <p:cNvSpPr/>
              <p:nvPr/>
            </p:nvSpPr>
            <p:spPr>
              <a:xfrm>
                <a:off x="498764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8"/>
              <p:cNvSpPr/>
              <p:nvPr/>
            </p:nvSpPr>
            <p:spPr>
              <a:xfrm>
                <a:off x="526473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8"/>
              <p:cNvSpPr/>
              <p:nvPr/>
            </p:nvSpPr>
            <p:spPr>
              <a:xfrm>
                <a:off x="554183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8"/>
              <p:cNvSpPr/>
              <p:nvPr/>
            </p:nvSpPr>
            <p:spPr>
              <a:xfrm>
                <a:off x="581892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8"/>
              <p:cNvSpPr/>
              <p:nvPr/>
            </p:nvSpPr>
            <p:spPr>
              <a:xfrm>
                <a:off x="609601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8"/>
              <p:cNvSpPr/>
              <p:nvPr/>
            </p:nvSpPr>
            <p:spPr>
              <a:xfrm>
                <a:off x="637310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8"/>
              <p:cNvSpPr/>
              <p:nvPr/>
            </p:nvSpPr>
            <p:spPr>
              <a:xfrm>
                <a:off x="665019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8"/>
              <p:cNvSpPr/>
              <p:nvPr/>
            </p:nvSpPr>
            <p:spPr>
              <a:xfrm>
                <a:off x="692728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8"/>
              <p:cNvSpPr/>
              <p:nvPr/>
            </p:nvSpPr>
            <p:spPr>
              <a:xfrm>
                <a:off x="720437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8"/>
              <p:cNvSpPr/>
              <p:nvPr/>
            </p:nvSpPr>
            <p:spPr>
              <a:xfrm>
                <a:off x="748147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8"/>
              <p:cNvSpPr/>
              <p:nvPr/>
            </p:nvSpPr>
            <p:spPr>
              <a:xfrm>
                <a:off x="775856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8"/>
              <p:cNvSpPr/>
              <p:nvPr/>
            </p:nvSpPr>
            <p:spPr>
              <a:xfrm>
                <a:off x="803565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8"/>
              <p:cNvSpPr/>
              <p:nvPr/>
            </p:nvSpPr>
            <p:spPr>
              <a:xfrm>
                <a:off x="831274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8"/>
              <p:cNvSpPr/>
              <p:nvPr/>
            </p:nvSpPr>
            <p:spPr>
              <a:xfrm>
                <a:off x="858983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8"/>
              <p:cNvSpPr/>
              <p:nvPr/>
            </p:nvSpPr>
            <p:spPr>
              <a:xfrm>
                <a:off x="886692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74" name="Google Shape;4474;p8"/>
            <p:cNvGrpSpPr/>
            <p:nvPr/>
          </p:nvGrpSpPr>
          <p:grpSpPr>
            <a:xfrm>
              <a:off x="0" y="4435200"/>
              <a:ext cx="9144128" cy="277200"/>
              <a:chOff x="0" y="4435200"/>
              <a:chExt cx="9144128" cy="277200"/>
            </a:xfrm>
          </p:grpSpPr>
          <p:sp>
            <p:nvSpPr>
              <p:cNvPr id="4475" name="Google Shape;4475;p8"/>
              <p:cNvSpPr/>
              <p:nvPr/>
            </p:nvSpPr>
            <p:spPr>
              <a:xfrm>
                <a:off x="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8"/>
              <p:cNvSpPr/>
              <p:nvPr/>
            </p:nvSpPr>
            <p:spPr>
              <a:xfrm>
                <a:off x="27709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8"/>
              <p:cNvSpPr/>
              <p:nvPr/>
            </p:nvSpPr>
            <p:spPr>
              <a:xfrm>
                <a:off x="55418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8"/>
              <p:cNvSpPr/>
              <p:nvPr/>
            </p:nvSpPr>
            <p:spPr>
              <a:xfrm>
                <a:off x="83127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8"/>
              <p:cNvSpPr/>
              <p:nvPr/>
            </p:nvSpPr>
            <p:spPr>
              <a:xfrm>
                <a:off x="110836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8"/>
              <p:cNvSpPr/>
              <p:nvPr/>
            </p:nvSpPr>
            <p:spPr>
              <a:xfrm>
                <a:off x="138545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8"/>
              <p:cNvSpPr/>
              <p:nvPr/>
            </p:nvSpPr>
            <p:spPr>
              <a:xfrm>
                <a:off x="166254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8"/>
              <p:cNvSpPr/>
              <p:nvPr/>
            </p:nvSpPr>
            <p:spPr>
              <a:xfrm>
                <a:off x="193964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8"/>
              <p:cNvSpPr/>
              <p:nvPr/>
            </p:nvSpPr>
            <p:spPr>
              <a:xfrm>
                <a:off x="221673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8"/>
              <p:cNvSpPr/>
              <p:nvPr/>
            </p:nvSpPr>
            <p:spPr>
              <a:xfrm>
                <a:off x="249382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8"/>
              <p:cNvSpPr/>
              <p:nvPr/>
            </p:nvSpPr>
            <p:spPr>
              <a:xfrm>
                <a:off x="277091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8"/>
              <p:cNvSpPr/>
              <p:nvPr/>
            </p:nvSpPr>
            <p:spPr>
              <a:xfrm>
                <a:off x="304800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8"/>
              <p:cNvSpPr/>
              <p:nvPr/>
            </p:nvSpPr>
            <p:spPr>
              <a:xfrm>
                <a:off x="332509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8"/>
              <p:cNvSpPr/>
              <p:nvPr/>
            </p:nvSpPr>
            <p:spPr>
              <a:xfrm>
                <a:off x="360218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8"/>
              <p:cNvSpPr/>
              <p:nvPr/>
            </p:nvSpPr>
            <p:spPr>
              <a:xfrm>
                <a:off x="387928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8"/>
              <p:cNvSpPr/>
              <p:nvPr/>
            </p:nvSpPr>
            <p:spPr>
              <a:xfrm>
                <a:off x="415637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8"/>
              <p:cNvSpPr/>
              <p:nvPr/>
            </p:nvSpPr>
            <p:spPr>
              <a:xfrm>
                <a:off x="443346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8"/>
              <p:cNvSpPr/>
              <p:nvPr/>
            </p:nvSpPr>
            <p:spPr>
              <a:xfrm>
                <a:off x="471055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8"/>
              <p:cNvSpPr/>
              <p:nvPr/>
            </p:nvSpPr>
            <p:spPr>
              <a:xfrm>
                <a:off x="498764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8"/>
              <p:cNvSpPr/>
              <p:nvPr/>
            </p:nvSpPr>
            <p:spPr>
              <a:xfrm>
                <a:off x="526473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8"/>
              <p:cNvSpPr/>
              <p:nvPr/>
            </p:nvSpPr>
            <p:spPr>
              <a:xfrm>
                <a:off x="554183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8"/>
              <p:cNvSpPr/>
              <p:nvPr/>
            </p:nvSpPr>
            <p:spPr>
              <a:xfrm>
                <a:off x="581892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8"/>
              <p:cNvSpPr/>
              <p:nvPr/>
            </p:nvSpPr>
            <p:spPr>
              <a:xfrm>
                <a:off x="609601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8"/>
              <p:cNvSpPr/>
              <p:nvPr/>
            </p:nvSpPr>
            <p:spPr>
              <a:xfrm>
                <a:off x="637310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8"/>
              <p:cNvSpPr/>
              <p:nvPr/>
            </p:nvSpPr>
            <p:spPr>
              <a:xfrm>
                <a:off x="665019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8"/>
              <p:cNvSpPr/>
              <p:nvPr/>
            </p:nvSpPr>
            <p:spPr>
              <a:xfrm>
                <a:off x="692728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8"/>
              <p:cNvSpPr/>
              <p:nvPr/>
            </p:nvSpPr>
            <p:spPr>
              <a:xfrm>
                <a:off x="720437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8"/>
              <p:cNvSpPr/>
              <p:nvPr/>
            </p:nvSpPr>
            <p:spPr>
              <a:xfrm>
                <a:off x="748147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8"/>
              <p:cNvSpPr/>
              <p:nvPr/>
            </p:nvSpPr>
            <p:spPr>
              <a:xfrm>
                <a:off x="775856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8"/>
              <p:cNvSpPr/>
              <p:nvPr/>
            </p:nvSpPr>
            <p:spPr>
              <a:xfrm>
                <a:off x="803565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8"/>
              <p:cNvSpPr/>
              <p:nvPr/>
            </p:nvSpPr>
            <p:spPr>
              <a:xfrm>
                <a:off x="831274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8"/>
              <p:cNvSpPr/>
              <p:nvPr/>
            </p:nvSpPr>
            <p:spPr>
              <a:xfrm>
                <a:off x="858983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8"/>
              <p:cNvSpPr/>
              <p:nvPr/>
            </p:nvSpPr>
            <p:spPr>
              <a:xfrm>
                <a:off x="886692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08" name="Google Shape;4508;p8"/>
            <p:cNvGrpSpPr/>
            <p:nvPr/>
          </p:nvGrpSpPr>
          <p:grpSpPr>
            <a:xfrm>
              <a:off x="0" y="4712400"/>
              <a:ext cx="9144128" cy="277200"/>
              <a:chOff x="0" y="4712400"/>
              <a:chExt cx="9144128" cy="277200"/>
            </a:xfrm>
          </p:grpSpPr>
          <p:sp>
            <p:nvSpPr>
              <p:cNvPr id="4509" name="Google Shape;4509;p8"/>
              <p:cNvSpPr/>
              <p:nvPr/>
            </p:nvSpPr>
            <p:spPr>
              <a:xfrm>
                <a:off x="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8"/>
              <p:cNvSpPr/>
              <p:nvPr/>
            </p:nvSpPr>
            <p:spPr>
              <a:xfrm>
                <a:off x="27709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8"/>
              <p:cNvSpPr/>
              <p:nvPr/>
            </p:nvSpPr>
            <p:spPr>
              <a:xfrm>
                <a:off x="55418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8"/>
              <p:cNvSpPr/>
              <p:nvPr/>
            </p:nvSpPr>
            <p:spPr>
              <a:xfrm>
                <a:off x="83127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8"/>
              <p:cNvSpPr/>
              <p:nvPr/>
            </p:nvSpPr>
            <p:spPr>
              <a:xfrm>
                <a:off x="110836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8"/>
              <p:cNvSpPr/>
              <p:nvPr/>
            </p:nvSpPr>
            <p:spPr>
              <a:xfrm>
                <a:off x="138545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8"/>
              <p:cNvSpPr/>
              <p:nvPr/>
            </p:nvSpPr>
            <p:spPr>
              <a:xfrm>
                <a:off x="166254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8"/>
              <p:cNvSpPr/>
              <p:nvPr/>
            </p:nvSpPr>
            <p:spPr>
              <a:xfrm>
                <a:off x="193964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8"/>
              <p:cNvSpPr/>
              <p:nvPr/>
            </p:nvSpPr>
            <p:spPr>
              <a:xfrm>
                <a:off x="221673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8"/>
              <p:cNvSpPr/>
              <p:nvPr/>
            </p:nvSpPr>
            <p:spPr>
              <a:xfrm>
                <a:off x="249382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8"/>
              <p:cNvSpPr/>
              <p:nvPr/>
            </p:nvSpPr>
            <p:spPr>
              <a:xfrm>
                <a:off x="277091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8"/>
              <p:cNvSpPr/>
              <p:nvPr/>
            </p:nvSpPr>
            <p:spPr>
              <a:xfrm>
                <a:off x="304800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8"/>
              <p:cNvSpPr/>
              <p:nvPr/>
            </p:nvSpPr>
            <p:spPr>
              <a:xfrm>
                <a:off x="332509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8"/>
              <p:cNvSpPr/>
              <p:nvPr/>
            </p:nvSpPr>
            <p:spPr>
              <a:xfrm>
                <a:off x="360218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8"/>
              <p:cNvSpPr/>
              <p:nvPr/>
            </p:nvSpPr>
            <p:spPr>
              <a:xfrm>
                <a:off x="387928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8"/>
              <p:cNvSpPr/>
              <p:nvPr/>
            </p:nvSpPr>
            <p:spPr>
              <a:xfrm>
                <a:off x="415637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8"/>
              <p:cNvSpPr/>
              <p:nvPr/>
            </p:nvSpPr>
            <p:spPr>
              <a:xfrm>
                <a:off x="443346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8"/>
              <p:cNvSpPr/>
              <p:nvPr/>
            </p:nvSpPr>
            <p:spPr>
              <a:xfrm>
                <a:off x="471055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8"/>
              <p:cNvSpPr/>
              <p:nvPr/>
            </p:nvSpPr>
            <p:spPr>
              <a:xfrm>
                <a:off x="498764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8"/>
              <p:cNvSpPr/>
              <p:nvPr/>
            </p:nvSpPr>
            <p:spPr>
              <a:xfrm>
                <a:off x="526473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8"/>
              <p:cNvSpPr/>
              <p:nvPr/>
            </p:nvSpPr>
            <p:spPr>
              <a:xfrm>
                <a:off x="554183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8"/>
              <p:cNvSpPr/>
              <p:nvPr/>
            </p:nvSpPr>
            <p:spPr>
              <a:xfrm>
                <a:off x="581892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8"/>
              <p:cNvSpPr/>
              <p:nvPr/>
            </p:nvSpPr>
            <p:spPr>
              <a:xfrm>
                <a:off x="609601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8"/>
              <p:cNvSpPr/>
              <p:nvPr/>
            </p:nvSpPr>
            <p:spPr>
              <a:xfrm>
                <a:off x="637310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8"/>
              <p:cNvSpPr/>
              <p:nvPr/>
            </p:nvSpPr>
            <p:spPr>
              <a:xfrm>
                <a:off x="665019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8"/>
              <p:cNvSpPr/>
              <p:nvPr/>
            </p:nvSpPr>
            <p:spPr>
              <a:xfrm>
                <a:off x="692728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8"/>
              <p:cNvSpPr/>
              <p:nvPr/>
            </p:nvSpPr>
            <p:spPr>
              <a:xfrm>
                <a:off x="720437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8"/>
              <p:cNvSpPr/>
              <p:nvPr/>
            </p:nvSpPr>
            <p:spPr>
              <a:xfrm>
                <a:off x="748147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8"/>
              <p:cNvSpPr/>
              <p:nvPr/>
            </p:nvSpPr>
            <p:spPr>
              <a:xfrm>
                <a:off x="775856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8"/>
              <p:cNvSpPr/>
              <p:nvPr/>
            </p:nvSpPr>
            <p:spPr>
              <a:xfrm>
                <a:off x="803565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8"/>
              <p:cNvSpPr/>
              <p:nvPr/>
            </p:nvSpPr>
            <p:spPr>
              <a:xfrm>
                <a:off x="831274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8"/>
              <p:cNvSpPr/>
              <p:nvPr/>
            </p:nvSpPr>
            <p:spPr>
              <a:xfrm>
                <a:off x="858983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8"/>
              <p:cNvSpPr/>
              <p:nvPr/>
            </p:nvSpPr>
            <p:spPr>
              <a:xfrm>
                <a:off x="886692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42" name="Google Shape;4542;p8"/>
            <p:cNvGrpSpPr/>
            <p:nvPr/>
          </p:nvGrpSpPr>
          <p:grpSpPr>
            <a:xfrm>
              <a:off x="0" y="4989600"/>
              <a:ext cx="9144128" cy="277200"/>
              <a:chOff x="0" y="4989600"/>
              <a:chExt cx="9144128" cy="277200"/>
            </a:xfrm>
          </p:grpSpPr>
          <p:sp>
            <p:nvSpPr>
              <p:cNvPr id="4543" name="Google Shape;4543;p8"/>
              <p:cNvSpPr/>
              <p:nvPr/>
            </p:nvSpPr>
            <p:spPr>
              <a:xfrm>
                <a:off x="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8"/>
              <p:cNvSpPr/>
              <p:nvPr/>
            </p:nvSpPr>
            <p:spPr>
              <a:xfrm>
                <a:off x="27709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8"/>
              <p:cNvSpPr/>
              <p:nvPr/>
            </p:nvSpPr>
            <p:spPr>
              <a:xfrm>
                <a:off x="55418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8"/>
              <p:cNvSpPr/>
              <p:nvPr/>
            </p:nvSpPr>
            <p:spPr>
              <a:xfrm>
                <a:off x="83127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8"/>
              <p:cNvSpPr/>
              <p:nvPr/>
            </p:nvSpPr>
            <p:spPr>
              <a:xfrm>
                <a:off x="110836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8"/>
              <p:cNvSpPr/>
              <p:nvPr/>
            </p:nvSpPr>
            <p:spPr>
              <a:xfrm>
                <a:off x="138545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8"/>
              <p:cNvSpPr/>
              <p:nvPr/>
            </p:nvSpPr>
            <p:spPr>
              <a:xfrm>
                <a:off x="166254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8"/>
              <p:cNvSpPr/>
              <p:nvPr/>
            </p:nvSpPr>
            <p:spPr>
              <a:xfrm>
                <a:off x="193964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8"/>
              <p:cNvSpPr/>
              <p:nvPr/>
            </p:nvSpPr>
            <p:spPr>
              <a:xfrm>
                <a:off x="221673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8"/>
              <p:cNvSpPr/>
              <p:nvPr/>
            </p:nvSpPr>
            <p:spPr>
              <a:xfrm>
                <a:off x="249382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8"/>
              <p:cNvSpPr/>
              <p:nvPr/>
            </p:nvSpPr>
            <p:spPr>
              <a:xfrm>
                <a:off x="277091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8"/>
              <p:cNvSpPr/>
              <p:nvPr/>
            </p:nvSpPr>
            <p:spPr>
              <a:xfrm>
                <a:off x="304800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8"/>
              <p:cNvSpPr/>
              <p:nvPr/>
            </p:nvSpPr>
            <p:spPr>
              <a:xfrm>
                <a:off x="332509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8"/>
              <p:cNvSpPr/>
              <p:nvPr/>
            </p:nvSpPr>
            <p:spPr>
              <a:xfrm>
                <a:off x="360218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8"/>
              <p:cNvSpPr/>
              <p:nvPr/>
            </p:nvSpPr>
            <p:spPr>
              <a:xfrm>
                <a:off x="387928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8"/>
              <p:cNvSpPr/>
              <p:nvPr/>
            </p:nvSpPr>
            <p:spPr>
              <a:xfrm>
                <a:off x="415637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8"/>
              <p:cNvSpPr/>
              <p:nvPr/>
            </p:nvSpPr>
            <p:spPr>
              <a:xfrm>
                <a:off x="443346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8"/>
              <p:cNvSpPr/>
              <p:nvPr/>
            </p:nvSpPr>
            <p:spPr>
              <a:xfrm>
                <a:off x="471055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8"/>
              <p:cNvSpPr/>
              <p:nvPr/>
            </p:nvSpPr>
            <p:spPr>
              <a:xfrm>
                <a:off x="498764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8"/>
              <p:cNvSpPr/>
              <p:nvPr/>
            </p:nvSpPr>
            <p:spPr>
              <a:xfrm>
                <a:off x="526473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8"/>
              <p:cNvSpPr/>
              <p:nvPr/>
            </p:nvSpPr>
            <p:spPr>
              <a:xfrm>
                <a:off x="554183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8"/>
              <p:cNvSpPr/>
              <p:nvPr/>
            </p:nvSpPr>
            <p:spPr>
              <a:xfrm>
                <a:off x="581892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8"/>
              <p:cNvSpPr/>
              <p:nvPr/>
            </p:nvSpPr>
            <p:spPr>
              <a:xfrm>
                <a:off x="609601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8"/>
              <p:cNvSpPr/>
              <p:nvPr/>
            </p:nvSpPr>
            <p:spPr>
              <a:xfrm>
                <a:off x="637310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8"/>
              <p:cNvSpPr/>
              <p:nvPr/>
            </p:nvSpPr>
            <p:spPr>
              <a:xfrm>
                <a:off x="665019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8"/>
              <p:cNvSpPr/>
              <p:nvPr/>
            </p:nvSpPr>
            <p:spPr>
              <a:xfrm>
                <a:off x="692728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8"/>
              <p:cNvSpPr/>
              <p:nvPr/>
            </p:nvSpPr>
            <p:spPr>
              <a:xfrm>
                <a:off x="720437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8"/>
              <p:cNvSpPr/>
              <p:nvPr/>
            </p:nvSpPr>
            <p:spPr>
              <a:xfrm>
                <a:off x="748147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8"/>
              <p:cNvSpPr/>
              <p:nvPr/>
            </p:nvSpPr>
            <p:spPr>
              <a:xfrm>
                <a:off x="775856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8"/>
              <p:cNvSpPr/>
              <p:nvPr/>
            </p:nvSpPr>
            <p:spPr>
              <a:xfrm>
                <a:off x="803565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8"/>
              <p:cNvSpPr/>
              <p:nvPr/>
            </p:nvSpPr>
            <p:spPr>
              <a:xfrm>
                <a:off x="831274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8"/>
              <p:cNvSpPr/>
              <p:nvPr/>
            </p:nvSpPr>
            <p:spPr>
              <a:xfrm>
                <a:off x="858983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5" name="Google Shape;4575;p8"/>
              <p:cNvSpPr/>
              <p:nvPr/>
            </p:nvSpPr>
            <p:spPr>
              <a:xfrm>
                <a:off x="886692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576" name="Google Shape;4576;p8"/>
          <p:cNvSpPr/>
          <p:nvPr/>
        </p:nvSpPr>
        <p:spPr>
          <a:xfrm>
            <a:off x="214400" y="232800"/>
            <a:ext cx="8720204" cy="4672379"/>
          </a:xfrm>
          <a:custGeom>
            <a:avLst/>
            <a:gdLst/>
            <a:ahLst/>
            <a:cxnLst/>
            <a:rect l="l" t="t" r="r" b="b"/>
            <a:pathLst>
              <a:path w="282848" h="151553" extrusionOk="0">
                <a:moveTo>
                  <a:pt x="0" y="0"/>
                </a:moveTo>
                <a:lnTo>
                  <a:pt x="0" y="13192"/>
                </a:lnTo>
                <a:lnTo>
                  <a:pt x="5348" y="13192"/>
                </a:lnTo>
                <a:cubicBezTo>
                  <a:pt x="5947" y="12084"/>
                  <a:pt x="7093" y="11409"/>
                  <a:pt x="8341" y="11409"/>
                </a:cubicBezTo>
                <a:lnTo>
                  <a:pt x="8366" y="11409"/>
                </a:lnTo>
                <a:cubicBezTo>
                  <a:pt x="11015" y="11422"/>
                  <a:pt x="12632" y="14312"/>
                  <a:pt x="11257" y="16566"/>
                </a:cubicBezTo>
                <a:cubicBezTo>
                  <a:pt x="10596" y="17665"/>
                  <a:pt x="9478" y="18207"/>
                  <a:pt x="8360" y="18207"/>
                </a:cubicBezTo>
                <a:cubicBezTo>
                  <a:pt x="7172" y="18207"/>
                  <a:pt x="5985" y="17595"/>
                  <a:pt x="5348" y="16388"/>
                </a:cubicBezTo>
                <a:lnTo>
                  <a:pt x="0" y="16388"/>
                </a:lnTo>
                <a:lnTo>
                  <a:pt x="0" y="25174"/>
                </a:lnTo>
                <a:lnTo>
                  <a:pt x="5348" y="25174"/>
                </a:lnTo>
                <a:cubicBezTo>
                  <a:pt x="5950" y="24053"/>
                  <a:pt x="7103" y="23388"/>
                  <a:pt x="8322" y="23388"/>
                </a:cubicBezTo>
                <a:cubicBezTo>
                  <a:pt x="8598" y="23388"/>
                  <a:pt x="8878" y="23423"/>
                  <a:pt x="9156" y="23493"/>
                </a:cubicBezTo>
                <a:cubicBezTo>
                  <a:pt x="10658" y="23862"/>
                  <a:pt x="11715" y="25225"/>
                  <a:pt x="11715" y="26766"/>
                </a:cubicBezTo>
                <a:cubicBezTo>
                  <a:pt x="11715" y="28319"/>
                  <a:pt x="10658" y="29669"/>
                  <a:pt x="9156" y="30051"/>
                </a:cubicBezTo>
                <a:cubicBezTo>
                  <a:pt x="8878" y="30121"/>
                  <a:pt x="8598" y="30155"/>
                  <a:pt x="8322" y="30155"/>
                </a:cubicBezTo>
                <a:cubicBezTo>
                  <a:pt x="7103" y="30155"/>
                  <a:pt x="5950" y="29491"/>
                  <a:pt x="5348" y="28370"/>
                </a:cubicBezTo>
                <a:lnTo>
                  <a:pt x="0" y="28370"/>
                </a:lnTo>
                <a:lnTo>
                  <a:pt x="0" y="37156"/>
                </a:lnTo>
                <a:lnTo>
                  <a:pt x="5348" y="37156"/>
                </a:lnTo>
                <a:cubicBezTo>
                  <a:pt x="5950" y="36035"/>
                  <a:pt x="7103" y="35371"/>
                  <a:pt x="8322" y="35371"/>
                </a:cubicBezTo>
                <a:cubicBezTo>
                  <a:pt x="8598" y="35371"/>
                  <a:pt x="8878" y="35405"/>
                  <a:pt x="9156" y="35475"/>
                </a:cubicBezTo>
                <a:cubicBezTo>
                  <a:pt x="10671" y="35844"/>
                  <a:pt x="11715" y="37207"/>
                  <a:pt x="11715" y="38748"/>
                </a:cubicBezTo>
                <a:cubicBezTo>
                  <a:pt x="11715" y="40301"/>
                  <a:pt x="10671" y="41664"/>
                  <a:pt x="9156" y="42033"/>
                </a:cubicBezTo>
                <a:cubicBezTo>
                  <a:pt x="8878" y="42103"/>
                  <a:pt x="8598" y="42137"/>
                  <a:pt x="8322" y="42137"/>
                </a:cubicBezTo>
                <a:cubicBezTo>
                  <a:pt x="7103" y="42137"/>
                  <a:pt x="5950" y="41473"/>
                  <a:pt x="5348" y="40352"/>
                </a:cubicBezTo>
                <a:lnTo>
                  <a:pt x="0" y="40352"/>
                </a:lnTo>
                <a:lnTo>
                  <a:pt x="0" y="49138"/>
                </a:lnTo>
                <a:lnTo>
                  <a:pt x="5348" y="49138"/>
                </a:lnTo>
                <a:cubicBezTo>
                  <a:pt x="5950" y="48017"/>
                  <a:pt x="7103" y="47353"/>
                  <a:pt x="8322" y="47353"/>
                </a:cubicBezTo>
                <a:cubicBezTo>
                  <a:pt x="8598" y="47353"/>
                  <a:pt x="8878" y="47387"/>
                  <a:pt x="9156" y="47457"/>
                </a:cubicBezTo>
                <a:cubicBezTo>
                  <a:pt x="10671" y="47826"/>
                  <a:pt x="11715" y="49189"/>
                  <a:pt x="11715" y="50730"/>
                </a:cubicBezTo>
                <a:cubicBezTo>
                  <a:pt x="11715" y="52283"/>
                  <a:pt x="10671" y="53646"/>
                  <a:pt x="9156" y="54015"/>
                </a:cubicBezTo>
                <a:cubicBezTo>
                  <a:pt x="8878" y="54085"/>
                  <a:pt x="8598" y="54119"/>
                  <a:pt x="8322" y="54119"/>
                </a:cubicBezTo>
                <a:cubicBezTo>
                  <a:pt x="7103" y="54119"/>
                  <a:pt x="5950" y="53455"/>
                  <a:pt x="5348" y="52334"/>
                </a:cubicBezTo>
                <a:lnTo>
                  <a:pt x="0" y="52334"/>
                </a:lnTo>
                <a:lnTo>
                  <a:pt x="0" y="61120"/>
                </a:lnTo>
                <a:lnTo>
                  <a:pt x="5348" y="61120"/>
                </a:lnTo>
                <a:cubicBezTo>
                  <a:pt x="5950" y="59999"/>
                  <a:pt x="7103" y="59335"/>
                  <a:pt x="8322" y="59335"/>
                </a:cubicBezTo>
                <a:cubicBezTo>
                  <a:pt x="8598" y="59335"/>
                  <a:pt x="8878" y="59369"/>
                  <a:pt x="9156" y="59439"/>
                </a:cubicBezTo>
                <a:cubicBezTo>
                  <a:pt x="10671" y="59809"/>
                  <a:pt x="11715" y="61171"/>
                  <a:pt x="11715" y="62712"/>
                </a:cubicBezTo>
                <a:cubicBezTo>
                  <a:pt x="11715" y="64265"/>
                  <a:pt x="10671" y="65628"/>
                  <a:pt x="9156" y="65997"/>
                </a:cubicBezTo>
                <a:cubicBezTo>
                  <a:pt x="8878" y="66067"/>
                  <a:pt x="8598" y="66102"/>
                  <a:pt x="8322" y="66102"/>
                </a:cubicBezTo>
                <a:cubicBezTo>
                  <a:pt x="7103" y="66102"/>
                  <a:pt x="5950" y="65437"/>
                  <a:pt x="5348" y="64316"/>
                </a:cubicBezTo>
                <a:lnTo>
                  <a:pt x="0" y="64316"/>
                </a:lnTo>
                <a:lnTo>
                  <a:pt x="0" y="73102"/>
                </a:lnTo>
                <a:lnTo>
                  <a:pt x="5348" y="73102"/>
                </a:lnTo>
                <a:cubicBezTo>
                  <a:pt x="5950" y="71981"/>
                  <a:pt x="7103" y="71317"/>
                  <a:pt x="8322" y="71317"/>
                </a:cubicBezTo>
                <a:cubicBezTo>
                  <a:pt x="8598" y="71317"/>
                  <a:pt x="8878" y="71351"/>
                  <a:pt x="9156" y="71421"/>
                </a:cubicBezTo>
                <a:cubicBezTo>
                  <a:pt x="10671" y="71791"/>
                  <a:pt x="11715" y="73153"/>
                  <a:pt x="11715" y="74694"/>
                </a:cubicBezTo>
                <a:cubicBezTo>
                  <a:pt x="11715" y="76247"/>
                  <a:pt x="10671" y="77610"/>
                  <a:pt x="9156" y="77979"/>
                </a:cubicBezTo>
                <a:cubicBezTo>
                  <a:pt x="8878" y="78050"/>
                  <a:pt x="8598" y="78084"/>
                  <a:pt x="8322" y="78084"/>
                </a:cubicBezTo>
                <a:cubicBezTo>
                  <a:pt x="7103" y="78084"/>
                  <a:pt x="5950" y="77419"/>
                  <a:pt x="5348" y="76298"/>
                </a:cubicBezTo>
                <a:lnTo>
                  <a:pt x="0" y="76298"/>
                </a:lnTo>
                <a:lnTo>
                  <a:pt x="0" y="85084"/>
                </a:lnTo>
                <a:lnTo>
                  <a:pt x="5348" y="85084"/>
                </a:lnTo>
                <a:cubicBezTo>
                  <a:pt x="5950" y="83963"/>
                  <a:pt x="7103" y="83299"/>
                  <a:pt x="8322" y="83299"/>
                </a:cubicBezTo>
                <a:cubicBezTo>
                  <a:pt x="8598" y="83299"/>
                  <a:pt x="8878" y="83333"/>
                  <a:pt x="9156" y="83403"/>
                </a:cubicBezTo>
                <a:cubicBezTo>
                  <a:pt x="10658" y="83773"/>
                  <a:pt x="11715" y="85135"/>
                  <a:pt x="11715" y="86676"/>
                </a:cubicBezTo>
                <a:cubicBezTo>
                  <a:pt x="11715" y="88229"/>
                  <a:pt x="10658" y="89579"/>
                  <a:pt x="9156" y="89961"/>
                </a:cubicBezTo>
                <a:cubicBezTo>
                  <a:pt x="8881" y="90031"/>
                  <a:pt x="8604" y="90065"/>
                  <a:pt x="8330" y="90065"/>
                </a:cubicBezTo>
                <a:cubicBezTo>
                  <a:pt x="7108" y="90065"/>
                  <a:pt x="5952" y="89393"/>
                  <a:pt x="5348" y="88280"/>
                </a:cubicBezTo>
                <a:lnTo>
                  <a:pt x="0" y="88280"/>
                </a:lnTo>
                <a:lnTo>
                  <a:pt x="0" y="97066"/>
                </a:lnTo>
                <a:lnTo>
                  <a:pt x="5348" y="97066"/>
                </a:lnTo>
                <a:cubicBezTo>
                  <a:pt x="5950" y="95945"/>
                  <a:pt x="7103" y="95281"/>
                  <a:pt x="8322" y="95281"/>
                </a:cubicBezTo>
                <a:cubicBezTo>
                  <a:pt x="8598" y="95281"/>
                  <a:pt x="8878" y="95315"/>
                  <a:pt x="9156" y="95385"/>
                </a:cubicBezTo>
                <a:cubicBezTo>
                  <a:pt x="10658" y="95755"/>
                  <a:pt x="11715" y="97117"/>
                  <a:pt x="11715" y="98658"/>
                </a:cubicBezTo>
                <a:cubicBezTo>
                  <a:pt x="11715" y="100211"/>
                  <a:pt x="10658" y="101561"/>
                  <a:pt x="9156" y="101943"/>
                </a:cubicBezTo>
                <a:cubicBezTo>
                  <a:pt x="8881" y="102013"/>
                  <a:pt x="8604" y="102047"/>
                  <a:pt x="8330" y="102047"/>
                </a:cubicBezTo>
                <a:cubicBezTo>
                  <a:pt x="7108" y="102047"/>
                  <a:pt x="5952" y="101375"/>
                  <a:pt x="5348" y="100262"/>
                </a:cubicBezTo>
                <a:lnTo>
                  <a:pt x="0" y="100262"/>
                </a:lnTo>
                <a:lnTo>
                  <a:pt x="0" y="109048"/>
                </a:lnTo>
                <a:lnTo>
                  <a:pt x="5348" y="109048"/>
                </a:lnTo>
                <a:cubicBezTo>
                  <a:pt x="5950" y="107927"/>
                  <a:pt x="7103" y="107263"/>
                  <a:pt x="8322" y="107263"/>
                </a:cubicBezTo>
                <a:cubicBezTo>
                  <a:pt x="8598" y="107263"/>
                  <a:pt x="8878" y="107297"/>
                  <a:pt x="9156" y="107367"/>
                </a:cubicBezTo>
                <a:cubicBezTo>
                  <a:pt x="10658" y="107737"/>
                  <a:pt x="11715" y="109099"/>
                  <a:pt x="11715" y="110640"/>
                </a:cubicBezTo>
                <a:cubicBezTo>
                  <a:pt x="11715" y="112193"/>
                  <a:pt x="10658" y="113543"/>
                  <a:pt x="9156" y="113925"/>
                </a:cubicBezTo>
                <a:cubicBezTo>
                  <a:pt x="8881" y="113995"/>
                  <a:pt x="8604" y="114029"/>
                  <a:pt x="8330" y="114029"/>
                </a:cubicBezTo>
                <a:cubicBezTo>
                  <a:pt x="7108" y="114029"/>
                  <a:pt x="5952" y="113358"/>
                  <a:pt x="5348" y="112244"/>
                </a:cubicBezTo>
                <a:lnTo>
                  <a:pt x="0" y="112244"/>
                </a:lnTo>
                <a:lnTo>
                  <a:pt x="0" y="121030"/>
                </a:lnTo>
                <a:lnTo>
                  <a:pt x="5348" y="121030"/>
                </a:lnTo>
                <a:cubicBezTo>
                  <a:pt x="5950" y="119909"/>
                  <a:pt x="7103" y="119245"/>
                  <a:pt x="8322" y="119245"/>
                </a:cubicBezTo>
                <a:cubicBezTo>
                  <a:pt x="8598" y="119245"/>
                  <a:pt x="8878" y="119279"/>
                  <a:pt x="9156" y="119350"/>
                </a:cubicBezTo>
                <a:cubicBezTo>
                  <a:pt x="10658" y="119719"/>
                  <a:pt x="11715" y="121081"/>
                  <a:pt x="11715" y="122622"/>
                </a:cubicBezTo>
                <a:cubicBezTo>
                  <a:pt x="11715" y="124175"/>
                  <a:pt x="10658" y="125525"/>
                  <a:pt x="9156" y="125907"/>
                </a:cubicBezTo>
                <a:cubicBezTo>
                  <a:pt x="8881" y="125977"/>
                  <a:pt x="8604" y="126011"/>
                  <a:pt x="8330" y="126011"/>
                </a:cubicBezTo>
                <a:cubicBezTo>
                  <a:pt x="7108" y="126011"/>
                  <a:pt x="5952" y="125340"/>
                  <a:pt x="5348" y="124226"/>
                </a:cubicBezTo>
                <a:lnTo>
                  <a:pt x="0" y="124226"/>
                </a:lnTo>
                <a:lnTo>
                  <a:pt x="0" y="133012"/>
                </a:lnTo>
                <a:lnTo>
                  <a:pt x="5348" y="133012"/>
                </a:lnTo>
                <a:cubicBezTo>
                  <a:pt x="5950" y="131891"/>
                  <a:pt x="7103" y="131227"/>
                  <a:pt x="8322" y="131227"/>
                </a:cubicBezTo>
                <a:cubicBezTo>
                  <a:pt x="8598" y="131227"/>
                  <a:pt x="8878" y="131261"/>
                  <a:pt x="9156" y="131332"/>
                </a:cubicBezTo>
                <a:cubicBezTo>
                  <a:pt x="10658" y="131701"/>
                  <a:pt x="11715" y="133063"/>
                  <a:pt x="11715" y="134604"/>
                </a:cubicBezTo>
                <a:cubicBezTo>
                  <a:pt x="11715" y="136157"/>
                  <a:pt x="10658" y="137507"/>
                  <a:pt x="9156" y="137889"/>
                </a:cubicBezTo>
                <a:cubicBezTo>
                  <a:pt x="8881" y="137959"/>
                  <a:pt x="8604" y="137993"/>
                  <a:pt x="8330" y="137993"/>
                </a:cubicBezTo>
                <a:cubicBezTo>
                  <a:pt x="7108" y="137993"/>
                  <a:pt x="5952" y="137322"/>
                  <a:pt x="5348" y="136208"/>
                </a:cubicBezTo>
                <a:lnTo>
                  <a:pt x="0" y="136208"/>
                </a:lnTo>
                <a:lnTo>
                  <a:pt x="0" y="151552"/>
                </a:lnTo>
                <a:lnTo>
                  <a:pt x="282847" y="151552"/>
                </a:lnTo>
                <a:lnTo>
                  <a:pt x="282847" y="0"/>
                </a:lnTo>
                <a:close/>
              </a:path>
            </a:pathLst>
          </a:custGeom>
          <a:solidFill>
            <a:schemeClr val="lt1"/>
          </a:solidFill>
          <a:ln>
            <a:noFill/>
          </a:ln>
          <a:effectLst>
            <a:outerShdw dist="76200" dir="282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8"/>
          <p:cNvSpPr txBox="1">
            <a:spLocks noGrp="1"/>
          </p:cNvSpPr>
          <p:nvPr>
            <p:ph type="title"/>
          </p:nvPr>
        </p:nvSpPr>
        <p:spPr>
          <a:xfrm>
            <a:off x="1391475" y="883550"/>
            <a:ext cx="6361200" cy="33765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4800"/>
              <a:buNone/>
              <a:defRPr sz="12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transition spd="med">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5887"/>
        <p:cNvGrpSpPr/>
        <p:nvPr/>
      </p:nvGrpSpPr>
      <p:grpSpPr>
        <a:xfrm>
          <a:off x="0" y="0"/>
          <a:ext cx="0" cy="0"/>
          <a:chOff x="0" y="0"/>
          <a:chExt cx="0" cy="0"/>
        </a:xfrm>
      </p:grpSpPr>
    </p:spTree>
  </p:cSld>
  <p:clrMapOvr>
    <a:masterClrMapping/>
  </p:clrMapOvr>
  <p:transition spd="med">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379"/>
        <p:cNvGrpSpPr/>
        <p:nvPr/>
      </p:nvGrpSpPr>
      <p:grpSpPr>
        <a:xfrm>
          <a:off x="0" y="0"/>
          <a:ext cx="0" cy="0"/>
          <a:chOff x="0" y="0"/>
          <a:chExt cx="0" cy="0"/>
        </a:xfrm>
      </p:grpSpPr>
      <p:grpSp>
        <p:nvGrpSpPr>
          <p:cNvPr id="16380" name="Google Shape;16380;p29"/>
          <p:cNvGrpSpPr/>
          <p:nvPr/>
        </p:nvGrpSpPr>
        <p:grpSpPr>
          <a:xfrm>
            <a:off x="0" y="0"/>
            <a:ext cx="9144128" cy="5143557"/>
            <a:chOff x="0" y="0"/>
            <a:chExt cx="9144128" cy="5266800"/>
          </a:xfrm>
        </p:grpSpPr>
        <p:grpSp>
          <p:nvGrpSpPr>
            <p:cNvPr id="16381" name="Google Shape;16381;p29"/>
            <p:cNvGrpSpPr/>
            <p:nvPr/>
          </p:nvGrpSpPr>
          <p:grpSpPr>
            <a:xfrm>
              <a:off x="0" y="0"/>
              <a:ext cx="9144128" cy="277200"/>
              <a:chOff x="0" y="0"/>
              <a:chExt cx="9144128" cy="277200"/>
            </a:xfrm>
          </p:grpSpPr>
          <p:sp>
            <p:nvSpPr>
              <p:cNvPr id="16382" name="Google Shape;16382;p29"/>
              <p:cNvSpPr/>
              <p:nvPr/>
            </p:nvSpPr>
            <p:spPr>
              <a:xfrm>
                <a:off x="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3" name="Google Shape;16383;p29"/>
              <p:cNvSpPr/>
              <p:nvPr/>
            </p:nvSpPr>
            <p:spPr>
              <a:xfrm>
                <a:off x="27709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4" name="Google Shape;16384;p29"/>
              <p:cNvSpPr/>
              <p:nvPr/>
            </p:nvSpPr>
            <p:spPr>
              <a:xfrm>
                <a:off x="55418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5" name="Google Shape;16385;p29"/>
              <p:cNvSpPr/>
              <p:nvPr/>
            </p:nvSpPr>
            <p:spPr>
              <a:xfrm>
                <a:off x="83127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6" name="Google Shape;16386;p29"/>
              <p:cNvSpPr/>
              <p:nvPr/>
            </p:nvSpPr>
            <p:spPr>
              <a:xfrm>
                <a:off x="110836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7" name="Google Shape;16387;p29"/>
              <p:cNvSpPr/>
              <p:nvPr/>
            </p:nvSpPr>
            <p:spPr>
              <a:xfrm>
                <a:off x="138545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8" name="Google Shape;16388;p29"/>
              <p:cNvSpPr/>
              <p:nvPr/>
            </p:nvSpPr>
            <p:spPr>
              <a:xfrm>
                <a:off x="166254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9" name="Google Shape;16389;p29"/>
              <p:cNvSpPr/>
              <p:nvPr/>
            </p:nvSpPr>
            <p:spPr>
              <a:xfrm>
                <a:off x="193964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0" name="Google Shape;16390;p29"/>
              <p:cNvSpPr/>
              <p:nvPr/>
            </p:nvSpPr>
            <p:spPr>
              <a:xfrm>
                <a:off x="221673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1" name="Google Shape;16391;p29"/>
              <p:cNvSpPr/>
              <p:nvPr/>
            </p:nvSpPr>
            <p:spPr>
              <a:xfrm>
                <a:off x="249382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2" name="Google Shape;16392;p29"/>
              <p:cNvSpPr/>
              <p:nvPr/>
            </p:nvSpPr>
            <p:spPr>
              <a:xfrm>
                <a:off x="277091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3" name="Google Shape;16393;p29"/>
              <p:cNvSpPr/>
              <p:nvPr/>
            </p:nvSpPr>
            <p:spPr>
              <a:xfrm>
                <a:off x="304800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4" name="Google Shape;16394;p29"/>
              <p:cNvSpPr/>
              <p:nvPr/>
            </p:nvSpPr>
            <p:spPr>
              <a:xfrm>
                <a:off x="332509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5" name="Google Shape;16395;p29"/>
              <p:cNvSpPr/>
              <p:nvPr/>
            </p:nvSpPr>
            <p:spPr>
              <a:xfrm>
                <a:off x="360218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6" name="Google Shape;16396;p29"/>
              <p:cNvSpPr/>
              <p:nvPr/>
            </p:nvSpPr>
            <p:spPr>
              <a:xfrm>
                <a:off x="387928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7" name="Google Shape;16397;p29"/>
              <p:cNvSpPr/>
              <p:nvPr/>
            </p:nvSpPr>
            <p:spPr>
              <a:xfrm>
                <a:off x="415637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8" name="Google Shape;16398;p29"/>
              <p:cNvSpPr/>
              <p:nvPr/>
            </p:nvSpPr>
            <p:spPr>
              <a:xfrm>
                <a:off x="443346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9" name="Google Shape;16399;p29"/>
              <p:cNvSpPr/>
              <p:nvPr/>
            </p:nvSpPr>
            <p:spPr>
              <a:xfrm>
                <a:off x="471055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0" name="Google Shape;16400;p29"/>
              <p:cNvSpPr/>
              <p:nvPr/>
            </p:nvSpPr>
            <p:spPr>
              <a:xfrm>
                <a:off x="498764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1" name="Google Shape;16401;p29"/>
              <p:cNvSpPr/>
              <p:nvPr/>
            </p:nvSpPr>
            <p:spPr>
              <a:xfrm>
                <a:off x="526473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2" name="Google Shape;16402;p29"/>
              <p:cNvSpPr/>
              <p:nvPr/>
            </p:nvSpPr>
            <p:spPr>
              <a:xfrm>
                <a:off x="554183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3" name="Google Shape;16403;p29"/>
              <p:cNvSpPr/>
              <p:nvPr/>
            </p:nvSpPr>
            <p:spPr>
              <a:xfrm>
                <a:off x="581892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4" name="Google Shape;16404;p29"/>
              <p:cNvSpPr/>
              <p:nvPr/>
            </p:nvSpPr>
            <p:spPr>
              <a:xfrm>
                <a:off x="609601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5" name="Google Shape;16405;p29"/>
              <p:cNvSpPr/>
              <p:nvPr/>
            </p:nvSpPr>
            <p:spPr>
              <a:xfrm>
                <a:off x="637310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6" name="Google Shape;16406;p29"/>
              <p:cNvSpPr/>
              <p:nvPr/>
            </p:nvSpPr>
            <p:spPr>
              <a:xfrm>
                <a:off x="665019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7" name="Google Shape;16407;p29"/>
              <p:cNvSpPr/>
              <p:nvPr/>
            </p:nvSpPr>
            <p:spPr>
              <a:xfrm>
                <a:off x="692728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8" name="Google Shape;16408;p29"/>
              <p:cNvSpPr/>
              <p:nvPr/>
            </p:nvSpPr>
            <p:spPr>
              <a:xfrm>
                <a:off x="720437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9" name="Google Shape;16409;p29"/>
              <p:cNvSpPr/>
              <p:nvPr/>
            </p:nvSpPr>
            <p:spPr>
              <a:xfrm>
                <a:off x="748147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0" name="Google Shape;16410;p29"/>
              <p:cNvSpPr/>
              <p:nvPr/>
            </p:nvSpPr>
            <p:spPr>
              <a:xfrm>
                <a:off x="775856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1" name="Google Shape;16411;p29"/>
              <p:cNvSpPr/>
              <p:nvPr/>
            </p:nvSpPr>
            <p:spPr>
              <a:xfrm>
                <a:off x="803565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2" name="Google Shape;16412;p29"/>
              <p:cNvSpPr/>
              <p:nvPr/>
            </p:nvSpPr>
            <p:spPr>
              <a:xfrm>
                <a:off x="831274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3" name="Google Shape;16413;p29"/>
              <p:cNvSpPr/>
              <p:nvPr/>
            </p:nvSpPr>
            <p:spPr>
              <a:xfrm>
                <a:off x="858983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4" name="Google Shape;16414;p29"/>
              <p:cNvSpPr/>
              <p:nvPr/>
            </p:nvSpPr>
            <p:spPr>
              <a:xfrm>
                <a:off x="886692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15" name="Google Shape;16415;p29"/>
            <p:cNvGrpSpPr/>
            <p:nvPr/>
          </p:nvGrpSpPr>
          <p:grpSpPr>
            <a:xfrm>
              <a:off x="0" y="277200"/>
              <a:ext cx="9144128" cy="277200"/>
              <a:chOff x="0" y="277200"/>
              <a:chExt cx="9144128" cy="277200"/>
            </a:xfrm>
          </p:grpSpPr>
          <p:sp>
            <p:nvSpPr>
              <p:cNvPr id="16416" name="Google Shape;16416;p29"/>
              <p:cNvSpPr/>
              <p:nvPr/>
            </p:nvSpPr>
            <p:spPr>
              <a:xfrm>
                <a:off x="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7" name="Google Shape;16417;p29"/>
              <p:cNvSpPr/>
              <p:nvPr/>
            </p:nvSpPr>
            <p:spPr>
              <a:xfrm>
                <a:off x="27709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8" name="Google Shape;16418;p29"/>
              <p:cNvSpPr/>
              <p:nvPr/>
            </p:nvSpPr>
            <p:spPr>
              <a:xfrm>
                <a:off x="55418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9" name="Google Shape;16419;p29"/>
              <p:cNvSpPr/>
              <p:nvPr/>
            </p:nvSpPr>
            <p:spPr>
              <a:xfrm>
                <a:off x="83127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0" name="Google Shape;16420;p29"/>
              <p:cNvSpPr/>
              <p:nvPr/>
            </p:nvSpPr>
            <p:spPr>
              <a:xfrm>
                <a:off x="110836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1" name="Google Shape;16421;p29"/>
              <p:cNvSpPr/>
              <p:nvPr/>
            </p:nvSpPr>
            <p:spPr>
              <a:xfrm>
                <a:off x="138545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2" name="Google Shape;16422;p29"/>
              <p:cNvSpPr/>
              <p:nvPr/>
            </p:nvSpPr>
            <p:spPr>
              <a:xfrm>
                <a:off x="166254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3" name="Google Shape;16423;p29"/>
              <p:cNvSpPr/>
              <p:nvPr/>
            </p:nvSpPr>
            <p:spPr>
              <a:xfrm>
                <a:off x="193964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4" name="Google Shape;16424;p29"/>
              <p:cNvSpPr/>
              <p:nvPr/>
            </p:nvSpPr>
            <p:spPr>
              <a:xfrm>
                <a:off x="221673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5" name="Google Shape;16425;p29"/>
              <p:cNvSpPr/>
              <p:nvPr/>
            </p:nvSpPr>
            <p:spPr>
              <a:xfrm>
                <a:off x="249382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6" name="Google Shape;16426;p29"/>
              <p:cNvSpPr/>
              <p:nvPr/>
            </p:nvSpPr>
            <p:spPr>
              <a:xfrm>
                <a:off x="277091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7" name="Google Shape;16427;p29"/>
              <p:cNvSpPr/>
              <p:nvPr/>
            </p:nvSpPr>
            <p:spPr>
              <a:xfrm>
                <a:off x="304800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8" name="Google Shape;16428;p29"/>
              <p:cNvSpPr/>
              <p:nvPr/>
            </p:nvSpPr>
            <p:spPr>
              <a:xfrm>
                <a:off x="332509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9" name="Google Shape;16429;p29"/>
              <p:cNvSpPr/>
              <p:nvPr/>
            </p:nvSpPr>
            <p:spPr>
              <a:xfrm>
                <a:off x="360218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0" name="Google Shape;16430;p29"/>
              <p:cNvSpPr/>
              <p:nvPr/>
            </p:nvSpPr>
            <p:spPr>
              <a:xfrm>
                <a:off x="387928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1" name="Google Shape;16431;p29"/>
              <p:cNvSpPr/>
              <p:nvPr/>
            </p:nvSpPr>
            <p:spPr>
              <a:xfrm>
                <a:off x="415637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2" name="Google Shape;16432;p29"/>
              <p:cNvSpPr/>
              <p:nvPr/>
            </p:nvSpPr>
            <p:spPr>
              <a:xfrm>
                <a:off x="443346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3" name="Google Shape;16433;p29"/>
              <p:cNvSpPr/>
              <p:nvPr/>
            </p:nvSpPr>
            <p:spPr>
              <a:xfrm>
                <a:off x="471055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4" name="Google Shape;16434;p29"/>
              <p:cNvSpPr/>
              <p:nvPr/>
            </p:nvSpPr>
            <p:spPr>
              <a:xfrm>
                <a:off x="498764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5" name="Google Shape;16435;p29"/>
              <p:cNvSpPr/>
              <p:nvPr/>
            </p:nvSpPr>
            <p:spPr>
              <a:xfrm>
                <a:off x="526473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6" name="Google Shape;16436;p29"/>
              <p:cNvSpPr/>
              <p:nvPr/>
            </p:nvSpPr>
            <p:spPr>
              <a:xfrm>
                <a:off x="554183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7" name="Google Shape;16437;p29"/>
              <p:cNvSpPr/>
              <p:nvPr/>
            </p:nvSpPr>
            <p:spPr>
              <a:xfrm>
                <a:off x="581892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8" name="Google Shape;16438;p29"/>
              <p:cNvSpPr/>
              <p:nvPr/>
            </p:nvSpPr>
            <p:spPr>
              <a:xfrm>
                <a:off x="609601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9" name="Google Shape;16439;p29"/>
              <p:cNvSpPr/>
              <p:nvPr/>
            </p:nvSpPr>
            <p:spPr>
              <a:xfrm>
                <a:off x="637310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0" name="Google Shape;16440;p29"/>
              <p:cNvSpPr/>
              <p:nvPr/>
            </p:nvSpPr>
            <p:spPr>
              <a:xfrm>
                <a:off x="665019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1" name="Google Shape;16441;p29"/>
              <p:cNvSpPr/>
              <p:nvPr/>
            </p:nvSpPr>
            <p:spPr>
              <a:xfrm>
                <a:off x="692728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2" name="Google Shape;16442;p29"/>
              <p:cNvSpPr/>
              <p:nvPr/>
            </p:nvSpPr>
            <p:spPr>
              <a:xfrm>
                <a:off x="720437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3" name="Google Shape;16443;p29"/>
              <p:cNvSpPr/>
              <p:nvPr/>
            </p:nvSpPr>
            <p:spPr>
              <a:xfrm>
                <a:off x="748147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4" name="Google Shape;16444;p29"/>
              <p:cNvSpPr/>
              <p:nvPr/>
            </p:nvSpPr>
            <p:spPr>
              <a:xfrm>
                <a:off x="775856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5" name="Google Shape;16445;p29"/>
              <p:cNvSpPr/>
              <p:nvPr/>
            </p:nvSpPr>
            <p:spPr>
              <a:xfrm>
                <a:off x="803565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6" name="Google Shape;16446;p29"/>
              <p:cNvSpPr/>
              <p:nvPr/>
            </p:nvSpPr>
            <p:spPr>
              <a:xfrm>
                <a:off x="831274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7" name="Google Shape;16447;p29"/>
              <p:cNvSpPr/>
              <p:nvPr/>
            </p:nvSpPr>
            <p:spPr>
              <a:xfrm>
                <a:off x="858983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8" name="Google Shape;16448;p29"/>
              <p:cNvSpPr/>
              <p:nvPr/>
            </p:nvSpPr>
            <p:spPr>
              <a:xfrm>
                <a:off x="886692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49" name="Google Shape;16449;p29"/>
            <p:cNvGrpSpPr/>
            <p:nvPr/>
          </p:nvGrpSpPr>
          <p:grpSpPr>
            <a:xfrm>
              <a:off x="0" y="554400"/>
              <a:ext cx="9144128" cy="277200"/>
              <a:chOff x="0" y="554400"/>
              <a:chExt cx="9144128" cy="277200"/>
            </a:xfrm>
          </p:grpSpPr>
          <p:sp>
            <p:nvSpPr>
              <p:cNvPr id="16450" name="Google Shape;16450;p29"/>
              <p:cNvSpPr/>
              <p:nvPr/>
            </p:nvSpPr>
            <p:spPr>
              <a:xfrm>
                <a:off x="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1" name="Google Shape;16451;p29"/>
              <p:cNvSpPr/>
              <p:nvPr/>
            </p:nvSpPr>
            <p:spPr>
              <a:xfrm>
                <a:off x="27709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2" name="Google Shape;16452;p29"/>
              <p:cNvSpPr/>
              <p:nvPr/>
            </p:nvSpPr>
            <p:spPr>
              <a:xfrm>
                <a:off x="55418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3" name="Google Shape;16453;p29"/>
              <p:cNvSpPr/>
              <p:nvPr/>
            </p:nvSpPr>
            <p:spPr>
              <a:xfrm>
                <a:off x="83127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4" name="Google Shape;16454;p29"/>
              <p:cNvSpPr/>
              <p:nvPr/>
            </p:nvSpPr>
            <p:spPr>
              <a:xfrm>
                <a:off x="110836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5" name="Google Shape;16455;p29"/>
              <p:cNvSpPr/>
              <p:nvPr/>
            </p:nvSpPr>
            <p:spPr>
              <a:xfrm>
                <a:off x="138545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6" name="Google Shape;16456;p29"/>
              <p:cNvSpPr/>
              <p:nvPr/>
            </p:nvSpPr>
            <p:spPr>
              <a:xfrm>
                <a:off x="166254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7" name="Google Shape;16457;p29"/>
              <p:cNvSpPr/>
              <p:nvPr/>
            </p:nvSpPr>
            <p:spPr>
              <a:xfrm>
                <a:off x="193964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8" name="Google Shape;16458;p29"/>
              <p:cNvSpPr/>
              <p:nvPr/>
            </p:nvSpPr>
            <p:spPr>
              <a:xfrm>
                <a:off x="221673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9" name="Google Shape;16459;p29"/>
              <p:cNvSpPr/>
              <p:nvPr/>
            </p:nvSpPr>
            <p:spPr>
              <a:xfrm>
                <a:off x="249382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0" name="Google Shape;16460;p29"/>
              <p:cNvSpPr/>
              <p:nvPr/>
            </p:nvSpPr>
            <p:spPr>
              <a:xfrm>
                <a:off x="277091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1" name="Google Shape;16461;p29"/>
              <p:cNvSpPr/>
              <p:nvPr/>
            </p:nvSpPr>
            <p:spPr>
              <a:xfrm>
                <a:off x="304800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2" name="Google Shape;16462;p29"/>
              <p:cNvSpPr/>
              <p:nvPr/>
            </p:nvSpPr>
            <p:spPr>
              <a:xfrm>
                <a:off x="332509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3" name="Google Shape;16463;p29"/>
              <p:cNvSpPr/>
              <p:nvPr/>
            </p:nvSpPr>
            <p:spPr>
              <a:xfrm>
                <a:off x="360218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4" name="Google Shape;16464;p29"/>
              <p:cNvSpPr/>
              <p:nvPr/>
            </p:nvSpPr>
            <p:spPr>
              <a:xfrm>
                <a:off x="387928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5" name="Google Shape;16465;p29"/>
              <p:cNvSpPr/>
              <p:nvPr/>
            </p:nvSpPr>
            <p:spPr>
              <a:xfrm>
                <a:off x="415637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6" name="Google Shape;16466;p29"/>
              <p:cNvSpPr/>
              <p:nvPr/>
            </p:nvSpPr>
            <p:spPr>
              <a:xfrm>
                <a:off x="443346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7" name="Google Shape;16467;p29"/>
              <p:cNvSpPr/>
              <p:nvPr/>
            </p:nvSpPr>
            <p:spPr>
              <a:xfrm>
                <a:off x="471055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8" name="Google Shape;16468;p29"/>
              <p:cNvSpPr/>
              <p:nvPr/>
            </p:nvSpPr>
            <p:spPr>
              <a:xfrm>
                <a:off x="498764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9" name="Google Shape;16469;p29"/>
              <p:cNvSpPr/>
              <p:nvPr/>
            </p:nvSpPr>
            <p:spPr>
              <a:xfrm>
                <a:off x="526473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0" name="Google Shape;16470;p29"/>
              <p:cNvSpPr/>
              <p:nvPr/>
            </p:nvSpPr>
            <p:spPr>
              <a:xfrm>
                <a:off x="554183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1" name="Google Shape;16471;p29"/>
              <p:cNvSpPr/>
              <p:nvPr/>
            </p:nvSpPr>
            <p:spPr>
              <a:xfrm>
                <a:off x="581892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2" name="Google Shape;16472;p29"/>
              <p:cNvSpPr/>
              <p:nvPr/>
            </p:nvSpPr>
            <p:spPr>
              <a:xfrm>
                <a:off x="609601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3" name="Google Shape;16473;p29"/>
              <p:cNvSpPr/>
              <p:nvPr/>
            </p:nvSpPr>
            <p:spPr>
              <a:xfrm>
                <a:off x="637310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4" name="Google Shape;16474;p29"/>
              <p:cNvSpPr/>
              <p:nvPr/>
            </p:nvSpPr>
            <p:spPr>
              <a:xfrm>
                <a:off x="665019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5" name="Google Shape;16475;p29"/>
              <p:cNvSpPr/>
              <p:nvPr/>
            </p:nvSpPr>
            <p:spPr>
              <a:xfrm>
                <a:off x="692728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6" name="Google Shape;16476;p29"/>
              <p:cNvSpPr/>
              <p:nvPr/>
            </p:nvSpPr>
            <p:spPr>
              <a:xfrm>
                <a:off x="720437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7" name="Google Shape;16477;p29"/>
              <p:cNvSpPr/>
              <p:nvPr/>
            </p:nvSpPr>
            <p:spPr>
              <a:xfrm>
                <a:off x="748147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8" name="Google Shape;16478;p29"/>
              <p:cNvSpPr/>
              <p:nvPr/>
            </p:nvSpPr>
            <p:spPr>
              <a:xfrm>
                <a:off x="775856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9" name="Google Shape;16479;p29"/>
              <p:cNvSpPr/>
              <p:nvPr/>
            </p:nvSpPr>
            <p:spPr>
              <a:xfrm>
                <a:off x="803565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0" name="Google Shape;16480;p29"/>
              <p:cNvSpPr/>
              <p:nvPr/>
            </p:nvSpPr>
            <p:spPr>
              <a:xfrm>
                <a:off x="831274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1" name="Google Shape;16481;p29"/>
              <p:cNvSpPr/>
              <p:nvPr/>
            </p:nvSpPr>
            <p:spPr>
              <a:xfrm>
                <a:off x="858983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2" name="Google Shape;16482;p29"/>
              <p:cNvSpPr/>
              <p:nvPr/>
            </p:nvSpPr>
            <p:spPr>
              <a:xfrm>
                <a:off x="886692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83" name="Google Shape;16483;p29"/>
            <p:cNvGrpSpPr/>
            <p:nvPr/>
          </p:nvGrpSpPr>
          <p:grpSpPr>
            <a:xfrm>
              <a:off x="0" y="831600"/>
              <a:ext cx="9144128" cy="277200"/>
              <a:chOff x="0" y="831600"/>
              <a:chExt cx="9144128" cy="277200"/>
            </a:xfrm>
          </p:grpSpPr>
          <p:sp>
            <p:nvSpPr>
              <p:cNvPr id="16484" name="Google Shape;16484;p29"/>
              <p:cNvSpPr/>
              <p:nvPr/>
            </p:nvSpPr>
            <p:spPr>
              <a:xfrm>
                <a:off x="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5" name="Google Shape;16485;p29"/>
              <p:cNvSpPr/>
              <p:nvPr/>
            </p:nvSpPr>
            <p:spPr>
              <a:xfrm>
                <a:off x="27709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6" name="Google Shape;16486;p29"/>
              <p:cNvSpPr/>
              <p:nvPr/>
            </p:nvSpPr>
            <p:spPr>
              <a:xfrm>
                <a:off x="55418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7" name="Google Shape;16487;p29"/>
              <p:cNvSpPr/>
              <p:nvPr/>
            </p:nvSpPr>
            <p:spPr>
              <a:xfrm>
                <a:off x="83127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8" name="Google Shape;16488;p29"/>
              <p:cNvSpPr/>
              <p:nvPr/>
            </p:nvSpPr>
            <p:spPr>
              <a:xfrm>
                <a:off x="110836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9" name="Google Shape;16489;p29"/>
              <p:cNvSpPr/>
              <p:nvPr/>
            </p:nvSpPr>
            <p:spPr>
              <a:xfrm>
                <a:off x="138545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0" name="Google Shape;16490;p29"/>
              <p:cNvSpPr/>
              <p:nvPr/>
            </p:nvSpPr>
            <p:spPr>
              <a:xfrm>
                <a:off x="166254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1" name="Google Shape;16491;p29"/>
              <p:cNvSpPr/>
              <p:nvPr/>
            </p:nvSpPr>
            <p:spPr>
              <a:xfrm>
                <a:off x="193964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2" name="Google Shape;16492;p29"/>
              <p:cNvSpPr/>
              <p:nvPr/>
            </p:nvSpPr>
            <p:spPr>
              <a:xfrm>
                <a:off x="221673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3" name="Google Shape;16493;p29"/>
              <p:cNvSpPr/>
              <p:nvPr/>
            </p:nvSpPr>
            <p:spPr>
              <a:xfrm>
                <a:off x="249382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4" name="Google Shape;16494;p29"/>
              <p:cNvSpPr/>
              <p:nvPr/>
            </p:nvSpPr>
            <p:spPr>
              <a:xfrm>
                <a:off x="277091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5" name="Google Shape;16495;p29"/>
              <p:cNvSpPr/>
              <p:nvPr/>
            </p:nvSpPr>
            <p:spPr>
              <a:xfrm>
                <a:off x="304800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6" name="Google Shape;16496;p29"/>
              <p:cNvSpPr/>
              <p:nvPr/>
            </p:nvSpPr>
            <p:spPr>
              <a:xfrm>
                <a:off x="332509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7" name="Google Shape;16497;p29"/>
              <p:cNvSpPr/>
              <p:nvPr/>
            </p:nvSpPr>
            <p:spPr>
              <a:xfrm>
                <a:off x="360218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8" name="Google Shape;16498;p29"/>
              <p:cNvSpPr/>
              <p:nvPr/>
            </p:nvSpPr>
            <p:spPr>
              <a:xfrm>
                <a:off x="387928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9" name="Google Shape;16499;p29"/>
              <p:cNvSpPr/>
              <p:nvPr/>
            </p:nvSpPr>
            <p:spPr>
              <a:xfrm>
                <a:off x="415637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0" name="Google Shape;16500;p29"/>
              <p:cNvSpPr/>
              <p:nvPr/>
            </p:nvSpPr>
            <p:spPr>
              <a:xfrm>
                <a:off x="443346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1" name="Google Shape;16501;p29"/>
              <p:cNvSpPr/>
              <p:nvPr/>
            </p:nvSpPr>
            <p:spPr>
              <a:xfrm>
                <a:off x="471055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2" name="Google Shape;16502;p29"/>
              <p:cNvSpPr/>
              <p:nvPr/>
            </p:nvSpPr>
            <p:spPr>
              <a:xfrm>
                <a:off x="498764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3" name="Google Shape;16503;p29"/>
              <p:cNvSpPr/>
              <p:nvPr/>
            </p:nvSpPr>
            <p:spPr>
              <a:xfrm>
                <a:off x="526473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4" name="Google Shape;16504;p29"/>
              <p:cNvSpPr/>
              <p:nvPr/>
            </p:nvSpPr>
            <p:spPr>
              <a:xfrm>
                <a:off x="554183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5" name="Google Shape;16505;p29"/>
              <p:cNvSpPr/>
              <p:nvPr/>
            </p:nvSpPr>
            <p:spPr>
              <a:xfrm>
                <a:off x="581892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6" name="Google Shape;16506;p29"/>
              <p:cNvSpPr/>
              <p:nvPr/>
            </p:nvSpPr>
            <p:spPr>
              <a:xfrm>
                <a:off x="609601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7" name="Google Shape;16507;p29"/>
              <p:cNvSpPr/>
              <p:nvPr/>
            </p:nvSpPr>
            <p:spPr>
              <a:xfrm>
                <a:off x="637310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8" name="Google Shape;16508;p29"/>
              <p:cNvSpPr/>
              <p:nvPr/>
            </p:nvSpPr>
            <p:spPr>
              <a:xfrm>
                <a:off x="665019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9" name="Google Shape;16509;p29"/>
              <p:cNvSpPr/>
              <p:nvPr/>
            </p:nvSpPr>
            <p:spPr>
              <a:xfrm>
                <a:off x="692728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0" name="Google Shape;16510;p29"/>
              <p:cNvSpPr/>
              <p:nvPr/>
            </p:nvSpPr>
            <p:spPr>
              <a:xfrm>
                <a:off x="720437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1" name="Google Shape;16511;p29"/>
              <p:cNvSpPr/>
              <p:nvPr/>
            </p:nvSpPr>
            <p:spPr>
              <a:xfrm>
                <a:off x="748147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2" name="Google Shape;16512;p29"/>
              <p:cNvSpPr/>
              <p:nvPr/>
            </p:nvSpPr>
            <p:spPr>
              <a:xfrm>
                <a:off x="775856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3" name="Google Shape;16513;p29"/>
              <p:cNvSpPr/>
              <p:nvPr/>
            </p:nvSpPr>
            <p:spPr>
              <a:xfrm>
                <a:off x="803565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4" name="Google Shape;16514;p29"/>
              <p:cNvSpPr/>
              <p:nvPr/>
            </p:nvSpPr>
            <p:spPr>
              <a:xfrm>
                <a:off x="831274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5" name="Google Shape;16515;p29"/>
              <p:cNvSpPr/>
              <p:nvPr/>
            </p:nvSpPr>
            <p:spPr>
              <a:xfrm>
                <a:off x="858983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6" name="Google Shape;16516;p29"/>
              <p:cNvSpPr/>
              <p:nvPr/>
            </p:nvSpPr>
            <p:spPr>
              <a:xfrm>
                <a:off x="886692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17" name="Google Shape;16517;p29"/>
            <p:cNvGrpSpPr/>
            <p:nvPr/>
          </p:nvGrpSpPr>
          <p:grpSpPr>
            <a:xfrm>
              <a:off x="0" y="1108800"/>
              <a:ext cx="9144128" cy="277200"/>
              <a:chOff x="0" y="1108800"/>
              <a:chExt cx="9144128" cy="277200"/>
            </a:xfrm>
          </p:grpSpPr>
          <p:sp>
            <p:nvSpPr>
              <p:cNvPr id="16518" name="Google Shape;16518;p29"/>
              <p:cNvSpPr/>
              <p:nvPr/>
            </p:nvSpPr>
            <p:spPr>
              <a:xfrm>
                <a:off x="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9" name="Google Shape;16519;p29"/>
              <p:cNvSpPr/>
              <p:nvPr/>
            </p:nvSpPr>
            <p:spPr>
              <a:xfrm>
                <a:off x="27709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0" name="Google Shape;16520;p29"/>
              <p:cNvSpPr/>
              <p:nvPr/>
            </p:nvSpPr>
            <p:spPr>
              <a:xfrm>
                <a:off x="55418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1" name="Google Shape;16521;p29"/>
              <p:cNvSpPr/>
              <p:nvPr/>
            </p:nvSpPr>
            <p:spPr>
              <a:xfrm>
                <a:off x="83127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2" name="Google Shape;16522;p29"/>
              <p:cNvSpPr/>
              <p:nvPr/>
            </p:nvSpPr>
            <p:spPr>
              <a:xfrm>
                <a:off x="110836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3" name="Google Shape;16523;p29"/>
              <p:cNvSpPr/>
              <p:nvPr/>
            </p:nvSpPr>
            <p:spPr>
              <a:xfrm>
                <a:off x="138545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4" name="Google Shape;16524;p29"/>
              <p:cNvSpPr/>
              <p:nvPr/>
            </p:nvSpPr>
            <p:spPr>
              <a:xfrm>
                <a:off x="166254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5" name="Google Shape;16525;p29"/>
              <p:cNvSpPr/>
              <p:nvPr/>
            </p:nvSpPr>
            <p:spPr>
              <a:xfrm>
                <a:off x="193964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6" name="Google Shape;16526;p29"/>
              <p:cNvSpPr/>
              <p:nvPr/>
            </p:nvSpPr>
            <p:spPr>
              <a:xfrm>
                <a:off x="221673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7" name="Google Shape;16527;p29"/>
              <p:cNvSpPr/>
              <p:nvPr/>
            </p:nvSpPr>
            <p:spPr>
              <a:xfrm>
                <a:off x="249382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8" name="Google Shape;16528;p29"/>
              <p:cNvSpPr/>
              <p:nvPr/>
            </p:nvSpPr>
            <p:spPr>
              <a:xfrm>
                <a:off x="277091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9" name="Google Shape;16529;p29"/>
              <p:cNvSpPr/>
              <p:nvPr/>
            </p:nvSpPr>
            <p:spPr>
              <a:xfrm>
                <a:off x="304800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0" name="Google Shape;16530;p29"/>
              <p:cNvSpPr/>
              <p:nvPr/>
            </p:nvSpPr>
            <p:spPr>
              <a:xfrm>
                <a:off x="332509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1" name="Google Shape;16531;p29"/>
              <p:cNvSpPr/>
              <p:nvPr/>
            </p:nvSpPr>
            <p:spPr>
              <a:xfrm>
                <a:off x="360218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2" name="Google Shape;16532;p29"/>
              <p:cNvSpPr/>
              <p:nvPr/>
            </p:nvSpPr>
            <p:spPr>
              <a:xfrm>
                <a:off x="387928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3" name="Google Shape;16533;p29"/>
              <p:cNvSpPr/>
              <p:nvPr/>
            </p:nvSpPr>
            <p:spPr>
              <a:xfrm>
                <a:off x="415637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4" name="Google Shape;16534;p29"/>
              <p:cNvSpPr/>
              <p:nvPr/>
            </p:nvSpPr>
            <p:spPr>
              <a:xfrm>
                <a:off x="443346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5" name="Google Shape;16535;p29"/>
              <p:cNvSpPr/>
              <p:nvPr/>
            </p:nvSpPr>
            <p:spPr>
              <a:xfrm>
                <a:off x="471055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6" name="Google Shape;16536;p29"/>
              <p:cNvSpPr/>
              <p:nvPr/>
            </p:nvSpPr>
            <p:spPr>
              <a:xfrm>
                <a:off x="498764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7" name="Google Shape;16537;p29"/>
              <p:cNvSpPr/>
              <p:nvPr/>
            </p:nvSpPr>
            <p:spPr>
              <a:xfrm>
                <a:off x="526473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8" name="Google Shape;16538;p29"/>
              <p:cNvSpPr/>
              <p:nvPr/>
            </p:nvSpPr>
            <p:spPr>
              <a:xfrm>
                <a:off x="554183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9" name="Google Shape;16539;p29"/>
              <p:cNvSpPr/>
              <p:nvPr/>
            </p:nvSpPr>
            <p:spPr>
              <a:xfrm>
                <a:off x="581892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0" name="Google Shape;16540;p29"/>
              <p:cNvSpPr/>
              <p:nvPr/>
            </p:nvSpPr>
            <p:spPr>
              <a:xfrm>
                <a:off x="609601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1" name="Google Shape;16541;p29"/>
              <p:cNvSpPr/>
              <p:nvPr/>
            </p:nvSpPr>
            <p:spPr>
              <a:xfrm>
                <a:off x="637310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2" name="Google Shape;16542;p29"/>
              <p:cNvSpPr/>
              <p:nvPr/>
            </p:nvSpPr>
            <p:spPr>
              <a:xfrm>
                <a:off x="665019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3" name="Google Shape;16543;p29"/>
              <p:cNvSpPr/>
              <p:nvPr/>
            </p:nvSpPr>
            <p:spPr>
              <a:xfrm>
                <a:off x="692728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4" name="Google Shape;16544;p29"/>
              <p:cNvSpPr/>
              <p:nvPr/>
            </p:nvSpPr>
            <p:spPr>
              <a:xfrm>
                <a:off x="720437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5" name="Google Shape;16545;p29"/>
              <p:cNvSpPr/>
              <p:nvPr/>
            </p:nvSpPr>
            <p:spPr>
              <a:xfrm>
                <a:off x="748147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6" name="Google Shape;16546;p29"/>
              <p:cNvSpPr/>
              <p:nvPr/>
            </p:nvSpPr>
            <p:spPr>
              <a:xfrm>
                <a:off x="775856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7" name="Google Shape;16547;p29"/>
              <p:cNvSpPr/>
              <p:nvPr/>
            </p:nvSpPr>
            <p:spPr>
              <a:xfrm>
                <a:off x="803565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8" name="Google Shape;16548;p29"/>
              <p:cNvSpPr/>
              <p:nvPr/>
            </p:nvSpPr>
            <p:spPr>
              <a:xfrm>
                <a:off x="831274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9" name="Google Shape;16549;p29"/>
              <p:cNvSpPr/>
              <p:nvPr/>
            </p:nvSpPr>
            <p:spPr>
              <a:xfrm>
                <a:off x="858983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0" name="Google Shape;16550;p29"/>
              <p:cNvSpPr/>
              <p:nvPr/>
            </p:nvSpPr>
            <p:spPr>
              <a:xfrm>
                <a:off x="886692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51" name="Google Shape;16551;p29"/>
            <p:cNvGrpSpPr/>
            <p:nvPr/>
          </p:nvGrpSpPr>
          <p:grpSpPr>
            <a:xfrm>
              <a:off x="0" y="1386000"/>
              <a:ext cx="9144128" cy="277200"/>
              <a:chOff x="0" y="1386000"/>
              <a:chExt cx="9144128" cy="277200"/>
            </a:xfrm>
          </p:grpSpPr>
          <p:sp>
            <p:nvSpPr>
              <p:cNvPr id="16552" name="Google Shape;16552;p29"/>
              <p:cNvSpPr/>
              <p:nvPr/>
            </p:nvSpPr>
            <p:spPr>
              <a:xfrm>
                <a:off x="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3" name="Google Shape;16553;p29"/>
              <p:cNvSpPr/>
              <p:nvPr/>
            </p:nvSpPr>
            <p:spPr>
              <a:xfrm>
                <a:off x="27709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4" name="Google Shape;16554;p29"/>
              <p:cNvSpPr/>
              <p:nvPr/>
            </p:nvSpPr>
            <p:spPr>
              <a:xfrm>
                <a:off x="55418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5" name="Google Shape;16555;p29"/>
              <p:cNvSpPr/>
              <p:nvPr/>
            </p:nvSpPr>
            <p:spPr>
              <a:xfrm>
                <a:off x="83127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6" name="Google Shape;16556;p29"/>
              <p:cNvSpPr/>
              <p:nvPr/>
            </p:nvSpPr>
            <p:spPr>
              <a:xfrm>
                <a:off x="110836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7" name="Google Shape;16557;p29"/>
              <p:cNvSpPr/>
              <p:nvPr/>
            </p:nvSpPr>
            <p:spPr>
              <a:xfrm>
                <a:off x="138545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8" name="Google Shape;16558;p29"/>
              <p:cNvSpPr/>
              <p:nvPr/>
            </p:nvSpPr>
            <p:spPr>
              <a:xfrm>
                <a:off x="166254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9" name="Google Shape;16559;p29"/>
              <p:cNvSpPr/>
              <p:nvPr/>
            </p:nvSpPr>
            <p:spPr>
              <a:xfrm>
                <a:off x="193964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0" name="Google Shape;16560;p29"/>
              <p:cNvSpPr/>
              <p:nvPr/>
            </p:nvSpPr>
            <p:spPr>
              <a:xfrm>
                <a:off x="221673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1" name="Google Shape;16561;p29"/>
              <p:cNvSpPr/>
              <p:nvPr/>
            </p:nvSpPr>
            <p:spPr>
              <a:xfrm>
                <a:off x="249382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2" name="Google Shape;16562;p29"/>
              <p:cNvSpPr/>
              <p:nvPr/>
            </p:nvSpPr>
            <p:spPr>
              <a:xfrm>
                <a:off x="277091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3" name="Google Shape;16563;p29"/>
              <p:cNvSpPr/>
              <p:nvPr/>
            </p:nvSpPr>
            <p:spPr>
              <a:xfrm>
                <a:off x="304800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4" name="Google Shape;16564;p29"/>
              <p:cNvSpPr/>
              <p:nvPr/>
            </p:nvSpPr>
            <p:spPr>
              <a:xfrm>
                <a:off x="332509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5" name="Google Shape;16565;p29"/>
              <p:cNvSpPr/>
              <p:nvPr/>
            </p:nvSpPr>
            <p:spPr>
              <a:xfrm>
                <a:off x="360218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6" name="Google Shape;16566;p29"/>
              <p:cNvSpPr/>
              <p:nvPr/>
            </p:nvSpPr>
            <p:spPr>
              <a:xfrm>
                <a:off x="387928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7" name="Google Shape;16567;p29"/>
              <p:cNvSpPr/>
              <p:nvPr/>
            </p:nvSpPr>
            <p:spPr>
              <a:xfrm>
                <a:off x="415637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8" name="Google Shape;16568;p29"/>
              <p:cNvSpPr/>
              <p:nvPr/>
            </p:nvSpPr>
            <p:spPr>
              <a:xfrm>
                <a:off x="443346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9" name="Google Shape;16569;p29"/>
              <p:cNvSpPr/>
              <p:nvPr/>
            </p:nvSpPr>
            <p:spPr>
              <a:xfrm>
                <a:off x="471055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0" name="Google Shape;16570;p29"/>
              <p:cNvSpPr/>
              <p:nvPr/>
            </p:nvSpPr>
            <p:spPr>
              <a:xfrm>
                <a:off x="498764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1" name="Google Shape;16571;p29"/>
              <p:cNvSpPr/>
              <p:nvPr/>
            </p:nvSpPr>
            <p:spPr>
              <a:xfrm>
                <a:off x="526473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2" name="Google Shape;16572;p29"/>
              <p:cNvSpPr/>
              <p:nvPr/>
            </p:nvSpPr>
            <p:spPr>
              <a:xfrm>
                <a:off x="554183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3" name="Google Shape;16573;p29"/>
              <p:cNvSpPr/>
              <p:nvPr/>
            </p:nvSpPr>
            <p:spPr>
              <a:xfrm>
                <a:off x="581892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4" name="Google Shape;16574;p29"/>
              <p:cNvSpPr/>
              <p:nvPr/>
            </p:nvSpPr>
            <p:spPr>
              <a:xfrm>
                <a:off x="609601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5" name="Google Shape;16575;p29"/>
              <p:cNvSpPr/>
              <p:nvPr/>
            </p:nvSpPr>
            <p:spPr>
              <a:xfrm>
                <a:off x="637310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6" name="Google Shape;16576;p29"/>
              <p:cNvSpPr/>
              <p:nvPr/>
            </p:nvSpPr>
            <p:spPr>
              <a:xfrm>
                <a:off x="665019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7" name="Google Shape;16577;p29"/>
              <p:cNvSpPr/>
              <p:nvPr/>
            </p:nvSpPr>
            <p:spPr>
              <a:xfrm>
                <a:off x="692728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8" name="Google Shape;16578;p29"/>
              <p:cNvSpPr/>
              <p:nvPr/>
            </p:nvSpPr>
            <p:spPr>
              <a:xfrm>
                <a:off x="720437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9" name="Google Shape;16579;p29"/>
              <p:cNvSpPr/>
              <p:nvPr/>
            </p:nvSpPr>
            <p:spPr>
              <a:xfrm>
                <a:off x="748147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0" name="Google Shape;16580;p29"/>
              <p:cNvSpPr/>
              <p:nvPr/>
            </p:nvSpPr>
            <p:spPr>
              <a:xfrm>
                <a:off x="775856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1" name="Google Shape;16581;p29"/>
              <p:cNvSpPr/>
              <p:nvPr/>
            </p:nvSpPr>
            <p:spPr>
              <a:xfrm>
                <a:off x="803565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2" name="Google Shape;16582;p29"/>
              <p:cNvSpPr/>
              <p:nvPr/>
            </p:nvSpPr>
            <p:spPr>
              <a:xfrm>
                <a:off x="831274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3" name="Google Shape;16583;p29"/>
              <p:cNvSpPr/>
              <p:nvPr/>
            </p:nvSpPr>
            <p:spPr>
              <a:xfrm>
                <a:off x="858983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4" name="Google Shape;16584;p29"/>
              <p:cNvSpPr/>
              <p:nvPr/>
            </p:nvSpPr>
            <p:spPr>
              <a:xfrm>
                <a:off x="886692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85" name="Google Shape;16585;p29"/>
            <p:cNvGrpSpPr/>
            <p:nvPr/>
          </p:nvGrpSpPr>
          <p:grpSpPr>
            <a:xfrm>
              <a:off x="0" y="1663200"/>
              <a:ext cx="9144128" cy="277200"/>
              <a:chOff x="0" y="1663200"/>
              <a:chExt cx="9144128" cy="277200"/>
            </a:xfrm>
          </p:grpSpPr>
          <p:sp>
            <p:nvSpPr>
              <p:cNvPr id="16586" name="Google Shape;16586;p29"/>
              <p:cNvSpPr/>
              <p:nvPr/>
            </p:nvSpPr>
            <p:spPr>
              <a:xfrm>
                <a:off x="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7" name="Google Shape;16587;p29"/>
              <p:cNvSpPr/>
              <p:nvPr/>
            </p:nvSpPr>
            <p:spPr>
              <a:xfrm>
                <a:off x="27709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8" name="Google Shape;16588;p29"/>
              <p:cNvSpPr/>
              <p:nvPr/>
            </p:nvSpPr>
            <p:spPr>
              <a:xfrm>
                <a:off x="55418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9" name="Google Shape;16589;p29"/>
              <p:cNvSpPr/>
              <p:nvPr/>
            </p:nvSpPr>
            <p:spPr>
              <a:xfrm>
                <a:off x="83127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0" name="Google Shape;16590;p29"/>
              <p:cNvSpPr/>
              <p:nvPr/>
            </p:nvSpPr>
            <p:spPr>
              <a:xfrm>
                <a:off x="110836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1" name="Google Shape;16591;p29"/>
              <p:cNvSpPr/>
              <p:nvPr/>
            </p:nvSpPr>
            <p:spPr>
              <a:xfrm>
                <a:off x="138545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2" name="Google Shape;16592;p29"/>
              <p:cNvSpPr/>
              <p:nvPr/>
            </p:nvSpPr>
            <p:spPr>
              <a:xfrm>
                <a:off x="166254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3" name="Google Shape;16593;p29"/>
              <p:cNvSpPr/>
              <p:nvPr/>
            </p:nvSpPr>
            <p:spPr>
              <a:xfrm>
                <a:off x="193964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4" name="Google Shape;16594;p29"/>
              <p:cNvSpPr/>
              <p:nvPr/>
            </p:nvSpPr>
            <p:spPr>
              <a:xfrm>
                <a:off x="221673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5" name="Google Shape;16595;p29"/>
              <p:cNvSpPr/>
              <p:nvPr/>
            </p:nvSpPr>
            <p:spPr>
              <a:xfrm>
                <a:off x="249382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6" name="Google Shape;16596;p29"/>
              <p:cNvSpPr/>
              <p:nvPr/>
            </p:nvSpPr>
            <p:spPr>
              <a:xfrm>
                <a:off x="277091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7" name="Google Shape;16597;p29"/>
              <p:cNvSpPr/>
              <p:nvPr/>
            </p:nvSpPr>
            <p:spPr>
              <a:xfrm>
                <a:off x="304800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8" name="Google Shape;16598;p29"/>
              <p:cNvSpPr/>
              <p:nvPr/>
            </p:nvSpPr>
            <p:spPr>
              <a:xfrm>
                <a:off x="332509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9" name="Google Shape;16599;p29"/>
              <p:cNvSpPr/>
              <p:nvPr/>
            </p:nvSpPr>
            <p:spPr>
              <a:xfrm>
                <a:off x="360218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0" name="Google Shape;16600;p29"/>
              <p:cNvSpPr/>
              <p:nvPr/>
            </p:nvSpPr>
            <p:spPr>
              <a:xfrm>
                <a:off x="387928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1" name="Google Shape;16601;p29"/>
              <p:cNvSpPr/>
              <p:nvPr/>
            </p:nvSpPr>
            <p:spPr>
              <a:xfrm>
                <a:off x="415637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2" name="Google Shape;16602;p29"/>
              <p:cNvSpPr/>
              <p:nvPr/>
            </p:nvSpPr>
            <p:spPr>
              <a:xfrm>
                <a:off x="443346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3" name="Google Shape;16603;p29"/>
              <p:cNvSpPr/>
              <p:nvPr/>
            </p:nvSpPr>
            <p:spPr>
              <a:xfrm>
                <a:off x="471055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4" name="Google Shape;16604;p29"/>
              <p:cNvSpPr/>
              <p:nvPr/>
            </p:nvSpPr>
            <p:spPr>
              <a:xfrm>
                <a:off x="498764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5" name="Google Shape;16605;p29"/>
              <p:cNvSpPr/>
              <p:nvPr/>
            </p:nvSpPr>
            <p:spPr>
              <a:xfrm>
                <a:off x="526473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6" name="Google Shape;16606;p29"/>
              <p:cNvSpPr/>
              <p:nvPr/>
            </p:nvSpPr>
            <p:spPr>
              <a:xfrm>
                <a:off x="554183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7" name="Google Shape;16607;p29"/>
              <p:cNvSpPr/>
              <p:nvPr/>
            </p:nvSpPr>
            <p:spPr>
              <a:xfrm>
                <a:off x="581892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8" name="Google Shape;16608;p29"/>
              <p:cNvSpPr/>
              <p:nvPr/>
            </p:nvSpPr>
            <p:spPr>
              <a:xfrm>
                <a:off x="609601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9" name="Google Shape;16609;p29"/>
              <p:cNvSpPr/>
              <p:nvPr/>
            </p:nvSpPr>
            <p:spPr>
              <a:xfrm>
                <a:off x="637310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0" name="Google Shape;16610;p29"/>
              <p:cNvSpPr/>
              <p:nvPr/>
            </p:nvSpPr>
            <p:spPr>
              <a:xfrm>
                <a:off x="665019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1" name="Google Shape;16611;p29"/>
              <p:cNvSpPr/>
              <p:nvPr/>
            </p:nvSpPr>
            <p:spPr>
              <a:xfrm>
                <a:off x="692728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2" name="Google Shape;16612;p29"/>
              <p:cNvSpPr/>
              <p:nvPr/>
            </p:nvSpPr>
            <p:spPr>
              <a:xfrm>
                <a:off x="720437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3" name="Google Shape;16613;p29"/>
              <p:cNvSpPr/>
              <p:nvPr/>
            </p:nvSpPr>
            <p:spPr>
              <a:xfrm>
                <a:off x="748147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4" name="Google Shape;16614;p29"/>
              <p:cNvSpPr/>
              <p:nvPr/>
            </p:nvSpPr>
            <p:spPr>
              <a:xfrm>
                <a:off x="775856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5" name="Google Shape;16615;p29"/>
              <p:cNvSpPr/>
              <p:nvPr/>
            </p:nvSpPr>
            <p:spPr>
              <a:xfrm>
                <a:off x="803565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6" name="Google Shape;16616;p29"/>
              <p:cNvSpPr/>
              <p:nvPr/>
            </p:nvSpPr>
            <p:spPr>
              <a:xfrm>
                <a:off x="831274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7" name="Google Shape;16617;p29"/>
              <p:cNvSpPr/>
              <p:nvPr/>
            </p:nvSpPr>
            <p:spPr>
              <a:xfrm>
                <a:off x="858983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8" name="Google Shape;16618;p29"/>
              <p:cNvSpPr/>
              <p:nvPr/>
            </p:nvSpPr>
            <p:spPr>
              <a:xfrm>
                <a:off x="886692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19" name="Google Shape;16619;p29"/>
            <p:cNvGrpSpPr/>
            <p:nvPr/>
          </p:nvGrpSpPr>
          <p:grpSpPr>
            <a:xfrm>
              <a:off x="0" y="1940400"/>
              <a:ext cx="9144128" cy="277200"/>
              <a:chOff x="0" y="1940400"/>
              <a:chExt cx="9144128" cy="277200"/>
            </a:xfrm>
          </p:grpSpPr>
          <p:sp>
            <p:nvSpPr>
              <p:cNvPr id="16620" name="Google Shape;16620;p29"/>
              <p:cNvSpPr/>
              <p:nvPr/>
            </p:nvSpPr>
            <p:spPr>
              <a:xfrm>
                <a:off x="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1" name="Google Shape;16621;p29"/>
              <p:cNvSpPr/>
              <p:nvPr/>
            </p:nvSpPr>
            <p:spPr>
              <a:xfrm>
                <a:off x="27709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2" name="Google Shape;16622;p29"/>
              <p:cNvSpPr/>
              <p:nvPr/>
            </p:nvSpPr>
            <p:spPr>
              <a:xfrm>
                <a:off x="55418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3" name="Google Shape;16623;p29"/>
              <p:cNvSpPr/>
              <p:nvPr/>
            </p:nvSpPr>
            <p:spPr>
              <a:xfrm>
                <a:off x="83127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4" name="Google Shape;16624;p29"/>
              <p:cNvSpPr/>
              <p:nvPr/>
            </p:nvSpPr>
            <p:spPr>
              <a:xfrm>
                <a:off x="110836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5" name="Google Shape;16625;p29"/>
              <p:cNvSpPr/>
              <p:nvPr/>
            </p:nvSpPr>
            <p:spPr>
              <a:xfrm>
                <a:off x="138545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6" name="Google Shape;16626;p29"/>
              <p:cNvSpPr/>
              <p:nvPr/>
            </p:nvSpPr>
            <p:spPr>
              <a:xfrm>
                <a:off x="166254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7" name="Google Shape;16627;p29"/>
              <p:cNvSpPr/>
              <p:nvPr/>
            </p:nvSpPr>
            <p:spPr>
              <a:xfrm>
                <a:off x="193964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8" name="Google Shape;16628;p29"/>
              <p:cNvSpPr/>
              <p:nvPr/>
            </p:nvSpPr>
            <p:spPr>
              <a:xfrm>
                <a:off x="221673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9" name="Google Shape;16629;p29"/>
              <p:cNvSpPr/>
              <p:nvPr/>
            </p:nvSpPr>
            <p:spPr>
              <a:xfrm>
                <a:off x="249382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0" name="Google Shape;16630;p29"/>
              <p:cNvSpPr/>
              <p:nvPr/>
            </p:nvSpPr>
            <p:spPr>
              <a:xfrm>
                <a:off x="277091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1" name="Google Shape;16631;p29"/>
              <p:cNvSpPr/>
              <p:nvPr/>
            </p:nvSpPr>
            <p:spPr>
              <a:xfrm>
                <a:off x="304800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2" name="Google Shape;16632;p29"/>
              <p:cNvSpPr/>
              <p:nvPr/>
            </p:nvSpPr>
            <p:spPr>
              <a:xfrm>
                <a:off x="332509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3" name="Google Shape;16633;p29"/>
              <p:cNvSpPr/>
              <p:nvPr/>
            </p:nvSpPr>
            <p:spPr>
              <a:xfrm>
                <a:off x="360218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4" name="Google Shape;16634;p29"/>
              <p:cNvSpPr/>
              <p:nvPr/>
            </p:nvSpPr>
            <p:spPr>
              <a:xfrm>
                <a:off x="387928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5" name="Google Shape;16635;p29"/>
              <p:cNvSpPr/>
              <p:nvPr/>
            </p:nvSpPr>
            <p:spPr>
              <a:xfrm>
                <a:off x="415637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6" name="Google Shape;16636;p29"/>
              <p:cNvSpPr/>
              <p:nvPr/>
            </p:nvSpPr>
            <p:spPr>
              <a:xfrm>
                <a:off x="443346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7" name="Google Shape;16637;p29"/>
              <p:cNvSpPr/>
              <p:nvPr/>
            </p:nvSpPr>
            <p:spPr>
              <a:xfrm>
                <a:off x="471055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8" name="Google Shape;16638;p29"/>
              <p:cNvSpPr/>
              <p:nvPr/>
            </p:nvSpPr>
            <p:spPr>
              <a:xfrm>
                <a:off x="498764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9" name="Google Shape;16639;p29"/>
              <p:cNvSpPr/>
              <p:nvPr/>
            </p:nvSpPr>
            <p:spPr>
              <a:xfrm>
                <a:off x="526473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0" name="Google Shape;16640;p29"/>
              <p:cNvSpPr/>
              <p:nvPr/>
            </p:nvSpPr>
            <p:spPr>
              <a:xfrm>
                <a:off x="554183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1" name="Google Shape;16641;p29"/>
              <p:cNvSpPr/>
              <p:nvPr/>
            </p:nvSpPr>
            <p:spPr>
              <a:xfrm>
                <a:off x="581892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2" name="Google Shape;16642;p29"/>
              <p:cNvSpPr/>
              <p:nvPr/>
            </p:nvSpPr>
            <p:spPr>
              <a:xfrm>
                <a:off x="609601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3" name="Google Shape;16643;p29"/>
              <p:cNvSpPr/>
              <p:nvPr/>
            </p:nvSpPr>
            <p:spPr>
              <a:xfrm>
                <a:off x="637310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4" name="Google Shape;16644;p29"/>
              <p:cNvSpPr/>
              <p:nvPr/>
            </p:nvSpPr>
            <p:spPr>
              <a:xfrm>
                <a:off x="665019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5" name="Google Shape;16645;p29"/>
              <p:cNvSpPr/>
              <p:nvPr/>
            </p:nvSpPr>
            <p:spPr>
              <a:xfrm>
                <a:off x="692728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6" name="Google Shape;16646;p29"/>
              <p:cNvSpPr/>
              <p:nvPr/>
            </p:nvSpPr>
            <p:spPr>
              <a:xfrm>
                <a:off x="720437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7" name="Google Shape;16647;p29"/>
              <p:cNvSpPr/>
              <p:nvPr/>
            </p:nvSpPr>
            <p:spPr>
              <a:xfrm>
                <a:off x="748147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8" name="Google Shape;16648;p29"/>
              <p:cNvSpPr/>
              <p:nvPr/>
            </p:nvSpPr>
            <p:spPr>
              <a:xfrm>
                <a:off x="775856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9" name="Google Shape;16649;p29"/>
              <p:cNvSpPr/>
              <p:nvPr/>
            </p:nvSpPr>
            <p:spPr>
              <a:xfrm>
                <a:off x="803565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0" name="Google Shape;16650;p29"/>
              <p:cNvSpPr/>
              <p:nvPr/>
            </p:nvSpPr>
            <p:spPr>
              <a:xfrm>
                <a:off x="831274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1" name="Google Shape;16651;p29"/>
              <p:cNvSpPr/>
              <p:nvPr/>
            </p:nvSpPr>
            <p:spPr>
              <a:xfrm>
                <a:off x="858983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2" name="Google Shape;16652;p29"/>
              <p:cNvSpPr/>
              <p:nvPr/>
            </p:nvSpPr>
            <p:spPr>
              <a:xfrm>
                <a:off x="886692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53" name="Google Shape;16653;p29"/>
            <p:cNvGrpSpPr/>
            <p:nvPr/>
          </p:nvGrpSpPr>
          <p:grpSpPr>
            <a:xfrm>
              <a:off x="0" y="2217600"/>
              <a:ext cx="9144128" cy="277200"/>
              <a:chOff x="0" y="2217600"/>
              <a:chExt cx="9144128" cy="277200"/>
            </a:xfrm>
          </p:grpSpPr>
          <p:sp>
            <p:nvSpPr>
              <p:cNvPr id="16654" name="Google Shape;16654;p29"/>
              <p:cNvSpPr/>
              <p:nvPr/>
            </p:nvSpPr>
            <p:spPr>
              <a:xfrm>
                <a:off x="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5" name="Google Shape;16655;p29"/>
              <p:cNvSpPr/>
              <p:nvPr/>
            </p:nvSpPr>
            <p:spPr>
              <a:xfrm>
                <a:off x="27709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6" name="Google Shape;16656;p29"/>
              <p:cNvSpPr/>
              <p:nvPr/>
            </p:nvSpPr>
            <p:spPr>
              <a:xfrm>
                <a:off x="55418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7" name="Google Shape;16657;p29"/>
              <p:cNvSpPr/>
              <p:nvPr/>
            </p:nvSpPr>
            <p:spPr>
              <a:xfrm>
                <a:off x="83127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8" name="Google Shape;16658;p29"/>
              <p:cNvSpPr/>
              <p:nvPr/>
            </p:nvSpPr>
            <p:spPr>
              <a:xfrm>
                <a:off x="110836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9" name="Google Shape;16659;p29"/>
              <p:cNvSpPr/>
              <p:nvPr/>
            </p:nvSpPr>
            <p:spPr>
              <a:xfrm>
                <a:off x="138545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0" name="Google Shape;16660;p29"/>
              <p:cNvSpPr/>
              <p:nvPr/>
            </p:nvSpPr>
            <p:spPr>
              <a:xfrm>
                <a:off x="166254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1" name="Google Shape;16661;p29"/>
              <p:cNvSpPr/>
              <p:nvPr/>
            </p:nvSpPr>
            <p:spPr>
              <a:xfrm>
                <a:off x="193964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2" name="Google Shape;16662;p29"/>
              <p:cNvSpPr/>
              <p:nvPr/>
            </p:nvSpPr>
            <p:spPr>
              <a:xfrm>
                <a:off x="221673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3" name="Google Shape;16663;p29"/>
              <p:cNvSpPr/>
              <p:nvPr/>
            </p:nvSpPr>
            <p:spPr>
              <a:xfrm>
                <a:off x="249382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4" name="Google Shape;16664;p29"/>
              <p:cNvSpPr/>
              <p:nvPr/>
            </p:nvSpPr>
            <p:spPr>
              <a:xfrm>
                <a:off x="277091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5" name="Google Shape;16665;p29"/>
              <p:cNvSpPr/>
              <p:nvPr/>
            </p:nvSpPr>
            <p:spPr>
              <a:xfrm>
                <a:off x="304800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6" name="Google Shape;16666;p29"/>
              <p:cNvSpPr/>
              <p:nvPr/>
            </p:nvSpPr>
            <p:spPr>
              <a:xfrm>
                <a:off x="332509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7" name="Google Shape;16667;p29"/>
              <p:cNvSpPr/>
              <p:nvPr/>
            </p:nvSpPr>
            <p:spPr>
              <a:xfrm>
                <a:off x="360218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8" name="Google Shape;16668;p29"/>
              <p:cNvSpPr/>
              <p:nvPr/>
            </p:nvSpPr>
            <p:spPr>
              <a:xfrm>
                <a:off x="387928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9" name="Google Shape;16669;p29"/>
              <p:cNvSpPr/>
              <p:nvPr/>
            </p:nvSpPr>
            <p:spPr>
              <a:xfrm>
                <a:off x="415637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0" name="Google Shape;16670;p29"/>
              <p:cNvSpPr/>
              <p:nvPr/>
            </p:nvSpPr>
            <p:spPr>
              <a:xfrm>
                <a:off x="443346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1" name="Google Shape;16671;p29"/>
              <p:cNvSpPr/>
              <p:nvPr/>
            </p:nvSpPr>
            <p:spPr>
              <a:xfrm>
                <a:off x="471055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2" name="Google Shape;16672;p29"/>
              <p:cNvSpPr/>
              <p:nvPr/>
            </p:nvSpPr>
            <p:spPr>
              <a:xfrm>
                <a:off x="498764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3" name="Google Shape;16673;p29"/>
              <p:cNvSpPr/>
              <p:nvPr/>
            </p:nvSpPr>
            <p:spPr>
              <a:xfrm>
                <a:off x="526473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4" name="Google Shape;16674;p29"/>
              <p:cNvSpPr/>
              <p:nvPr/>
            </p:nvSpPr>
            <p:spPr>
              <a:xfrm>
                <a:off x="554183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5" name="Google Shape;16675;p29"/>
              <p:cNvSpPr/>
              <p:nvPr/>
            </p:nvSpPr>
            <p:spPr>
              <a:xfrm>
                <a:off x="581892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6" name="Google Shape;16676;p29"/>
              <p:cNvSpPr/>
              <p:nvPr/>
            </p:nvSpPr>
            <p:spPr>
              <a:xfrm>
                <a:off x="609601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7" name="Google Shape;16677;p29"/>
              <p:cNvSpPr/>
              <p:nvPr/>
            </p:nvSpPr>
            <p:spPr>
              <a:xfrm>
                <a:off x="637310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8" name="Google Shape;16678;p29"/>
              <p:cNvSpPr/>
              <p:nvPr/>
            </p:nvSpPr>
            <p:spPr>
              <a:xfrm>
                <a:off x="665019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9" name="Google Shape;16679;p29"/>
              <p:cNvSpPr/>
              <p:nvPr/>
            </p:nvSpPr>
            <p:spPr>
              <a:xfrm>
                <a:off x="692728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0" name="Google Shape;16680;p29"/>
              <p:cNvSpPr/>
              <p:nvPr/>
            </p:nvSpPr>
            <p:spPr>
              <a:xfrm>
                <a:off x="720437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1" name="Google Shape;16681;p29"/>
              <p:cNvSpPr/>
              <p:nvPr/>
            </p:nvSpPr>
            <p:spPr>
              <a:xfrm>
                <a:off x="748147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2" name="Google Shape;16682;p29"/>
              <p:cNvSpPr/>
              <p:nvPr/>
            </p:nvSpPr>
            <p:spPr>
              <a:xfrm>
                <a:off x="775856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3" name="Google Shape;16683;p29"/>
              <p:cNvSpPr/>
              <p:nvPr/>
            </p:nvSpPr>
            <p:spPr>
              <a:xfrm>
                <a:off x="803565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4" name="Google Shape;16684;p29"/>
              <p:cNvSpPr/>
              <p:nvPr/>
            </p:nvSpPr>
            <p:spPr>
              <a:xfrm>
                <a:off x="831274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5" name="Google Shape;16685;p29"/>
              <p:cNvSpPr/>
              <p:nvPr/>
            </p:nvSpPr>
            <p:spPr>
              <a:xfrm>
                <a:off x="858983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6" name="Google Shape;16686;p29"/>
              <p:cNvSpPr/>
              <p:nvPr/>
            </p:nvSpPr>
            <p:spPr>
              <a:xfrm>
                <a:off x="886692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87" name="Google Shape;16687;p29"/>
            <p:cNvGrpSpPr/>
            <p:nvPr/>
          </p:nvGrpSpPr>
          <p:grpSpPr>
            <a:xfrm>
              <a:off x="0" y="2494800"/>
              <a:ext cx="9144128" cy="277200"/>
              <a:chOff x="0" y="2494800"/>
              <a:chExt cx="9144128" cy="277200"/>
            </a:xfrm>
          </p:grpSpPr>
          <p:sp>
            <p:nvSpPr>
              <p:cNvPr id="16688" name="Google Shape;16688;p29"/>
              <p:cNvSpPr/>
              <p:nvPr/>
            </p:nvSpPr>
            <p:spPr>
              <a:xfrm>
                <a:off x="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9" name="Google Shape;16689;p29"/>
              <p:cNvSpPr/>
              <p:nvPr/>
            </p:nvSpPr>
            <p:spPr>
              <a:xfrm>
                <a:off x="27709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0" name="Google Shape;16690;p29"/>
              <p:cNvSpPr/>
              <p:nvPr/>
            </p:nvSpPr>
            <p:spPr>
              <a:xfrm>
                <a:off x="55418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1" name="Google Shape;16691;p29"/>
              <p:cNvSpPr/>
              <p:nvPr/>
            </p:nvSpPr>
            <p:spPr>
              <a:xfrm>
                <a:off x="83127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2" name="Google Shape;16692;p29"/>
              <p:cNvSpPr/>
              <p:nvPr/>
            </p:nvSpPr>
            <p:spPr>
              <a:xfrm>
                <a:off x="110836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3" name="Google Shape;16693;p29"/>
              <p:cNvSpPr/>
              <p:nvPr/>
            </p:nvSpPr>
            <p:spPr>
              <a:xfrm>
                <a:off x="138545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4" name="Google Shape;16694;p29"/>
              <p:cNvSpPr/>
              <p:nvPr/>
            </p:nvSpPr>
            <p:spPr>
              <a:xfrm>
                <a:off x="166254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5" name="Google Shape;16695;p29"/>
              <p:cNvSpPr/>
              <p:nvPr/>
            </p:nvSpPr>
            <p:spPr>
              <a:xfrm>
                <a:off x="193964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6" name="Google Shape;16696;p29"/>
              <p:cNvSpPr/>
              <p:nvPr/>
            </p:nvSpPr>
            <p:spPr>
              <a:xfrm>
                <a:off x="221673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7" name="Google Shape;16697;p29"/>
              <p:cNvSpPr/>
              <p:nvPr/>
            </p:nvSpPr>
            <p:spPr>
              <a:xfrm>
                <a:off x="249382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8" name="Google Shape;16698;p29"/>
              <p:cNvSpPr/>
              <p:nvPr/>
            </p:nvSpPr>
            <p:spPr>
              <a:xfrm>
                <a:off x="277091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9" name="Google Shape;16699;p29"/>
              <p:cNvSpPr/>
              <p:nvPr/>
            </p:nvSpPr>
            <p:spPr>
              <a:xfrm>
                <a:off x="304800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0" name="Google Shape;16700;p29"/>
              <p:cNvSpPr/>
              <p:nvPr/>
            </p:nvSpPr>
            <p:spPr>
              <a:xfrm>
                <a:off x="332509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1" name="Google Shape;16701;p29"/>
              <p:cNvSpPr/>
              <p:nvPr/>
            </p:nvSpPr>
            <p:spPr>
              <a:xfrm>
                <a:off x="360218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2" name="Google Shape;16702;p29"/>
              <p:cNvSpPr/>
              <p:nvPr/>
            </p:nvSpPr>
            <p:spPr>
              <a:xfrm>
                <a:off x="387928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3" name="Google Shape;16703;p29"/>
              <p:cNvSpPr/>
              <p:nvPr/>
            </p:nvSpPr>
            <p:spPr>
              <a:xfrm>
                <a:off x="415637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4" name="Google Shape;16704;p29"/>
              <p:cNvSpPr/>
              <p:nvPr/>
            </p:nvSpPr>
            <p:spPr>
              <a:xfrm>
                <a:off x="443346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5" name="Google Shape;16705;p29"/>
              <p:cNvSpPr/>
              <p:nvPr/>
            </p:nvSpPr>
            <p:spPr>
              <a:xfrm>
                <a:off x="471055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6" name="Google Shape;16706;p29"/>
              <p:cNvSpPr/>
              <p:nvPr/>
            </p:nvSpPr>
            <p:spPr>
              <a:xfrm>
                <a:off x="498764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7" name="Google Shape;16707;p29"/>
              <p:cNvSpPr/>
              <p:nvPr/>
            </p:nvSpPr>
            <p:spPr>
              <a:xfrm>
                <a:off x="526473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8" name="Google Shape;16708;p29"/>
              <p:cNvSpPr/>
              <p:nvPr/>
            </p:nvSpPr>
            <p:spPr>
              <a:xfrm>
                <a:off x="554183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9" name="Google Shape;16709;p29"/>
              <p:cNvSpPr/>
              <p:nvPr/>
            </p:nvSpPr>
            <p:spPr>
              <a:xfrm>
                <a:off x="581892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0" name="Google Shape;16710;p29"/>
              <p:cNvSpPr/>
              <p:nvPr/>
            </p:nvSpPr>
            <p:spPr>
              <a:xfrm>
                <a:off x="609601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1" name="Google Shape;16711;p29"/>
              <p:cNvSpPr/>
              <p:nvPr/>
            </p:nvSpPr>
            <p:spPr>
              <a:xfrm>
                <a:off x="637310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2" name="Google Shape;16712;p29"/>
              <p:cNvSpPr/>
              <p:nvPr/>
            </p:nvSpPr>
            <p:spPr>
              <a:xfrm>
                <a:off x="665019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3" name="Google Shape;16713;p29"/>
              <p:cNvSpPr/>
              <p:nvPr/>
            </p:nvSpPr>
            <p:spPr>
              <a:xfrm>
                <a:off x="692728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4" name="Google Shape;16714;p29"/>
              <p:cNvSpPr/>
              <p:nvPr/>
            </p:nvSpPr>
            <p:spPr>
              <a:xfrm>
                <a:off x="720437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5" name="Google Shape;16715;p29"/>
              <p:cNvSpPr/>
              <p:nvPr/>
            </p:nvSpPr>
            <p:spPr>
              <a:xfrm>
                <a:off x="748147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6" name="Google Shape;16716;p29"/>
              <p:cNvSpPr/>
              <p:nvPr/>
            </p:nvSpPr>
            <p:spPr>
              <a:xfrm>
                <a:off x="775856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7" name="Google Shape;16717;p29"/>
              <p:cNvSpPr/>
              <p:nvPr/>
            </p:nvSpPr>
            <p:spPr>
              <a:xfrm>
                <a:off x="803565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8" name="Google Shape;16718;p29"/>
              <p:cNvSpPr/>
              <p:nvPr/>
            </p:nvSpPr>
            <p:spPr>
              <a:xfrm>
                <a:off x="831274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9" name="Google Shape;16719;p29"/>
              <p:cNvSpPr/>
              <p:nvPr/>
            </p:nvSpPr>
            <p:spPr>
              <a:xfrm>
                <a:off x="858983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0" name="Google Shape;16720;p29"/>
              <p:cNvSpPr/>
              <p:nvPr/>
            </p:nvSpPr>
            <p:spPr>
              <a:xfrm>
                <a:off x="886692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21" name="Google Shape;16721;p29"/>
            <p:cNvGrpSpPr/>
            <p:nvPr/>
          </p:nvGrpSpPr>
          <p:grpSpPr>
            <a:xfrm>
              <a:off x="0" y="2772000"/>
              <a:ext cx="9144128" cy="277200"/>
              <a:chOff x="0" y="2772000"/>
              <a:chExt cx="9144128" cy="277200"/>
            </a:xfrm>
          </p:grpSpPr>
          <p:sp>
            <p:nvSpPr>
              <p:cNvPr id="16722" name="Google Shape;16722;p29"/>
              <p:cNvSpPr/>
              <p:nvPr/>
            </p:nvSpPr>
            <p:spPr>
              <a:xfrm>
                <a:off x="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3" name="Google Shape;16723;p29"/>
              <p:cNvSpPr/>
              <p:nvPr/>
            </p:nvSpPr>
            <p:spPr>
              <a:xfrm>
                <a:off x="27709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4" name="Google Shape;16724;p29"/>
              <p:cNvSpPr/>
              <p:nvPr/>
            </p:nvSpPr>
            <p:spPr>
              <a:xfrm>
                <a:off x="55418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5" name="Google Shape;16725;p29"/>
              <p:cNvSpPr/>
              <p:nvPr/>
            </p:nvSpPr>
            <p:spPr>
              <a:xfrm>
                <a:off x="83127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6" name="Google Shape;16726;p29"/>
              <p:cNvSpPr/>
              <p:nvPr/>
            </p:nvSpPr>
            <p:spPr>
              <a:xfrm>
                <a:off x="110836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7" name="Google Shape;16727;p29"/>
              <p:cNvSpPr/>
              <p:nvPr/>
            </p:nvSpPr>
            <p:spPr>
              <a:xfrm>
                <a:off x="138545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8" name="Google Shape;16728;p29"/>
              <p:cNvSpPr/>
              <p:nvPr/>
            </p:nvSpPr>
            <p:spPr>
              <a:xfrm>
                <a:off x="166254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9" name="Google Shape;16729;p29"/>
              <p:cNvSpPr/>
              <p:nvPr/>
            </p:nvSpPr>
            <p:spPr>
              <a:xfrm>
                <a:off x="193964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0" name="Google Shape;16730;p29"/>
              <p:cNvSpPr/>
              <p:nvPr/>
            </p:nvSpPr>
            <p:spPr>
              <a:xfrm>
                <a:off x="221673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1" name="Google Shape;16731;p29"/>
              <p:cNvSpPr/>
              <p:nvPr/>
            </p:nvSpPr>
            <p:spPr>
              <a:xfrm>
                <a:off x="249382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2" name="Google Shape;16732;p29"/>
              <p:cNvSpPr/>
              <p:nvPr/>
            </p:nvSpPr>
            <p:spPr>
              <a:xfrm>
                <a:off x="277091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3" name="Google Shape;16733;p29"/>
              <p:cNvSpPr/>
              <p:nvPr/>
            </p:nvSpPr>
            <p:spPr>
              <a:xfrm>
                <a:off x="304800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4" name="Google Shape;16734;p29"/>
              <p:cNvSpPr/>
              <p:nvPr/>
            </p:nvSpPr>
            <p:spPr>
              <a:xfrm>
                <a:off x="332509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5" name="Google Shape;16735;p29"/>
              <p:cNvSpPr/>
              <p:nvPr/>
            </p:nvSpPr>
            <p:spPr>
              <a:xfrm>
                <a:off x="360218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6" name="Google Shape;16736;p29"/>
              <p:cNvSpPr/>
              <p:nvPr/>
            </p:nvSpPr>
            <p:spPr>
              <a:xfrm>
                <a:off x="387928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7" name="Google Shape;16737;p29"/>
              <p:cNvSpPr/>
              <p:nvPr/>
            </p:nvSpPr>
            <p:spPr>
              <a:xfrm>
                <a:off x="415637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8" name="Google Shape;16738;p29"/>
              <p:cNvSpPr/>
              <p:nvPr/>
            </p:nvSpPr>
            <p:spPr>
              <a:xfrm>
                <a:off x="443346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9" name="Google Shape;16739;p29"/>
              <p:cNvSpPr/>
              <p:nvPr/>
            </p:nvSpPr>
            <p:spPr>
              <a:xfrm>
                <a:off x="471055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0" name="Google Shape;16740;p29"/>
              <p:cNvSpPr/>
              <p:nvPr/>
            </p:nvSpPr>
            <p:spPr>
              <a:xfrm>
                <a:off x="498764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1" name="Google Shape;16741;p29"/>
              <p:cNvSpPr/>
              <p:nvPr/>
            </p:nvSpPr>
            <p:spPr>
              <a:xfrm>
                <a:off x="526473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2" name="Google Shape;16742;p29"/>
              <p:cNvSpPr/>
              <p:nvPr/>
            </p:nvSpPr>
            <p:spPr>
              <a:xfrm>
                <a:off x="554183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3" name="Google Shape;16743;p29"/>
              <p:cNvSpPr/>
              <p:nvPr/>
            </p:nvSpPr>
            <p:spPr>
              <a:xfrm>
                <a:off x="581892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4" name="Google Shape;16744;p29"/>
              <p:cNvSpPr/>
              <p:nvPr/>
            </p:nvSpPr>
            <p:spPr>
              <a:xfrm>
                <a:off x="609601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5" name="Google Shape;16745;p29"/>
              <p:cNvSpPr/>
              <p:nvPr/>
            </p:nvSpPr>
            <p:spPr>
              <a:xfrm>
                <a:off x="637310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6" name="Google Shape;16746;p29"/>
              <p:cNvSpPr/>
              <p:nvPr/>
            </p:nvSpPr>
            <p:spPr>
              <a:xfrm>
                <a:off x="665019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7" name="Google Shape;16747;p29"/>
              <p:cNvSpPr/>
              <p:nvPr/>
            </p:nvSpPr>
            <p:spPr>
              <a:xfrm>
                <a:off x="692728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8" name="Google Shape;16748;p29"/>
              <p:cNvSpPr/>
              <p:nvPr/>
            </p:nvSpPr>
            <p:spPr>
              <a:xfrm>
                <a:off x="720437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9" name="Google Shape;16749;p29"/>
              <p:cNvSpPr/>
              <p:nvPr/>
            </p:nvSpPr>
            <p:spPr>
              <a:xfrm>
                <a:off x="748147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0" name="Google Shape;16750;p29"/>
              <p:cNvSpPr/>
              <p:nvPr/>
            </p:nvSpPr>
            <p:spPr>
              <a:xfrm>
                <a:off x="775856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1" name="Google Shape;16751;p29"/>
              <p:cNvSpPr/>
              <p:nvPr/>
            </p:nvSpPr>
            <p:spPr>
              <a:xfrm>
                <a:off x="803565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2" name="Google Shape;16752;p29"/>
              <p:cNvSpPr/>
              <p:nvPr/>
            </p:nvSpPr>
            <p:spPr>
              <a:xfrm>
                <a:off x="831274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3" name="Google Shape;16753;p29"/>
              <p:cNvSpPr/>
              <p:nvPr/>
            </p:nvSpPr>
            <p:spPr>
              <a:xfrm>
                <a:off x="858983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4" name="Google Shape;16754;p29"/>
              <p:cNvSpPr/>
              <p:nvPr/>
            </p:nvSpPr>
            <p:spPr>
              <a:xfrm>
                <a:off x="886692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55" name="Google Shape;16755;p29"/>
            <p:cNvGrpSpPr/>
            <p:nvPr/>
          </p:nvGrpSpPr>
          <p:grpSpPr>
            <a:xfrm>
              <a:off x="0" y="3049200"/>
              <a:ext cx="9144128" cy="277200"/>
              <a:chOff x="0" y="3049200"/>
              <a:chExt cx="9144128" cy="277200"/>
            </a:xfrm>
          </p:grpSpPr>
          <p:sp>
            <p:nvSpPr>
              <p:cNvPr id="16756" name="Google Shape;16756;p29"/>
              <p:cNvSpPr/>
              <p:nvPr/>
            </p:nvSpPr>
            <p:spPr>
              <a:xfrm>
                <a:off x="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7" name="Google Shape;16757;p29"/>
              <p:cNvSpPr/>
              <p:nvPr/>
            </p:nvSpPr>
            <p:spPr>
              <a:xfrm>
                <a:off x="27709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8" name="Google Shape;16758;p29"/>
              <p:cNvSpPr/>
              <p:nvPr/>
            </p:nvSpPr>
            <p:spPr>
              <a:xfrm>
                <a:off x="55418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9" name="Google Shape;16759;p29"/>
              <p:cNvSpPr/>
              <p:nvPr/>
            </p:nvSpPr>
            <p:spPr>
              <a:xfrm>
                <a:off x="83127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0" name="Google Shape;16760;p29"/>
              <p:cNvSpPr/>
              <p:nvPr/>
            </p:nvSpPr>
            <p:spPr>
              <a:xfrm>
                <a:off x="110836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1" name="Google Shape;16761;p29"/>
              <p:cNvSpPr/>
              <p:nvPr/>
            </p:nvSpPr>
            <p:spPr>
              <a:xfrm>
                <a:off x="138545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2" name="Google Shape;16762;p29"/>
              <p:cNvSpPr/>
              <p:nvPr/>
            </p:nvSpPr>
            <p:spPr>
              <a:xfrm>
                <a:off x="166254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3" name="Google Shape;16763;p29"/>
              <p:cNvSpPr/>
              <p:nvPr/>
            </p:nvSpPr>
            <p:spPr>
              <a:xfrm>
                <a:off x="193964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4" name="Google Shape;16764;p29"/>
              <p:cNvSpPr/>
              <p:nvPr/>
            </p:nvSpPr>
            <p:spPr>
              <a:xfrm>
                <a:off x="221673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5" name="Google Shape;16765;p29"/>
              <p:cNvSpPr/>
              <p:nvPr/>
            </p:nvSpPr>
            <p:spPr>
              <a:xfrm>
                <a:off x="249382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6" name="Google Shape;16766;p29"/>
              <p:cNvSpPr/>
              <p:nvPr/>
            </p:nvSpPr>
            <p:spPr>
              <a:xfrm>
                <a:off x="277091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7" name="Google Shape;16767;p29"/>
              <p:cNvSpPr/>
              <p:nvPr/>
            </p:nvSpPr>
            <p:spPr>
              <a:xfrm>
                <a:off x="304800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8" name="Google Shape;16768;p29"/>
              <p:cNvSpPr/>
              <p:nvPr/>
            </p:nvSpPr>
            <p:spPr>
              <a:xfrm>
                <a:off x="332509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9" name="Google Shape;16769;p29"/>
              <p:cNvSpPr/>
              <p:nvPr/>
            </p:nvSpPr>
            <p:spPr>
              <a:xfrm>
                <a:off x="360218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0" name="Google Shape;16770;p29"/>
              <p:cNvSpPr/>
              <p:nvPr/>
            </p:nvSpPr>
            <p:spPr>
              <a:xfrm>
                <a:off x="387928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1" name="Google Shape;16771;p29"/>
              <p:cNvSpPr/>
              <p:nvPr/>
            </p:nvSpPr>
            <p:spPr>
              <a:xfrm>
                <a:off x="415637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2" name="Google Shape;16772;p29"/>
              <p:cNvSpPr/>
              <p:nvPr/>
            </p:nvSpPr>
            <p:spPr>
              <a:xfrm>
                <a:off x="443346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3" name="Google Shape;16773;p29"/>
              <p:cNvSpPr/>
              <p:nvPr/>
            </p:nvSpPr>
            <p:spPr>
              <a:xfrm>
                <a:off x="471055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4" name="Google Shape;16774;p29"/>
              <p:cNvSpPr/>
              <p:nvPr/>
            </p:nvSpPr>
            <p:spPr>
              <a:xfrm>
                <a:off x="498764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5" name="Google Shape;16775;p29"/>
              <p:cNvSpPr/>
              <p:nvPr/>
            </p:nvSpPr>
            <p:spPr>
              <a:xfrm>
                <a:off x="526473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6" name="Google Shape;16776;p29"/>
              <p:cNvSpPr/>
              <p:nvPr/>
            </p:nvSpPr>
            <p:spPr>
              <a:xfrm>
                <a:off x="554183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7" name="Google Shape;16777;p29"/>
              <p:cNvSpPr/>
              <p:nvPr/>
            </p:nvSpPr>
            <p:spPr>
              <a:xfrm>
                <a:off x="581892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8" name="Google Shape;16778;p29"/>
              <p:cNvSpPr/>
              <p:nvPr/>
            </p:nvSpPr>
            <p:spPr>
              <a:xfrm>
                <a:off x="609601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9" name="Google Shape;16779;p29"/>
              <p:cNvSpPr/>
              <p:nvPr/>
            </p:nvSpPr>
            <p:spPr>
              <a:xfrm>
                <a:off x="637310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0" name="Google Shape;16780;p29"/>
              <p:cNvSpPr/>
              <p:nvPr/>
            </p:nvSpPr>
            <p:spPr>
              <a:xfrm>
                <a:off x="665019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1" name="Google Shape;16781;p29"/>
              <p:cNvSpPr/>
              <p:nvPr/>
            </p:nvSpPr>
            <p:spPr>
              <a:xfrm>
                <a:off x="692728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2" name="Google Shape;16782;p29"/>
              <p:cNvSpPr/>
              <p:nvPr/>
            </p:nvSpPr>
            <p:spPr>
              <a:xfrm>
                <a:off x="720437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3" name="Google Shape;16783;p29"/>
              <p:cNvSpPr/>
              <p:nvPr/>
            </p:nvSpPr>
            <p:spPr>
              <a:xfrm>
                <a:off x="748147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4" name="Google Shape;16784;p29"/>
              <p:cNvSpPr/>
              <p:nvPr/>
            </p:nvSpPr>
            <p:spPr>
              <a:xfrm>
                <a:off x="775856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5" name="Google Shape;16785;p29"/>
              <p:cNvSpPr/>
              <p:nvPr/>
            </p:nvSpPr>
            <p:spPr>
              <a:xfrm>
                <a:off x="803565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6" name="Google Shape;16786;p29"/>
              <p:cNvSpPr/>
              <p:nvPr/>
            </p:nvSpPr>
            <p:spPr>
              <a:xfrm>
                <a:off x="831274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7" name="Google Shape;16787;p29"/>
              <p:cNvSpPr/>
              <p:nvPr/>
            </p:nvSpPr>
            <p:spPr>
              <a:xfrm>
                <a:off x="858983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8" name="Google Shape;16788;p29"/>
              <p:cNvSpPr/>
              <p:nvPr/>
            </p:nvSpPr>
            <p:spPr>
              <a:xfrm>
                <a:off x="886692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9" name="Google Shape;16789;p29"/>
            <p:cNvGrpSpPr/>
            <p:nvPr/>
          </p:nvGrpSpPr>
          <p:grpSpPr>
            <a:xfrm>
              <a:off x="0" y="3326400"/>
              <a:ext cx="9144128" cy="277200"/>
              <a:chOff x="0" y="3326400"/>
              <a:chExt cx="9144128" cy="277200"/>
            </a:xfrm>
          </p:grpSpPr>
          <p:sp>
            <p:nvSpPr>
              <p:cNvPr id="16790" name="Google Shape;16790;p29"/>
              <p:cNvSpPr/>
              <p:nvPr/>
            </p:nvSpPr>
            <p:spPr>
              <a:xfrm>
                <a:off x="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1" name="Google Shape;16791;p29"/>
              <p:cNvSpPr/>
              <p:nvPr/>
            </p:nvSpPr>
            <p:spPr>
              <a:xfrm>
                <a:off x="27709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2" name="Google Shape;16792;p29"/>
              <p:cNvSpPr/>
              <p:nvPr/>
            </p:nvSpPr>
            <p:spPr>
              <a:xfrm>
                <a:off x="55418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3" name="Google Shape;16793;p29"/>
              <p:cNvSpPr/>
              <p:nvPr/>
            </p:nvSpPr>
            <p:spPr>
              <a:xfrm>
                <a:off x="83127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4" name="Google Shape;16794;p29"/>
              <p:cNvSpPr/>
              <p:nvPr/>
            </p:nvSpPr>
            <p:spPr>
              <a:xfrm>
                <a:off x="110836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5" name="Google Shape;16795;p29"/>
              <p:cNvSpPr/>
              <p:nvPr/>
            </p:nvSpPr>
            <p:spPr>
              <a:xfrm>
                <a:off x="138545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6" name="Google Shape;16796;p29"/>
              <p:cNvSpPr/>
              <p:nvPr/>
            </p:nvSpPr>
            <p:spPr>
              <a:xfrm>
                <a:off x="166254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7" name="Google Shape;16797;p29"/>
              <p:cNvSpPr/>
              <p:nvPr/>
            </p:nvSpPr>
            <p:spPr>
              <a:xfrm>
                <a:off x="193964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8" name="Google Shape;16798;p29"/>
              <p:cNvSpPr/>
              <p:nvPr/>
            </p:nvSpPr>
            <p:spPr>
              <a:xfrm>
                <a:off x="221673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9" name="Google Shape;16799;p29"/>
              <p:cNvSpPr/>
              <p:nvPr/>
            </p:nvSpPr>
            <p:spPr>
              <a:xfrm>
                <a:off x="249382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0" name="Google Shape;16800;p29"/>
              <p:cNvSpPr/>
              <p:nvPr/>
            </p:nvSpPr>
            <p:spPr>
              <a:xfrm>
                <a:off x="277091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1" name="Google Shape;16801;p29"/>
              <p:cNvSpPr/>
              <p:nvPr/>
            </p:nvSpPr>
            <p:spPr>
              <a:xfrm>
                <a:off x="304800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2" name="Google Shape;16802;p29"/>
              <p:cNvSpPr/>
              <p:nvPr/>
            </p:nvSpPr>
            <p:spPr>
              <a:xfrm>
                <a:off x="332509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3" name="Google Shape;16803;p29"/>
              <p:cNvSpPr/>
              <p:nvPr/>
            </p:nvSpPr>
            <p:spPr>
              <a:xfrm>
                <a:off x="360218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4" name="Google Shape;16804;p29"/>
              <p:cNvSpPr/>
              <p:nvPr/>
            </p:nvSpPr>
            <p:spPr>
              <a:xfrm>
                <a:off x="387928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5" name="Google Shape;16805;p29"/>
              <p:cNvSpPr/>
              <p:nvPr/>
            </p:nvSpPr>
            <p:spPr>
              <a:xfrm>
                <a:off x="415637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6" name="Google Shape;16806;p29"/>
              <p:cNvSpPr/>
              <p:nvPr/>
            </p:nvSpPr>
            <p:spPr>
              <a:xfrm>
                <a:off x="443346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7" name="Google Shape;16807;p29"/>
              <p:cNvSpPr/>
              <p:nvPr/>
            </p:nvSpPr>
            <p:spPr>
              <a:xfrm>
                <a:off x="471055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8" name="Google Shape;16808;p29"/>
              <p:cNvSpPr/>
              <p:nvPr/>
            </p:nvSpPr>
            <p:spPr>
              <a:xfrm>
                <a:off x="498764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9" name="Google Shape;16809;p29"/>
              <p:cNvSpPr/>
              <p:nvPr/>
            </p:nvSpPr>
            <p:spPr>
              <a:xfrm>
                <a:off x="526473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0" name="Google Shape;16810;p29"/>
              <p:cNvSpPr/>
              <p:nvPr/>
            </p:nvSpPr>
            <p:spPr>
              <a:xfrm>
                <a:off x="554183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1" name="Google Shape;16811;p29"/>
              <p:cNvSpPr/>
              <p:nvPr/>
            </p:nvSpPr>
            <p:spPr>
              <a:xfrm>
                <a:off x="581892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2" name="Google Shape;16812;p29"/>
              <p:cNvSpPr/>
              <p:nvPr/>
            </p:nvSpPr>
            <p:spPr>
              <a:xfrm>
                <a:off x="609601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3" name="Google Shape;16813;p29"/>
              <p:cNvSpPr/>
              <p:nvPr/>
            </p:nvSpPr>
            <p:spPr>
              <a:xfrm>
                <a:off x="637310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4" name="Google Shape;16814;p29"/>
              <p:cNvSpPr/>
              <p:nvPr/>
            </p:nvSpPr>
            <p:spPr>
              <a:xfrm>
                <a:off x="665019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5" name="Google Shape;16815;p29"/>
              <p:cNvSpPr/>
              <p:nvPr/>
            </p:nvSpPr>
            <p:spPr>
              <a:xfrm>
                <a:off x="692728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6" name="Google Shape;16816;p29"/>
              <p:cNvSpPr/>
              <p:nvPr/>
            </p:nvSpPr>
            <p:spPr>
              <a:xfrm>
                <a:off x="720437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7" name="Google Shape;16817;p29"/>
              <p:cNvSpPr/>
              <p:nvPr/>
            </p:nvSpPr>
            <p:spPr>
              <a:xfrm>
                <a:off x="748147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8" name="Google Shape;16818;p29"/>
              <p:cNvSpPr/>
              <p:nvPr/>
            </p:nvSpPr>
            <p:spPr>
              <a:xfrm>
                <a:off x="775856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9" name="Google Shape;16819;p29"/>
              <p:cNvSpPr/>
              <p:nvPr/>
            </p:nvSpPr>
            <p:spPr>
              <a:xfrm>
                <a:off x="803565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0" name="Google Shape;16820;p29"/>
              <p:cNvSpPr/>
              <p:nvPr/>
            </p:nvSpPr>
            <p:spPr>
              <a:xfrm>
                <a:off x="831274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1" name="Google Shape;16821;p29"/>
              <p:cNvSpPr/>
              <p:nvPr/>
            </p:nvSpPr>
            <p:spPr>
              <a:xfrm>
                <a:off x="858983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2" name="Google Shape;16822;p29"/>
              <p:cNvSpPr/>
              <p:nvPr/>
            </p:nvSpPr>
            <p:spPr>
              <a:xfrm>
                <a:off x="886692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23" name="Google Shape;16823;p29"/>
            <p:cNvGrpSpPr/>
            <p:nvPr/>
          </p:nvGrpSpPr>
          <p:grpSpPr>
            <a:xfrm>
              <a:off x="0" y="3603600"/>
              <a:ext cx="9144128" cy="277200"/>
              <a:chOff x="0" y="3603600"/>
              <a:chExt cx="9144128" cy="277200"/>
            </a:xfrm>
          </p:grpSpPr>
          <p:sp>
            <p:nvSpPr>
              <p:cNvPr id="16824" name="Google Shape;16824;p29"/>
              <p:cNvSpPr/>
              <p:nvPr/>
            </p:nvSpPr>
            <p:spPr>
              <a:xfrm>
                <a:off x="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5" name="Google Shape;16825;p29"/>
              <p:cNvSpPr/>
              <p:nvPr/>
            </p:nvSpPr>
            <p:spPr>
              <a:xfrm>
                <a:off x="27709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6" name="Google Shape;16826;p29"/>
              <p:cNvSpPr/>
              <p:nvPr/>
            </p:nvSpPr>
            <p:spPr>
              <a:xfrm>
                <a:off x="55418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7" name="Google Shape;16827;p29"/>
              <p:cNvSpPr/>
              <p:nvPr/>
            </p:nvSpPr>
            <p:spPr>
              <a:xfrm>
                <a:off x="83127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8" name="Google Shape;16828;p29"/>
              <p:cNvSpPr/>
              <p:nvPr/>
            </p:nvSpPr>
            <p:spPr>
              <a:xfrm>
                <a:off x="110836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9" name="Google Shape;16829;p29"/>
              <p:cNvSpPr/>
              <p:nvPr/>
            </p:nvSpPr>
            <p:spPr>
              <a:xfrm>
                <a:off x="138545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0" name="Google Shape;16830;p29"/>
              <p:cNvSpPr/>
              <p:nvPr/>
            </p:nvSpPr>
            <p:spPr>
              <a:xfrm>
                <a:off x="166254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1" name="Google Shape;16831;p29"/>
              <p:cNvSpPr/>
              <p:nvPr/>
            </p:nvSpPr>
            <p:spPr>
              <a:xfrm>
                <a:off x="193964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2" name="Google Shape;16832;p29"/>
              <p:cNvSpPr/>
              <p:nvPr/>
            </p:nvSpPr>
            <p:spPr>
              <a:xfrm>
                <a:off x="221673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3" name="Google Shape;16833;p29"/>
              <p:cNvSpPr/>
              <p:nvPr/>
            </p:nvSpPr>
            <p:spPr>
              <a:xfrm>
                <a:off x="249382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4" name="Google Shape;16834;p29"/>
              <p:cNvSpPr/>
              <p:nvPr/>
            </p:nvSpPr>
            <p:spPr>
              <a:xfrm>
                <a:off x="277091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5" name="Google Shape;16835;p29"/>
              <p:cNvSpPr/>
              <p:nvPr/>
            </p:nvSpPr>
            <p:spPr>
              <a:xfrm>
                <a:off x="304800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6" name="Google Shape;16836;p29"/>
              <p:cNvSpPr/>
              <p:nvPr/>
            </p:nvSpPr>
            <p:spPr>
              <a:xfrm>
                <a:off x="332509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7" name="Google Shape;16837;p29"/>
              <p:cNvSpPr/>
              <p:nvPr/>
            </p:nvSpPr>
            <p:spPr>
              <a:xfrm>
                <a:off x="360218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8" name="Google Shape;16838;p29"/>
              <p:cNvSpPr/>
              <p:nvPr/>
            </p:nvSpPr>
            <p:spPr>
              <a:xfrm>
                <a:off x="387928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9" name="Google Shape;16839;p29"/>
              <p:cNvSpPr/>
              <p:nvPr/>
            </p:nvSpPr>
            <p:spPr>
              <a:xfrm>
                <a:off x="415637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0" name="Google Shape;16840;p29"/>
              <p:cNvSpPr/>
              <p:nvPr/>
            </p:nvSpPr>
            <p:spPr>
              <a:xfrm>
                <a:off x="443346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1" name="Google Shape;16841;p29"/>
              <p:cNvSpPr/>
              <p:nvPr/>
            </p:nvSpPr>
            <p:spPr>
              <a:xfrm>
                <a:off x="471055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2" name="Google Shape;16842;p29"/>
              <p:cNvSpPr/>
              <p:nvPr/>
            </p:nvSpPr>
            <p:spPr>
              <a:xfrm>
                <a:off x="498764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3" name="Google Shape;16843;p29"/>
              <p:cNvSpPr/>
              <p:nvPr/>
            </p:nvSpPr>
            <p:spPr>
              <a:xfrm>
                <a:off x="526473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4" name="Google Shape;16844;p29"/>
              <p:cNvSpPr/>
              <p:nvPr/>
            </p:nvSpPr>
            <p:spPr>
              <a:xfrm>
                <a:off x="554183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5" name="Google Shape;16845;p29"/>
              <p:cNvSpPr/>
              <p:nvPr/>
            </p:nvSpPr>
            <p:spPr>
              <a:xfrm>
                <a:off x="581892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6" name="Google Shape;16846;p29"/>
              <p:cNvSpPr/>
              <p:nvPr/>
            </p:nvSpPr>
            <p:spPr>
              <a:xfrm>
                <a:off x="609601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7" name="Google Shape;16847;p29"/>
              <p:cNvSpPr/>
              <p:nvPr/>
            </p:nvSpPr>
            <p:spPr>
              <a:xfrm>
                <a:off x="637310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8" name="Google Shape;16848;p29"/>
              <p:cNvSpPr/>
              <p:nvPr/>
            </p:nvSpPr>
            <p:spPr>
              <a:xfrm>
                <a:off x="665019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9" name="Google Shape;16849;p29"/>
              <p:cNvSpPr/>
              <p:nvPr/>
            </p:nvSpPr>
            <p:spPr>
              <a:xfrm>
                <a:off x="692728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0" name="Google Shape;16850;p29"/>
              <p:cNvSpPr/>
              <p:nvPr/>
            </p:nvSpPr>
            <p:spPr>
              <a:xfrm>
                <a:off x="720437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1" name="Google Shape;16851;p29"/>
              <p:cNvSpPr/>
              <p:nvPr/>
            </p:nvSpPr>
            <p:spPr>
              <a:xfrm>
                <a:off x="748147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2" name="Google Shape;16852;p29"/>
              <p:cNvSpPr/>
              <p:nvPr/>
            </p:nvSpPr>
            <p:spPr>
              <a:xfrm>
                <a:off x="775856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3" name="Google Shape;16853;p29"/>
              <p:cNvSpPr/>
              <p:nvPr/>
            </p:nvSpPr>
            <p:spPr>
              <a:xfrm>
                <a:off x="803565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4" name="Google Shape;16854;p29"/>
              <p:cNvSpPr/>
              <p:nvPr/>
            </p:nvSpPr>
            <p:spPr>
              <a:xfrm>
                <a:off x="831274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5" name="Google Shape;16855;p29"/>
              <p:cNvSpPr/>
              <p:nvPr/>
            </p:nvSpPr>
            <p:spPr>
              <a:xfrm>
                <a:off x="858983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6" name="Google Shape;16856;p29"/>
              <p:cNvSpPr/>
              <p:nvPr/>
            </p:nvSpPr>
            <p:spPr>
              <a:xfrm>
                <a:off x="886692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57" name="Google Shape;16857;p29"/>
            <p:cNvGrpSpPr/>
            <p:nvPr/>
          </p:nvGrpSpPr>
          <p:grpSpPr>
            <a:xfrm>
              <a:off x="0" y="3880800"/>
              <a:ext cx="9144128" cy="277200"/>
              <a:chOff x="0" y="3880800"/>
              <a:chExt cx="9144128" cy="277200"/>
            </a:xfrm>
          </p:grpSpPr>
          <p:sp>
            <p:nvSpPr>
              <p:cNvPr id="16858" name="Google Shape;16858;p29"/>
              <p:cNvSpPr/>
              <p:nvPr/>
            </p:nvSpPr>
            <p:spPr>
              <a:xfrm>
                <a:off x="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9" name="Google Shape;16859;p29"/>
              <p:cNvSpPr/>
              <p:nvPr/>
            </p:nvSpPr>
            <p:spPr>
              <a:xfrm>
                <a:off x="27709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0" name="Google Shape;16860;p29"/>
              <p:cNvSpPr/>
              <p:nvPr/>
            </p:nvSpPr>
            <p:spPr>
              <a:xfrm>
                <a:off x="55418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1" name="Google Shape;16861;p29"/>
              <p:cNvSpPr/>
              <p:nvPr/>
            </p:nvSpPr>
            <p:spPr>
              <a:xfrm>
                <a:off x="83127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2" name="Google Shape;16862;p29"/>
              <p:cNvSpPr/>
              <p:nvPr/>
            </p:nvSpPr>
            <p:spPr>
              <a:xfrm>
                <a:off x="110836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3" name="Google Shape;16863;p29"/>
              <p:cNvSpPr/>
              <p:nvPr/>
            </p:nvSpPr>
            <p:spPr>
              <a:xfrm>
                <a:off x="138545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4" name="Google Shape;16864;p29"/>
              <p:cNvSpPr/>
              <p:nvPr/>
            </p:nvSpPr>
            <p:spPr>
              <a:xfrm>
                <a:off x="166254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5" name="Google Shape;16865;p29"/>
              <p:cNvSpPr/>
              <p:nvPr/>
            </p:nvSpPr>
            <p:spPr>
              <a:xfrm>
                <a:off x="193964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6" name="Google Shape;16866;p29"/>
              <p:cNvSpPr/>
              <p:nvPr/>
            </p:nvSpPr>
            <p:spPr>
              <a:xfrm>
                <a:off x="221673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7" name="Google Shape;16867;p29"/>
              <p:cNvSpPr/>
              <p:nvPr/>
            </p:nvSpPr>
            <p:spPr>
              <a:xfrm>
                <a:off x="249382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8" name="Google Shape;16868;p29"/>
              <p:cNvSpPr/>
              <p:nvPr/>
            </p:nvSpPr>
            <p:spPr>
              <a:xfrm>
                <a:off x="277091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9" name="Google Shape;16869;p29"/>
              <p:cNvSpPr/>
              <p:nvPr/>
            </p:nvSpPr>
            <p:spPr>
              <a:xfrm>
                <a:off x="304800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0" name="Google Shape;16870;p29"/>
              <p:cNvSpPr/>
              <p:nvPr/>
            </p:nvSpPr>
            <p:spPr>
              <a:xfrm>
                <a:off x="332509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1" name="Google Shape;16871;p29"/>
              <p:cNvSpPr/>
              <p:nvPr/>
            </p:nvSpPr>
            <p:spPr>
              <a:xfrm>
                <a:off x="360218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2" name="Google Shape;16872;p29"/>
              <p:cNvSpPr/>
              <p:nvPr/>
            </p:nvSpPr>
            <p:spPr>
              <a:xfrm>
                <a:off x="387928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3" name="Google Shape;16873;p29"/>
              <p:cNvSpPr/>
              <p:nvPr/>
            </p:nvSpPr>
            <p:spPr>
              <a:xfrm>
                <a:off x="415637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4" name="Google Shape;16874;p29"/>
              <p:cNvSpPr/>
              <p:nvPr/>
            </p:nvSpPr>
            <p:spPr>
              <a:xfrm>
                <a:off x="443346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5" name="Google Shape;16875;p29"/>
              <p:cNvSpPr/>
              <p:nvPr/>
            </p:nvSpPr>
            <p:spPr>
              <a:xfrm>
                <a:off x="471055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6" name="Google Shape;16876;p29"/>
              <p:cNvSpPr/>
              <p:nvPr/>
            </p:nvSpPr>
            <p:spPr>
              <a:xfrm>
                <a:off x="498764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7" name="Google Shape;16877;p29"/>
              <p:cNvSpPr/>
              <p:nvPr/>
            </p:nvSpPr>
            <p:spPr>
              <a:xfrm>
                <a:off x="526473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8" name="Google Shape;16878;p29"/>
              <p:cNvSpPr/>
              <p:nvPr/>
            </p:nvSpPr>
            <p:spPr>
              <a:xfrm>
                <a:off x="554183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9" name="Google Shape;16879;p29"/>
              <p:cNvSpPr/>
              <p:nvPr/>
            </p:nvSpPr>
            <p:spPr>
              <a:xfrm>
                <a:off x="581892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0" name="Google Shape;16880;p29"/>
              <p:cNvSpPr/>
              <p:nvPr/>
            </p:nvSpPr>
            <p:spPr>
              <a:xfrm>
                <a:off x="609601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1" name="Google Shape;16881;p29"/>
              <p:cNvSpPr/>
              <p:nvPr/>
            </p:nvSpPr>
            <p:spPr>
              <a:xfrm>
                <a:off x="637310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2" name="Google Shape;16882;p29"/>
              <p:cNvSpPr/>
              <p:nvPr/>
            </p:nvSpPr>
            <p:spPr>
              <a:xfrm>
                <a:off x="665019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3" name="Google Shape;16883;p29"/>
              <p:cNvSpPr/>
              <p:nvPr/>
            </p:nvSpPr>
            <p:spPr>
              <a:xfrm>
                <a:off x="692728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4" name="Google Shape;16884;p29"/>
              <p:cNvSpPr/>
              <p:nvPr/>
            </p:nvSpPr>
            <p:spPr>
              <a:xfrm>
                <a:off x="720437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5" name="Google Shape;16885;p29"/>
              <p:cNvSpPr/>
              <p:nvPr/>
            </p:nvSpPr>
            <p:spPr>
              <a:xfrm>
                <a:off x="748147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6" name="Google Shape;16886;p29"/>
              <p:cNvSpPr/>
              <p:nvPr/>
            </p:nvSpPr>
            <p:spPr>
              <a:xfrm>
                <a:off x="775856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7" name="Google Shape;16887;p29"/>
              <p:cNvSpPr/>
              <p:nvPr/>
            </p:nvSpPr>
            <p:spPr>
              <a:xfrm>
                <a:off x="803565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8" name="Google Shape;16888;p29"/>
              <p:cNvSpPr/>
              <p:nvPr/>
            </p:nvSpPr>
            <p:spPr>
              <a:xfrm>
                <a:off x="831274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9" name="Google Shape;16889;p29"/>
              <p:cNvSpPr/>
              <p:nvPr/>
            </p:nvSpPr>
            <p:spPr>
              <a:xfrm>
                <a:off x="858983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0" name="Google Shape;16890;p29"/>
              <p:cNvSpPr/>
              <p:nvPr/>
            </p:nvSpPr>
            <p:spPr>
              <a:xfrm>
                <a:off x="886692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91" name="Google Shape;16891;p29"/>
            <p:cNvGrpSpPr/>
            <p:nvPr/>
          </p:nvGrpSpPr>
          <p:grpSpPr>
            <a:xfrm>
              <a:off x="0" y="4158000"/>
              <a:ext cx="9144128" cy="277200"/>
              <a:chOff x="0" y="4158000"/>
              <a:chExt cx="9144128" cy="277200"/>
            </a:xfrm>
          </p:grpSpPr>
          <p:sp>
            <p:nvSpPr>
              <p:cNvPr id="16892" name="Google Shape;16892;p29"/>
              <p:cNvSpPr/>
              <p:nvPr/>
            </p:nvSpPr>
            <p:spPr>
              <a:xfrm>
                <a:off x="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3" name="Google Shape;16893;p29"/>
              <p:cNvSpPr/>
              <p:nvPr/>
            </p:nvSpPr>
            <p:spPr>
              <a:xfrm>
                <a:off x="27709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4" name="Google Shape;16894;p29"/>
              <p:cNvSpPr/>
              <p:nvPr/>
            </p:nvSpPr>
            <p:spPr>
              <a:xfrm>
                <a:off x="55418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5" name="Google Shape;16895;p29"/>
              <p:cNvSpPr/>
              <p:nvPr/>
            </p:nvSpPr>
            <p:spPr>
              <a:xfrm>
                <a:off x="83127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6" name="Google Shape;16896;p29"/>
              <p:cNvSpPr/>
              <p:nvPr/>
            </p:nvSpPr>
            <p:spPr>
              <a:xfrm>
                <a:off x="110836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7" name="Google Shape;16897;p29"/>
              <p:cNvSpPr/>
              <p:nvPr/>
            </p:nvSpPr>
            <p:spPr>
              <a:xfrm>
                <a:off x="138545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8" name="Google Shape;16898;p29"/>
              <p:cNvSpPr/>
              <p:nvPr/>
            </p:nvSpPr>
            <p:spPr>
              <a:xfrm>
                <a:off x="166254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9" name="Google Shape;16899;p29"/>
              <p:cNvSpPr/>
              <p:nvPr/>
            </p:nvSpPr>
            <p:spPr>
              <a:xfrm>
                <a:off x="193964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0" name="Google Shape;16900;p29"/>
              <p:cNvSpPr/>
              <p:nvPr/>
            </p:nvSpPr>
            <p:spPr>
              <a:xfrm>
                <a:off x="221673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1" name="Google Shape;16901;p29"/>
              <p:cNvSpPr/>
              <p:nvPr/>
            </p:nvSpPr>
            <p:spPr>
              <a:xfrm>
                <a:off x="249382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2" name="Google Shape;16902;p29"/>
              <p:cNvSpPr/>
              <p:nvPr/>
            </p:nvSpPr>
            <p:spPr>
              <a:xfrm>
                <a:off x="277091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3" name="Google Shape;16903;p29"/>
              <p:cNvSpPr/>
              <p:nvPr/>
            </p:nvSpPr>
            <p:spPr>
              <a:xfrm>
                <a:off x="304800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4" name="Google Shape;16904;p29"/>
              <p:cNvSpPr/>
              <p:nvPr/>
            </p:nvSpPr>
            <p:spPr>
              <a:xfrm>
                <a:off x="332509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5" name="Google Shape;16905;p29"/>
              <p:cNvSpPr/>
              <p:nvPr/>
            </p:nvSpPr>
            <p:spPr>
              <a:xfrm>
                <a:off x="360218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6" name="Google Shape;16906;p29"/>
              <p:cNvSpPr/>
              <p:nvPr/>
            </p:nvSpPr>
            <p:spPr>
              <a:xfrm>
                <a:off x="387928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7" name="Google Shape;16907;p29"/>
              <p:cNvSpPr/>
              <p:nvPr/>
            </p:nvSpPr>
            <p:spPr>
              <a:xfrm>
                <a:off x="415637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8" name="Google Shape;16908;p29"/>
              <p:cNvSpPr/>
              <p:nvPr/>
            </p:nvSpPr>
            <p:spPr>
              <a:xfrm>
                <a:off x="443346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9" name="Google Shape;16909;p29"/>
              <p:cNvSpPr/>
              <p:nvPr/>
            </p:nvSpPr>
            <p:spPr>
              <a:xfrm>
                <a:off x="471055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0" name="Google Shape;16910;p29"/>
              <p:cNvSpPr/>
              <p:nvPr/>
            </p:nvSpPr>
            <p:spPr>
              <a:xfrm>
                <a:off x="498764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1" name="Google Shape;16911;p29"/>
              <p:cNvSpPr/>
              <p:nvPr/>
            </p:nvSpPr>
            <p:spPr>
              <a:xfrm>
                <a:off x="526473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2" name="Google Shape;16912;p29"/>
              <p:cNvSpPr/>
              <p:nvPr/>
            </p:nvSpPr>
            <p:spPr>
              <a:xfrm>
                <a:off x="554183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3" name="Google Shape;16913;p29"/>
              <p:cNvSpPr/>
              <p:nvPr/>
            </p:nvSpPr>
            <p:spPr>
              <a:xfrm>
                <a:off x="581892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4" name="Google Shape;16914;p29"/>
              <p:cNvSpPr/>
              <p:nvPr/>
            </p:nvSpPr>
            <p:spPr>
              <a:xfrm>
                <a:off x="609601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5" name="Google Shape;16915;p29"/>
              <p:cNvSpPr/>
              <p:nvPr/>
            </p:nvSpPr>
            <p:spPr>
              <a:xfrm>
                <a:off x="637310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6" name="Google Shape;16916;p29"/>
              <p:cNvSpPr/>
              <p:nvPr/>
            </p:nvSpPr>
            <p:spPr>
              <a:xfrm>
                <a:off x="665019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7" name="Google Shape;16917;p29"/>
              <p:cNvSpPr/>
              <p:nvPr/>
            </p:nvSpPr>
            <p:spPr>
              <a:xfrm>
                <a:off x="692728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8" name="Google Shape;16918;p29"/>
              <p:cNvSpPr/>
              <p:nvPr/>
            </p:nvSpPr>
            <p:spPr>
              <a:xfrm>
                <a:off x="720437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9" name="Google Shape;16919;p29"/>
              <p:cNvSpPr/>
              <p:nvPr/>
            </p:nvSpPr>
            <p:spPr>
              <a:xfrm>
                <a:off x="748147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0" name="Google Shape;16920;p29"/>
              <p:cNvSpPr/>
              <p:nvPr/>
            </p:nvSpPr>
            <p:spPr>
              <a:xfrm>
                <a:off x="775856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1" name="Google Shape;16921;p29"/>
              <p:cNvSpPr/>
              <p:nvPr/>
            </p:nvSpPr>
            <p:spPr>
              <a:xfrm>
                <a:off x="803565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2" name="Google Shape;16922;p29"/>
              <p:cNvSpPr/>
              <p:nvPr/>
            </p:nvSpPr>
            <p:spPr>
              <a:xfrm>
                <a:off x="831274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3" name="Google Shape;16923;p29"/>
              <p:cNvSpPr/>
              <p:nvPr/>
            </p:nvSpPr>
            <p:spPr>
              <a:xfrm>
                <a:off x="858983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4" name="Google Shape;16924;p29"/>
              <p:cNvSpPr/>
              <p:nvPr/>
            </p:nvSpPr>
            <p:spPr>
              <a:xfrm>
                <a:off x="886692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25" name="Google Shape;16925;p29"/>
            <p:cNvGrpSpPr/>
            <p:nvPr/>
          </p:nvGrpSpPr>
          <p:grpSpPr>
            <a:xfrm>
              <a:off x="0" y="4435200"/>
              <a:ext cx="9144128" cy="277200"/>
              <a:chOff x="0" y="4435200"/>
              <a:chExt cx="9144128" cy="277200"/>
            </a:xfrm>
          </p:grpSpPr>
          <p:sp>
            <p:nvSpPr>
              <p:cNvPr id="16926" name="Google Shape;16926;p29"/>
              <p:cNvSpPr/>
              <p:nvPr/>
            </p:nvSpPr>
            <p:spPr>
              <a:xfrm>
                <a:off x="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7" name="Google Shape;16927;p29"/>
              <p:cNvSpPr/>
              <p:nvPr/>
            </p:nvSpPr>
            <p:spPr>
              <a:xfrm>
                <a:off x="27709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8" name="Google Shape;16928;p29"/>
              <p:cNvSpPr/>
              <p:nvPr/>
            </p:nvSpPr>
            <p:spPr>
              <a:xfrm>
                <a:off x="55418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9" name="Google Shape;16929;p29"/>
              <p:cNvSpPr/>
              <p:nvPr/>
            </p:nvSpPr>
            <p:spPr>
              <a:xfrm>
                <a:off x="83127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0" name="Google Shape;16930;p29"/>
              <p:cNvSpPr/>
              <p:nvPr/>
            </p:nvSpPr>
            <p:spPr>
              <a:xfrm>
                <a:off x="110836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1" name="Google Shape;16931;p29"/>
              <p:cNvSpPr/>
              <p:nvPr/>
            </p:nvSpPr>
            <p:spPr>
              <a:xfrm>
                <a:off x="138545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2" name="Google Shape;16932;p29"/>
              <p:cNvSpPr/>
              <p:nvPr/>
            </p:nvSpPr>
            <p:spPr>
              <a:xfrm>
                <a:off x="166254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3" name="Google Shape;16933;p29"/>
              <p:cNvSpPr/>
              <p:nvPr/>
            </p:nvSpPr>
            <p:spPr>
              <a:xfrm>
                <a:off x="193964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4" name="Google Shape;16934;p29"/>
              <p:cNvSpPr/>
              <p:nvPr/>
            </p:nvSpPr>
            <p:spPr>
              <a:xfrm>
                <a:off x="221673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5" name="Google Shape;16935;p29"/>
              <p:cNvSpPr/>
              <p:nvPr/>
            </p:nvSpPr>
            <p:spPr>
              <a:xfrm>
                <a:off x="249382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6" name="Google Shape;16936;p29"/>
              <p:cNvSpPr/>
              <p:nvPr/>
            </p:nvSpPr>
            <p:spPr>
              <a:xfrm>
                <a:off x="277091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7" name="Google Shape;16937;p29"/>
              <p:cNvSpPr/>
              <p:nvPr/>
            </p:nvSpPr>
            <p:spPr>
              <a:xfrm>
                <a:off x="304800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8" name="Google Shape;16938;p29"/>
              <p:cNvSpPr/>
              <p:nvPr/>
            </p:nvSpPr>
            <p:spPr>
              <a:xfrm>
                <a:off x="332509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9" name="Google Shape;16939;p29"/>
              <p:cNvSpPr/>
              <p:nvPr/>
            </p:nvSpPr>
            <p:spPr>
              <a:xfrm>
                <a:off x="360218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0" name="Google Shape;16940;p29"/>
              <p:cNvSpPr/>
              <p:nvPr/>
            </p:nvSpPr>
            <p:spPr>
              <a:xfrm>
                <a:off x="387928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1" name="Google Shape;16941;p29"/>
              <p:cNvSpPr/>
              <p:nvPr/>
            </p:nvSpPr>
            <p:spPr>
              <a:xfrm>
                <a:off x="415637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2" name="Google Shape;16942;p29"/>
              <p:cNvSpPr/>
              <p:nvPr/>
            </p:nvSpPr>
            <p:spPr>
              <a:xfrm>
                <a:off x="443346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3" name="Google Shape;16943;p29"/>
              <p:cNvSpPr/>
              <p:nvPr/>
            </p:nvSpPr>
            <p:spPr>
              <a:xfrm>
                <a:off x="471055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4" name="Google Shape;16944;p29"/>
              <p:cNvSpPr/>
              <p:nvPr/>
            </p:nvSpPr>
            <p:spPr>
              <a:xfrm>
                <a:off x="498764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5" name="Google Shape;16945;p29"/>
              <p:cNvSpPr/>
              <p:nvPr/>
            </p:nvSpPr>
            <p:spPr>
              <a:xfrm>
                <a:off x="526473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6" name="Google Shape;16946;p29"/>
              <p:cNvSpPr/>
              <p:nvPr/>
            </p:nvSpPr>
            <p:spPr>
              <a:xfrm>
                <a:off x="554183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7" name="Google Shape;16947;p29"/>
              <p:cNvSpPr/>
              <p:nvPr/>
            </p:nvSpPr>
            <p:spPr>
              <a:xfrm>
                <a:off x="581892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8" name="Google Shape;16948;p29"/>
              <p:cNvSpPr/>
              <p:nvPr/>
            </p:nvSpPr>
            <p:spPr>
              <a:xfrm>
                <a:off x="609601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9" name="Google Shape;16949;p29"/>
              <p:cNvSpPr/>
              <p:nvPr/>
            </p:nvSpPr>
            <p:spPr>
              <a:xfrm>
                <a:off x="637310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0" name="Google Shape;16950;p29"/>
              <p:cNvSpPr/>
              <p:nvPr/>
            </p:nvSpPr>
            <p:spPr>
              <a:xfrm>
                <a:off x="665019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1" name="Google Shape;16951;p29"/>
              <p:cNvSpPr/>
              <p:nvPr/>
            </p:nvSpPr>
            <p:spPr>
              <a:xfrm>
                <a:off x="692728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2" name="Google Shape;16952;p29"/>
              <p:cNvSpPr/>
              <p:nvPr/>
            </p:nvSpPr>
            <p:spPr>
              <a:xfrm>
                <a:off x="720437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3" name="Google Shape;16953;p29"/>
              <p:cNvSpPr/>
              <p:nvPr/>
            </p:nvSpPr>
            <p:spPr>
              <a:xfrm>
                <a:off x="748147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4" name="Google Shape;16954;p29"/>
              <p:cNvSpPr/>
              <p:nvPr/>
            </p:nvSpPr>
            <p:spPr>
              <a:xfrm>
                <a:off x="775856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5" name="Google Shape;16955;p29"/>
              <p:cNvSpPr/>
              <p:nvPr/>
            </p:nvSpPr>
            <p:spPr>
              <a:xfrm>
                <a:off x="803565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6" name="Google Shape;16956;p29"/>
              <p:cNvSpPr/>
              <p:nvPr/>
            </p:nvSpPr>
            <p:spPr>
              <a:xfrm>
                <a:off x="831274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7" name="Google Shape;16957;p29"/>
              <p:cNvSpPr/>
              <p:nvPr/>
            </p:nvSpPr>
            <p:spPr>
              <a:xfrm>
                <a:off x="858983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8" name="Google Shape;16958;p29"/>
              <p:cNvSpPr/>
              <p:nvPr/>
            </p:nvSpPr>
            <p:spPr>
              <a:xfrm>
                <a:off x="886692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59" name="Google Shape;16959;p29"/>
            <p:cNvGrpSpPr/>
            <p:nvPr/>
          </p:nvGrpSpPr>
          <p:grpSpPr>
            <a:xfrm>
              <a:off x="0" y="4712400"/>
              <a:ext cx="9144128" cy="277200"/>
              <a:chOff x="0" y="4712400"/>
              <a:chExt cx="9144128" cy="277200"/>
            </a:xfrm>
          </p:grpSpPr>
          <p:sp>
            <p:nvSpPr>
              <p:cNvPr id="16960" name="Google Shape;16960;p29"/>
              <p:cNvSpPr/>
              <p:nvPr/>
            </p:nvSpPr>
            <p:spPr>
              <a:xfrm>
                <a:off x="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1" name="Google Shape;16961;p29"/>
              <p:cNvSpPr/>
              <p:nvPr/>
            </p:nvSpPr>
            <p:spPr>
              <a:xfrm>
                <a:off x="27709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2" name="Google Shape;16962;p29"/>
              <p:cNvSpPr/>
              <p:nvPr/>
            </p:nvSpPr>
            <p:spPr>
              <a:xfrm>
                <a:off x="55418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3" name="Google Shape;16963;p29"/>
              <p:cNvSpPr/>
              <p:nvPr/>
            </p:nvSpPr>
            <p:spPr>
              <a:xfrm>
                <a:off x="83127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4" name="Google Shape;16964;p29"/>
              <p:cNvSpPr/>
              <p:nvPr/>
            </p:nvSpPr>
            <p:spPr>
              <a:xfrm>
                <a:off x="110836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5" name="Google Shape;16965;p29"/>
              <p:cNvSpPr/>
              <p:nvPr/>
            </p:nvSpPr>
            <p:spPr>
              <a:xfrm>
                <a:off x="138545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6" name="Google Shape;16966;p29"/>
              <p:cNvSpPr/>
              <p:nvPr/>
            </p:nvSpPr>
            <p:spPr>
              <a:xfrm>
                <a:off x="166254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7" name="Google Shape;16967;p29"/>
              <p:cNvSpPr/>
              <p:nvPr/>
            </p:nvSpPr>
            <p:spPr>
              <a:xfrm>
                <a:off x="193964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8" name="Google Shape;16968;p29"/>
              <p:cNvSpPr/>
              <p:nvPr/>
            </p:nvSpPr>
            <p:spPr>
              <a:xfrm>
                <a:off x="221673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9" name="Google Shape;16969;p29"/>
              <p:cNvSpPr/>
              <p:nvPr/>
            </p:nvSpPr>
            <p:spPr>
              <a:xfrm>
                <a:off x="249382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0" name="Google Shape;16970;p29"/>
              <p:cNvSpPr/>
              <p:nvPr/>
            </p:nvSpPr>
            <p:spPr>
              <a:xfrm>
                <a:off x="277091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1" name="Google Shape;16971;p29"/>
              <p:cNvSpPr/>
              <p:nvPr/>
            </p:nvSpPr>
            <p:spPr>
              <a:xfrm>
                <a:off x="304800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2" name="Google Shape;16972;p29"/>
              <p:cNvSpPr/>
              <p:nvPr/>
            </p:nvSpPr>
            <p:spPr>
              <a:xfrm>
                <a:off x="332509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3" name="Google Shape;16973;p29"/>
              <p:cNvSpPr/>
              <p:nvPr/>
            </p:nvSpPr>
            <p:spPr>
              <a:xfrm>
                <a:off x="360218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4" name="Google Shape;16974;p29"/>
              <p:cNvSpPr/>
              <p:nvPr/>
            </p:nvSpPr>
            <p:spPr>
              <a:xfrm>
                <a:off x="387928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5" name="Google Shape;16975;p29"/>
              <p:cNvSpPr/>
              <p:nvPr/>
            </p:nvSpPr>
            <p:spPr>
              <a:xfrm>
                <a:off x="415637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6" name="Google Shape;16976;p29"/>
              <p:cNvSpPr/>
              <p:nvPr/>
            </p:nvSpPr>
            <p:spPr>
              <a:xfrm>
                <a:off x="443346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7" name="Google Shape;16977;p29"/>
              <p:cNvSpPr/>
              <p:nvPr/>
            </p:nvSpPr>
            <p:spPr>
              <a:xfrm>
                <a:off x="471055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8" name="Google Shape;16978;p29"/>
              <p:cNvSpPr/>
              <p:nvPr/>
            </p:nvSpPr>
            <p:spPr>
              <a:xfrm>
                <a:off x="498764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9" name="Google Shape;16979;p29"/>
              <p:cNvSpPr/>
              <p:nvPr/>
            </p:nvSpPr>
            <p:spPr>
              <a:xfrm>
                <a:off x="526473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0" name="Google Shape;16980;p29"/>
              <p:cNvSpPr/>
              <p:nvPr/>
            </p:nvSpPr>
            <p:spPr>
              <a:xfrm>
                <a:off x="554183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1" name="Google Shape;16981;p29"/>
              <p:cNvSpPr/>
              <p:nvPr/>
            </p:nvSpPr>
            <p:spPr>
              <a:xfrm>
                <a:off x="581892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2" name="Google Shape;16982;p29"/>
              <p:cNvSpPr/>
              <p:nvPr/>
            </p:nvSpPr>
            <p:spPr>
              <a:xfrm>
                <a:off x="609601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3" name="Google Shape;16983;p29"/>
              <p:cNvSpPr/>
              <p:nvPr/>
            </p:nvSpPr>
            <p:spPr>
              <a:xfrm>
                <a:off x="637310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4" name="Google Shape;16984;p29"/>
              <p:cNvSpPr/>
              <p:nvPr/>
            </p:nvSpPr>
            <p:spPr>
              <a:xfrm>
                <a:off x="665019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5" name="Google Shape;16985;p29"/>
              <p:cNvSpPr/>
              <p:nvPr/>
            </p:nvSpPr>
            <p:spPr>
              <a:xfrm>
                <a:off x="692728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6" name="Google Shape;16986;p29"/>
              <p:cNvSpPr/>
              <p:nvPr/>
            </p:nvSpPr>
            <p:spPr>
              <a:xfrm>
                <a:off x="720437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7" name="Google Shape;16987;p29"/>
              <p:cNvSpPr/>
              <p:nvPr/>
            </p:nvSpPr>
            <p:spPr>
              <a:xfrm>
                <a:off x="748147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8" name="Google Shape;16988;p29"/>
              <p:cNvSpPr/>
              <p:nvPr/>
            </p:nvSpPr>
            <p:spPr>
              <a:xfrm>
                <a:off x="775856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9" name="Google Shape;16989;p29"/>
              <p:cNvSpPr/>
              <p:nvPr/>
            </p:nvSpPr>
            <p:spPr>
              <a:xfrm>
                <a:off x="803565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0" name="Google Shape;16990;p29"/>
              <p:cNvSpPr/>
              <p:nvPr/>
            </p:nvSpPr>
            <p:spPr>
              <a:xfrm>
                <a:off x="831274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1" name="Google Shape;16991;p29"/>
              <p:cNvSpPr/>
              <p:nvPr/>
            </p:nvSpPr>
            <p:spPr>
              <a:xfrm>
                <a:off x="858983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2" name="Google Shape;16992;p29"/>
              <p:cNvSpPr/>
              <p:nvPr/>
            </p:nvSpPr>
            <p:spPr>
              <a:xfrm>
                <a:off x="886692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993" name="Google Shape;16993;p29"/>
            <p:cNvGrpSpPr/>
            <p:nvPr/>
          </p:nvGrpSpPr>
          <p:grpSpPr>
            <a:xfrm>
              <a:off x="0" y="4989600"/>
              <a:ext cx="9144128" cy="277200"/>
              <a:chOff x="0" y="4989600"/>
              <a:chExt cx="9144128" cy="277200"/>
            </a:xfrm>
          </p:grpSpPr>
          <p:sp>
            <p:nvSpPr>
              <p:cNvPr id="16994" name="Google Shape;16994;p29"/>
              <p:cNvSpPr/>
              <p:nvPr/>
            </p:nvSpPr>
            <p:spPr>
              <a:xfrm>
                <a:off x="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5" name="Google Shape;16995;p29"/>
              <p:cNvSpPr/>
              <p:nvPr/>
            </p:nvSpPr>
            <p:spPr>
              <a:xfrm>
                <a:off x="27709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6" name="Google Shape;16996;p29"/>
              <p:cNvSpPr/>
              <p:nvPr/>
            </p:nvSpPr>
            <p:spPr>
              <a:xfrm>
                <a:off x="55418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7" name="Google Shape;16997;p29"/>
              <p:cNvSpPr/>
              <p:nvPr/>
            </p:nvSpPr>
            <p:spPr>
              <a:xfrm>
                <a:off x="83127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8" name="Google Shape;16998;p29"/>
              <p:cNvSpPr/>
              <p:nvPr/>
            </p:nvSpPr>
            <p:spPr>
              <a:xfrm>
                <a:off x="110836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9" name="Google Shape;16999;p29"/>
              <p:cNvSpPr/>
              <p:nvPr/>
            </p:nvSpPr>
            <p:spPr>
              <a:xfrm>
                <a:off x="138545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0" name="Google Shape;17000;p29"/>
              <p:cNvSpPr/>
              <p:nvPr/>
            </p:nvSpPr>
            <p:spPr>
              <a:xfrm>
                <a:off x="166254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1" name="Google Shape;17001;p29"/>
              <p:cNvSpPr/>
              <p:nvPr/>
            </p:nvSpPr>
            <p:spPr>
              <a:xfrm>
                <a:off x="193964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2" name="Google Shape;17002;p29"/>
              <p:cNvSpPr/>
              <p:nvPr/>
            </p:nvSpPr>
            <p:spPr>
              <a:xfrm>
                <a:off x="221673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3" name="Google Shape;17003;p29"/>
              <p:cNvSpPr/>
              <p:nvPr/>
            </p:nvSpPr>
            <p:spPr>
              <a:xfrm>
                <a:off x="249382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4" name="Google Shape;17004;p29"/>
              <p:cNvSpPr/>
              <p:nvPr/>
            </p:nvSpPr>
            <p:spPr>
              <a:xfrm>
                <a:off x="277091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5" name="Google Shape;17005;p29"/>
              <p:cNvSpPr/>
              <p:nvPr/>
            </p:nvSpPr>
            <p:spPr>
              <a:xfrm>
                <a:off x="304800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6" name="Google Shape;17006;p29"/>
              <p:cNvSpPr/>
              <p:nvPr/>
            </p:nvSpPr>
            <p:spPr>
              <a:xfrm>
                <a:off x="332509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7" name="Google Shape;17007;p29"/>
              <p:cNvSpPr/>
              <p:nvPr/>
            </p:nvSpPr>
            <p:spPr>
              <a:xfrm>
                <a:off x="360218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8" name="Google Shape;17008;p29"/>
              <p:cNvSpPr/>
              <p:nvPr/>
            </p:nvSpPr>
            <p:spPr>
              <a:xfrm>
                <a:off x="387928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9" name="Google Shape;17009;p29"/>
              <p:cNvSpPr/>
              <p:nvPr/>
            </p:nvSpPr>
            <p:spPr>
              <a:xfrm>
                <a:off x="415637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0" name="Google Shape;17010;p29"/>
              <p:cNvSpPr/>
              <p:nvPr/>
            </p:nvSpPr>
            <p:spPr>
              <a:xfrm>
                <a:off x="443346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1" name="Google Shape;17011;p29"/>
              <p:cNvSpPr/>
              <p:nvPr/>
            </p:nvSpPr>
            <p:spPr>
              <a:xfrm>
                <a:off x="471055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2" name="Google Shape;17012;p29"/>
              <p:cNvSpPr/>
              <p:nvPr/>
            </p:nvSpPr>
            <p:spPr>
              <a:xfrm>
                <a:off x="498764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3" name="Google Shape;17013;p29"/>
              <p:cNvSpPr/>
              <p:nvPr/>
            </p:nvSpPr>
            <p:spPr>
              <a:xfrm>
                <a:off x="526473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4" name="Google Shape;17014;p29"/>
              <p:cNvSpPr/>
              <p:nvPr/>
            </p:nvSpPr>
            <p:spPr>
              <a:xfrm>
                <a:off x="554183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5" name="Google Shape;17015;p29"/>
              <p:cNvSpPr/>
              <p:nvPr/>
            </p:nvSpPr>
            <p:spPr>
              <a:xfrm>
                <a:off x="581892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6" name="Google Shape;17016;p29"/>
              <p:cNvSpPr/>
              <p:nvPr/>
            </p:nvSpPr>
            <p:spPr>
              <a:xfrm>
                <a:off x="609601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7" name="Google Shape;17017;p29"/>
              <p:cNvSpPr/>
              <p:nvPr/>
            </p:nvSpPr>
            <p:spPr>
              <a:xfrm>
                <a:off x="637310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8" name="Google Shape;17018;p29"/>
              <p:cNvSpPr/>
              <p:nvPr/>
            </p:nvSpPr>
            <p:spPr>
              <a:xfrm>
                <a:off x="665019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9" name="Google Shape;17019;p29"/>
              <p:cNvSpPr/>
              <p:nvPr/>
            </p:nvSpPr>
            <p:spPr>
              <a:xfrm>
                <a:off x="692728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0" name="Google Shape;17020;p29"/>
              <p:cNvSpPr/>
              <p:nvPr/>
            </p:nvSpPr>
            <p:spPr>
              <a:xfrm>
                <a:off x="720437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1" name="Google Shape;17021;p29"/>
              <p:cNvSpPr/>
              <p:nvPr/>
            </p:nvSpPr>
            <p:spPr>
              <a:xfrm>
                <a:off x="748147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2" name="Google Shape;17022;p29"/>
              <p:cNvSpPr/>
              <p:nvPr/>
            </p:nvSpPr>
            <p:spPr>
              <a:xfrm>
                <a:off x="775856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3" name="Google Shape;17023;p29"/>
              <p:cNvSpPr/>
              <p:nvPr/>
            </p:nvSpPr>
            <p:spPr>
              <a:xfrm>
                <a:off x="803565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4" name="Google Shape;17024;p29"/>
              <p:cNvSpPr/>
              <p:nvPr/>
            </p:nvSpPr>
            <p:spPr>
              <a:xfrm>
                <a:off x="831274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5" name="Google Shape;17025;p29"/>
              <p:cNvSpPr/>
              <p:nvPr/>
            </p:nvSpPr>
            <p:spPr>
              <a:xfrm>
                <a:off x="858983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6" name="Google Shape;17026;p29"/>
              <p:cNvSpPr/>
              <p:nvPr/>
            </p:nvSpPr>
            <p:spPr>
              <a:xfrm>
                <a:off x="886692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027" name="Google Shape;17027;p29"/>
          <p:cNvSpPr/>
          <p:nvPr/>
        </p:nvSpPr>
        <p:spPr>
          <a:xfrm>
            <a:off x="214400" y="232800"/>
            <a:ext cx="8720204" cy="4672379"/>
          </a:xfrm>
          <a:custGeom>
            <a:avLst/>
            <a:gdLst/>
            <a:ahLst/>
            <a:cxnLst/>
            <a:rect l="l" t="t" r="r" b="b"/>
            <a:pathLst>
              <a:path w="282848" h="151553" extrusionOk="0">
                <a:moveTo>
                  <a:pt x="0" y="0"/>
                </a:moveTo>
                <a:lnTo>
                  <a:pt x="0" y="13192"/>
                </a:lnTo>
                <a:lnTo>
                  <a:pt x="5348" y="13192"/>
                </a:lnTo>
                <a:cubicBezTo>
                  <a:pt x="5947" y="12084"/>
                  <a:pt x="7093" y="11409"/>
                  <a:pt x="8341" y="11409"/>
                </a:cubicBezTo>
                <a:lnTo>
                  <a:pt x="8366" y="11409"/>
                </a:lnTo>
                <a:cubicBezTo>
                  <a:pt x="11015" y="11422"/>
                  <a:pt x="12632" y="14312"/>
                  <a:pt x="11257" y="16566"/>
                </a:cubicBezTo>
                <a:cubicBezTo>
                  <a:pt x="10596" y="17665"/>
                  <a:pt x="9478" y="18207"/>
                  <a:pt x="8360" y="18207"/>
                </a:cubicBezTo>
                <a:cubicBezTo>
                  <a:pt x="7172" y="18207"/>
                  <a:pt x="5985" y="17595"/>
                  <a:pt x="5348" y="16388"/>
                </a:cubicBezTo>
                <a:lnTo>
                  <a:pt x="0" y="16388"/>
                </a:lnTo>
                <a:lnTo>
                  <a:pt x="0" y="25174"/>
                </a:lnTo>
                <a:lnTo>
                  <a:pt x="5348" y="25174"/>
                </a:lnTo>
                <a:cubicBezTo>
                  <a:pt x="5950" y="24053"/>
                  <a:pt x="7103" y="23388"/>
                  <a:pt x="8322" y="23388"/>
                </a:cubicBezTo>
                <a:cubicBezTo>
                  <a:pt x="8598" y="23388"/>
                  <a:pt x="8878" y="23423"/>
                  <a:pt x="9156" y="23493"/>
                </a:cubicBezTo>
                <a:cubicBezTo>
                  <a:pt x="10658" y="23862"/>
                  <a:pt x="11715" y="25225"/>
                  <a:pt x="11715" y="26766"/>
                </a:cubicBezTo>
                <a:cubicBezTo>
                  <a:pt x="11715" y="28319"/>
                  <a:pt x="10658" y="29669"/>
                  <a:pt x="9156" y="30051"/>
                </a:cubicBezTo>
                <a:cubicBezTo>
                  <a:pt x="8878" y="30121"/>
                  <a:pt x="8598" y="30155"/>
                  <a:pt x="8322" y="30155"/>
                </a:cubicBezTo>
                <a:cubicBezTo>
                  <a:pt x="7103" y="30155"/>
                  <a:pt x="5950" y="29491"/>
                  <a:pt x="5348" y="28370"/>
                </a:cubicBezTo>
                <a:lnTo>
                  <a:pt x="0" y="28370"/>
                </a:lnTo>
                <a:lnTo>
                  <a:pt x="0" y="37156"/>
                </a:lnTo>
                <a:lnTo>
                  <a:pt x="5348" y="37156"/>
                </a:lnTo>
                <a:cubicBezTo>
                  <a:pt x="5950" y="36035"/>
                  <a:pt x="7103" y="35371"/>
                  <a:pt x="8322" y="35371"/>
                </a:cubicBezTo>
                <a:cubicBezTo>
                  <a:pt x="8598" y="35371"/>
                  <a:pt x="8878" y="35405"/>
                  <a:pt x="9156" y="35475"/>
                </a:cubicBezTo>
                <a:cubicBezTo>
                  <a:pt x="10671" y="35844"/>
                  <a:pt x="11715" y="37207"/>
                  <a:pt x="11715" y="38748"/>
                </a:cubicBezTo>
                <a:cubicBezTo>
                  <a:pt x="11715" y="40301"/>
                  <a:pt x="10671" y="41664"/>
                  <a:pt x="9156" y="42033"/>
                </a:cubicBezTo>
                <a:cubicBezTo>
                  <a:pt x="8878" y="42103"/>
                  <a:pt x="8598" y="42137"/>
                  <a:pt x="8322" y="42137"/>
                </a:cubicBezTo>
                <a:cubicBezTo>
                  <a:pt x="7103" y="42137"/>
                  <a:pt x="5950" y="41473"/>
                  <a:pt x="5348" y="40352"/>
                </a:cubicBezTo>
                <a:lnTo>
                  <a:pt x="0" y="40352"/>
                </a:lnTo>
                <a:lnTo>
                  <a:pt x="0" y="49138"/>
                </a:lnTo>
                <a:lnTo>
                  <a:pt x="5348" y="49138"/>
                </a:lnTo>
                <a:cubicBezTo>
                  <a:pt x="5950" y="48017"/>
                  <a:pt x="7103" y="47353"/>
                  <a:pt x="8322" y="47353"/>
                </a:cubicBezTo>
                <a:cubicBezTo>
                  <a:pt x="8598" y="47353"/>
                  <a:pt x="8878" y="47387"/>
                  <a:pt x="9156" y="47457"/>
                </a:cubicBezTo>
                <a:cubicBezTo>
                  <a:pt x="10671" y="47826"/>
                  <a:pt x="11715" y="49189"/>
                  <a:pt x="11715" y="50730"/>
                </a:cubicBezTo>
                <a:cubicBezTo>
                  <a:pt x="11715" y="52283"/>
                  <a:pt x="10671" y="53646"/>
                  <a:pt x="9156" y="54015"/>
                </a:cubicBezTo>
                <a:cubicBezTo>
                  <a:pt x="8878" y="54085"/>
                  <a:pt x="8598" y="54119"/>
                  <a:pt x="8322" y="54119"/>
                </a:cubicBezTo>
                <a:cubicBezTo>
                  <a:pt x="7103" y="54119"/>
                  <a:pt x="5950" y="53455"/>
                  <a:pt x="5348" y="52334"/>
                </a:cubicBezTo>
                <a:lnTo>
                  <a:pt x="0" y="52334"/>
                </a:lnTo>
                <a:lnTo>
                  <a:pt x="0" y="61120"/>
                </a:lnTo>
                <a:lnTo>
                  <a:pt x="5348" y="61120"/>
                </a:lnTo>
                <a:cubicBezTo>
                  <a:pt x="5950" y="59999"/>
                  <a:pt x="7103" y="59335"/>
                  <a:pt x="8322" y="59335"/>
                </a:cubicBezTo>
                <a:cubicBezTo>
                  <a:pt x="8598" y="59335"/>
                  <a:pt x="8878" y="59369"/>
                  <a:pt x="9156" y="59439"/>
                </a:cubicBezTo>
                <a:cubicBezTo>
                  <a:pt x="10671" y="59809"/>
                  <a:pt x="11715" y="61171"/>
                  <a:pt x="11715" y="62712"/>
                </a:cubicBezTo>
                <a:cubicBezTo>
                  <a:pt x="11715" y="64265"/>
                  <a:pt x="10671" y="65628"/>
                  <a:pt x="9156" y="65997"/>
                </a:cubicBezTo>
                <a:cubicBezTo>
                  <a:pt x="8878" y="66067"/>
                  <a:pt x="8598" y="66102"/>
                  <a:pt x="8322" y="66102"/>
                </a:cubicBezTo>
                <a:cubicBezTo>
                  <a:pt x="7103" y="66102"/>
                  <a:pt x="5950" y="65437"/>
                  <a:pt x="5348" y="64316"/>
                </a:cubicBezTo>
                <a:lnTo>
                  <a:pt x="0" y="64316"/>
                </a:lnTo>
                <a:lnTo>
                  <a:pt x="0" y="73102"/>
                </a:lnTo>
                <a:lnTo>
                  <a:pt x="5348" y="73102"/>
                </a:lnTo>
                <a:cubicBezTo>
                  <a:pt x="5950" y="71981"/>
                  <a:pt x="7103" y="71317"/>
                  <a:pt x="8322" y="71317"/>
                </a:cubicBezTo>
                <a:cubicBezTo>
                  <a:pt x="8598" y="71317"/>
                  <a:pt x="8878" y="71351"/>
                  <a:pt x="9156" y="71421"/>
                </a:cubicBezTo>
                <a:cubicBezTo>
                  <a:pt x="10671" y="71791"/>
                  <a:pt x="11715" y="73153"/>
                  <a:pt x="11715" y="74694"/>
                </a:cubicBezTo>
                <a:cubicBezTo>
                  <a:pt x="11715" y="76247"/>
                  <a:pt x="10671" y="77610"/>
                  <a:pt x="9156" y="77979"/>
                </a:cubicBezTo>
                <a:cubicBezTo>
                  <a:pt x="8878" y="78050"/>
                  <a:pt x="8598" y="78084"/>
                  <a:pt x="8322" y="78084"/>
                </a:cubicBezTo>
                <a:cubicBezTo>
                  <a:pt x="7103" y="78084"/>
                  <a:pt x="5950" y="77419"/>
                  <a:pt x="5348" y="76298"/>
                </a:cubicBezTo>
                <a:lnTo>
                  <a:pt x="0" y="76298"/>
                </a:lnTo>
                <a:lnTo>
                  <a:pt x="0" y="85084"/>
                </a:lnTo>
                <a:lnTo>
                  <a:pt x="5348" y="85084"/>
                </a:lnTo>
                <a:cubicBezTo>
                  <a:pt x="5950" y="83963"/>
                  <a:pt x="7103" y="83299"/>
                  <a:pt x="8322" y="83299"/>
                </a:cubicBezTo>
                <a:cubicBezTo>
                  <a:pt x="8598" y="83299"/>
                  <a:pt x="8878" y="83333"/>
                  <a:pt x="9156" y="83403"/>
                </a:cubicBezTo>
                <a:cubicBezTo>
                  <a:pt x="10658" y="83773"/>
                  <a:pt x="11715" y="85135"/>
                  <a:pt x="11715" y="86676"/>
                </a:cubicBezTo>
                <a:cubicBezTo>
                  <a:pt x="11715" y="88229"/>
                  <a:pt x="10658" y="89579"/>
                  <a:pt x="9156" y="89961"/>
                </a:cubicBezTo>
                <a:cubicBezTo>
                  <a:pt x="8881" y="90031"/>
                  <a:pt x="8604" y="90065"/>
                  <a:pt x="8330" y="90065"/>
                </a:cubicBezTo>
                <a:cubicBezTo>
                  <a:pt x="7108" y="90065"/>
                  <a:pt x="5952" y="89393"/>
                  <a:pt x="5348" y="88280"/>
                </a:cubicBezTo>
                <a:lnTo>
                  <a:pt x="0" y="88280"/>
                </a:lnTo>
                <a:lnTo>
                  <a:pt x="0" y="97066"/>
                </a:lnTo>
                <a:lnTo>
                  <a:pt x="5348" y="97066"/>
                </a:lnTo>
                <a:cubicBezTo>
                  <a:pt x="5950" y="95945"/>
                  <a:pt x="7103" y="95281"/>
                  <a:pt x="8322" y="95281"/>
                </a:cubicBezTo>
                <a:cubicBezTo>
                  <a:pt x="8598" y="95281"/>
                  <a:pt x="8878" y="95315"/>
                  <a:pt x="9156" y="95385"/>
                </a:cubicBezTo>
                <a:cubicBezTo>
                  <a:pt x="10658" y="95755"/>
                  <a:pt x="11715" y="97117"/>
                  <a:pt x="11715" y="98658"/>
                </a:cubicBezTo>
                <a:cubicBezTo>
                  <a:pt x="11715" y="100211"/>
                  <a:pt x="10658" y="101561"/>
                  <a:pt x="9156" y="101943"/>
                </a:cubicBezTo>
                <a:cubicBezTo>
                  <a:pt x="8881" y="102013"/>
                  <a:pt x="8604" y="102047"/>
                  <a:pt x="8330" y="102047"/>
                </a:cubicBezTo>
                <a:cubicBezTo>
                  <a:pt x="7108" y="102047"/>
                  <a:pt x="5952" y="101375"/>
                  <a:pt x="5348" y="100262"/>
                </a:cubicBezTo>
                <a:lnTo>
                  <a:pt x="0" y="100262"/>
                </a:lnTo>
                <a:lnTo>
                  <a:pt x="0" y="109048"/>
                </a:lnTo>
                <a:lnTo>
                  <a:pt x="5348" y="109048"/>
                </a:lnTo>
                <a:cubicBezTo>
                  <a:pt x="5950" y="107927"/>
                  <a:pt x="7103" y="107263"/>
                  <a:pt x="8322" y="107263"/>
                </a:cubicBezTo>
                <a:cubicBezTo>
                  <a:pt x="8598" y="107263"/>
                  <a:pt x="8878" y="107297"/>
                  <a:pt x="9156" y="107367"/>
                </a:cubicBezTo>
                <a:cubicBezTo>
                  <a:pt x="10658" y="107737"/>
                  <a:pt x="11715" y="109099"/>
                  <a:pt x="11715" y="110640"/>
                </a:cubicBezTo>
                <a:cubicBezTo>
                  <a:pt x="11715" y="112193"/>
                  <a:pt x="10658" y="113543"/>
                  <a:pt x="9156" y="113925"/>
                </a:cubicBezTo>
                <a:cubicBezTo>
                  <a:pt x="8881" y="113995"/>
                  <a:pt x="8604" y="114029"/>
                  <a:pt x="8330" y="114029"/>
                </a:cubicBezTo>
                <a:cubicBezTo>
                  <a:pt x="7108" y="114029"/>
                  <a:pt x="5952" y="113358"/>
                  <a:pt x="5348" y="112244"/>
                </a:cubicBezTo>
                <a:lnTo>
                  <a:pt x="0" y="112244"/>
                </a:lnTo>
                <a:lnTo>
                  <a:pt x="0" y="121030"/>
                </a:lnTo>
                <a:lnTo>
                  <a:pt x="5348" y="121030"/>
                </a:lnTo>
                <a:cubicBezTo>
                  <a:pt x="5950" y="119909"/>
                  <a:pt x="7103" y="119245"/>
                  <a:pt x="8322" y="119245"/>
                </a:cubicBezTo>
                <a:cubicBezTo>
                  <a:pt x="8598" y="119245"/>
                  <a:pt x="8878" y="119279"/>
                  <a:pt x="9156" y="119350"/>
                </a:cubicBezTo>
                <a:cubicBezTo>
                  <a:pt x="10658" y="119719"/>
                  <a:pt x="11715" y="121081"/>
                  <a:pt x="11715" y="122622"/>
                </a:cubicBezTo>
                <a:cubicBezTo>
                  <a:pt x="11715" y="124175"/>
                  <a:pt x="10658" y="125525"/>
                  <a:pt x="9156" y="125907"/>
                </a:cubicBezTo>
                <a:cubicBezTo>
                  <a:pt x="8881" y="125977"/>
                  <a:pt x="8604" y="126011"/>
                  <a:pt x="8330" y="126011"/>
                </a:cubicBezTo>
                <a:cubicBezTo>
                  <a:pt x="7108" y="126011"/>
                  <a:pt x="5952" y="125340"/>
                  <a:pt x="5348" y="124226"/>
                </a:cubicBezTo>
                <a:lnTo>
                  <a:pt x="0" y="124226"/>
                </a:lnTo>
                <a:lnTo>
                  <a:pt x="0" y="133012"/>
                </a:lnTo>
                <a:lnTo>
                  <a:pt x="5348" y="133012"/>
                </a:lnTo>
                <a:cubicBezTo>
                  <a:pt x="5950" y="131891"/>
                  <a:pt x="7103" y="131227"/>
                  <a:pt x="8322" y="131227"/>
                </a:cubicBezTo>
                <a:cubicBezTo>
                  <a:pt x="8598" y="131227"/>
                  <a:pt x="8878" y="131261"/>
                  <a:pt x="9156" y="131332"/>
                </a:cubicBezTo>
                <a:cubicBezTo>
                  <a:pt x="10658" y="131701"/>
                  <a:pt x="11715" y="133063"/>
                  <a:pt x="11715" y="134604"/>
                </a:cubicBezTo>
                <a:cubicBezTo>
                  <a:pt x="11715" y="136157"/>
                  <a:pt x="10658" y="137507"/>
                  <a:pt x="9156" y="137889"/>
                </a:cubicBezTo>
                <a:cubicBezTo>
                  <a:pt x="8881" y="137959"/>
                  <a:pt x="8604" y="137993"/>
                  <a:pt x="8330" y="137993"/>
                </a:cubicBezTo>
                <a:cubicBezTo>
                  <a:pt x="7108" y="137993"/>
                  <a:pt x="5952" y="137322"/>
                  <a:pt x="5348" y="136208"/>
                </a:cubicBezTo>
                <a:lnTo>
                  <a:pt x="0" y="136208"/>
                </a:lnTo>
                <a:lnTo>
                  <a:pt x="0" y="151552"/>
                </a:lnTo>
                <a:lnTo>
                  <a:pt x="282847" y="151552"/>
                </a:lnTo>
                <a:lnTo>
                  <a:pt x="282847" y="0"/>
                </a:lnTo>
                <a:close/>
              </a:path>
            </a:pathLst>
          </a:custGeom>
          <a:solidFill>
            <a:schemeClr val="lt1"/>
          </a:solidFill>
          <a:ln>
            <a:noFill/>
          </a:ln>
          <a:effectLst>
            <a:outerShdw dist="76200" dir="282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28" name="Google Shape;17028;p29"/>
          <p:cNvPicPr preferRelativeResize="0"/>
          <p:nvPr/>
        </p:nvPicPr>
        <p:blipFill>
          <a:blip r:embed="rId2">
            <a:alphaModFix/>
          </a:blip>
          <a:stretch>
            <a:fillRect/>
          </a:stretch>
        </p:blipFill>
        <p:spPr>
          <a:xfrm>
            <a:off x="8543900" y="395356"/>
            <a:ext cx="204000" cy="288275"/>
          </a:xfrm>
          <a:prstGeom prst="rect">
            <a:avLst/>
          </a:prstGeom>
          <a:noFill/>
          <a:ln>
            <a:noFill/>
          </a:ln>
        </p:spPr>
      </p:pic>
      <p:pic>
        <p:nvPicPr>
          <p:cNvPr id="17029" name="Google Shape;17029;p29"/>
          <p:cNvPicPr preferRelativeResize="0"/>
          <p:nvPr/>
        </p:nvPicPr>
        <p:blipFill>
          <a:blip r:embed="rId3">
            <a:alphaModFix/>
          </a:blip>
          <a:stretch>
            <a:fillRect/>
          </a:stretch>
        </p:blipFill>
        <p:spPr>
          <a:xfrm>
            <a:off x="8226775" y="769093"/>
            <a:ext cx="204000" cy="285607"/>
          </a:xfrm>
          <a:prstGeom prst="rect">
            <a:avLst/>
          </a:prstGeom>
          <a:noFill/>
          <a:ln>
            <a:noFill/>
          </a:ln>
        </p:spPr>
      </p:pic>
    </p:spTree>
  </p:cSld>
  <p:clrMapOvr>
    <a:masterClrMapping/>
  </p:clrMapOvr>
  <p:transition spd="med">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030"/>
        <p:cNvGrpSpPr/>
        <p:nvPr/>
      </p:nvGrpSpPr>
      <p:grpSpPr>
        <a:xfrm>
          <a:off x="0" y="0"/>
          <a:ext cx="0" cy="0"/>
          <a:chOff x="0" y="0"/>
          <a:chExt cx="0" cy="0"/>
        </a:xfrm>
      </p:grpSpPr>
      <p:grpSp>
        <p:nvGrpSpPr>
          <p:cNvPr id="17031" name="Google Shape;17031;p30"/>
          <p:cNvGrpSpPr/>
          <p:nvPr/>
        </p:nvGrpSpPr>
        <p:grpSpPr>
          <a:xfrm>
            <a:off x="0" y="0"/>
            <a:ext cx="9144128" cy="5143557"/>
            <a:chOff x="0" y="0"/>
            <a:chExt cx="9144128" cy="5266800"/>
          </a:xfrm>
        </p:grpSpPr>
        <p:grpSp>
          <p:nvGrpSpPr>
            <p:cNvPr id="17032" name="Google Shape;17032;p30"/>
            <p:cNvGrpSpPr/>
            <p:nvPr/>
          </p:nvGrpSpPr>
          <p:grpSpPr>
            <a:xfrm>
              <a:off x="0" y="0"/>
              <a:ext cx="9144128" cy="277200"/>
              <a:chOff x="0" y="0"/>
              <a:chExt cx="9144128" cy="277200"/>
            </a:xfrm>
          </p:grpSpPr>
          <p:sp>
            <p:nvSpPr>
              <p:cNvPr id="17033" name="Google Shape;17033;p30"/>
              <p:cNvSpPr/>
              <p:nvPr/>
            </p:nvSpPr>
            <p:spPr>
              <a:xfrm>
                <a:off x="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4" name="Google Shape;17034;p30"/>
              <p:cNvSpPr/>
              <p:nvPr/>
            </p:nvSpPr>
            <p:spPr>
              <a:xfrm>
                <a:off x="27709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5" name="Google Shape;17035;p30"/>
              <p:cNvSpPr/>
              <p:nvPr/>
            </p:nvSpPr>
            <p:spPr>
              <a:xfrm>
                <a:off x="55418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6" name="Google Shape;17036;p30"/>
              <p:cNvSpPr/>
              <p:nvPr/>
            </p:nvSpPr>
            <p:spPr>
              <a:xfrm>
                <a:off x="83127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7" name="Google Shape;17037;p30"/>
              <p:cNvSpPr/>
              <p:nvPr/>
            </p:nvSpPr>
            <p:spPr>
              <a:xfrm>
                <a:off x="110836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8" name="Google Shape;17038;p30"/>
              <p:cNvSpPr/>
              <p:nvPr/>
            </p:nvSpPr>
            <p:spPr>
              <a:xfrm>
                <a:off x="138545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9" name="Google Shape;17039;p30"/>
              <p:cNvSpPr/>
              <p:nvPr/>
            </p:nvSpPr>
            <p:spPr>
              <a:xfrm>
                <a:off x="166254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0" name="Google Shape;17040;p30"/>
              <p:cNvSpPr/>
              <p:nvPr/>
            </p:nvSpPr>
            <p:spPr>
              <a:xfrm>
                <a:off x="193964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1" name="Google Shape;17041;p30"/>
              <p:cNvSpPr/>
              <p:nvPr/>
            </p:nvSpPr>
            <p:spPr>
              <a:xfrm>
                <a:off x="221673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2" name="Google Shape;17042;p30"/>
              <p:cNvSpPr/>
              <p:nvPr/>
            </p:nvSpPr>
            <p:spPr>
              <a:xfrm>
                <a:off x="249382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3" name="Google Shape;17043;p30"/>
              <p:cNvSpPr/>
              <p:nvPr/>
            </p:nvSpPr>
            <p:spPr>
              <a:xfrm>
                <a:off x="277091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4" name="Google Shape;17044;p30"/>
              <p:cNvSpPr/>
              <p:nvPr/>
            </p:nvSpPr>
            <p:spPr>
              <a:xfrm>
                <a:off x="304800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5" name="Google Shape;17045;p30"/>
              <p:cNvSpPr/>
              <p:nvPr/>
            </p:nvSpPr>
            <p:spPr>
              <a:xfrm>
                <a:off x="332509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6" name="Google Shape;17046;p30"/>
              <p:cNvSpPr/>
              <p:nvPr/>
            </p:nvSpPr>
            <p:spPr>
              <a:xfrm>
                <a:off x="360218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7" name="Google Shape;17047;p30"/>
              <p:cNvSpPr/>
              <p:nvPr/>
            </p:nvSpPr>
            <p:spPr>
              <a:xfrm>
                <a:off x="387928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8" name="Google Shape;17048;p30"/>
              <p:cNvSpPr/>
              <p:nvPr/>
            </p:nvSpPr>
            <p:spPr>
              <a:xfrm>
                <a:off x="415637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9" name="Google Shape;17049;p30"/>
              <p:cNvSpPr/>
              <p:nvPr/>
            </p:nvSpPr>
            <p:spPr>
              <a:xfrm>
                <a:off x="443346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0" name="Google Shape;17050;p30"/>
              <p:cNvSpPr/>
              <p:nvPr/>
            </p:nvSpPr>
            <p:spPr>
              <a:xfrm>
                <a:off x="471055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1" name="Google Shape;17051;p30"/>
              <p:cNvSpPr/>
              <p:nvPr/>
            </p:nvSpPr>
            <p:spPr>
              <a:xfrm>
                <a:off x="498764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2" name="Google Shape;17052;p30"/>
              <p:cNvSpPr/>
              <p:nvPr/>
            </p:nvSpPr>
            <p:spPr>
              <a:xfrm>
                <a:off x="526473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3" name="Google Shape;17053;p30"/>
              <p:cNvSpPr/>
              <p:nvPr/>
            </p:nvSpPr>
            <p:spPr>
              <a:xfrm>
                <a:off x="554183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4" name="Google Shape;17054;p30"/>
              <p:cNvSpPr/>
              <p:nvPr/>
            </p:nvSpPr>
            <p:spPr>
              <a:xfrm>
                <a:off x="5818921"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5" name="Google Shape;17055;p30"/>
              <p:cNvSpPr/>
              <p:nvPr/>
            </p:nvSpPr>
            <p:spPr>
              <a:xfrm>
                <a:off x="609601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6" name="Google Shape;17056;p30"/>
              <p:cNvSpPr/>
              <p:nvPr/>
            </p:nvSpPr>
            <p:spPr>
              <a:xfrm>
                <a:off x="6373104"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7" name="Google Shape;17057;p30"/>
              <p:cNvSpPr/>
              <p:nvPr/>
            </p:nvSpPr>
            <p:spPr>
              <a:xfrm>
                <a:off x="665019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8" name="Google Shape;17058;p30"/>
              <p:cNvSpPr/>
              <p:nvPr/>
            </p:nvSpPr>
            <p:spPr>
              <a:xfrm>
                <a:off x="6927287"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9" name="Google Shape;17059;p30"/>
              <p:cNvSpPr/>
              <p:nvPr/>
            </p:nvSpPr>
            <p:spPr>
              <a:xfrm>
                <a:off x="7204379"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0" name="Google Shape;17060;p30"/>
              <p:cNvSpPr/>
              <p:nvPr/>
            </p:nvSpPr>
            <p:spPr>
              <a:xfrm>
                <a:off x="7481470"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1" name="Google Shape;17061;p30"/>
              <p:cNvSpPr/>
              <p:nvPr/>
            </p:nvSpPr>
            <p:spPr>
              <a:xfrm>
                <a:off x="7758562"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2" name="Google Shape;17062;p30"/>
              <p:cNvSpPr/>
              <p:nvPr/>
            </p:nvSpPr>
            <p:spPr>
              <a:xfrm>
                <a:off x="8035653"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3" name="Google Shape;17063;p30"/>
              <p:cNvSpPr/>
              <p:nvPr/>
            </p:nvSpPr>
            <p:spPr>
              <a:xfrm>
                <a:off x="8312745"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4" name="Google Shape;17064;p30"/>
              <p:cNvSpPr/>
              <p:nvPr/>
            </p:nvSpPr>
            <p:spPr>
              <a:xfrm>
                <a:off x="8589836"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5" name="Google Shape;17065;p30"/>
              <p:cNvSpPr/>
              <p:nvPr/>
            </p:nvSpPr>
            <p:spPr>
              <a:xfrm>
                <a:off x="8866928" y="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66" name="Google Shape;17066;p30"/>
            <p:cNvGrpSpPr/>
            <p:nvPr/>
          </p:nvGrpSpPr>
          <p:grpSpPr>
            <a:xfrm>
              <a:off x="0" y="277200"/>
              <a:ext cx="9144128" cy="277200"/>
              <a:chOff x="0" y="277200"/>
              <a:chExt cx="9144128" cy="277200"/>
            </a:xfrm>
          </p:grpSpPr>
          <p:sp>
            <p:nvSpPr>
              <p:cNvPr id="17067" name="Google Shape;17067;p30"/>
              <p:cNvSpPr/>
              <p:nvPr/>
            </p:nvSpPr>
            <p:spPr>
              <a:xfrm>
                <a:off x="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8" name="Google Shape;17068;p30"/>
              <p:cNvSpPr/>
              <p:nvPr/>
            </p:nvSpPr>
            <p:spPr>
              <a:xfrm>
                <a:off x="27709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9" name="Google Shape;17069;p30"/>
              <p:cNvSpPr/>
              <p:nvPr/>
            </p:nvSpPr>
            <p:spPr>
              <a:xfrm>
                <a:off x="55418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0" name="Google Shape;17070;p30"/>
              <p:cNvSpPr/>
              <p:nvPr/>
            </p:nvSpPr>
            <p:spPr>
              <a:xfrm>
                <a:off x="83127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1" name="Google Shape;17071;p30"/>
              <p:cNvSpPr/>
              <p:nvPr/>
            </p:nvSpPr>
            <p:spPr>
              <a:xfrm>
                <a:off x="110836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2" name="Google Shape;17072;p30"/>
              <p:cNvSpPr/>
              <p:nvPr/>
            </p:nvSpPr>
            <p:spPr>
              <a:xfrm>
                <a:off x="138545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3" name="Google Shape;17073;p30"/>
              <p:cNvSpPr/>
              <p:nvPr/>
            </p:nvSpPr>
            <p:spPr>
              <a:xfrm>
                <a:off x="166254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4" name="Google Shape;17074;p30"/>
              <p:cNvSpPr/>
              <p:nvPr/>
            </p:nvSpPr>
            <p:spPr>
              <a:xfrm>
                <a:off x="193964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5" name="Google Shape;17075;p30"/>
              <p:cNvSpPr/>
              <p:nvPr/>
            </p:nvSpPr>
            <p:spPr>
              <a:xfrm>
                <a:off x="221673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6" name="Google Shape;17076;p30"/>
              <p:cNvSpPr/>
              <p:nvPr/>
            </p:nvSpPr>
            <p:spPr>
              <a:xfrm>
                <a:off x="249382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7" name="Google Shape;17077;p30"/>
              <p:cNvSpPr/>
              <p:nvPr/>
            </p:nvSpPr>
            <p:spPr>
              <a:xfrm>
                <a:off x="277091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8" name="Google Shape;17078;p30"/>
              <p:cNvSpPr/>
              <p:nvPr/>
            </p:nvSpPr>
            <p:spPr>
              <a:xfrm>
                <a:off x="304800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9" name="Google Shape;17079;p30"/>
              <p:cNvSpPr/>
              <p:nvPr/>
            </p:nvSpPr>
            <p:spPr>
              <a:xfrm>
                <a:off x="332509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0" name="Google Shape;17080;p30"/>
              <p:cNvSpPr/>
              <p:nvPr/>
            </p:nvSpPr>
            <p:spPr>
              <a:xfrm>
                <a:off x="360218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1" name="Google Shape;17081;p30"/>
              <p:cNvSpPr/>
              <p:nvPr/>
            </p:nvSpPr>
            <p:spPr>
              <a:xfrm>
                <a:off x="387928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2" name="Google Shape;17082;p30"/>
              <p:cNvSpPr/>
              <p:nvPr/>
            </p:nvSpPr>
            <p:spPr>
              <a:xfrm>
                <a:off x="415637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3" name="Google Shape;17083;p30"/>
              <p:cNvSpPr/>
              <p:nvPr/>
            </p:nvSpPr>
            <p:spPr>
              <a:xfrm>
                <a:off x="443346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4" name="Google Shape;17084;p30"/>
              <p:cNvSpPr/>
              <p:nvPr/>
            </p:nvSpPr>
            <p:spPr>
              <a:xfrm>
                <a:off x="471055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5" name="Google Shape;17085;p30"/>
              <p:cNvSpPr/>
              <p:nvPr/>
            </p:nvSpPr>
            <p:spPr>
              <a:xfrm>
                <a:off x="498764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6" name="Google Shape;17086;p30"/>
              <p:cNvSpPr/>
              <p:nvPr/>
            </p:nvSpPr>
            <p:spPr>
              <a:xfrm>
                <a:off x="526473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7" name="Google Shape;17087;p30"/>
              <p:cNvSpPr/>
              <p:nvPr/>
            </p:nvSpPr>
            <p:spPr>
              <a:xfrm>
                <a:off x="554183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8" name="Google Shape;17088;p30"/>
              <p:cNvSpPr/>
              <p:nvPr/>
            </p:nvSpPr>
            <p:spPr>
              <a:xfrm>
                <a:off x="5818921"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9" name="Google Shape;17089;p30"/>
              <p:cNvSpPr/>
              <p:nvPr/>
            </p:nvSpPr>
            <p:spPr>
              <a:xfrm>
                <a:off x="609601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0" name="Google Shape;17090;p30"/>
              <p:cNvSpPr/>
              <p:nvPr/>
            </p:nvSpPr>
            <p:spPr>
              <a:xfrm>
                <a:off x="6373104"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1" name="Google Shape;17091;p30"/>
              <p:cNvSpPr/>
              <p:nvPr/>
            </p:nvSpPr>
            <p:spPr>
              <a:xfrm>
                <a:off x="665019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2" name="Google Shape;17092;p30"/>
              <p:cNvSpPr/>
              <p:nvPr/>
            </p:nvSpPr>
            <p:spPr>
              <a:xfrm>
                <a:off x="6927287"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3" name="Google Shape;17093;p30"/>
              <p:cNvSpPr/>
              <p:nvPr/>
            </p:nvSpPr>
            <p:spPr>
              <a:xfrm>
                <a:off x="7204379"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4" name="Google Shape;17094;p30"/>
              <p:cNvSpPr/>
              <p:nvPr/>
            </p:nvSpPr>
            <p:spPr>
              <a:xfrm>
                <a:off x="7481470"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5" name="Google Shape;17095;p30"/>
              <p:cNvSpPr/>
              <p:nvPr/>
            </p:nvSpPr>
            <p:spPr>
              <a:xfrm>
                <a:off x="7758562"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6" name="Google Shape;17096;p30"/>
              <p:cNvSpPr/>
              <p:nvPr/>
            </p:nvSpPr>
            <p:spPr>
              <a:xfrm>
                <a:off x="8035653"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7" name="Google Shape;17097;p30"/>
              <p:cNvSpPr/>
              <p:nvPr/>
            </p:nvSpPr>
            <p:spPr>
              <a:xfrm>
                <a:off x="8312745"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8" name="Google Shape;17098;p30"/>
              <p:cNvSpPr/>
              <p:nvPr/>
            </p:nvSpPr>
            <p:spPr>
              <a:xfrm>
                <a:off x="8589836"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9" name="Google Shape;17099;p30"/>
              <p:cNvSpPr/>
              <p:nvPr/>
            </p:nvSpPr>
            <p:spPr>
              <a:xfrm>
                <a:off x="8866928" y="277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00" name="Google Shape;17100;p30"/>
            <p:cNvGrpSpPr/>
            <p:nvPr/>
          </p:nvGrpSpPr>
          <p:grpSpPr>
            <a:xfrm>
              <a:off x="0" y="554400"/>
              <a:ext cx="9144128" cy="277200"/>
              <a:chOff x="0" y="554400"/>
              <a:chExt cx="9144128" cy="277200"/>
            </a:xfrm>
          </p:grpSpPr>
          <p:sp>
            <p:nvSpPr>
              <p:cNvPr id="17101" name="Google Shape;17101;p30"/>
              <p:cNvSpPr/>
              <p:nvPr/>
            </p:nvSpPr>
            <p:spPr>
              <a:xfrm>
                <a:off x="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2" name="Google Shape;17102;p30"/>
              <p:cNvSpPr/>
              <p:nvPr/>
            </p:nvSpPr>
            <p:spPr>
              <a:xfrm>
                <a:off x="27709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3" name="Google Shape;17103;p30"/>
              <p:cNvSpPr/>
              <p:nvPr/>
            </p:nvSpPr>
            <p:spPr>
              <a:xfrm>
                <a:off x="55418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4" name="Google Shape;17104;p30"/>
              <p:cNvSpPr/>
              <p:nvPr/>
            </p:nvSpPr>
            <p:spPr>
              <a:xfrm>
                <a:off x="83127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5" name="Google Shape;17105;p30"/>
              <p:cNvSpPr/>
              <p:nvPr/>
            </p:nvSpPr>
            <p:spPr>
              <a:xfrm>
                <a:off x="110836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6" name="Google Shape;17106;p30"/>
              <p:cNvSpPr/>
              <p:nvPr/>
            </p:nvSpPr>
            <p:spPr>
              <a:xfrm>
                <a:off x="138545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7" name="Google Shape;17107;p30"/>
              <p:cNvSpPr/>
              <p:nvPr/>
            </p:nvSpPr>
            <p:spPr>
              <a:xfrm>
                <a:off x="166254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8" name="Google Shape;17108;p30"/>
              <p:cNvSpPr/>
              <p:nvPr/>
            </p:nvSpPr>
            <p:spPr>
              <a:xfrm>
                <a:off x="193964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9" name="Google Shape;17109;p30"/>
              <p:cNvSpPr/>
              <p:nvPr/>
            </p:nvSpPr>
            <p:spPr>
              <a:xfrm>
                <a:off x="221673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0" name="Google Shape;17110;p30"/>
              <p:cNvSpPr/>
              <p:nvPr/>
            </p:nvSpPr>
            <p:spPr>
              <a:xfrm>
                <a:off x="249382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1" name="Google Shape;17111;p30"/>
              <p:cNvSpPr/>
              <p:nvPr/>
            </p:nvSpPr>
            <p:spPr>
              <a:xfrm>
                <a:off x="277091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2" name="Google Shape;17112;p30"/>
              <p:cNvSpPr/>
              <p:nvPr/>
            </p:nvSpPr>
            <p:spPr>
              <a:xfrm>
                <a:off x="304800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3" name="Google Shape;17113;p30"/>
              <p:cNvSpPr/>
              <p:nvPr/>
            </p:nvSpPr>
            <p:spPr>
              <a:xfrm>
                <a:off x="332509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4" name="Google Shape;17114;p30"/>
              <p:cNvSpPr/>
              <p:nvPr/>
            </p:nvSpPr>
            <p:spPr>
              <a:xfrm>
                <a:off x="360218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5" name="Google Shape;17115;p30"/>
              <p:cNvSpPr/>
              <p:nvPr/>
            </p:nvSpPr>
            <p:spPr>
              <a:xfrm>
                <a:off x="387928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6" name="Google Shape;17116;p30"/>
              <p:cNvSpPr/>
              <p:nvPr/>
            </p:nvSpPr>
            <p:spPr>
              <a:xfrm>
                <a:off x="415637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7" name="Google Shape;17117;p30"/>
              <p:cNvSpPr/>
              <p:nvPr/>
            </p:nvSpPr>
            <p:spPr>
              <a:xfrm>
                <a:off x="443346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8" name="Google Shape;17118;p30"/>
              <p:cNvSpPr/>
              <p:nvPr/>
            </p:nvSpPr>
            <p:spPr>
              <a:xfrm>
                <a:off x="471055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9" name="Google Shape;17119;p30"/>
              <p:cNvSpPr/>
              <p:nvPr/>
            </p:nvSpPr>
            <p:spPr>
              <a:xfrm>
                <a:off x="498764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0" name="Google Shape;17120;p30"/>
              <p:cNvSpPr/>
              <p:nvPr/>
            </p:nvSpPr>
            <p:spPr>
              <a:xfrm>
                <a:off x="526473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1" name="Google Shape;17121;p30"/>
              <p:cNvSpPr/>
              <p:nvPr/>
            </p:nvSpPr>
            <p:spPr>
              <a:xfrm>
                <a:off x="554183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2" name="Google Shape;17122;p30"/>
              <p:cNvSpPr/>
              <p:nvPr/>
            </p:nvSpPr>
            <p:spPr>
              <a:xfrm>
                <a:off x="5818921"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3" name="Google Shape;17123;p30"/>
              <p:cNvSpPr/>
              <p:nvPr/>
            </p:nvSpPr>
            <p:spPr>
              <a:xfrm>
                <a:off x="609601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4" name="Google Shape;17124;p30"/>
              <p:cNvSpPr/>
              <p:nvPr/>
            </p:nvSpPr>
            <p:spPr>
              <a:xfrm>
                <a:off x="6373104"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5" name="Google Shape;17125;p30"/>
              <p:cNvSpPr/>
              <p:nvPr/>
            </p:nvSpPr>
            <p:spPr>
              <a:xfrm>
                <a:off x="665019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6" name="Google Shape;17126;p30"/>
              <p:cNvSpPr/>
              <p:nvPr/>
            </p:nvSpPr>
            <p:spPr>
              <a:xfrm>
                <a:off x="6927287"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7" name="Google Shape;17127;p30"/>
              <p:cNvSpPr/>
              <p:nvPr/>
            </p:nvSpPr>
            <p:spPr>
              <a:xfrm>
                <a:off x="7204379"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8" name="Google Shape;17128;p30"/>
              <p:cNvSpPr/>
              <p:nvPr/>
            </p:nvSpPr>
            <p:spPr>
              <a:xfrm>
                <a:off x="7481470"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9" name="Google Shape;17129;p30"/>
              <p:cNvSpPr/>
              <p:nvPr/>
            </p:nvSpPr>
            <p:spPr>
              <a:xfrm>
                <a:off x="7758562"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0" name="Google Shape;17130;p30"/>
              <p:cNvSpPr/>
              <p:nvPr/>
            </p:nvSpPr>
            <p:spPr>
              <a:xfrm>
                <a:off x="8035653"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1" name="Google Shape;17131;p30"/>
              <p:cNvSpPr/>
              <p:nvPr/>
            </p:nvSpPr>
            <p:spPr>
              <a:xfrm>
                <a:off x="8312745"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2" name="Google Shape;17132;p30"/>
              <p:cNvSpPr/>
              <p:nvPr/>
            </p:nvSpPr>
            <p:spPr>
              <a:xfrm>
                <a:off x="8589836"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3" name="Google Shape;17133;p30"/>
              <p:cNvSpPr/>
              <p:nvPr/>
            </p:nvSpPr>
            <p:spPr>
              <a:xfrm>
                <a:off x="8866928" y="554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34" name="Google Shape;17134;p30"/>
            <p:cNvGrpSpPr/>
            <p:nvPr/>
          </p:nvGrpSpPr>
          <p:grpSpPr>
            <a:xfrm>
              <a:off x="0" y="831600"/>
              <a:ext cx="9144128" cy="277200"/>
              <a:chOff x="0" y="831600"/>
              <a:chExt cx="9144128" cy="277200"/>
            </a:xfrm>
          </p:grpSpPr>
          <p:sp>
            <p:nvSpPr>
              <p:cNvPr id="17135" name="Google Shape;17135;p30"/>
              <p:cNvSpPr/>
              <p:nvPr/>
            </p:nvSpPr>
            <p:spPr>
              <a:xfrm>
                <a:off x="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6" name="Google Shape;17136;p30"/>
              <p:cNvSpPr/>
              <p:nvPr/>
            </p:nvSpPr>
            <p:spPr>
              <a:xfrm>
                <a:off x="27709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7" name="Google Shape;17137;p30"/>
              <p:cNvSpPr/>
              <p:nvPr/>
            </p:nvSpPr>
            <p:spPr>
              <a:xfrm>
                <a:off x="55418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8" name="Google Shape;17138;p30"/>
              <p:cNvSpPr/>
              <p:nvPr/>
            </p:nvSpPr>
            <p:spPr>
              <a:xfrm>
                <a:off x="83127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9" name="Google Shape;17139;p30"/>
              <p:cNvSpPr/>
              <p:nvPr/>
            </p:nvSpPr>
            <p:spPr>
              <a:xfrm>
                <a:off x="110836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0" name="Google Shape;17140;p30"/>
              <p:cNvSpPr/>
              <p:nvPr/>
            </p:nvSpPr>
            <p:spPr>
              <a:xfrm>
                <a:off x="138545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1" name="Google Shape;17141;p30"/>
              <p:cNvSpPr/>
              <p:nvPr/>
            </p:nvSpPr>
            <p:spPr>
              <a:xfrm>
                <a:off x="166254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2" name="Google Shape;17142;p30"/>
              <p:cNvSpPr/>
              <p:nvPr/>
            </p:nvSpPr>
            <p:spPr>
              <a:xfrm>
                <a:off x="193964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3" name="Google Shape;17143;p30"/>
              <p:cNvSpPr/>
              <p:nvPr/>
            </p:nvSpPr>
            <p:spPr>
              <a:xfrm>
                <a:off x="221673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4" name="Google Shape;17144;p30"/>
              <p:cNvSpPr/>
              <p:nvPr/>
            </p:nvSpPr>
            <p:spPr>
              <a:xfrm>
                <a:off x="249382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5" name="Google Shape;17145;p30"/>
              <p:cNvSpPr/>
              <p:nvPr/>
            </p:nvSpPr>
            <p:spPr>
              <a:xfrm>
                <a:off x="277091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6" name="Google Shape;17146;p30"/>
              <p:cNvSpPr/>
              <p:nvPr/>
            </p:nvSpPr>
            <p:spPr>
              <a:xfrm>
                <a:off x="304800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7" name="Google Shape;17147;p30"/>
              <p:cNvSpPr/>
              <p:nvPr/>
            </p:nvSpPr>
            <p:spPr>
              <a:xfrm>
                <a:off x="332509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8" name="Google Shape;17148;p30"/>
              <p:cNvSpPr/>
              <p:nvPr/>
            </p:nvSpPr>
            <p:spPr>
              <a:xfrm>
                <a:off x="360218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9" name="Google Shape;17149;p30"/>
              <p:cNvSpPr/>
              <p:nvPr/>
            </p:nvSpPr>
            <p:spPr>
              <a:xfrm>
                <a:off x="387928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0" name="Google Shape;17150;p30"/>
              <p:cNvSpPr/>
              <p:nvPr/>
            </p:nvSpPr>
            <p:spPr>
              <a:xfrm>
                <a:off x="415637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1" name="Google Shape;17151;p30"/>
              <p:cNvSpPr/>
              <p:nvPr/>
            </p:nvSpPr>
            <p:spPr>
              <a:xfrm>
                <a:off x="443346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2" name="Google Shape;17152;p30"/>
              <p:cNvSpPr/>
              <p:nvPr/>
            </p:nvSpPr>
            <p:spPr>
              <a:xfrm>
                <a:off x="471055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3" name="Google Shape;17153;p30"/>
              <p:cNvSpPr/>
              <p:nvPr/>
            </p:nvSpPr>
            <p:spPr>
              <a:xfrm>
                <a:off x="498764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4" name="Google Shape;17154;p30"/>
              <p:cNvSpPr/>
              <p:nvPr/>
            </p:nvSpPr>
            <p:spPr>
              <a:xfrm>
                <a:off x="526473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5" name="Google Shape;17155;p30"/>
              <p:cNvSpPr/>
              <p:nvPr/>
            </p:nvSpPr>
            <p:spPr>
              <a:xfrm>
                <a:off x="554183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6" name="Google Shape;17156;p30"/>
              <p:cNvSpPr/>
              <p:nvPr/>
            </p:nvSpPr>
            <p:spPr>
              <a:xfrm>
                <a:off x="5818921"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7" name="Google Shape;17157;p30"/>
              <p:cNvSpPr/>
              <p:nvPr/>
            </p:nvSpPr>
            <p:spPr>
              <a:xfrm>
                <a:off x="609601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8" name="Google Shape;17158;p30"/>
              <p:cNvSpPr/>
              <p:nvPr/>
            </p:nvSpPr>
            <p:spPr>
              <a:xfrm>
                <a:off x="6373104"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9" name="Google Shape;17159;p30"/>
              <p:cNvSpPr/>
              <p:nvPr/>
            </p:nvSpPr>
            <p:spPr>
              <a:xfrm>
                <a:off x="665019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0" name="Google Shape;17160;p30"/>
              <p:cNvSpPr/>
              <p:nvPr/>
            </p:nvSpPr>
            <p:spPr>
              <a:xfrm>
                <a:off x="6927287"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1" name="Google Shape;17161;p30"/>
              <p:cNvSpPr/>
              <p:nvPr/>
            </p:nvSpPr>
            <p:spPr>
              <a:xfrm>
                <a:off x="7204379"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2" name="Google Shape;17162;p30"/>
              <p:cNvSpPr/>
              <p:nvPr/>
            </p:nvSpPr>
            <p:spPr>
              <a:xfrm>
                <a:off x="7481470"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3" name="Google Shape;17163;p30"/>
              <p:cNvSpPr/>
              <p:nvPr/>
            </p:nvSpPr>
            <p:spPr>
              <a:xfrm>
                <a:off x="7758562"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4" name="Google Shape;17164;p30"/>
              <p:cNvSpPr/>
              <p:nvPr/>
            </p:nvSpPr>
            <p:spPr>
              <a:xfrm>
                <a:off x="8035653"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5" name="Google Shape;17165;p30"/>
              <p:cNvSpPr/>
              <p:nvPr/>
            </p:nvSpPr>
            <p:spPr>
              <a:xfrm>
                <a:off x="8312745"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6" name="Google Shape;17166;p30"/>
              <p:cNvSpPr/>
              <p:nvPr/>
            </p:nvSpPr>
            <p:spPr>
              <a:xfrm>
                <a:off x="8589836"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7" name="Google Shape;17167;p30"/>
              <p:cNvSpPr/>
              <p:nvPr/>
            </p:nvSpPr>
            <p:spPr>
              <a:xfrm>
                <a:off x="8866928" y="831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8" name="Google Shape;17168;p30"/>
            <p:cNvGrpSpPr/>
            <p:nvPr/>
          </p:nvGrpSpPr>
          <p:grpSpPr>
            <a:xfrm>
              <a:off x="0" y="1108800"/>
              <a:ext cx="9144128" cy="277200"/>
              <a:chOff x="0" y="1108800"/>
              <a:chExt cx="9144128" cy="277200"/>
            </a:xfrm>
          </p:grpSpPr>
          <p:sp>
            <p:nvSpPr>
              <p:cNvPr id="17169" name="Google Shape;17169;p30"/>
              <p:cNvSpPr/>
              <p:nvPr/>
            </p:nvSpPr>
            <p:spPr>
              <a:xfrm>
                <a:off x="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0" name="Google Shape;17170;p30"/>
              <p:cNvSpPr/>
              <p:nvPr/>
            </p:nvSpPr>
            <p:spPr>
              <a:xfrm>
                <a:off x="27709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1" name="Google Shape;17171;p30"/>
              <p:cNvSpPr/>
              <p:nvPr/>
            </p:nvSpPr>
            <p:spPr>
              <a:xfrm>
                <a:off x="55418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2" name="Google Shape;17172;p30"/>
              <p:cNvSpPr/>
              <p:nvPr/>
            </p:nvSpPr>
            <p:spPr>
              <a:xfrm>
                <a:off x="83127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3" name="Google Shape;17173;p30"/>
              <p:cNvSpPr/>
              <p:nvPr/>
            </p:nvSpPr>
            <p:spPr>
              <a:xfrm>
                <a:off x="110836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4" name="Google Shape;17174;p30"/>
              <p:cNvSpPr/>
              <p:nvPr/>
            </p:nvSpPr>
            <p:spPr>
              <a:xfrm>
                <a:off x="138545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5" name="Google Shape;17175;p30"/>
              <p:cNvSpPr/>
              <p:nvPr/>
            </p:nvSpPr>
            <p:spPr>
              <a:xfrm>
                <a:off x="166254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6" name="Google Shape;17176;p30"/>
              <p:cNvSpPr/>
              <p:nvPr/>
            </p:nvSpPr>
            <p:spPr>
              <a:xfrm>
                <a:off x="193964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7" name="Google Shape;17177;p30"/>
              <p:cNvSpPr/>
              <p:nvPr/>
            </p:nvSpPr>
            <p:spPr>
              <a:xfrm>
                <a:off x="221673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8" name="Google Shape;17178;p30"/>
              <p:cNvSpPr/>
              <p:nvPr/>
            </p:nvSpPr>
            <p:spPr>
              <a:xfrm>
                <a:off x="249382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9" name="Google Shape;17179;p30"/>
              <p:cNvSpPr/>
              <p:nvPr/>
            </p:nvSpPr>
            <p:spPr>
              <a:xfrm>
                <a:off x="277091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0" name="Google Shape;17180;p30"/>
              <p:cNvSpPr/>
              <p:nvPr/>
            </p:nvSpPr>
            <p:spPr>
              <a:xfrm>
                <a:off x="304800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1" name="Google Shape;17181;p30"/>
              <p:cNvSpPr/>
              <p:nvPr/>
            </p:nvSpPr>
            <p:spPr>
              <a:xfrm>
                <a:off x="332509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2" name="Google Shape;17182;p30"/>
              <p:cNvSpPr/>
              <p:nvPr/>
            </p:nvSpPr>
            <p:spPr>
              <a:xfrm>
                <a:off x="360218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3" name="Google Shape;17183;p30"/>
              <p:cNvSpPr/>
              <p:nvPr/>
            </p:nvSpPr>
            <p:spPr>
              <a:xfrm>
                <a:off x="387928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4" name="Google Shape;17184;p30"/>
              <p:cNvSpPr/>
              <p:nvPr/>
            </p:nvSpPr>
            <p:spPr>
              <a:xfrm>
                <a:off x="415637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5" name="Google Shape;17185;p30"/>
              <p:cNvSpPr/>
              <p:nvPr/>
            </p:nvSpPr>
            <p:spPr>
              <a:xfrm>
                <a:off x="443346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6" name="Google Shape;17186;p30"/>
              <p:cNvSpPr/>
              <p:nvPr/>
            </p:nvSpPr>
            <p:spPr>
              <a:xfrm>
                <a:off x="471055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7" name="Google Shape;17187;p30"/>
              <p:cNvSpPr/>
              <p:nvPr/>
            </p:nvSpPr>
            <p:spPr>
              <a:xfrm>
                <a:off x="498764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8" name="Google Shape;17188;p30"/>
              <p:cNvSpPr/>
              <p:nvPr/>
            </p:nvSpPr>
            <p:spPr>
              <a:xfrm>
                <a:off x="526473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9" name="Google Shape;17189;p30"/>
              <p:cNvSpPr/>
              <p:nvPr/>
            </p:nvSpPr>
            <p:spPr>
              <a:xfrm>
                <a:off x="554183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0" name="Google Shape;17190;p30"/>
              <p:cNvSpPr/>
              <p:nvPr/>
            </p:nvSpPr>
            <p:spPr>
              <a:xfrm>
                <a:off x="5818921"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1" name="Google Shape;17191;p30"/>
              <p:cNvSpPr/>
              <p:nvPr/>
            </p:nvSpPr>
            <p:spPr>
              <a:xfrm>
                <a:off x="609601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2" name="Google Shape;17192;p30"/>
              <p:cNvSpPr/>
              <p:nvPr/>
            </p:nvSpPr>
            <p:spPr>
              <a:xfrm>
                <a:off x="6373104"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3" name="Google Shape;17193;p30"/>
              <p:cNvSpPr/>
              <p:nvPr/>
            </p:nvSpPr>
            <p:spPr>
              <a:xfrm>
                <a:off x="665019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4" name="Google Shape;17194;p30"/>
              <p:cNvSpPr/>
              <p:nvPr/>
            </p:nvSpPr>
            <p:spPr>
              <a:xfrm>
                <a:off x="6927287"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5" name="Google Shape;17195;p30"/>
              <p:cNvSpPr/>
              <p:nvPr/>
            </p:nvSpPr>
            <p:spPr>
              <a:xfrm>
                <a:off x="7204379"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6" name="Google Shape;17196;p30"/>
              <p:cNvSpPr/>
              <p:nvPr/>
            </p:nvSpPr>
            <p:spPr>
              <a:xfrm>
                <a:off x="7481470"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7" name="Google Shape;17197;p30"/>
              <p:cNvSpPr/>
              <p:nvPr/>
            </p:nvSpPr>
            <p:spPr>
              <a:xfrm>
                <a:off x="7758562"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8" name="Google Shape;17198;p30"/>
              <p:cNvSpPr/>
              <p:nvPr/>
            </p:nvSpPr>
            <p:spPr>
              <a:xfrm>
                <a:off x="8035653"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9" name="Google Shape;17199;p30"/>
              <p:cNvSpPr/>
              <p:nvPr/>
            </p:nvSpPr>
            <p:spPr>
              <a:xfrm>
                <a:off x="8312745"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0" name="Google Shape;17200;p30"/>
              <p:cNvSpPr/>
              <p:nvPr/>
            </p:nvSpPr>
            <p:spPr>
              <a:xfrm>
                <a:off x="8589836"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1" name="Google Shape;17201;p30"/>
              <p:cNvSpPr/>
              <p:nvPr/>
            </p:nvSpPr>
            <p:spPr>
              <a:xfrm>
                <a:off x="8866928" y="1108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02" name="Google Shape;17202;p30"/>
            <p:cNvGrpSpPr/>
            <p:nvPr/>
          </p:nvGrpSpPr>
          <p:grpSpPr>
            <a:xfrm>
              <a:off x="0" y="1386000"/>
              <a:ext cx="9144128" cy="277200"/>
              <a:chOff x="0" y="1386000"/>
              <a:chExt cx="9144128" cy="277200"/>
            </a:xfrm>
          </p:grpSpPr>
          <p:sp>
            <p:nvSpPr>
              <p:cNvPr id="17203" name="Google Shape;17203;p30"/>
              <p:cNvSpPr/>
              <p:nvPr/>
            </p:nvSpPr>
            <p:spPr>
              <a:xfrm>
                <a:off x="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4" name="Google Shape;17204;p30"/>
              <p:cNvSpPr/>
              <p:nvPr/>
            </p:nvSpPr>
            <p:spPr>
              <a:xfrm>
                <a:off x="27709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5" name="Google Shape;17205;p30"/>
              <p:cNvSpPr/>
              <p:nvPr/>
            </p:nvSpPr>
            <p:spPr>
              <a:xfrm>
                <a:off x="55418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6" name="Google Shape;17206;p30"/>
              <p:cNvSpPr/>
              <p:nvPr/>
            </p:nvSpPr>
            <p:spPr>
              <a:xfrm>
                <a:off x="83127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7" name="Google Shape;17207;p30"/>
              <p:cNvSpPr/>
              <p:nvPr/>
            </p:nvSpPr>
            <p:spPr>
              <a:xfrm>
                <a:off x="110836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8" name="Google Shape;17208;p30"/>
              <p:cNvSpPr/>
              <p:nvPr/>
            </p:nvSpPr>
            <p:spPr>
              <a:xfrm>
                <a:off x="138545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9" name="Google Shape;17209;p30"/>
              <p:cNvSpPr/>
              <p:nvPr/>
            </p:nvSpPr>
            <p:spPr>
              <a:xfrm>
                <a:off x="166254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0" name="Google Shape;17210;p30"/>
              <p:cNvSpPr/>
              <p:nvPr/>
            </p:nvSpPr>
            <p:spPr>
              <a:xfrm>
                <a:off x="193964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1" name="Google Shape;17211;p30"/>
              <p:cNvSpPr/>
              <p:nvPr/>
            </p:nvSpPr>
            <p:spPr>
              <a:xfrm>
                <a:off x="221673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2" name="Google Shape;17212;p30"/>
              <p:cNvSpPr/>
              <p:nvPr/>
            </p:nvSpPr>
            <p:spPr>
              <a:xfrm>
                <a:off x="249382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3" name="Google Shape;17213;p30"/>
              <p:cNvSpPr/>
              <p:nvPr/>
            </p:nvSpPr>
            <p:spPr>
              <a:xfrm>
                <a:off x="277091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4" name="Google Shape;17214;p30"/>
              <p:cNvSpPr/>
              <p:nvPr/>
            </p:nvSpPr>
            <p:spPr>
              <a:xfrm>
                <a:off x="304800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5" name="Google Shape;17215;p30"/>
              <p:cNvSpPr/>
              <p:nvPr/>
            </p:nvSpPr>
            <p:spPr>
              <a:xfrm>
                <a:off x="332509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6" name="Google Shape;17216;p30"/>
              <p:cNvSpPr/>
              <p:nvPr/>
            </p:nvSpPr>
            <p:spPr>
              <a:xfrm>
                <a:off x="360218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7" name="Google Shape;17217;p30"/>
              <p:cNvSpPr/>
              <p:nvPr/>
            </p:nvSpPr>
            <p:spPr>
              <a:xfrm>
                <a:off x="387928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8" name="Google Shape;17218;p30"/>
              <p:cNvSpPr/>
              <p:nvPr/>
            </p:nvSpPr>
            <p:spPr>
              <a:xfrm>
                <a:off x="415637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9" name="Google Shape;17219;p30"/>
              <p:cNvSpPr/>
              <p:nvPr/>
            </p:nvSpPr>
            <p:spPr>
              <a:xfrm>
                <a:off x="443346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0" name="Google Shape;17220;p30"/>
              <p:cNvSpPr/>
              <p:nvPr/>
            </p:nvSpPr>
            <p:spPr>
              <a:xfrm>
                <a:off x="471055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1" name="Google Shape;17221;p30"/>
              <p:cNvSpPr/>
              <p:nvPr/>
            </p:nvSpPr>
            <p:spPr>
              <a:xfrm>
                <a:off x="498764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2" name="Google Shape;17222;p30"/>
              <p:cNvSpPr/>
              <p:nvPr/>
            </p:nvSpPr>
            <p:spPr>
              <a:xfrm>
                <a:off x="526473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3" name="Google Shape;17223;p30"/>
              <p:cNvSpPr/>
              <p:nvPr/>
            </p:nvSpPr>
            <p:spPr>
              <a:xfrm>
                <a:off x="554183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4" name="Google Shape;17224;p30"/>
              <p:cNvSpPr/>
              <p:nvPr/>
            </p:nvSpPr>
            <p:spPr>
              <a:xfrm>
                <a:off x="5818921"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5" name="Google Shape;17225;p30"/>
              <p:cNvSpPr/>
              <p:nvPr/>
            </p:nvSpPr>
            <p:spPr>
              <a:xfrm>
                <a:off x="609601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6" name="Google Shape;17226;p30"/>
              <p:cNvSpPr/>
              <p:nvPr/>
            </p:nvSpPr>
            <p:spPr>
              <a:xfrm>
                <a:off x="6373104"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7" name="Google Shape;17227;p30"/>
              <p:cNvSpPr/>
              <p:nvPr/>
            </p:nvSpPr>
            <p:spPr>
              <a:xfrm>
                <a:off x="665019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8" name="Google Shape;17228;p30"/>
              <p:cNvSpPr/>
              <p:nvPr/>
            </p:nvSpPr>
            <p:spPr>
              <a:xfrm>
                <a:off x="6927287"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9" name="Google Shape;17229;p30"/>
              <p:cNvSpPr/>
              <p:nvPr/>
            </p:nvSpPr>
            <p:spPr>
              <a:xfrm>
                <a:off x="7204379"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0" name="Google Shape;17230;p30"/>
              <p:cNvSpPr/>
              <p:nvPr/>
            </p:nvSpPr>
            <p:spPr>
              <a:xfrm>
                <a:off x="7481470"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1" name="Google Shape;17231;p30"/>
              <p:cNvSpPr/>
              <p:nvPr/>
            </p:nvSpPr>
            <p:spPr>
              <a:xfrm>
                <a:off x="7758562"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2" name="Google Shape;17232;p30"/>
              <p:cNvSpPr/>
              <p:nvPr/>
            </p:nvSpPr>
            <p:spPr>
              <a:xfrm>
                <a:off x="8035653"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3" name="Google Shape;17233;p30"/>
              <p:cNvSpPr/>
              <p:nvPr/>
            </p:nvSpPr>
            <p:spPr>
              <a:xfrm>
                <a:off x="8312745"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4" name="Google Shape;17234;p30"/>
              <p:cNvSpPr/>
              <p:nvPr/>
            </p:nvSpPr>
            <p:spPr>
              <a:xfrm>
                <a:off x="8589836"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5" name="Google Shape;17235;p30"/>
              <p:cNvSpPr/>
              <p:nvPr/>
            </p:nvSpPr>
            <p:spPr>
              <a:xfrm>
                <a:off x="8866928" y="1386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6" name="Google Shape;17236;p30"/>
            <p:cNvGrpSpPr/>
            <p:nvPr/>
          </p:nvGrpSpPr>
          <p:grpSpPr>
            <a:xfrm>
              <a:off x="0" y="1663200"/>
              <a:ext cx="9144128" cy="277200"/>
              <a:chOff x="0" y="1663200"/>
              <a:chExt cx="9144128" cy="277200"/>
            </a:xfrm>
          </p:grpSpPr>
          <p:sp>
            <p:nvSpPr>
              <p:cNvPr id="17237" name="Google Shape;17237;p30"/>
              <p:cNvSpPr/>
              <p:nvPr/>
            </p:nvSpPr>
            <p:spPr>
              <a:xfrm>
                <a:off x="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8" name="Google Shape;17238;p30"/>
              <p:cNvSpPr/>
              <p:nvPr/>
            </p:nvSpPr>
            <p:spPr>
              <a:xfrm>
                <a:off x="27709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9" name="Google Shape;17239;p30"/>
              <p:cNvSpPr/>
              <p:nvPr/>
            </p:nvSpPr>
            <p:spPr>
              <a:xfrm>
                <a:off x="55418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0" name="Google Shape;17240;p30"/>
              <p:cNvSpPr/>
              <p:nvPr/>
            </p:nvSpPr>
            <p:spPr>
              <a:xfrm>
                <a:off x="83127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1" name="Google Shape;17241;p30"/>
              <p:cNvSpPr/>
              <p:nvPr/>
            </p:nvSpPr>
            <p:spPr>
              <a:xfrm>
                <a:off x="110836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2" name="Google Shape;17242;p30"/>
              <p:cNvSpPr/>
              <p:nvPr/>
            </p:nvSpPr>
            <p:spPr>
              <a:xfrm>
                <a:off x="138545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3" name="Google Shape;17243;p30"/>
              <p:cNvSpPr/>
              <p:nvPr/>
            </p:nvSpPr>
            <p:spPr>
              <a:xfrm>
                <a:off x="166254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4" name="Google Shape;17244;p30"/>
              <p:cNvSpPr/>
              <p:nvPr/>
            </p:nvSpPr>
            <p:spPr>
              <a:xfrm>
                <a:off x="193964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5" name="Google Shape;17245;p30"/>
              <p:cNvSpPr/>
              <p:nvPr/>
            </p:nvSpPr>
            <p:spPr>
              <a:xfrm>
                <a:off x="221673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6" name="Google Shape;17246;p30"/>
              <p:cNvSpPr/>
              <p:nvPr/>
            </p:nvSpPr>
            <p:spPr>
              <a:xfrm>
                <a:off x="249382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7" name="Google Shape;17247;p30"/>
              <p:cNvSpPr/>
              <p:nvPr/>
            </p:nvSpPr>
            <p:spPr>
              <a:xfrm>
                <a:off x="277091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8" name="Google Shape;17248;p30"/>
              <p:cNvSpPr/>
              <p:nvPr/>
            </p:nvSpPr>
            <p:spPr>
              <a:xfrm>
                <a:off x="304800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9" name="Google Shape;17249;p30"/>
              <p:cNvSpPr/>
              <p:nvPr/>
            </p:nvSpPr>
            <p:spPr>
              <a:xfrm>
                <a:off x="332509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0" name="Google Shape;17250;p30"/>
              <p:cNvSpPr/>
              <p:nvPr/>
            </p:nvSpPr>
            <p:spPr>
              <a:xfrm>
                <a:off x="360218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1" name="Google Shape;17251;p30"/>
              <p:cNvSpPr/>
              <p:nvPr/>
            </p:nvSpPr>
            <p:spPr>
              <a:xfrm>
                <a:off x="387928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2" name="Google Shape;17252;p30"/>
              <p:cNvSpPr/>
              <p:nvPr/>
            </p:nvSpPr>
            <p:spPr>
              <a:xfrm>
                <a:off x="415637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3" name="Google Shape;17253;p30"/>
              <p:cNvSpPr/>
              <p:nvPr/>
            </p:nvSpPr>
            <p:spPr>
              <a:xfrm>
                <a:off x="443346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4" name="Google Shape;17254;p30"/>
              <p:cNvSpPr/>
              <p:nvPr/>
            </p:nvSpPr>
            <p:spPr>
              <a:xfrm>
                <a:off x="471055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5" name="Google Shape;17255;p30"/>
              <p:cNvSpPr/>
              <p:nvPr/>
            </p:nvSpPr>
            <p:spPr>
              <a:xfrm>
                <a:off x="498764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6" name="Google Shape;17256;p30"/>
              <p:cNvSpPr/>
              <p:nvPr/>
            </p:nvSpPr>
            <p:spPr>
              <a:xfrm>
                <a:off x="526473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7" name="Google Shape;17257;p30"/>
              <p:cNvSpPr/>
              <p:nvPr/>
            </p:nvSpPr>
            <p:spPr>
              <a:xfrm>
                <a:off x="554183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8" name="Google Shape;17258;p30"/>
              <p:cNvSpPr/>
              <p:nvPr/>
            </p:nvSpPr>
            <p:spPr>
              <a:xfrm>
                <a:off x="5818921"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9" name="Google Shape;17259;p30"/>
              <p:cNvSpPr/>
              <p:nvPr/>
            </p:nvSpPr>
            <p:spPr>
              <a:xfrm>
                <a:off x="609601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0" name="Google Shape;17260;p30"/>
              <p:cNvSpPr/>
              <p:nvPr/>
            </p:nvSpPr>
            <p:spPr>
              <a:xfrm>
                <a:off x="6373104"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1" name="Google Shape;17261;p30"/>
              <p:cNvSpPr/>
              <p:nvPr/>
            </p:nvSpPr>
            <p:spPr>
              <a:xfrm>
                <a:off x="665019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2" name="Google Shape;17262;p30"/>
              <p:cNvSpPr/>
              <p:nvPr/>
            </p:nvSpPr>
            <p:spPr>
              <a:xfrm>
                <a:off x="6927287"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3" name="Google Shape;17263;p30"/>
              <p:cNvSpPr/>
              <p:nvPr/>
            </p:nvSpPr>
            <p:spPr>
              <a:xfrm>
                <a:off x="7204379"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4" name="Google Shape;17264;p30"/>
              <p:cNvSpPr/>
              <p:nvPr/>
            </p:nvSpPr>
            <p:spPr>
              <a:xfrm>
                <a:off x="7481470"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5" name="Google Shape;17265;p30"/>
              <p:cNvSpPr/>
              <p:nvPr/>
            </p:nvSpPr>
            <p:spPr>
              <a:xfrm>
                <a:off x="7758562"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6" name="Google Shape;17266;p30"/>
              <p:cNvSpPr/>
              <p:nvPr/>
            </p:nvSpPr>
            <p:spPr>
              <a:xfrm>
                <a:off x="8035653"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7" name="Google Shape;17267;p30"/>
              <p:cNvSpPr/>
              <p:nvPr/>
            </p:nvSpPr>
            <p:spPr>
              <a:xfrm>
                <a:off x="8312745"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8" name="Google Shape;17268;p30"/>
              <p:cNvSpPr/>
              <p:nvPr/>
            </p:nvSpPr>
            <p:spPr>
              <a:xfrm>
                <a:off x="8589836"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9" name="Google Shape;17269;p30"/>
              <p:cNvSpPr/>
              <p:nvPr/>
            </p:nvSpPr>
            <p:spPr>
              <a:xfrm>
                <a:off x="8866928" y="1663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70" name="Google Shape;17270;p30"/>
            <p:cNvGrpSpPr/>
            <p:nvPr/>
          </p:nvGrpSpPr>
          <p:grpSpPr>
            <a:xfrm>
              <a:off x="0" y="1940400"/>
              <a:ext cx="9144128" cy="277200"/>
              <a:chOff x="0" y="1940400"/>
              <a:chExt cx="9144128" cy="277200"/>
            </a:xfrm>
          </p:grpSpPr>
          <p:sp>
            <p:nvSpPr>
              <p:cNvPr id="17271" name="Google Shape;17271;p30"/>
              <p:cNvSpPr/>
              <p:nvPr/>
            </p:nvSpPr>
            <p:spPr>
              <a:xfrm>
                <a:off x="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2" name="Google Shape;17272;p30"/>
              <p:cNvSpPr/>
              <p:nvPr/>
            </p:nvSpPr>
            <p:spPr>
              <a:xfrm>
                <a:off x="27709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3" name="Google Shape;17273;p30"/>
              <p:cNvSpPr/>
              <p:nvPr/>
            </p:nvSpPr>
            <p:spPr>
              <a:xfrm>
                <a:off x="55418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4" name="Google Shape;17274;p30"/>
              <p:cNvSpPr/>
              <p:nvPr/>
            </p:nvSpPr>
            <p:spPr>
              <a:xfrm>
                <a:off x="83127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5" name="Google Shape;17275;p30"/>
              <p:cNvSpPr/>
              <p:nvPr/>
            </p:nvSpPr>
            <p:spPr>
              <a:xfrm>
                <a:off x="110836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6" name="Google Shape;17276;p30"/>
              <p:cNvSpPr/>
              <p:nvPr/>
            </p:nvSpPr>
            <p:spPr>
              <a:xfrm>
                <a:off x="138545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7" name="Google Shape;17277;p30"/>
              <p:cNvSpPr/>
              <p:nvPr/>
            </p:nvSpPr>
            <p:spPr>
              <a:xfrm>
                <a:off x="166254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8" name="Google Shape;17278;p30"/>
              <p:cNvSpPr/>
              <p:nvPr/>
            </p:nvSpPr>
            <p:spPr>
              <a:xfrm>
                <a:off x="193964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9" name="Google Shape;17279;p30"/>
              <p:cNvSpPr/>
              <p:nvPr/>
            </p:nvSpPr>
            <p:spPr>
              <a:xfrm>
                <a:off x="221673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0" name="Google Shape;17280;p30"/>
              <p:cNvSpPr/>
              <p:nvPr/>
            </p:nvSpPr>
            <p:spPr>
              <a:xfrm>
                <a:off x="249382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1" name="Google Shape;17281;p30"/>
              <p:cNvSpPr/>
              <p:nvPr/>
            </p:nvSpPr>
            <p:spPr>
              <a:xfrm>
                <a:off x="277091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2" name="Google Shape;17282;p30"/>
              <p:cNvSpPr/>
              <p:nvPr/>
            </p:nvSpPr>
            <p:spPr>
              <a:xfrm>
                <a:off x="304800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3" name="Google Shape;17283;p30"/>
              <p:cNvSpPr/>
              <p:nvPr/>
            </p:nvSpPr>
            <p:spPr>
              <a:xfrm>
                <a:off x="332509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4" name="Google Shape;17284;p30"/>
              <p:cNvSpPr/>
              <p:nvPr/>
            </p:nvSpPr>
            <p:spPr>
              <a:xfrm>
                <a:off x="360218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5" name="Google Shape;17285;p30"/>
              <p:cNvSpPr/>
              <p:nvPr/>
            </p:nvSpPr>
            <p:spPr>
              <a:xfrm>
                <a:off x="387928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6" name="Google Shape;17286;p30"/>
              <p:cNvSpPr/>
              <p:nvPr/>
            </p:nvSpPr>
            <p:spPr>
              <a:xfrm>
                <a:off x="415637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7" name="Google Shape;17287;p30"/>
              <p:cNvSpPr/>
              <p:nvPr/>
            </p:nvSpPr>
            <p:spPr>
              <a:xfrm>
                <a:off x="443346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8" name="Google Shape;17288;p30"/>
              <p:cNvSpPr/>
              <p:nvPr/>
            </p:nvSpPr>
            <p:spPr>
              <a:xfrm>
                <a:off x="471055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9" name="Google Shape;17289;p30"/>
              <p:cNvSpPr/>
              <p:nvPr/>
            </p:nvSpPr>
            <p:spPr>
              <a:xfrm>
                <a:off x="498764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0" name="Google Shape;17290;p30"/>
              <p:cNvSpPr/>
              <p:nvPr/>
            </p:nvSpPr>
            <p:spPr>
              <a:xfrm>
                <a:off x="526473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1" name="Google Shape;17291;p30"/>
              <p:cNvSpPr/>
              <p:nvPr/>
            </p:nvSpPr>
            <p:spPr>
              <a:xfrm>
                <a:off x="554183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2" name="Google Shape;17292;p30"/>
              <p:cNvSpPr/>
              <p:nvPr/>
            </p:nvSpPr>
            <p:spPr>
              <a:xfrm>
                <a:off x="5818921"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3" name="Google Shape;17293;p30"/>
              <p:cNvSpPr/>
              <p:nvPr/>
            </p:nvSpPr>
            <p:spPr>
              <a:xfrm>
                <a:off x="609601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4" name="Google Shape;17294;p30"/>
              <p:cNvSpPr/>
              <p:nvPr/>
            </p:nvSpPr>
            <p:spPr>
              <a:xfrm>
                <a:off x="6373104"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5" name="Google Shape;17295;p30"/>
              <p:cNvSpPr/>
              <p:nvPr/>
            </p:nvSpPr>
            <p:spPr>
              <a:xfrm>
                <a:off x="665019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6" name="Google Shape;17296;p30"/>
              <p:cNvSpPr/>
              <p:nvPr/>
            </p:nvSpPr>
            <p:spPr>
              <a:xfrm>
                <a:off x="6927287"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7" name="Google Shape;17297;p30"/>
              <p:cNvSpPr/>
              <p:nvPr/>
            </p:nvSpPr>
            <p:spPr>
              <a:xfrm>
                <a:off x="7204379"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8" name="Google Shape;17298;p30"/>
              <p:cNvSpPr/>
              <p:nvPr/>
            </p:nvSpPr>
            <p:spPr>
              <a:xfrm>
                <a:off x="7481470"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9" name="Google Shape;17299;p30"/>
              <p:cNvSpPr/>
              <p:nvPr/>
            </p:nvSpPr>
            <p:spPr>
              <a:xfrm>
                <a:off x="7758562"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0" name="Google Shape;17300;p30"/>
              <p:cNvSpPr/>
              <p:nvPr/>
            </p:nvSpPr>
            <p:spPr>
              <a:xfrm>
                <a:off x="8035653"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1" name="Google Shape;17301;p30"/>
              <p:cNvSpPr/>
              <p:nvPr/>
            </p:nvSpPr>
            <p:spPr>
              <a:xfrm>
                <a:off x="8312745"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2" name="Google Shape;17302;p30"/>
              <p:cNvSpPr/>
              <p:nvPr/>
            </p:nvSpPr>
            <p:spPr>
              <a:xfrm>
                <a:off x="8589836"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3" name="Google Shape;17303;p30"/>
              <p:cNvSpPr/>
              <p:nvPr/>
            </p:nvSpPr>
            <p:spPr>
              <a:xfrm>
                <a:off x="8866928" y="1940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4" name="Google Shape;17304;p30"/>
            <p:cNvGrpSpPr/>
            <p:nvPr/>
          </p:nvGrpSpPr>
          <p:grpSpPr>
            <a:xfrm>
              <a:off x="0" y="2217600"/>
              <a:ext cx="9144128" cy="277200"/>
              <a:chOff x="0" y="2217600"/>
              <a:chExt cx="9144128" cy="277200"/>
            </a:xfrm>
          </p:grpSpPr>
          <p:sp>
            <p:nvSpPr>
              <p:cNvPr id="17305" name="Google Shape;17305;p30"/>
              <p:cNvSpPr/>
              <p:nvPr/>
            </p:nvSpPr>
            <p:spPr>
              <a:xfrm>
                <a:off x="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6" name="Google Shape;17306;p30"/>
              <p:cNvSpPr/>
              <p:nvPr/>
            </p:nvSpPr>
            <p:spPr>
              <a:xfrm>
                <a:off x="27709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7" name="Google Shape;17307;p30"/>
              <p:cNvSpPr/>
              <p:nvPr/>
            </p:nvSpPr>
            <p:spPr>
              <a:xfrm>
                <a:off x="55418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8" name="Google Shape;17308;p30"/>
              <p:cNvSpPr/>
              <p:nvPr/>
            </p:nvSpPr>
            <p:spPr>
              <a:xfrm>
                <a:off x="83127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9" name="Google Shape;17309;p30"/>
              <p:cNvSpPr/>
              <p:nvPr/>
            </p:nvSpPr>
            <p:spPr>
              <a:xfrm>
                <a:off x="110836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0" name="Google Shape;17310;p30"/>
              <p:cNvSpPr/>
              <p:nvPr/>
            </p:nvSpPr>
            <p:spPr>
              <a:xfrm>
                <a:off x="138545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1" name="Google Shape;17311;p30"/>
              <p:cNvSpPr/>
              <p:nvPr/>
            </p:nvSpPr>
            <p:spPr>
              <a:xfrm>
                <a:off x="166254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2" name="Google Shape;17312;p30"/>
              <p:cNvSpPr/>
              <p:nvPr/>
            </p:nvSpPr>
            <p:spPr>
              <a:xfrm>
                <a:off x="193964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3" name="Google Shape;17313;p30"/>
              <p:cNvSpPr/>
              <p:nvPr/>
            </p:nvSpPr>
            <p:spPr>
              <a:xfrm>
                <a:off x="221673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4" name="Google Shape;17314;p30"/>
              <p:cNvSpPr/>
              <p:nvPr/>
            </p:nvSpPr>
            <p:spPr>
              <a:xfrm>
                <a:off x="249382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5" name="Google Shape;17315;p30"/>
              <p:cNvSpPr/>
              <p:nvPr/>
            </p:nvSpPr>
            <p:spPr>
              <a:xfrm>
                <a:off x="277091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6" name="Google Shape;17316;p30"/>
              <p:cNvSpPr/>
              <p:nvPr/>
            </p:nvSpPr>
            <p:spPr>
              <a:xfrm>
                <a:off x="304800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7" name="Google Shape;17317;p30"/>
              <p:cNvSpPr/>
              <p:nvPr/>
            </p:nvSpPr>
            <p:spPr>
              <a:xfrm>
                <a:off x="332509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8" name="Google Shape;17318;p30"/>
              <p:cNvSpPr/>
              <p:nvPr/>
            </p:nvSpPr>
            <p:spPr>
              <a:xfrm>
                <a:off x="360218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9" name="Google Shape;17319;p30"/>
              <p:cNvSpPr/>
              <p:nvPr/>
            </p:nvSpPr>
            <p:spPr>
              <a:xfrm>
                <a:off x="387928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0" name="Google Shape;17320;p30"/>
              <p:cNvSpPr/>
              <p:nvPr/>
            </p:nvSpPr>
            <p:spPr>
              <a:xfrm>
                <a:off x="415637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1" name="Google Shape;17321;p30"/>
              <p:cNvSpPr/>
              <p:nvPr/>
            </p:nvSpPr>
            <p:spPr>
              <a:xfrm>
                <a:off x="443346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2" name="Google Shape;17322;p30"/>
              <p:cNvSpPr/>
              <p:nvPr/>
            </p:nvSpPr>
            <p:spPr>
              <a:xfrm>
                <a:off x="471055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3" name="Google Shape;17323;p30"/>
              <p:cNvSpPr/>
              <p:nvPr/>
            </p:nvSpPr>
            <p:spPr>
              <a:xfrm>
                <a:off x="498764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4" name="Google Shape;17324;p30"/>
              <p:cNvSpPr/>
              <p:nvPr/>
            </p:nvSpPr>
            <p:spPr>
              <a:xfrm>
                <a:off x="526473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5" name="Google Shape;17325;p30"/>
              <p:cNvSpPr/>
              <p:nvPr/>
            </p:nvSpPr>
            <p:spPr>
              <a:xfrm>
                <a:off x="554183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6" name="Google Shape;17326;p30"/>
              <p:cNvSpPr/>
              <p:nvPr/>
            </p:nvSpPr>
            <p:spPr>
              <a:xfrm>
                <a:off x="5818921"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7" name="Google Shape;17327;p30"/>
              <p:cNvSpPr/>
              <p:nvPr/>
            </p:nvSpPr>
            <p:spPr>
              <a:xfrm>
                <a:off x="609601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8" name="Google Shape;17328;p30"/>
              <p:cNvSpPr/>
              <p:nvPr/>
            </p:nvSpPr>
            <p:spPr>
              <a:xfrm>
                <a:off x="6373104"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9" name="Google Shape;17329;p30"/>
              <p:cNvSpPr/>
              <p:nvPr/>
            </p:nvSpPr>
            <p:spPr>
              <a:xfrm>
                <a:off x="665019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0" name="Google Shape;17330;p30"/>
              <p:cNvSpPr/>
              <p:nvPr/>
            </p:nvSpPr>
            <p:spPr>
              <a:xfrm>
                <a:off x="6927287"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1" name="Google Shape;17331;p30"/>
              <p:cNvSpPr/>
              <p:nvPr/>
            </p:nvSpPr>
            <p:spPr>
              <a:xfrm>
                <a:off x="7204379"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2" name="Google Shape;17332;p30"/>
              <p:cNvSpPr/>
              <p:nvPr/>
            </p:nvSpPr>
            <p:spPr>
              <a:xfrm>
                <a:off x="7481470"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3" name="Google Shape;17333;p30"/>
              <p:cNvSpPr/>
              <p:nvPr/>
            </p:nvSpPr>
            <p:spPr>
              <a:xfrm>
                <a:off x="7758562"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4" name="Google Shape;17334;p30"/>
              <p:cNvSpPr/>
              <p:nvPr/>
            </p:nvSpPr>
            <p:spPr>
              <a:xfrm>
                <a:off x="8035653"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5" name="Google Shape;17335;p30"/>
              <p:cNvSpPr/>
              <p:nvPr/>
            </p:nvSpPr>
            <p:spPr>
              <a:xfrm>
                <a:off x="8312745"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6" name="Google Shape;17336;p30"/>
              <p:cNvSpPr/>
              <p:nvPr/>
            </p:nvSpPr>
            <p:spPr>
              <a:xfrm>
                <a:off x="8589836"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7" name="Google Shape;17337;p30"/>
              <p:cNvSpPr/>
              <p:nvPr/>
            </p:nvSpPr>
            <p:spPr>
              <a:xfrm>
                <a:off x="8866928" y="2217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38" name="Google Shape;17338;p30"/>
            <p:cNvGrpSpPr/>
            <p:nvPr/>
          </p:nvGrpSpPr>
          <p:grpSpPr>
            <a:xfrm>
              <a:off x="0" y="2494800"/>
              <a:ext cx="9144128" cy="277200"/>
              <a:chOff x="0" y="2494800"/>
              <a:chExt cx="9144128" cy="277200"/>
            </a:xfrm>
          </p:grpSpPr>
          <p:sp>
            <p:nvSpPr>
              <p:cNvPr id="17339" name="Google Shape;17339;p30"/>
              <p:cNvSpPr/>
              <p:nvPr/>
            </p:nvSpPr>
            <p:spPr>
              <a:xfrm>
                <a:off x="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0" name="Google Shape;17340;p30"/>
              <p:cNvSpPr/>
              <p:nvPr/>
            </p:nvSpPr>
            <p:spPr>
              <a:xfrm>
                <a:off x="27709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1" name="Google Shape;17341;p30"/>
              <p:cNvSpPr/>
              <p:nvPr/>
            </p:nvSpPr>
            <p:spPr>
              <a:xfrm>
                <a:off x="55418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2" name="Google Shape;17342;p30"/>
              <p:cNvSpPr/>
              <p:nvPr/>
            </p:nvSpPr>
            <p:spPr>
              <a:xfrm>
                <a:off x="83127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3" name="Google Shape;17343;p30"/>
              <p:cNvSpPr/>
              <p:nvPr/>
            </p:nvSpPr>
            <p:spPr>
              <a:xfrm>
                <a:off x="110836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4" name="Google Shape;17344;p30"/>
              <p:cNvSpPr/>
              <p:nvPr/>
            </p:nvSpPr>
            <p:spPr>
              <a:xfrm>
                <a:off x="138545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5" name="Google Shape;17345;p30"/>
              <p:cNvSpPr/>
              <p:nvPr/>
            </p:nvSpPr>
            <p:spPr>
              <a:xfrm>
                <a:off x="166254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6" name="Google Shape;17346;p30"/>
              <p:cNvSpPr/>
              <p:nvPr/>
            </p:nvSpPr>
            <p:spPr>
              <a:xfrm>
                <a:off x="193964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7" name="Google Shape;17347;p30"/>
              <p:cNvSpPr/>
              <p:nvPr/>
            </p:nvSpPr>
            <p:spPr>
              <a:xfrm>
                <a:off x="221673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8" name="Google Shape;17348;p30"/>
              <p:cNvSpPr/>
              <p:nvPr/>
            </p:nvSpPr>
            <p:spPr>
              <a:xfrm>
                <a:off x="249382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9" name="Google Shape;17349;p30"/>
              <p:cNvSpPr/>
              <p:nvPr/>
            </p:nvSpPr>
            <p:spPr>
              <a:xfrm>
                <a:off x="277091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0" name="Google Shape;17350;p30"/>
              <p:cNvSpPr/>
              <p:nvPr/>
            </p:nvSpPr>
            <p:spPr>
              <a:xfrm>
                <a:off x="304800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1" name="Google Shape;17351;p30"/>
              <p:cNvSpPr/>
              <p:nvPr/>
            </p:nvSpPr>
            <p:spPr>
              <a:xfrm>
                <a:off x="332509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2" name="Google Shape;17352;p30"/>
              <p:cNvSpPr/>
              <p:nvPr/>
            </p:nvSpPr>
            <p:spPr>
              <a:xfrm>
                <a:off x="360218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3" name="Google Shape;17353;p30"/>
              <p:cNvSpPr/>
              <p:nvPr/>
            </p:nvSpPr>
            <p:spPr>
              <a:xfrm>
                <a:off x="387928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4" name="Google Shape;17354;p30"/>
              <p:cNvSpPr/>
              <p:nvPr/>
            </p:nvSpPr>
            <p:spPr>
              <a:xfrm>
                <a:off x="415637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5" name="Google Shape;17355;p30"/>
              <p:cNvSpPr/>
              <p:nvPr/>
            </p:nvSpPr>
            <p:spPr>
              <a:xfrm>
                <a:off x="443346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6" name="Google Shape;17356;p30"/>
              <p:cNvSpPr/>
              <p:nvPr/>
            </p:nvSpPr>
            <p:spPr>
              <a:xfrm>
                <a:off x="471055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7" name="Google Shape;17357;p30"/>
              <p:cNvSpPr/>
              <p:nvPr/>
            </p:nvSpPr>
            <p:spPr>
              <a:xfrm>
                <a:off x="498764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8" name="Google Shape;17358;p30"/>
              <p:cNvSpPr/>
              <p:nvPr/>
            </p:nvSpPr>
            <p:spPr>
              <a:xfrm>
                <a:off x="526473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9" name="Google Shape;17359;p30"/>
              <p:cNvSpPr/>
              <p:nvPr/>
            </p:nvSpPr>
            <p:spPr>
              <a:xfrm>
                <a:off x="554183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0" name="Google Shape;17360;p30"/>
              <p:cNvSpPr/>
              <p:nvPr/>
            </p:nvSpPr>
            <p:spPr>
              <a:xfrm>
                <a:off x="5818921"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1" name="Google Shape;17361;p30"/>
              <p:cNvSpPr/>
              <p:nvPr/>
            </p:nvSpPr>
            <p:spPr>
              <a:xfrm>
                <a:off x="609601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2" name="Google Shape;17362;p30"/>
              <p:cNvSpPr/>
              <p:nvPr/>
            </p:nvSpPr>
            <p:spPr>
              <a:xfrm>
                <a:off x="6373104"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3" name="Google Shape;17363;p30"/>
              <p:cNvSpPr/>
              <p:nvPr/>
            </p:nvSpPr>
            <p:spPr>
              <a:xfrm>
                <a:off x="665019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4" name="Google Shape;17364;p30"/>
              <p:cNvSpPr/>
              <p:nvPr/>
            </p:nvSpPr>
            <p:spPr>
              <a:xfrm>
                <a:off x="6927287"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5" name="Google Shape;17365;p30"/>
              <p:cNvSpPr/>
              <p:nvPr/>
            </p:nvSpPr>
            <p:spPr>
              <a:xfrm>
                <a:off x="7204379"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6" name="Google Shape;17366;p30"/>
              <p:cNvSpPr/>
              <p:nvPr/>
            </p:nvSpPr>
            <p:spPr>
              <a:xfrm>
                <a:off x="7481470"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7" name="Google Shape;17367;p30"/>
              <p:cNvSpPr/>
              <p:nvPr/>
            </p:nvSpPr>
            <p:spPr>
              <a:xfrm>
                <a:off x="7758562"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8" name="Google Shape;17368;p30"/>
              <p:cNvSpPr/>
              <p:nvPr/>
            </p:nvSpPr>
            <p:spPr>
              <a:xfrm>
                <a:off x="8035653"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9" name="Google Shape;17369;p30"/>
              <p:cNvSpPr/>
              <p:nvPr/>
            </p:nvSpPr>
            <p:spPr>
              <a:xfrm>
                <a:off x="8312745"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0" name="Google Shape;17370;p30"/>
              <p:cNvSpPr/>
              <p:nvPr/>
            </p:nvSpPr>
            <p:spPr>
              <a:xfrm>
                <a:off x="8589836"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1" name="Google Shape;17371;p30"/>
              <p:cNvSpPr/>
              <p:nvPr/>
            </p:nvSpPr>
            <p:spPr>
              <a:xfrm>
                <a:off x="8866928" y="2494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72" name="Google Shape;17372;p30"/>
            <p:cNvGrpSpPr/>
            <p:nvPr/>
          </p:nvGrpSpPr>
          <p:grpSpPr>
            <a:xfrm>
              <a:off x="0" y="2772000"/>
              <a:ext cx="9144128" cy="277200"/>
              <a:chOff x="0" y="2772000"/>
              <a:chExt cx="9144128" cy="277200"/>
            </a:xfrm>
          </p:grpSpPr>
          <p:sp>
            <p:nvSpPr>
              <p:cNvPr id="17373" name="Google Shape;17373;p30"/>
              <p:cNvSpPr/>
              <p:nvPr/>
            </p:nvSpPr>
            <p:spPr>
              <a:xfrm>
                <a:off x="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4" name="Google Shape;17374;p30"/>
              <p:cNvSpPr/>
              <p:nvPr/>
            </p:nvSpPr>
            <p:spPr>
              <a:xfrm>
                <a:off x="27709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5" name="Google Shape;17375;p30"/>
              <p:cNvSpPr/>
              <p:nvPr/>
            </p:nvSpPr>
            <p:spPr>
              <a:xfrm>
                <a:off x="55418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6" name="Google Shape;17376;p30"/>
              <p:cNvSpPr/>
              <p:nvPr/>
            </p:nvSpPr>
            <p:spPr>
              <a:xfrm>
                <a:off x="83127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7" name="Google Shape;17377;p30"/>
              <p:cNvSpPr/>
              <p:nvPr/>
            </p:nvSpPr>
            <p:spPr>
              <a:xfrm>
                <a:off x="110836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8" name="Google Shape;17378;p30"/>
              <p:cNvSpPr/>
              <p:nvPr/>
            </p:nvSpPr>
            <p:spPr>
              <a:xfrm>
                <a:off x="138545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9" name="Google Shape;17379;p30"/>
              <p:cNvSpPr/>
              <p:nvPr/>
            </p:nvSpPr>
            <p:spPr>
              <a:xfrm>
                <a:off x="166254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0" name="Google Shape;17380;p30"/>
              <p:cNvSpPr/>
              <p:nvPr/>
            </p:nvSpPr>
            <p:spPr>
              <a:xfrm>
                <a:off x="193964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1" name="Google Shape;17381;p30"/>
              <p:cNvSpPr/>
              <p:nvPr/>
            </p:nvSpPr>
            <p:spPr>
              <a:xfrm>
                <a:off x="221673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2" name="Google Shape;17382;p30"/>
              <p:cNvSpPr/>
              <p:nvPr/>
            </p:nvSpPr>
            <p:spPr>
              <a:xfrm>
                <a:off x="249382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3" name="Google Shape;17383;p30"/>
              <p:cNvSpPr/>
              <p:nvPr/>
            </p:nvSpPr>
            <p:spPr>
              <a:xfrm>
                <a:off x="277091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4" name="Google Shape;17384;p30"/>
              <p:cNvSpPr/>
              <p:nvPr/>
            </p:nvSpPr>
            <p:spPr>
              <a:xfrm>
                <a:off x="304800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5" name="Google Shape;17385;p30"/>
              <p:cNvSpPr/>
              <p:nvPr/>
            </p:nvSpPr>
            <p:spPr>
              <a:xfrm>
                <a:off x="332509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6" name="Google Shape;17386;p30"/>
              <p:cNvSpPr/>
              <p:nvPr/>
            </p:nvSpPr>
            <p:spPr>
              <a:xfrm>
                <a:off x="360218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7" name="Google Shape;17387;p30"/>
              <p:cNvSpPr/>
              <p:nvPr/>
            </p:nvSpPr>
            <p:spPr>
              <a:xfrm>
                <a:off x="387928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8" name="Google Shape;17388;p30"/>
              <p:cNvSpPr/>
              <p:nvPr/>
            </p:nvSpPr>
            <p:spPr>
              <a:xfrm>
                <a:off x="415637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9" name="Google Shape;17389;p30"/>
              <p:cNvSpPr/>
              <p:nvPr/>
            </p:nvSpPr>
            <p:spPr>
              <a:xfrm>
                <a:off x="443346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0" name="Google Shape;17390;p30"/>
              <p:cNvSpPr/>
              <p:nvPr/>
            </p:nvSpPr>
            <p:spPr>
              <a:xfrm>
                <a:off x="471055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1" name="Google Shape;17391;p30"/>
              <p:cNvSpPr/>
              <p:nvPr/>
            </p:nvSpPr>
            <p:spPr>
              <a:xfrm>
                <a:off x="498764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2" name="Google Shape;17392;p30"/>
              <p:cNvSpPr/>
              <p:nvPr/>
            </p:nvSpPr>
            <p:spPr>
              <a:xfrm>
                <a:off x="526473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3" name="Google Shape;17393;p30"/>
              <p:cNvSpPr/>
              <p:nvPr/>
            </p:nvSpPr>
            <p:spPr>
              <a:xfrm>
                <a:off x="554183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4" name="Google Shape;17394;p30"/>
              <p:cNvSpPr/>
              <p:nvPr/>
            </p:nvSpPr>
            <p:spPr>
              <a:xfrm>
                <a:off x="5818921"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5" name="Google Shape;17395;p30"/>
              <p:cNvSpPr/>
              <p:nvPr/>
            </p:nvSpPr>
            <p:spPr>
              <a:xfrm>
                <a:off x="609601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6" name="Google Shape;17396;p30"/>
              <p:cNvSpPr/>
              <p:nvPr/>
            </p:nvSpPr>
            <p:spPr>
              <a:xfrm>
                <a:off x="6373104"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7" name="Google Shape;17397;p30"/>
              <p:cNvSpPr/>
              <p:nvPr/>
            </p:nvSpPr>
            <p:spPr>
              <a:xfrm>
                <a:off x="665019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8" name="Google Shape;17398;p30"/>
              <p:cNvSpPr/>
              <p:nvPr/>
            </p:nvSpPr>
            <p:spPr>
              <a:xfrm>
                <a:off x="6927287"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9" name="Google Shape;17399;p30"/>
              <p:cNvSpPr/>
              <p:nvPr/>
            </p:nvSpPr>
            <p:spPr>
              <a:xfrm>
                <a:off x="7204379"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0" name="Google Shape;17400;p30"/>
              <p:cNvSpPr/>
              <p:nvPr/>
            </p:nvSpPr>
            <p:spPr>
              <a:xfrm>
                <a:off x="7481470"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1" name="Google Shape;17401;p30"/>
              <p:cNvSpPr/>
              <p:nvPr/>
            </p:nvSpPr>
            <p:spPr>
              <a:xfrm>
                <a:off x="7758562"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2" name="Google Shape;17402;p30"/>
              <p:cNvSpPr/>
              <p:nvPr/>
            </p:nvSpPr>
            <p:spPr>
              <a:xfrm>
                <a:off x="8035653"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3" name="Google Shape;17403;p30"/>
              <p:cNvSpPr/>
              <p:nvPr/>
            </p:nvSpPr>
            <p:spPr>
              <a:xfrm>
                <a:off x="8312745"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4" name="Google Shape;17404;p30"/>
              <p:cNvSpPr/>
              <p:nvPr/>
            </p:nvSpPr>
            <p:spPr>
              <a:xfrm>
                <a:off x="8589836"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5" name="Google Shape;17405;p30"/>
              <p:cNvSpPr/>
              <p:nvPr/>
            </p:nvSpPr>
            <p:spPr>
              <a:xfrm>
                <a:off x="8866928" y="2772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06" name="Google Shape;17406;p30"/>
            <p:cNvGrpSpPr/>
            <p:nvPr/>
          </p:nvGrpSpPr>
          <p:grpSpPr>
            <a:xfrm>
              <a:off x="0" y="3049200"/>
              <a:ext cx="9144128" cy="277200"/>
              <a:chOff x="0" y="3049200"/>
              <a:chExt cx="9144128" cy="277200"/>
            </a:xfrm>
          </p:grpSpPr>
          <p:sp>
            <p:nvSpPr>
              <p:cNvPr id="17407" name="Google Shape;17407;p30"/>
              <p:cNvSpPr/>
              <p:nvPr/>
            </p:nvSpPr>
            <p:spPr>
              <a:xfrm>
                <a:off x="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8" name="Google Shape;17408;p30"/>
              <p:cNvSpPr/>
              <p:nvPr/>
            </p:nvSpPr>
            <p:spPr>
              <a:xfrm>
                <a:off x="27709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9" name="Google Shape;17409;p30"/>
              <p:cNvSpPr/>
              <p:nvPr/>
            </p:nvSpPr>
            <p:spPr>
              <a:xfrm>
                <a:off x="55418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0" name="Google Shape;17410;p30"/>
              <p:cNvSpPr/>
              <p:nvPr/>
            </p:nvSpPr>
            <p:spPr>
              <a:xfrm>
                <a:off x="83127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1" name="Google Shape;17411;p30"/>
              <p:cNvSpPr/>
              <p:nvPr/>
            </p:nvSpPr>
            <p:spPr>
              <a:xfrm>
                <a:off x="110836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2" name="Google Shape;17412;p30"/>
              <p:cNvSpPr/>
              <p:nvPr/>
            </p:nvSpPr>
            <p:spPr>
              <a:xfrm>
                <a:off x="138545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3" name="Google Shape;17413;p30"/>
              <p:cNvSpPr/>
              <p:nvPr/>
            </p:nvSpPr>
            <p:spPr>
              <a:xfrm>
                <a:off x="166254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4" name="Google Shape;17414;p30"/>
              <p:cNvSpPr/>
              <p:nvPr/>
            </p:nvSpPr>
            <p:spPr>
              <a:xfrm>
                <a:off x="193964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5" name="Google Shape;17415;p30"/>
              <p:cNvSpPr/>
              <p:nvPr/>
            </p:nvSpPr>
            <p:spPr>
              <a:xfrm>
                <a:off x="221673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6" name="Google Shape;17416;p30"/>
              <p:cNvSpPr/>
              <p:nvPr/>
            </p:nvSpPr>
            <p:spPr>
              <a:xfrm>
                <a:off x="249382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7" name="Google Shape;17417;p30"/>
              <p:cNvSpPr/>
              <p:nvPr/>
            </p:nvSpPr>
            <p:spPr>
              <a:xfrm>
                <a:off x="277091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8" name="Google Shape;17418;p30"/>
              <p:cNvSpPr/>
              <p:nvPr/>
            </p:nvSpPr>
            <p:spPr>
              <a:xfrm>
                <a:off x="304800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9" name="Google Shape;17419;p30"/>
              <p:cNvSpPr/>
              <p:nvPr/>
            </p:nvSpPr>
            <p:spPr>
              <a:xfrm>
                <a:off x="332509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0" name="Google Shape;17420;p30"/>
              <p:cNvSpPr/>
              <p:nvPr/>
            </p:nvSpPr>
            <p:spPr>
              <a:xfrm>
                <a:off x="360218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1" name="Google Shape;17421;p30"/>
              <p:cNvSpPr/>
              <p:nvPr/>
            </p:nvSpPr>
            <p:spPr>
              <a:xfrm>
                <a:off x="387928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2" name="Google Shape;17422;p30"/>
              <p:cNvSpPr/>
              <p:nvPr/>
            </p:nvSpPr>
            <p:spPr>
              <a:xfrm>
                <a:off x="415637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3" name="Google Shape;17423;p30"/>
              <p:cNvSpPr/>
              <p:nvPr/>
            </p:nvSpPr>
            <p:spPr>
              <a:xfrm>
                <a:off x="443346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4" name="Google Shape;17424;p30"/>
              <p:cNvSpPr/>
              <p:nvPr/>
            </p:nvSpPr>
            <p:spPr>
              <a:xfrm>
                <a:off x="471055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5" name="Google Shape;17425;p30"/>
              <p:cNvSpPr/>
              <p:nvPr/>
            </p:nvSpPr>
            <p:spPr>
              <a:xfrm>
                <a:off x="498764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6" name="Google Shape;17426;p30"/>
              <p:cNvSpPr/>
              <p:nvPr/>
            </p:nvSpPr>
            <p:spPr>
              <a:xfrm>
                <a:off x="526473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7" name="Google Shape;17427;p30"/>
              <p:cNvSpPr/>
              <p:nvPr/>
            </p:nvSpPr>
            <p:spPr>
              <a:xfrm>
                <a:off x="554183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8" name="Google Shape;17428;p30"/>
              <p:cNvSpPr/>
              <p:nvPr/>
            </p:nvSpPr>
            <p:spPr>
              <a:xfrm>
                <a:off x="5818921"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9" name="Google Shape;17429;p30"/>
              <p:cNvSpPr/>
              <p:nvPr/>
            </p:nvSpPr>
            <p:spPr>
              <a:xfrm>
                <a:off x="609601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0" name="Google Shape;17430;p30"/>
              <p:cNvSpPr/>
              <p:nvPr/>
            </p:nvSpPr>
            <p:spPr>
              <a:xfrm>
                <a:off x="6373104"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1" name="Google Shape;17431;p30"/>
              <p:cNvSpPr/>
              <p:nvPr/>
            </p:nvSpPr>
            <p:spPr>
              <a:xfrm>
                <a:off x="665019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2" name="Google Shape;17432;p30"/>
              <p:cNvSpPr/>
              <p:nvPr/>
            </p:nvSpPr>
            <p:spPr>
              <a:xfrm>
                <a:off x="6927287"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3" name="Google Shape;17433;p30"/>
              <p:cNvSpPr/>
              <p:nvPr/>
            </p:nvSpPr>
            <p:spPr>
              <a:xfrm>
                <a:off x="7204379"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4" name="Google Shape;17434;p30"/>
              <p:cNvSpPr/>
              <p:nvPr/>
            </p:nvSpPr>
            <p:spPr>
              <a:xfrm>
                <a:off x="7481470"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5" name="Google Shape;17435;p30"/>
              <p:cNvSpPr/>
              <p:nvPr/>
            </p:nvSpPr>
            <p:spPr>
              <a:xfrm>
                <a:off x="7758562"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6" name="Google Shape;17436;p30"/>
              <p:cNvSpPr/>
              <p:nvPr/>
            </p:nvSpPr>
            <p:spPr>
              <a:xfrm>
                <a:off x="8035653"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7" name="Google Shape;17437;p30"/>
              <p:cNvSpPr/>
              <p:nvPr/>
            </p:nvSpPr>
            <p:spPr>
              <a:xfrm>
                <a:off x="8312745"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8" name="Google Shape;17438;p30"/>
              <p:cNvSpPr/>
              <p:nvPr/>
            </p:nvSpPr>
            <p:spPr>
              <a:xfrm>
                <a:off x="8589836"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9" name="Google Shape;17439;p30"/>
              <p:cNvSpPr/>
              <p:nvPr/>
            </p:nvSpPr>
            <p:spPr>
              <a:xfrm>
                <a:off x="8866928" y="3049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40" name="Google Shape;17440;p30"/>
            <p:cNvGrpSpPr/>
            <p:nvPr/>
          </p:nvGrpSpPr>
          <p:grpSpPr>
            <a:xfrm>
              <a:off x="0" y="3326400"/>
              <a:ext cx="9144128" cy="277200"/>
              <a:chOff x="0" y="3326400"/>
              <a:chExt cx="9144128" cy="277200"/>
            </a:xfrm>
          </p:grpSpPr>
          <p:sp>
            <p:nvSpPr>
              <p:cNvPr id="17441" name="Google Shape;17441;p30"/>
              <p:cNvSpPr/>
              <p:nvPr/>
            </p:nvSpPr>
            <p:spPr>
              <a:xfrm>
                <a:off x="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2" name="Google Shape;17442;p30"/>
              <p:cNvSpPr/>
              <p:nvPr/>
            </p:nvSpPr>
            <p:spPr>
              <a:xfrm>
                <a:off x="27709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3" name="Google Shape;17443;p30"/>
              <p:cNvSpPr/>
              <p:nvPr/>
            </p:nvSpPr>
            <p:spPr>
              <a:xfrm>
                <a:off x="55418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4" name="Google Shape;17444;p30"/>
              <p:cNvSpPr/>
              <p:nvPr/>
            </p:nvSpPr>
            <p:spPr>
              <a:xfrm>
                <a:off x="83127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5" name="Google Shape;17445;p30"/>
              <p:cNvSpPr/>
              <p:nvPr/>
            </p:nvSpPr>
            <p:spPr>
              <a:xfrm>
                <a:off x="110836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6" name="Google Shape;17446;p30"/>
              <p:cNvSpPr/>
              <p:nvPr/>
            </p:nvSpPr>
            <p:spPr>
              <a:xfrm>
                <a:off x="138545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7" name="Google Shape;17447;p30"/>
              <p:cNvSpPr/>
              <p:nvPr/>
            </p:nvSpPr>
            <p:spPr>
              <a:xfrm>
                <a:off x="166254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8" name="Google Shape;17448;p30"/>
              <p:cNvSpPr/>
              <p:nvPr/>
            </p:nvSpPr>
            <p:spPr>
              <a:xfrm>
                <a:off x="193964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9" name="Google Shape;17449;p30"/>
              <p:cNvSpPr/>
              <p:nvPr/>
            </p:nvSpPr>
            <p:spPr>
              <a:xfrm>
                <a:off x="221673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0" name="Google Shape;17450;p30"/>
              <p:cNvSpPr/>
              <p:nvPr/>
            </p:nvSpPr>
            <p:spPr>
              <a:xfrm>
                <a:off x="249382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1" name="Google Shape;17451;p30"/>
              <p:cNvSpPr/>
              <p:nvPr/>
            </p:nvSpPr>
            <p:spPr>
              <a:xfrm>
                <a:off x="277091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2" name="Google Shape;17452;p30"/>
              <p:cNvSpPr/>
              <p:nvPr/>
            </p:nvSpPr>
            <p:spPr>
              <a:xfrm>
                <a:off x="304800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3" name="Google Shape;17453;p30"/>
              <p:cNvSpPr/>
              <p:nvPr/>
            </p:nvSpPr>
            <p:spPr>
              <a:xfrm>
                <a:off x="332509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4" name="Google Shape;17454;p30"/>
              <p:cNvSpPr/>
              <p:nvPr/>
            </p:nvSpPr>
            <p:spPr>
              <a:xfrm>
                <a:off x="360218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5" name="Google Shape;17455;p30"/>
              <p:cNvSpPr/>
              <p:nvPr/>
            </p:nvSpPr>
            <p:spPr>
              <a:xfrm>
                <a:off x="387928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6" name="Google Shape;17456;p30"/>
              <p:cNvSpPr/>
              <p:nvPr/>
            </p:nvSpPr>
            <p:spPr>
              <a:xfrm>
                <a:off x="415637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7" name="Google Shape;17457;p30"/>
              <p:cNvSpPr/>
              <p:nvPr/>
            </p:nvSpPr>
            <p:spPr>
              <a:xfrm>
                <a:off x="443346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8" name="Google Shape;17458;p30"/>
              <p:cNvSpPr/>
              <p:nvPr/>
            </p:nvSpPr>
            <p:spPr>
              <a:xfrm>
                <a:off x="471055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9" name="Google Shape;17459;p30"/>
              <p:cNvSpPr/>
              <p:nvPr/>
            </p:nvSpPr>
            <p:spPr>
              <a:xfrm>
                <a:off x="498764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0" name="Google Shape;17460;p30"/>
              <p:cNvSpPr/>
              <p:nvPr/>
            </p:nvSpPr>
            <p:spPr>
              <a:xfrm>
                <a:off x="526473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1" name="Google Shape;17461;p30"/>
              <p:cNvSpPr/>
              <p:nvPr/>
            </p:nvSpPr>
            <p:spPr>
              <a:xfrm>
                <a:off x="554183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2" name="Google Shape;17462;p30"/>
              <p:cNvSpPr/>
              <p:nvPr/>
            </p:nvSpPr>
            <p:spPr>
              <a:xfrm>
                <a:off x="5818921"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3" name="Google Shape;17463;p30"/>
              <p:cNvSpPr/>
              <p:nvPr/>
            </p:nvSpPr>
            <p:spPr>
              <a:xfrm>
                <a:off x="609601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4" name="Google Shape;17464;p30"/>
              <p:cNvSpPr/>
              <p:nvPr/>
            </p:nvSpPr>
            <p:spPr>
              <a:xfrm>
                <a:off x="6373104"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5" name="Google Shape;17465;p30"/>
              <p:cNvSpPr/>
              <p:nvPr/>
            </p:nvSpPr>
            <p:spPr>
              <a:xfrm>
                <a:off x="665019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6" name="Google Shape;17466;p30"/>
              <p:cNvSpPr/>
              <p:nvPr/>
            </p:nvSpPr>
            <p:spPr>
              <a:xfrm>
                <a:off x="6927287"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7" name="Google Shape;17467;p30"/>
              <p:cNvSpPr/>
              <p:nvPr/>
            </p:nvSpPr>
            <p:spPr>
              <a:xfrm>
                <a:off x="7204379"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8" name="Google Shape;17468;p30"/>
              <p:cNvSpPr/>
              <p:nvPr/>
            </p:nvSpPr>
            <p:spPr>
              <a:xfrm>
                <a:off x="7481470"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9" name="Google Shape;17469;p30"/>
              <p:cNvSpPr/>
              <p:nvPr/>
            </p:nvSpPr>
            <p:spPr>
              <a:xfrm>
                <a:off x="7758562"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0" name="Google Shape;17470;p30"/>
              <p:cNvSpPr/>
              <p:nvPr/>
            </p:nvSpPr>
            <p:spPr>
              <a:xfrm>
                <a:off x="8035653"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1" name="Google Shape;17471;p30"/>
              <p:cNvSpPr/>
              <p:nvPr/>
            </p:nvSpPr>
            <p:spPr>
              <a:xfrm>
                <a:off x="8312745"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2" name="Google Shape;17472;p30"/>
              <p:cNvSpPr/>
              <p:nvPr/>
            </p:nvSpPr>
            <p:spPr>
              <a:xfrm>
                <a:off x="8589836"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3" name="Google Shape;17473;p30"/>
              <p:cNvSpPr/>
              <p:nvPr/>
            </p:nvSpPr>
            <p:spPr>
              <a:xfrm>
                <a:off x="8866928" y="3326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74" name="Google Shape;17474;p30"/>
            <p:cNvGrpSpPr/>
            <p:nvPr/>
          </p:nvGrpSpPr>
          <p:grpSpPr>
            <a:xfrm>
              <a:off x="0" y="3603600"/>
              <a:ext cx="9144128" cy="277200"/>
              <a:chOff x="0" y="3603600"/>
              <a:chExt cx="9144128" cy="277200"/>
            </a:xfrm>
          </p:grpSpPr>
          <p:sp>
            <p:nvSpPr>
              <p:cNvPr id="17475" name="Google Shape;17475;p30"/>
              <p:cNvSpPr/>
              <p:nvPr/>
            </p:nvSpPr>
            <p:spPr>
              <a:xfrm>
                <a:off x="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6" name="Google Shape;17476;p30"/>
              <p:cNvSpPr/>
              <p:nvPr/>
            </p:nvSpPr>
            <p:spPr>
              <a:xfrm>
                <a:off x="27709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7" name="Google Shape;17477;p30"/>
              <p:cNvSpPr/>
              <p:nvPr/>
            </p:nvSpPr>
            <p:spPr>
              <a:xfrm>
                <a:off x="55418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8" name="Google Shape;17478;p30"/>
              <p:cNvSpPr/>
              <p:nvPr/>
            </p:nvSpPr>
            <p:spPr>
              <a:xfrm>
                <a:off x="83127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9" name="Google Shape;17479;p30"/>
              <p:cNvSpPr/>
              <p:nvPr/>
            </p:nvSpPr>
            <p:spPr>
              <a:xfrm>
                <a:off x="110836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0" name="Google Shape;17480;p30"/>
              <p:cNvSpPr/>
              <p:nvPr/>
            </p:nvSpPr>
            <p:spPr>
              <a:xfrm>
                <a:off x="138545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1" name="Google Shape;17481;p30"/>
              <p:cNvSpPr/>
              <p:nvPr/>
            </p:nvSpPr>
            <p:spPr>
              <a:xfrm>
                <a:off x="166254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2" name="Google Shape;17482;p30"/>
              <p:cNvSpPr/>
              <p:nvPr/>
            </p:nvSpPr>
            <p:spPr>
              <a:xfrm>
                <a:off x="193964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3" name="Google Shape;17483;p30"/>
              <p:cNvSpPr/>
              <p:nvPr/>
            </p:nvSpPr>
            <p:spPr>
              <a:xfrm>
                <a:off x="221673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4" name="Google Shape;17484;p30"/>
              <p:cNvSpPr/>
              <p:nvPr/>
            </p:nvSpPr>
            <p:spPr>
              <a:xfrm>
                <a:off x="249382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5" name="Google Shape;17485;p30"/>
              <p:cNvSpPr/>
              <p:nvPr/>
            </p:nvSpPr>
            <p:spPr>
              <a:xfrm>
                <a:off x="277091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6" name="Google Shape;17486;p30"/>
              <p:cNvSpPr/>
              <p:nvPr/>
            </p:nvSpPr>
            <p:spPr>
              <a:xfrm>
                <a:off x="304800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7" name="Google Shape;17487;p30"/>
              <p:cNvSpPr/>
              <p:nvPr/>
            </p:nvSpPr>
            <p:spPr>
              <a:xfrm>
                <a:off x="332509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8" name="Google Shape;17488;p30"/>
              <p:cNvSpPr/>
              <p:nvPr/>
            </p:nvSpPr>
            <p:spPr>
              <a:xfrm>
                <a:off x="360218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9" name="Google Shape;17489;p30"/>
              <p:cNvSpPr/>
              <p:nvPr/>
            </p:nvSpPr>
            <p:spPr>
              <a:xfrm>
                <a:off x="387928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0" name="Google Shape;17490;p30"/>
              <p:cNvSpPr/>
              <p:nvPr/>
            </p:nvSpPr>
            <p:spPr>
              <a:xfrm>
                <a:off x="415637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1" name="Google Shape;17491;p30"/>
              <p:cNvSpPr/>
              <p:nvPr/>
            </p:nvSpPr>
            <p:spPr>
              <a:xfrm>
                <a:off x="443346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2" name="Google Shape;17492;p30"/>
              <p:cNvSpPr/>
              <p:nvPr/>
            </p:nvSpPr>
            <p:spPr>
              <a:xfrm>
                <a:off x="471055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3" name="Google Shape;17493;p30"/>
              <p:cNvSpPr/>
              <p:nvPr/>
            </p:nvSpPr>
            <p:spPr>
              <a:xfrm>
                <a:off x="498764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4" name="Google Shape;17494;p30"/>
              <p:cNvSpPr/>
              <p:nvPr/>
            </p:nvSpPr>
            <p:spPr>
              <a:xfrm>
                <a:off x="526473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5" name="Google Shape;17495;p30"/>
              <p:cNvSpPr/>
              <p:nvPr/>
            </p:nvSpPr>
            <p:spPr>
              <a:xfrm>
                <a:off x="554183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6" name="Google Shape;17496;p30"/>
              <p:cNvSpPr/>
              <p:nvPr/>
            </p:nvSpPr>
            <p:spPr>
              <a:xfrm>
                <a:off x="5818921"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7" name="Google Shape;17497;p30"/>
              <p:cNvSpPr/>
              <p:nvPr/>
            </p:nvSpPr>
            <p:spPr>
              <a:xfrm>
                <a:off x="609601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8" name="Google Shape;17498;p30"/>
              <p:cNvSpPr/>
              <p:nvPr/>
            </p:nvSpPr>
            <p:spPr>
              <a:xfrm>
                <a:off x="6373104"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9" name="Google Shape;17499;p30"/>
              <p:cNvSpPr/>
              <p:nvPr/>
            </p:nvSpPr>
            <p:spPr>
              <a:xfrm>
                <a:off x="665019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0" name="Google Shape;17500;p30"/>
              <p:cNvSpPr/>
              <p:nvPr/>
            </p:nvSpPr>
            <p:spPr>
              <a:xfrm>
                <a:off x="6927287"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1" name="Google Shape;17501;p30"/>
              <p:cNvSpPr/>
              <p:nvPr/>
            </p:nvSpPr>
            <p:spPr>
              <a:xfrm>
                <a:off x="7204379"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2" name="Google Shape;17502;p30"/>
              <p:cNvSpPr/>
              <p:nvPr/>
            </p:nvSpPr>
            <p:spPr>
              <a:xfrm>
                <a:off x="7481470"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3" name="Google Shape;17503;p30"/>
              <p:cNvSpPr/>
              <p:nvPr/>
            </p:nvSpPr>
            <p:spPr>
              <a:xfrm>
                <a:off x="7758562"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4" name="Google Shape;17504;p30"/>
              <p:cNvSpPr/>
              <p:nvPr/>
            </p:nvSpPr>
            <p:spPr>
              <a:xfrm>
                <a:off x="8035653"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5" name="Google Shape;17505;p30"/>
              <p:cNvSpPr/>
              <p:nvPr/>
            </p:nvSpPr>
            <p:spPr>
              <a:xfrm>
                <a:off x="8312745"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6" name="Google Shape;17506;p30"/>
              <p:cNvSpPr/>
              <p:nvPr/>
            </p:nvSpPr>
            <p:spPr>
              <a:xfrm>
                <a:off x="8589836"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7" name="Google Shape;17507;p30"/>
              <p:cNvSpPr/>
              <p:nvPr/>
            </p:nvSpPr>
            <p:spPr>
              <a:xfrm>
                <a:off x="8866928" y="3603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08" name="Google Shape;17508;p30"/>
            <p:cNvGrpSpPr/>
            <p:nvPr/>
          </p:nvGrpSpPr>
          <p:grpSpPr>
            <a:xfrm>
              <a:off x="0" y="3880800"/>
              <a:ext cx="9144128" cy="277200"/>
              <a:chOff x="0" y="3880800"/>
              <a:chExt cx="9144128" cy="277200"/>
            </a:xfrm>
          </p:grpSpPr>
          <p:sp>
            <p:nvSpPr>
              <p:cNvPr id="17509" name="Google Shape;17509;p30"/>
              <p:cNvSpPr/>
              <p:nvPr/>
            </p:nvSpPr>
            <p:spPr>
              <a:xfrm>
                <a:off x="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0" name="Google Shape;17510;p30"/>
              <p:cNvSpPr/>
              <p:nvPr/>
            </p:nvSpPr>
            <p:spPr>
              <a:xfrm>
                <a:off x="27709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1" name="Google Shape;17511;p30"/>
              <p:cNvSpPr/>
              <p:nvPr/>
            </p:nvSpPr>
            <p:spPr>
              <a:xfrm>
                <a:off x="55418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2" name="Google Shape;17512;p30"/>
              <p:cNvSpPr/>
              <p:nvPr/>
            </p:nvSpPr>
            <p:spPr>
              <a:xfrm>
                <a:off x="83127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3" name="Google Shape;17513;p30"/>
              <p:cNvSpPr/>
              <p:nvPr/>
            </p:nvSpPr>
            <p:spPr>
              <a:xfrm>
                <a:off x="110836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4" name="Google Shape;17514;p30"/>
              <p:cNvSpPr/>
              <p:nvPr/>
            </p:nvSpPr>
            <p:spPr>
              <a:xfrm>
                <a:off x="138545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5" name="Google Shape;17515;p30"/>
              <p:cNvSpPr/>
              <p:nvPr/>
            </p:nvSpPr>
            <p:spPr>
              <a:xfrm>
                <a:off x="166254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6" name="Google Shape;17516;p30"/>
              <p:cNvSpPr/>
              <p:nvPr/>
            </p:nvSpPr>
            <p:spPr>
              <a:xfrm>
                <a:off x="193964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7" name="Google Shape;17517;p30"/>
              <p:cNvSpPr/>
              <p:nvPr/>
            </p:nvSpPr>
            <p:spPr>
              <a:xfrm>
                <a:off x="221673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8" name="Google Shape;17518;p30"/>
              <p:cNvSpPr/>
              <p:nvPr/>
            </p:nvSpPr>
            <p:spPr>
              <a:xfrm>
                <a:off x="249382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9" name="Google Shape;17519;p30"/>
              <p:cNvSpPr/>
              <p:nvPr/>
            </p:nvSpPr>
            <p:spPr>
              <a:xfrm>
                <a:off x="277091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0" name="Google Shape;17520;p30"/>
              <p:cNvSpPr/>
              <p:nvPr/>
            </p:nvSpPr>
            <p:spPr>
              <a:xfrm>
                <a:off x="304800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1" name="Google Shape;17521;p30"/>
              <p:cNvSpPr/>
              <p:nvPr/>
            </p:nvSpPr>
            <p:spPr>
              <a:xfrm>
                <a:off x="332509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2" name="Google Shape;17522;p30"/>
              <p:cNvSpPr/>
              <p:nvPr/>
            </p:nvSpPr>
            <p:spPr>
              <a:xfrm>
                <a:off x="360218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3" name="Google Shape;17523;p30"/>
              <p:cNvSpPr/>
              <p:nvPr/>
            </p:nvSpPr>
            <p:spPr>
              <a:xfrm>
                <a:off x="387928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4" name="Google Shape;17524;p30"/>
              <p:cNvSpPr/>
              <p:nvPr/>
            </p:nvSpPr>
            <p:spPr>
              <a:xfrm>
                <a:off x="415637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5" name="Google Shape;17525;p30"/>
              <p:cNvSpPr/>
              <p:nvPr/>
            </p:nvSpPr>
            <p:spPr>
              <a:xfrm>
                <a:off x="443346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6" name="Google Shape;17526;p30"/>
              <p:cNvSpPr/>
              <p:nvPr/>
            </p:nvSpPr>
            <p:spPr>
              <a:xfrm>
                <a:off x="471055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7" name="Google Shape;17527;p30"/>
              <p:cNvSpPr/>
              <p:nvPr/>
            </p:nvSpPr>
            <p:spPr>
              <a:xfrm>
                <a:off x="498764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8" name="Google Shape;17528;p30"/>
              <p:cNvSpPr/>
              <p:nvPr/>
            </p:nvSpPr>
            <p:spPr>
              <a:xfrm>
                <a:off x="526473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9" name="Google Shape;17529;p30"/>
              <p:cNvSpPr/>
              <p:nvPr/>
            </p:nvSpPr>
            <p:spPr>
              <a:xfrm>
                <a:off x="554183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0" name="Google Shape;17530;p30"/>
              <p:cNvSpPr/>
              <p:nvPr/>
            </p:nvSpPr>
            <p:spPr>
              <a:xfrm>
                <a:off x="5818921"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1" name="Google Shape;17531;p30"/>
              <p:cNvSpPr/>
              <p:nvPr/>
            </p:nvSpPr>
            <p:spPr>
              <a:xfrm>
                <a:off x="609601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2" name="Google Shape;17532;p30"/>
              <p:cNvSpPr/>
              <p:nvPr/>
            </p:nvSpPr>
            <p:spPr>
              <a:xfrm>
                <a:off x="6373104"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3" name="Google Shape;17533;p30"/>
              <p:cNvSpPr/>
              <p:nvPr/>
            </p:nvSpPr>
            <p:spPr>
              <a:xfrm>
                <a:off x="665019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4" name="Google Shape;17534;p30"/>
              <p:cNvSpPr/>
              <p:nvPr/>
            </p:nvSpPr>
            <p:spPr>
              <a:xfrm>
                <a:off x="6927287"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5" name="Google Shape;17535;p30"/>
              <p:cNvSpPr/>
              <p:nvPr/>
            </p:nvSpPr>
            <p:spPr>
              <a:xfrm>
                <a:off x="7204379"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6" name="Google Shape;17536;p30"/>
              <p:cNvSpPr/>
              <p:nvPr/>
            </p:nvSpPr>
            <p:spPr>
              <a:xfrm>
                <a:off x="7481470"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7" name="Google Shape;17537;p30"/>
              <p:cNvSpPr/>
              <p:nvPr/>
            </p:nvSpPr>
            <p:spPr>
              <a:xfrm>
                <a:off x="7758562"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8" name="Google Shape;17538;p30"/>
              <p:cNvSpPr/>
              <p:nvPr/>
            </p:nvSpPr>
            <p:spPr>
              <a:xfrm>
                <a:off x="8035653"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9" name="Google Shape;17539;p30"/>
              <p:cNvSpPr/>
              <p:nvPr/>
            </p:nvSpPr>
            <p:spPr>
              <a:xfrm>
                <a:off x="8312745"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0" name="Google Shape;17540;p30"/>
              <p:cNvSpPr/>
              <p:nvPr/>
            </p:nvSpPr>
            <p:spPr>
              <a:xfrm>
                <a:off x="8589836"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1" name="Google Shape;17541;p30"/>
              <p:cNvSpPr/>
              <p:nvPr/>
            </p:nvSpPr>
            <p:spPr>
              <a:xfrm>
                <a:off x="8866928" y="38808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42" name="Google Shape;17542;p30"/>
            <p:cNvGrpSpPr/>
            <p:nvPr/>
          </p:nvGrpSpPr>
          <p:grpSpPr>
            <a:xfrm>
              <a:off x="0" y="4158000"/>
              <a:ext cx="9144128" cy="277200"/>
              <a:chOff x="0" y="4158000"/>
              <a:chExt cx="9144128" cy="277200"/>
            </a:xfrm>
          </p:grpSpPr>
          <p:sp>
            <p:nvSpPr>
              <p:cNvPr id="17543" name="Google Shape;17543;p30"/>
              <p:cNvSpPr/>
              <p:nvPr/>
            </p:nvSpPr>
            <p:spPr>
              <a:xfrm>
                <a:off x="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4" name="Google Shape;17544;p30"/>
              <p:cNvSpPr/>
              <p:nvPr/>
            </p:nvSpPr>
            <p:spPr>
              <a:xfrm>
                <a:off x="27709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5" name="Google Shape;17545;p30"/>
              <p:cNvSpPr/>
              <p:nvPr/>
            </p:nvSpPr>
            <p:spPr>
              <a:xfrm>
                <a:off x="55418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6" name="Google Shape;17546;p30"/>
              <p:cNvSpPr/>
              <p:nvPr/>
            </p:nvSpPr>
            <p:spPr>
              <a:xfrm>
                <a:off x="83127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7" name="Google Shape;17547;p30"/>
              <p:cNvSpPr/>
              <p:nvPr/>
            </p:nvSpPr>
            <p:spPr>
              <a:xfrm>
                <a:off x="110836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8" name="Google Shape;17548;p30"/>
              <p:cNvSpPr/>
              <p:nvPr/>
            </p:nvSpPr>
            <p:spPr>
              <a:xfrm>
                <a:off x="138545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9" name="Google Shape;17549;p30"/>
              <p:cNvSpPr/>
              <p:nvPr/>
            </p:nvSpPr>
            <p:spPr>
              <a:xfrm>
                <a:off x="166254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0" name="Google Shape;17550;p30"/>
              <p:cNvSpPr/>
              <p:nvPr/>
            </p:nvSpPr>
            <p:spPr>
              <a:xfrm>
                <a:off x="193964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1" name="Google Shape;17551;p30"/>
              <p:cNvSpPr/>
              <p:nvPr/>
            </p:nvSpPr>
            <p:spPr>
              <a:xfrm>
                <a:off x="221673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2" name="Google Shape;17552;p30"/>
              <p:cNvSpPr/>
              <p:nvPr/>
            </p:nvSpPr>
            <p:spPr>
              <a:xfrm>
                <a:off x="249382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3" name="Google Shape;17553;p30"/>
              <p:cNvSpPr/>
              <p:nvPr/>
            </p:nvSpPr>
            <p:spPr>
              <a:xfrm>
                <a:off x="277091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4" name="Google Shape;17554;p30"/>
              <p:cNvSpPr/>
              <p:nvPr/>
            </p:nvSpPr>
            <p:spPr>
              <a:xfrm>
                <a:off x="304800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5" name="Google Shape;17555;p30"/>
              <p:cNvSpPr/>
              <p:nvPr/>
            </p:nvSpPr>
            <p:spPr>
              <a:xfrm>
                <a:off x="332509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6" name="Google Shape;17556;p30"/>
              <p:cNvSpPr/>
              <p:nvPr/>
            </p:nvSpPr>
            <p:spPr>
              <a:xfrm>
                <a:off x="360218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7" name="Google Shape;17557;p30"/>
              <p:cNvSpPr/>
              <p:nvPr/>
            </p:nvSpPr>
            <p:spPr>
              <a:xfrm>
                <a:off x="387928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8" name="Google Shape;17558;p30"/>
              <p:cNvSpPr/>
              <p:nvPr/>
            </p:nvSpPr>
            <p:spPr>
              <a:xfrm>
                <a:off x="415637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9" name="Google Shape;17559;p30"/>
              <p:cNvSpPr/>
              <p:nvPr/>
            </p:nvSpPr>
            <p:spPr>
              <a:xfrm>
                <a:off x="443346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0" name="Google Shape;17560;p30"/>
              <p:cNvSpPr/>
              <p:nvPr/>
            </p:nvSpPr>
            <p:spPr>
              <a:xfrm>
                <a:off x="471055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1" name="Google Shape;17561;p30"/>
              <p:cNvSpPr/>
              <p:nvPr/>
            </p:nvSpPr>
            <p:spPr>
              <a:xfrm>
                <a:off x="498764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2" name="Google Shape;17562;p30"/>
              <p:cNvSpPr/>
              <p:nvPr/>
            </p:nvSpPr>
            <p:spPr>
              <a:xfrm>
                <a:off x="526473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3" name="Google Shape;17563;p30"/>
              <p:cNvSpPr/>
              <p:nvPr/>
            </p:nvSpPr>
            <p:spPr>
              <a:xfrm>
                <a:off x="554183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4" name="Google Shape;17564;p30"/>
              <p:cNvSpPr/>
              <p:nvPr/>
            </p:nvSpPr>
            <p:spPr>
              <a:xfrm>
                <a:off x="5818921"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5" name="Google Shape;17565;p30"/>
              <p:cNvSpPr/>
              <p:nvPr/>
            </p:nvSpPr>
            <p:spPr>
              <a:xfrm>
                <a:off x="609601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6" name="Google Shape;17566;p30"/>
              <p:cNvSpPr/>
              <p:nvPr/>
            </p:nvSpPr>
            <p:spPr>
              <a:xfrm>
                <a:off x="6373104"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7" name="Google Shape;17567;p30"/>
              <p:cNvSpPr/>
              <p:nvPr/>
            </p:nvSpPr>
            <p:spPr>
              <a:xfrm>
                <a:off x="665019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8" name="Google Shape;17568;p30"/>
              <p:cNvSpPr/>
              <p:nvPr/>
            </p:nvSpPr>
            <p:spPr>
              <a:xfrm>
                <a:off x="6927287"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9" name="Google Shape;17569;p30"/>
              <p:cNvSpPr/>
              <p:nvPr/>
            </p:nvSpPr>
            <p:spPr>
              <a:xfrm>
                <a:off x="7204379"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0" name="Google Shape;17570;p30"/>
              <p:cNvSpPr/>
              <p:nvPr/>
            </p:nvSpPr>
            <p:spPr>
              <a:xfrm>
                <a:off x="7481470"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1" name="Google Shape;17571;p30"/>
              <p:cNvSpPr/>
              <p:nvPr/>
            </p:nvSpPr>
            <p:spPr>
              <a:xfrm>
                <a:off x="7758562"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2" name="Google Shape;17572;p30"/>
              <p:cNvSpPr/>
              <p:nvPr/>
            </p:nvSpPr>
            <p:spPr>
              <a:xfrm>
                <a:off x="8035653"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3" name="Google Shape;17573;p30"/>
              <p:cNvSpPr/>
              <p:nvPr/>
            </p:nvSpPr>
            <p:spPr>
              <a:xfrm>
                <a:off x="8312745"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4" name="Google Shape;17574;p30"/>
              <p:cNvSpPr/>
              <p:nvPr/>
            </p:nvSpPr>
            <p:spPr>
              <a:xfrm>
                <a:off x="8589836"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5" name="Google Shape;17575;p30"/>
              <p:cNvSpPr/>
              <p:nvPr/>
            </p:nvSpPr>
            <p:spPr>
              <a:xfrm>
                <a:off x="8866928" y="41580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6" name="Google Shape;17576;p30"/>
            <p:cNvGrpSpPr/>
            <p:nvPr/>
          </p:nvGrpSpPr>
          <p:grpSpPr>
            <a:xfrm>
              <a:off x="0" y="4435200"/>
              <a:ext cx="9144128" cy="277200"/>
              <a:chOff x="0" y="4435200"/>
              <a:chExt cx="9144128" cy="277200"/>
            </a:xfrm>
          </p:grpSpPr>
          <p:sp>
            <p:nvSpPr>
              <p:cNvPr id="17577" name="Google Shape;17577;p30"/>
              <p:cNvSpPr/>
              <p:nvPr/>
            </p:nvSpPr>
            <p:spPr>
              <a:xfrm>
                <a:off x="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8" name="Google Shape;17578;p30"/>
              <p:cNvSpPr/>
              <p:nvPr/>
            </p:nvSpPr>
            <p:spPr>
              <a:xfrm>
                <a:off x="27709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9" name="Google Shape;17579;p30"/>
              <p:cNvSpPr/>
              <p:nvPr/>
            </p:nvSpPr>
            <p:spPr>
              <a:xfrm>
                <a:off x="55418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0" name="Google Shape;17580;p30"/>
              <p:cNvSpPr/>
              <p:nvPr/>
            </p:nvSpPr>
            <p:spPr>
              <a:xfrm>
                <a:off x="83127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1" name="Google Shape;17581;p30"/>
              <p:cNvSpPr/>
              <p:nvPr/>
            </p:nvSpPr>
            <p:spPr>
              <a:xfrm>
                <a:off x="110836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2" name="Google Shape;17582;p30"/>
              <p:cNvSpPr/>
              <p:nvPr/>
            </p:nvSpPr>
            <p:spPr>
              <a:xfrm>
                <a:off x="138545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3" name="Google Shape;17583;p30"/>
              <p:cNvSpPr/>
              <p:nvPr/>
            </p:nvSpPr>
            <p:spPr>
              <a:xfrm>
                <a:off x="166254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4" name="Google Shape;17584;p30"/>
              <p:cNvSpPr/>
              <p:nvPr/>
            </p:nvSpPr>
            <p:spPr>
              <a:xfrm>
                <a:off x="193964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5" name="Google Shape;17585;p30"/>
              <p:cNvSpPr/>
              <p:nvPr/>
            </p:nvSpPr>
            <p:spPr>
              <a:xfrm>
                <a:off x="221673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6" name="Google Shape;17586;p30"/>
              <p:cNvSpPr/>
              <p:nvPr/>
            </p:nvSpPr>
            <p:spPr>
              <a:xfrm>
                <a:off x="249382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7" name="Google Shape;17587;p30"/>
              <p:cNvSpPr/>
              <p:nvPr/>
            </p:nvSpPr>
            <p:spPr>
              <a:xfrm>
                <a:off x="277091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8" name="Google Shape;17588;p30"/>
              <p:cNvSpPr/>
              <p:nvPr/>
            </p:nvSpPr>
            <p:spPr>
              <a:xfrm>
                <a:off x="304800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9" name="Google Shape;17589;p30"/>
              <p:cNvSpPr/>
              <p:nvPr/>
            </p:nvSpPr>
            <p:spPr>
              <a:xfrm>
                <a:off x="332509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0" name="Google Shape;17590;p30"/>
              <p:cNvSpPr/>
              <p:nvPr/>
            </p:nvSpPr>
            <p:spPr>
              <a:xfrm>
                <a:off x="360218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1" name="Google Shape;17591;p30"/>
              <p:cNvSpPr/>
              <p:nvPr/>
            </p:nvSpPr>
            <p:spPr>
              <a:xfrm>
                <a:off x="387928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2" name="Google Shape;17592;p30"/>
              <p:cNvSpPr/>
              <p:nvPr/>
            </p:nvSpPr>
            <p:spPr>
              <a:xfrm>
                <a:off x="415637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3" name="Google Shape;17593;p30"/>
              <p:cNvSpPr/>
              <p:nvPr/>
            </p:nvSpPr>
            <p:spPr>
              <a:xfrm>
                <a:off x="443346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4" name="Google Shape;17594;p30"/>
              <p:cNvSpPr/>
              <p:nvPr/>
            </p:nvSpPr>
            <p:spPr>
              <a:xfrm>
                <a:off x="471055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5" name="Google Shape;17595;p30"/>
              <p:cNvSpPr/>
              <p:nvPr/>
            </p:nvSpPr>
            <p:spPr>
              <a:xfrm>
                <a:off x="498764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6" name="Google Shape;17596;p30"/>
              <p:cNvSpPr/>
              <p:nvPr/>
            </p:nvSpPr>
            <p:spPr>
              <a:xfrm>
                <a:off x="526473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7" name="Google Shape;17597;p30"/>
              <p:cNvSpPr/>
              <p:nvPr/>
            </p:nvSpPr>
            <p:spPr>
              <a:xfrm>
                <a:off x="554183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8" name="Google Shape;17598;p30"/>
              <p:cNvSpPr/>
              <p:nvPr/>
            </p:nvSpPr>
            <p:spPr>
              <a:xfrm>
                <a:off x="5818921"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9" name="Google Shape;17599;p30"/>
              <p:cNvSpPr/>
              <p:nvPr/>
            </p:nvSpPr>
            <p:spPr>
              <a:xfrm>
                <a:off x="609601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0" name="Google Shape;17600;p30"/>
              <p:cNvSpPr/>
              <p:nvPr/>
            </p:nvSpPr>
            <p:spPr>
              <a:xfrm>
                <a:off x="6373104"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1" name="Google Shape;17601;p30"/>
              <p:cNvSpPr/>
              <p:nvPr/>
            </p:nvSpPr>
            <p:spPr>
              <a:xfrm>
                <a:off x="665019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2" name="Google Shape;17602;p30"/>
              <p:cNvSpPr/>
              <p:nvPr/>
            </p:nvSpPr>
            <p:spPr>
              <a:xfrm>
                <a:off x="6927287"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3" name="Google Shape;17603;p30"/>
              <p:cNvSpPr/>
              <p:nvPr/>
            </p:nvSpPr>
            <p:spPr>
              <a:xfrm>
                <a:off x="7204379"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4" name="Google Shape;17604;p30"/>
              <p:cNvSpPr/>
              <p:nvPr/>
            </p:nvSpPr>
            <p:spPr>
              <a:xfrm>
                <a:off x="7481470"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5" name="Google Shape;17605;p30"/>
              <p:cNvSpPr/>
              <p:nvPr/>
            </p:nvSpPr>
            <p:spPr>
              <a:xfrm>
                <a:off x="7758562"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6" name="Google Shape;17606;p30"/>
              <p:cNvSpPr/>
              <p:nvPr/>
            </p:nvSpPr>
            <p:spPr>
              <a:xfrm>
                <a:off x="8035653"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7" name="Google Shape;17607;p30"/>
              <p:cNvSpPr/>
              <p:nvPr/>
            </p:nvSpPr>
            <p:spPr>
              <a:xfrm>
                <a:off x="8312745"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8" name="Google Shape;17608;p30"/>
              <p:cNvSpPr/>
              <p:nvPr/>
            </p:nvSpPr>
            <p:spPr>
              <a:xfrm>
                <a:off x="8589836"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09" name="Google Shape;17609;p30"/>
              <p:cNvSpPr/>
              <p:nvPr/>
            </p:nvSpPr>
            <p:spPr>
              <a:xfrm>
                <a:off x="8866928" y="44352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10" name="Google Shape;17610;p30"/>
            <p:cNvGrpSpPr/>
            <p:nvPr/>
          </p:nvGrpSpPr>
          <p:grpSpPr>
            <a:xfrm>
              <a:off x="0" y="4712400"/>
              <a:ext cx="9144128" cy="277200"/>
              <a:chOff x="0" y="4712400"/>
              <a:chExt cx="9144128" cy="277200"/>
            </a:xfrm>
          </p:grpSpPr>
          <p:sp>
            <p:nvSpPr>
              <p:cNvPr id="17611" name="Google Shape;17611;p30"/>
              <p:cNvSpPr/>
              <p:nvPr/>
            </p:nvSpPr>
            <p:spPr>
              <a:xfrm>
                <a:off x="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2" name="Google Shape;17612;p30"/>
              <p:cNvSpPr/>
              <p:nvPr/>
            </p:nvSpPr>
            <p:spPr>
              <a:xfrm>
                <a:off x="27709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3" name="Google Shape;17613;p30"/>
              <p:cNvSpPr/>
              <p:nvPr/>
            </p:nvSpPr>
            <p:spPr>
              <a:xfrm>
                <a:off x="55418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4" name="Google Shape;17614;p30"/>
              <p:cNvSpPr/>
              <p:nvPr/>
            </p:nvSpPr>
            <p:spPr>
              <a:xfrm>
                <a:off x="83127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5" name="Google Shape;17615;p30"/>
              <p:cNvSpPr/>
              <p:nvPr/>
            </p:nvSpPr>
            <p:spPr>
              <a:xfrm>
                <a:off x="110836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6" name="Google Shape;17616;p30"/>
              <p:cNvSpPr/>
              <p:nvPr/>
            </p:nvSpPr>
            <p:spPr>
              <a:xfrm>
                <a:off x="138545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7" name="Google Shape;17617;p30"/>
              <p:cNvSpPr/>
              <p:nvPr/>
            </p:nvSpPr>
            <p:spPr>
              <a:xfrm>
                <a:off x="166254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8" name="Google Shape;17618;p30"/>
              <p:cNvSpPr/>
              <p:nvPr/>
            </p:nvSpPr>
            <p:spPr>
              <a:xfrm>
                <a:off x="193964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9" name="Google Shape;17619;p30"/>
              <p:cNvSpPr/>
              <p:nvPr/>
            </p:nvSpPr>
            <p:spPr>
              <a:xfrm>
                <a:off x="221673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0" name="Google Shape;17620;p30"/>
              <p:cNvSpPr/>
              <p:nvPr/>
            </p:nvSpPr>
            <p:spPr>
              <a:xfrm>
                <a:off x="249382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1" name="Google Shape;17621;p30"/>
              <p:cNvSpPr/>
              <p:nvPr/>
            </p:nvSpPr>
            <p:spPr>
              <a:xfrm>
                <a:off x="277091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2" name="Google Shape;17622;p30"/>
              <p:cNvSpPr/>
              <p:nvPr/>
            </p:nvSpPr>
            <p:spPr>
              <a:xfrm>
                <a:off x="304800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3" name="Google Shape;17623;p30"/>
              <p:cNvSpPr/>
              <p:nvPr/>
            </p:nvSpPr>
            <p:spPr>
              <a:xfrm>
                <a:off x="332509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4" name="Google Shape;17624;p30"/>
              <p:cNvSpPr/>
              <p:nvPr/>
            </p:nvSpPr>
            <p:spPr>
              <a:xfrm>
                <a:off x="360218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5" name="Google Shape;17625;p30"/>
              <p:cNvSpPr/>
              <p:nvPr/>
            </p:nvSpPr>
            <p:spPr>
              <a:xfrm>
                <a:off x="387928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6" name="Google Shape;17626;p30"/>
              <p:cNvSpPr/>
              <p:nvPr/>
            </p:nvSpPr>
            <p:spPr>
              <a:xfrm>
                <a:off x="415637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7" name="Google Shape;17627;p30"/>
              <p:cNvSpPr/>
              <p:nvPr/>
            </p:nvSpPr>
            <p:spPr>
              <a:xfrm>
                <a:off x="443346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8" name="Google Shape;17628;p30"/>
              <p:cNvSpPr/>
              <p:nvPr/>
            </p:nvSpPr>
            <p:spPr>
              <a:xfrm>
                <a:off x="471055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29" name="Google Shape;17629;p30"/>
              <p:cNvSpPr/>
              <p:nvPr/>
            </p:nvSpPr>
            <p:spPr>
              <a:xfrm>
                <a:off x="498764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0" name="Google Shape;17630;p30"/>
              <p:cNvSpPr/>
              <p:nvPr/>
            </p:nvSpPr>
            <p:spPr>
              <a:xfrm>
                <a:off x="526473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1" name="Google Shape;17631;p30"/>
              <p:cNvSpPr/>
              <p:nvPr/>
            </p:nvSpPr>
            <p:spPr>
              <a:xfrm>
                <a:off x="554183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2" name="Google Shape;17632;p30"/>
              <p:cNvSpPr/>
              <p:nvPr/>
            </p:nvSpPr>
            <p:spPr>
              <a:xfrm>
                <a:off x="5818921"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3" name="Google Shape;17633;p30"/>
              <p:cNvSpPr/>
              <p:nvPr/>
            </p:nvSpPr>
            <p:spPr>
              <a:xfrm>
                <a:off x="609601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4" name="Google Shape;17634;p30"/>
              <p:cNvSpPr/>
              <p:nvPr/>
            </p:nvSpPr>
            <p:spPr>
              <a:xfrm>
                <a:off x="6373104"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5" name="Google Shape;17635;p30"/>
              <p:cNvSpPr/>
              <p:nvPr/>
            </p:nvSpPr>
            <p:spPr>
              <a:xfrm>
                <a:off x="665019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6" name="Google Shape;17636;p30"/>
              <p:cNvSpPr/>
              <p:nvPr/>
            </p:nvSpPr>
            <p:spPr>
              <a:xfrm>
                <a:off x="6927287"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7" name="Google Shape;17637;p30"/>
              <p:cNvSpPr/>
              <p:nvPr/>
            </p:nvSpPr>
            <p:spPr>
              <a:xfrm>
                <a:off x="7204379"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8" name="Google Shape;17638;p30"/>
              <p:cNvSpPr/>
              <p:nvPr/>
            </p:nvSpPr>
            <p:spPr>
              <a:xfrm>
                <a:off x="7481470"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9" name="Google Shape;17639;p30"/>
              <p:cNvSpPr/>
              <p:nvPr/>
            </p:nvSpPr>
            <p:spPr>
              <a:xfrm>
                <a:off x="7758562"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0" name="Google Shape;17640;p30"/>
              <p:cNvSpPr/>
              <p:nvPr/>
            </p:nvSpPr>
            <p:spPr>
              <a:xfrm>
                <a:off x="8035653"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1" name="Google Shape;17641;p30"/>
              <p:cNvSpPr/>
              <p:nvPr/>
            </p:nvSpPr>
            <p:spPr>
              <a:xfrm>
                <a:off x="8312745"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2" name="Google Shape;17642;p30"/>
              <p:cNvSpPr/>
              <p:nvPr/>
            </p:nvSpPr>
            <p:spPr>
              <a:xfrm>
                <a:off x="8589836"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3" name="Google Shape;17643;p30"/>
              <p:cNvSpPr/>
              <p:nvPr/>
            </p:nvSpPr>
            <p:spPr>
              <a:xfrm>
                <a:off x="8866928" y="47124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44" name="Google Shape;17644;p30"/>
            <p:cNvGrpSpPr/>
            <p:nvPr/>
          </p:nvGrpSpPr>
          <p:grpSpPr>
            <a:xfrm>
              <a:off x="0" y="4989600"/>
              <a:ext cx="9144128" cy="277200"/>
              <a:chOff x="0" y="4989600"/>
              <a:chExt cx="9144128" cy="277200"/>
            </a:xfrm>
          </p:grpSpPr>
          <p:sp>
            <p:nvSpPr>
              <p:cNvPr id="17645" name="Google Shape;17645;p30"/>
              <p:cNvSpPr/>
              <p:nvPr/>
            </p:nvSpPr>
            <p:spPr>
              <a:xfrm>
                <a:off x="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6" name="Google Shape;17646;p30"/>
              <p:cNvSpPr/>
              <p:nvPr/>
            </p:nvSpPr>
            <p:spPr>
              <a:xfrm>
                <a:off x="27709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7" name="Google Shape;17647;p30"/>
              <p:cNvSpPr/>
              <p:nvPr/>
            </p:nvSpPr>
            <p:spPr>
              <a:xfrm>
                <a:off x="55418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8" name="Google Shape;17648;p30"/>
              <p:cNvSpPr/>
              <p:nvPr/>
            </p:nvSpPr>
            <p:spPr>
              <a:xfrm>
                <a:off x="83127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9" name="Google Shape;17649;p30"/>
              <p:cNvSpPr/>
              <p:nvPr/>
            </p:nvSpPr>
            <p:spPr>
              <a:xfrm>
                <a:off x="110836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0" name="Google Shape;17650;p30"/>
              <p:cNvSpPr/>
              <p:nvPr/>
            </p:nvSpPr>
            <p:spPr>
              <a:xfrm>
                <a:off x="138545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1" name="Google Shape;17651;p30"/>
              <p:cNvSpPr/>
              <p:nvPr/>
            </p:nvSpPr>
            <p:spPr>
              <a:xfrm>
                <a:off x="166254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2" name="Google Shape;17652;p30"/>
              <p:cNvSpPr/>
              <p:nvPr/>
            </p:nvSpPr>
            <p:spPr>
              <a:xfrm>
                <a:off x="193964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3" name="Google Shape;17653;p30"/>
              <p:cNvSpPr/>
              <p:nvPr/>
            </p:nvSpPr>
            <p:spPr>
              <a:xfrm>
                <a:off x="221673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4" name="Google Shape;17654;p30"/>
              <p:cNvSpPr/>
              <p:nvPr/>
            </p:nvSpPr>
            <p:spPr>
              <a:xfrm>
                <a:off x="249382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5" name="Google Shape;17655;p30"/>
              <p:cNvSpPr/>
              <p:nvPr/>
            </p:nvSpPr>
            <p:spPr>
              <a:xfrm>
                <a:off x="277091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6" name="Google Shape;17656;p30"/>
              <p:cNvSpPr/>
              <p:nvPr/>
            </p:nvSpPr>
            <p:spPr>
              <a:xfrm>
                <a:off x="304800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7" name="Google Shape;17657;p30"/>
              <p:cNvSpPr/>
              <p:nvPr/>
            </p:nvSpPr>
            <p:spPr>
              <a:xfrm>
                <a:off x="332509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8" name="Google Shape;17658;p30"/>
              <p:cNvSpPr/>
              <p:nvPr/>
            </p:nvSpPr>
            <p:spPr>
              <a:xfrm>
                <a:off x="360218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9" name="Google Shape;17659;p30"/>
              <p:cNvSpPr/>
              <p:nvPr/>
            </p:nvSpPr>
            <p:spPr>
              <a:xfrm>
                <a:off x="387928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0" name="Google Shape;17660;p30"/>
              <p:cNvSpPr/>
              <p:nvPr/>
            </p:nvSpPr>
            <p:spPr>
              <a:xfrm>
                <a:off x="415637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1" name="Google Shape;17661;p30"/>
              <p:cNvSpPr/>
              <p:nvPr/>
            </p:nvSpPr>
            <p:spPr>
              <a:xfrm>
                <a:off x="443346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2" name="Google Shape;17662;p30"/>
              <p:cNvSpPr/>
              <p:nvPr/>
            </p:nvSpPr>
            <p:spPr>
              <a:xfrm>
                <a:off x="471055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3" name="Google Shape;17663;p30"/>
              <p:cNvSpPr/>
              <p:nvPr/>
            </p:nvSpPr>
            <p:spPr>
              <a:xfrm>
                <a:off x="498764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4" name="Google Shape;17664;p30"/>
              <p:cNvSpPr/>
              <p:nvPr/>
            </p:nvSpPr>
            <p:spPr>
              <a:xfrm>
                <a:off x="526473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5" name="Google Shape;17665;p30"/>
              <p:cNvSpPr/>
              <p:nvPr/>
            </p:nvSpPr>
            <p:spPr>
              <a:xfrm>
                <a:off x="554183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6" name="Google Shape;17666;p30"/>
              <p:cNvSpPr/>
              <p:nvPr/>
            </p:nvSpPr>
            <p:spPr>
              <a:xfrm>
                <a:off x="5818921"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7" name="Google Shape;17667;p30"/>
              <p:cNvSpPr/>
              <p:nvPr/>
            </p:nvSpPr>
            <p:spPr>
              <a:xfrm>
                <a:off x="609601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8" name="Google Shape;17668;p30"/>
              <p:cNvSpPr/>
              <p:nvPr/>
            </p:nvSpPr>
            <p:spPr>
              <a:xfrm>
                <a:off x="6373104"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9" name="Google Shape;17669;p30"/>
              <p:cNvSpPr/>
              <p:nvPr/>
            </p:nvSpPr>
            <p:spPr>
              <a:xfrm>
                <a:off x="665019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0" name="Google Shape;17670;p30"/>
              <p:cNvSpPr/>
              <p:nvPr/>
            </p:nvSpPr>
            <p:spPr>
              <a:xfrm>
                <a:off x="6927287"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1" name="Google Shape;17671;p30"/>
              <p:cNvSpPr/>
              <p:nvPr/>
            </p:nvSpPr>
            <p:spPr>
              <a:xfrm>
                <a:off x="7204379"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2" name="Google Shape;17672;p30"/>
              <p:cNvSpPr/>
              <p:nvPr/>
            </p:nvSpPr>
            <p:spPr>
              <a:xfrm>
                <a:off x="7481470"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3" name="Google Shape;17673;p30"/>
              <p:cNvSpPr/>
              <p:nvPr/>
            </p:nvSpPr>
            <p:spPr>
              <a:xfrm>
                <a:off x="7758562"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4" name="Google Shape;17674;p30"/>
              <p:cNvSpPr/>
              <p:nvPr/>
            </p:nvSpPr>
            <p:spPr>
              <a:xfrm>
                <a:off x="8035653"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5" name="Google Shape;17675;p30"/>
              <p:cNvSpPr/>
              <p:nvPr/>
            </p:nvSpPr>
            <p:spPr>
              <a:xfrm>
                <a:off x="8312745"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6" name="Google Shape;17676;p30"/>
              <p:cNvSpPr/>
              <p:nvPr/>
            </p:nvSpPr>
            <p:spPr>
              <a:xfrm>
                <a:off x="8589836"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7" name="Google Shape;17677;p30"/>
              <p:cNvSpPr/>
              <p:nvPr/>
            </p:nvSpPr>
            <p:spPr>
              <a:xfrm>
                <a:off x="8866928" y="4989600"/>
                <a:ext cx="277200" cy="277200"/>
              </a:xfrm>
              <a:prstGeom prst="rect">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678" name="Google Shape;17678;p30"/>
          <p:cNvSpPr/>
          <p:nvPr/>
        </p:nvSpPr>
        <p:spPr>
          <a:xfrm>
            <a:off x="214400" y="232800"/>
            <a:ext cx="8720204" cy="4672379"/>
          </a:xfrm>
          <a:custGeom>
            <a:avLst/>
            <a:gdLst/>
            <a:ahLst/>
            <a:cxnLst/>
            <a:rect l="l" t="t" r="r" b="b"/>
            <a:pathLst>
              <a:path w="282848" h="151553" extrusionOk="0">
                <a:moveTo>
                  <a:pt x="0" y="0"/>
                </a:moveTo>
                <a:lnTo>
                  <a:pt x="0" y="13192"/>
                </a:lnTo>
                <a:lnTo>
                  <a:pt x="5348" y="13192"/>
                </a:lnTo>
                <a:cubicBezTo>
                  <a:pt x="5947" y="12084"/>
                  <a:pt x="7093" y="11409"/>
                  <a:pt x="8341" y="11409"/>
                </a:cubicBezTo>
                <a:lnTo>
                  <a:pt x="8366" y="11409"/>
                </a:lnTo>
                <a:cubicBezTo>
                  <a:pt x="11015" y="11422"/>
                  <a:pt x="12632" y="14312"/>
                  <a:pt x="11257" y="16566"/>
                </a:cubicBezTo>
                <a:cubicBezTo>
                  <a:pt x="10596" y="17665"/>
                  <a:pt x="9478" y="18207"/>
                  <a:pt x="8360" y="18207"/>
                </a:cubicBezTo>
                <a:cubicBezTo>
                  <a:pt x="7172" y="18207"/>
                  <a:pt x="5985" y="17595"/>
                  <a:pt x="5348" y="16388"/>
                </a:cubicBezTo>
                <a:lnTo>
                  <a:pt x="0" y="16388"/>
                </a:lnTo>
                <a:lnTo>
                  <a:pt x="0" y="25174"/>
                </a:lnTo>
                <a:lnTo>
                  <a:pt x="5348" y="25174"/>
                </a:lnTo>
                <a:cubicBezTo>
                  <a:pt x="5950" y="24053"/>
                  <a:pt x="7103" y="23388"/>
                  <a:pt x="8322" y="23388"/>
                </a:cubicBezTo>
                <a:cubicBezTo>
                  <a:pt x="8598" y="23388"/>
                  <a:pt x="8878" y="23423"/>
                  <a:pt x="9156" y="23493"/>
                </a:cubicBezTo>
                <a:cubicBezTo>
                  <a:pt x="10658" y="23862"/>
                  <a:pt x="11715" y="25225"/>
                  <a:pt x="11715" y="26766"/>
                </a:cubicBezTo>
                <a:cubicBezTo>
                  <a:pt x="11715" y="28319"/>
                  <a:pt x="10658" y="29669"/>
                  <a:pt x="9156" y="30051"/>
                </a:cubicBezTo>
                <a:cubicBezTo>
                  <a:pt x="8878" y="30121"/>
                  <a:pt x="8598" y="30155"/>
                  <a:pt x="8322" y="30155"/>
                </a:cubicBezTo>
                <a:cubicBezTo>
                  <a:pt x="7103" y="30155"/>
                  <a:pt x="5950" y="29491"/>
                  <a:pt x="5348" y="28370"/>
                </a:cubicBezTo>
                <a:lnTo>
                  <a:pt x="0" y="28370"/>
                </a:lnTo>
                <a:lnTo>
                  <a:pt x="0" y="37156"/>
                </a:lnTo>
                <a:lnTo>
                  <a:pt x="5348" y="37156"/>
                </a:lnTo>
                <a:cubicBezTo>
                  <a:pt x="5950" y="36035"/>
                  <a:pt x="7103" y="35371"/>
                  <a:pt x="8322" y="35371"/>
                </a:cubicBezTo>
                <a:cubicBezTo>
                  <a:pt x="8598" y="35371"/>
                  <a:pt x="8878" y="35405"/>
                  <a:pt x="9156" y="35475"/>
                </a:cubicBezTo>
                <a:cubicBezTo>
                  <a:pt x="10671" y="35844"/>
                  <a:pt x="11715" y="37207"/>
                  <a:pt x="11715" y="38748"/>
                </a:cubicBezTo>
                <a:cubicBezTo>
                  <a:pt x="11715" y="40301"/>
                  <a:pt x="10671" y="41664"/>
                  <a:pt x="9156" y="42033"/>
                </a:cubicBezTo>
                <a:cubicBezTo>
                  <a:pt x="8878" y="42103"/>
                  <a:pt x="8598" y="42137"/>
                  <a:pt x="8322" y="42137"/>
                </a:cubicBezTo>
                <a:cubicBezTo>
                  <a:pt x="7103" y="42137"/>
                  <a:pt x="5950" y="41473"/>
                  <a:pt x="5348" y="40352"/>
                </a:cubicBezTo>
                <a:lnTo>
                  <a:pt x="0" y="40352"/>
                </a:lnTo>
                <a:lnTo>
                  <a:pt x="0" y="49138"/>
                </a:lnTo>
                <a:lnTo>
                  <a:pt x="5348" y="49138"/>
                </a:lnTo>
                <a:cubicBezTo>
                  <a:pt x="5950" y="48017"/>
                  <a:pt x="7103" y="47353"/>
                  <a:pt x="8322" y="47353"/>
                </a:cubicBezTo>
                <a:cubicBezTo>
                  <a:pt x="8598" y="47353"/>
                  <a:pt x="8878" y="47387"/>
                  <a:pt x="9156" y="47457"/>
                </a:cubicBezTo>
                <a:cubicBezTo>
                  <a:pt x="10671" y="47826"/>
                  <a:pt x="11715" y="49189"/>
                  <a:pt x="11715" y="50730"/>
                </a:cubicBezTo>
                <a:cubicBezTo>
                  <a:pt x="11715" y="52283"/>
                  <a:pt x="10671" y="53646"/>
                  <a:pt x="9156" y="54015"/>
                </a:cubicBezTo>
                <a:cubicBezTo>
                  <a:pt x="8878" y="54085"/>
                  <a:pt x="8598" y="54119"/>
                  <a:pt x="8322" y="54119"/>
                </a:cubicBezTo>
                <a:cubicBezTo>
                  <a:pt x="7103" y="54119"/>
                  <a:pt x="5950" y="53455"/>
                  <a:pt x="5348" y="52334"/>
                </a:cubicBezTo>
                <a:lnTo>
                  <a:pt x="0" y="52334"/>
                </a:lnTo>
                <a:lnTo>
                  <a:pt x="0" y="61120"/>
                </a:lnTo>
                <a:lnTo>
                  <a:pt x="5348" y="61120"/>
                </a:lnTo>
                <a:cubicBezTo>
                  <a:pt x="5950" y="59999"/>
                  <a:pt x="7103" y="59335"/>
                  <a:pt x="8322" y="59335"/>
                </a:cubicBezTo>
                <a:cubicBezTo>
                  <a:pt x="8598" y="59335"/>
                  <a:pt x="8878" y="59369"/>
                  <a:pt x="9156" y="59439"/>
                </a:cubicBezTo>
                <a:cubicBezTo>
                  <a:pt x="10671" y="59809"/>
                  <a:pt x="11715" y="61171"/>
                  <a:pt x="11715" y="62712"/>
                </a:cubicBezTo>
                <a:cubicBezTo>
                  <a:pt x="11715" y="64265"/>
                  <a:pt x="10671" y="65628"/>
                  <a:pt x="9156" y="65997"/>
                </a:cubicBezTo>
                <a:cubicBezTo>
                  <a:pt x="8878" y="66067"/>
                  <a:pt x="8598" y="66102"/>
                  <a:pt x="8322" y="66102"/>
                </a:cubicBezTo>
                <a:cubicBezTo>
                  <a:pt x="7103" y="66102"/>
                  <a:pt x="5950" y="65437"/>
                  <a:pt x="5348" y="64316"/>
                </a:cubicBezTo>
                <a:lnTo>
                  <a:pt x="0" y="64316"/>
                </a:lnTo>
                <a:lnTo>
                  <a:pt x="0" y="73102"/>
                </a:lnTo>
                <a:lnTo>
                  <a:pt x="5348" y="73102"/>
                </a:lnTo>
                <a:cubicBezTo>
                  <a:pt x="5950" y="71981"/>
                  <a:pt x="7103" y="71317"/>
                  <a:pt x="8322" y="71317"/>
                </a:cubicBezTo>
                <a:cubicBezTo>
                  <a:pt x="8598" y="71317"/>
                  <a:pt x="8878" y="71351"/>
                  <a:pt x="9156" y="71421"/>
                </a:cubicBezTo>
                <a:cubicBezTo>
                  <a:pt x="10671" y="71791"/>
                  <a:pt x="11715" y="73153"/>
                  <a:pt x="11715" y="74694"/>
                </a:cubicBezTo>
                <a:cubicBezTo>
                  <a:pt x="11715" y="76247"/>
                  <a:pt x="10671" y="77610"/>
                  <a:pt x="9156" y="77979"/>
                </a:cubicBezTo>
                <a:cubicBezTo>
                  <a:pt x="8878" y="78050"/>
                  <a:pt x="8598" y="78084"/>
                  <a:pt x="8322" y="78084"/>
                </a:cubicBezTo>
                <a:cubicBezTo>
                  <a:pt x="7103" y="78084"/>
                  <a:pt x="5950" y="77419"/>
                  <a:pt x="5348" y="76298"/>
                </a:cubicBezTo>
                <a:lnTo>
                  <a:pt x="0" y="76298"/>
                </a:lnTo>
                <a:lnTo>
                  <a:pt x="0" y="85084"/>
                </a:lnTo>
                <a:lnTo>
                  <a:pt x="5348" y="85084"/>
                </a:lnTo>
                <a:cubicBezTo>
                  <a:pt x="5950" y="83963"/>
                  <a:pt x="7103" y="83299"/>
                  <a:pt x="8322" y="83299"/>
                </a:cubicBezTo>
                <a:cubicBezTo>
                  <a:pt x="8598" y="83299"/>
                  <a:pt x="8878" y="83333"/>
                  <a:pt x="9156" y="83403"/>
                </a:cubicBezTo>
                <a:cubicBezTo>
                  <a:pt x="10658" y="83773"/>
                  <a:pt x="11715" y="85135"/>
                  <a:pt x="11715" y="86676"/>
                </a:cubicBezTo>
                <a:cubicBezTo>
                  <a:pt x="11715" y="88229"/>
                  <a:pt x="10658" y="89579"/>
                  <a:pt x="9156" y="89961"/>
                </a:cubicBezTo>
                <a:cubicBezTo>
                  <a:pt x="8881" y="90031"/>
                  <a:pt x="8604" y="90065"/>
                  <a:pt x="8330" y="90065"/>
                </a:cubicBezTo>
                <a:cubicBezTo>
                  <a:pt x="7108" y="90065"/>
                  <a:pt x="5952" y="89393"/>
                  <a:pt x="5348" y="88280"/>
                </a:cubicBezTo>
                <a:lnTo>
                  <a:pt x="0" y="88280"/>
                </a:lnTo>
                <a:lnTo>
                  <a:pt x="0" y="97066"/>
                </a:lnTo>
                <a:lnTo>
                  <a:pt x="5348" y="97066"/>
                </a:lnTo>
                <a:cubicBezTo>
                  <a:pt x="5950" y="95945"/>
                  <a:pt x="7103" y="95281"/>
                  <a:pt x="8322" y="95281"/>
                </a:cubicBezTo>
                <a:cubicBezTo>
                  <a:pt x="8598" y="95281"/>
                  <a:pt x="8878" y="95315"/>
                  <a:pt x="9156" y="95385"/>
                </a:cubicBezTo>
                <a:cubicBezTo>
                  <a:pt x="10658" y="95755"/>
                  <a:pt x="11715" y="97117"/>
                  <a:pt x="11715" y="98658"/>
                </a:cubicBezTo>
                <a:cubicBezTo>
                  <a:pt x="11715" y="100211"/>
                  <a:pt x="10658" y="101561"/>
                  <a:pt x="9156" y="101943"/>
                </a:cubicBezTo>
                <a:cubicBezTo>
                  <a:pt x="8881" y="102013"/>
                  <a:pt x="8604" y="102047"/>
                  <a:pt x="8330" y="102047"/>
                </a:cubicBezTo>
                <a:cubicBezTo>
                  <a:pt x="7108" y="102047"/>
                  <a:pt x="5952" y="101375"/>
                  <a:pt x="5348" y="100262"/>
                </a:cubicBezTo>
                <a:lnTo>
                  <a:pt x="0" y="100262"/>
                </a:lnTo>
                <a:lnTo>
                  <a:pt x="0" y="109048"/>
                </a:lnTo>
                <a:lnTo>
                  <a:pt x="5348" y="109048"/>
                </a:lnTo>
                <a:cubicBezTo>
                  <a:pt x="5950" y="107927"/>
                  <a:pt x="7103" y="107263"/>
                  <a:pt x="8322" y="107263"/>
                </a:cubicBezTo>
                <a:cubicBezTo>
                  <a:pt x="8598" y="107263"/>
                  <a:pt x="8878" y="107297"/>
                  <a:pt x="9156" y="107367"/>
                </a:cubicBezTo>
                <a:cubicBezTo>
                  <a:pt x="10658" y="107737"/>
                  <a:pt x="11715" y="109099"/>
                  <a:pt x="11715" y="110640"/>
                </a:cubicBezTo>
                <a:cubicBezTo>
                  <a:pt x="11715" y="112193"/>
                  <a:pt x="10658" y="113543"/>
                  <a:pt x="9156" y="113925"/>
                </a:cubicBezTo>
                <a:cubicBezTo>
                  <a:pt x="8881" y="113995"/>
                  <a:pt x="8604" y="114029"/>
                  <a:pt x="8330" y="114029"/>
                </a:cubicBezTo>
                <a:cubicBezTo>
                  <a:pt x="7108" y="114029"/>
                  <a:pt x="5952" y="113358"/>
                  <a:pt x="5348" y="112244"/>
                </a:cubicBezTo>
                <a:lnTo>
                  <a:pt x="0" y="112244"/>
                </a:lnTo>
                <a:lnTo>
                  <a:pt x="0" y="121030"/>
                </a:lnTo>
                <a:lnTo>
                  <a:pt x="5348" y="121030"/>
                </a:lnTo>
                <a:cubicBezTo>
                  <a:pt x="5950" y="119909"/>
                  <a:pt x="7103" y="119245"/>
                  <a:pt x="8322" y="119245"/>
                </a:cubicBezTo>
                <a:cubicBezTo>
                  <a:pt x="8598" y="119245"/>
                  <a:pt x="8878" y="119279"/>
                  <a:pt x="9156" y="119350"/>
                </a:cubicBezTo>
                <a:cubicBezTo>
                  <a:pt x="10658" y="119719"/>
                  <a:pt x="11715" y="121081"/>
                  <a:pt x="11715" y="122622"/>
                </a:cubicBezTo>
                <a:cubicBezTo>
                  <a:pt x="11715" y="124175"/>
                  <a:pt x="10658" y="125525"/>
                  <a:pt x="9156" y="125907"/>
                </a:cubicBezTo>
                <a:cubicBezTo>
                  <a:pt x="8881" y="125977"/>
                  <a:pt x="8604" y="126011"/>
                  <a:pt x="8330" y="126011"/>
                </a:cubicBezTo>
                <a:cubicBezTo>
                  <a:pt x="7108" y="126011"/>
                  <a:pt x="5952" y="125340"/>
                  <a:pt x="5348" y="124226"/>
                </a:cubicBezTo>
                <a:lnTo>
                  <a:pt x="0" y="124226"/>
                </a:lnTo>
                <a:lnTo>
                  <a:pt x="0" y="133012"/>
                </a:lnTo>
                <a:lnTo>
                  <a:pt x="5348" y="133012"/>
                </a:lnTo>
                <a:cubicBezTo>
                  <a:pt x="5950" y="131891"/>
                  <a:pt x="7103" y="131227"/>
                  <a:pt x="8322" y="131227"/>
                </a:cubicBezTo>
                <a:cubicBezTo>
                  <a:pt x="8598" y="131227"/>
                  <a:pt x="8878" y="131261"/>
                  <a:pt x="9156" y="131332"/>
                </a:cubicBezTo>
                <a:cubicBezTo>
                  <a:pt x="10658" y="131701"/>
                  <a:pt x="11715" y="133063"/>
                  <a:pt x="11715" y="134604"/>
                </a:cubicBezTo>
                <a:cubicBezTo>
                  <a:pt x="11715" y="136157"/>
                  <a:pt x="10658" y="137507"/>
                  <a:pt x="9156" y="137889"/>
                </a:cubicBezTo>
                <a:cubicBezTo>
                  <a:pt x="8881" y="137959"/>
                  <a:pt x="8604" y="137993"/>
                  <a:pt x="8330" y="137993"/>
                </a:cubicBezTo>
                <a:cubicBezTo>
                  <a:pt x="7108" y="137993"/>
                  <a:pt x="5952" y="137322"/>
                  <a:pt x="5348" y="136208"/>
                </a:cubicBezTo>
                <a:lnTo>
                  <a:pt x="0" y="136208"/>
                </a:lnTo>
                <a:lnTo>
                  <a:pt x="0" y="151552"/>
                </a:lnTo>
                <a:lnTo>
                  <a:pt x="282847" y="151552"/>
                </a:lnTo>
                <a:lnTo>
                  <a:pt x="282847" y="0"/>
                </a:lnTo>
                <a:close/>
              </a:path>
            </a:pathLst>
          </a:custGeom>
          <a:solidFill>
            <a:schemeClr val="lt1"/>
          </a:solidFill>
          <a:ln>
            <a:noFill/>
          </a:ln>
          <a:effectLst>
            <a:outerShdw dist="76200" dir="2820000" algn="bl" rotWithShape="0">
              <a:schemeClr val="dk1">
                <a:alpha val="2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79" name="Google Shape;17679;p30"/>
          <p:cNvPicPr preferRelativeResize="0"/>
          <p:nvPr/>
        </p:nvPicPr>
        <p:blipFill>
          <a:blip r:embed="rId2">
            <a:alphaModFix/>
          </a:blip>
          <a:stretch>
            <a:fillRect/>
          </a:stretch>
        </p:blipFill>
        <p:spPr>
          <a:xfrm>
            <a:off x="973975" y="730625"/>
            <a:ext cx="293350" cy="377175"/>
          </a:xfrm>
          <a:prstGeom prst="rect">
            <a:avLst/>
          </a:prstGeom>
          <a:noFill/>
          <a:ln>
            <a:noFill/>
          </a:ln>
        </p:spPr>
      </p:pic>
      <p:pic>
        <p:nvPicPr>
          <p:cNvPr id="17680" name="Google Shape;17680;p30"/>
          <p:cNvPicPr preferRelativeResize="0"/>
          <p:nvPr/>
        </p:nvPicPr>
        <p:blipFill>
          <a:blip r:embed="rId3">
            <a:alphaModFix/>
          </a:blip>
          <a:stretch>
            <a:fillRect/>
          </a:stretch>
        </p:blipFill>
        <p:spPr>
          <a:xfrm>
            <a:off x="720000" y="539493"/>
            <a:ext cx="204000" cy="285607"/>
          </a:xfrm>
          <a:prstGeom prst="rect">
            <a:avLst/>
          </a:prstGeom>
          <a:noFill/>
          <a:ln>
            <a:noFill/>
          </a:ln>
        </p:spPr>
      </p:pic>
      <p:pic>
        <p:nvPicPr>
          <p:cNvPr id="17681" name="Google Shape;17681;p30"/>
          <p:cNvPicPr preferRelativeResize="0"/>
          <p:nvPr/>
        </p:nvPicPr>
        <p:blipFill>
          <a:blip r:embed="rId4">
            <a:alphaModFix/>
          </a:blip>
          <a:stretch>
            <a:fillRect/>
          </a:stretch>
        </p:blipFill>
        <p:spPr>
          <a:xfrm>
            <a:off x="8177850" y="144600"/>
            <a:ext cx="452570" cy="569400"/>
          </a:xfrm>
          <a:prstGeom prst="rect">
            <a:avLst/>
          </a:prstGeom>
          <a:noFill/>
          <a:ln>
            <a:noFill/>
          </a:ln>
        </p:spPr>
      </p:pic>
    </p:spTree>
  </p:cSld>
  <p:clrMapOvr>
    <a:masterClrMapping/>
  </p:clrMapOvr>
  <p:transition spd="med">
    <p:push dir="u"/>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1"/>
            </a:gs>
            <a:gs pos="100000">
              <a:schemeClr val="lt1"/>
            </a:gs>
          </a:gsLst>
          <a:lin ang="2700006"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Londrina Solid"/>
              <a:buNone/>
              <a:defRPr sz="3500">
                <a:solidFill>
                  <a:schemeClr val="dk1"/>
                </a:solidFill>
                <a:latin typeface="Londrina Solid"/>
                <a:ea typeface="Londrina Solid"/>
                <a:cs typeface="Londrina Solid"/>
                <a:sym typeface="Londrina Soli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1pPr>
            <a:lvl2pPr marL="914400" lvl="1"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2pPr>
            <a:lvl3pPr marL="1371600" lvl="2"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3pPr>
            <a:lvl4pPr marL="1828800" lvl="3"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4pPr>
            <a:lvl5pPr marL="2286000" lvl="4"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5pPr>
            <a:lvl6pPr marL="2743200" lvl="5"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6pPr>
            <a:lvl7pPr marL="3200400" lvl="6"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7pPr>
            <a:lvl8pPr marL="3657600" lvl="7"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8pPr>
            <a:lvl9pPr marL="4114800" lvl="8" indent="-317500">
              <a:lnSpc>
                <a:spcPct val="100000"/>
              </a:lnSpc>
              <a:spcBef>
                <a:spcPts val="0"/>
              </a:spcBef>
              <a:spcAft>
                <a:spcPts val="0"/>
              </a:spcAft>
              <a:buClr>
                <a:schemeClr val="dk1"/>
              </a:buClr>
              <a:buSzPts val="1400"/>
              <a:buFont typeface="Work Sans"/>
              <a:buChar char="■"/>
              <a:defRPr>
                <a:solidFill>
                  <a:schemeClr val="dk1"/>
                </a:solidFill>
                <a:latin typeface="Work Sans"/>
                <a:ea typeface="Work Sans"/>
                <a:cs typeface="Work Sans"/>
                <a:sym typeface="Work Sans"/>
              </a:defRPr>
            </a:lvl9pPr>
          </a:lstStyle>
          <a:p>
            <a:endParaRPr/>
          </a:p>
        </p:txBody>
      </p:sp>
    </p:spTree>
  </p:cSld>
  <p:clrMap bg1="lt1" tx1="dk1" bg2="dk2" tx2="lt2" accent1="accent1" accent2="accent2" accent3="accent3" accent4="accent4" accent5="accent5" accent6="accent6" hlink="hlink" folHlink="folHlink"/>
  <p:sldLayoutIdLst>
    <p:sldLayoutId id="2147483654" r:id="rId1"/>
    <p:sldLayoutId id="2147483658" r:id="rId2"/>
    <p:sldLayoutId id="2147483675" r:id="rId3"/>
    <p:sldLayoutId id="2147483676" r:id="rId4"/>
  </p:sldLayoutIdLst>
  <p:transition spd="med">
    <p:push dir="u"/>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sv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8.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2.png"/><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2.png"/><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2.svg"/><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53.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56.pn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xml"/><Relationship Id="rId4" Type="http://schemas.openxmlformats.org/officeDocument/2006/relationships/image" Target="../media/image74.sv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7"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1.xml"/><Relationship Id="rId6" Type="http://schemas.microsoft.com/office/2007/relationships/hdphoto" Target="../media/hdphoto3.wdp"/><Relationship Id="rId5" Type="http://schemas.openxmlformats.org/officeDocument/2006/relationships/image" Target="../media/image12.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1.svg"/><Relationship Id="rId5" Type="http://schemas.openxmlformats.org/officeDocument/2006/relationships/image" Target="../media/image14.png"/><Relationship Id="rId4" Type="http://schemas.microsoft.com/office/2007/relationships/hdphoto" Target="../media/hdphoto4.wdp"/></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DCA65-BEC7-B929-07A5-1D1250B0344B}"/>
              </a:ext>
            </a:extLst>
          </p:cNvPr>
          <p:cNvSpPr txBox="1"/>
          <p:nvPr/>
        </p:nvSpPr>
        <p:spPr>
          <a:xfrm>
            <a:off x="852406" y="1064863"/>
            <a:ext cx="7439187" cy="3013774"/>
          </a:xfrm>
          <a:prstGeom prst="rect">
            <a:avLst/>
          </a:prstGeom>
          <a:noFill/>
        </p:spPr>
        <p:txBody>
          <a:bodyPr wrap="square">
            <a:spAutoFit/>
          </a:bodyPr>
          <a:lstStyle/>
          <a:p>
            <a:pPr algn="ctr">
              <a:lnSpc>
                <a:spcPct val="150000"/>
              </a:lnSpc>
              <a:spcBef>
                <a:spcPts val="200"/>
              </a:spcBef>
            </a:pPr>
            <a:r>
              <a:rPr lang="vi-VN" sz="4200" b="1" dirty="0">
                <a:solidFill>
                  <a:srgbClr val="0432FF"/>
                </a:solidFill>
                <a:effectLst/>
                <a:latin typeface="Arial" panose="020B0604020202020204" pitchFamily="34" charset="0"/>
                <a:ea typeface="Times New Roman" panose="02020603050405020304" pitchFamily="18" charset="0"/>
                <a:cs typeface="Arial" panose="020B0604020202020204" pitchFamily="34" charset="0"/>
              </a:rPr>
              <a:t>KÍNH CHÀO QUÝ THẦY CÔ VÀ CÁC EM ĐẾN VỚI </a:t>
            </a:r>
          </a:p>
          <a:p>
            <a:pPr algn="ctr">
              <a:lnSpc>
                <a:spcPct val="150000"/>
              </a:lnSpc>
              <a:spcBef>
                <a:spcPts val="200"/>
              </a:spcBef>
            </a:pPr>
            <a:r>
              <a:rPr lang="vi-VN" sz="4200" b="1" dirty="0">
                <a:solidFill>
                  <a:srgbClr val="0432FF"/>
                </a:solidFill>
                <a:effectLst/>
                <a:latin typeface="Arial" panose="020B0604020202020204" pitchFamily="34" charset="0"/>
                <a:ea typeface="Times New Roman" panose="02020603050405020304" pitchFamily="18" charset="0"/>
                <a:cs typeface="Arial" panose="020B0604020202020204" pitchFamily="34" charset="0"/>
              </a:rPr>
              <a:t>BUỔI HỌC HÔM NAY</a:t>
            </a:r>
            <a:endParaRPr lang="en-VN" sz="4200" b="1" dirty="0">
              <a:solidFill>
                <a:srgbClr val="FF93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Freeform 24">
            <a:extLst>
              <a:ext uri="{FF2B5EF4-FFF2-40B4-BE49-F238E27FC236}">
                <a16:creationId xmlns:a16="http://schemas.microsoft.com/office/drawing/2014/main" id="{DDDAF92E-6CF7-8FD8-DD89-082D24935196}"/>
              </a:ext>
            </a:extLst>
          </p:cNvPr>
          <p:cNvSpPr/>
          <p:nvPr/>
        </p:nvSpPr>
        <p:spPr>
          <a:xfrm>
            <a:off x="7100342" y="3330218"/>
            <a:ext cx="2043658" cy="1813282"/>
          </a:xfrm>
          <a:custGeom>
            <a:avLst/>
            <a:gdLst/>
            <a:ahLst/>
            <a:cxnLst/>
            <a:rect l="l" t="t" r="r" b="b"/>
            <a:pathLst>
              <a:path w="2043658" h="1813282">
                <a:moveTo>
                  <a:pt x="0" y="0"/>
                </a:moveTo>
                <a:lnTo>
                  <a:pt x="2043658" y="0"/>
                </a:lnTo>
                <a:lnTo>
                  <a:pt x="2043658" y="1813282"/>
                </a:lnTo>
                <a:lnTo>
                  <a:pt x="0" y="181328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5" name="Freeform 2">
            <a:extLst>
              <a:ext uri="{FF2B5EF4-FFF2-40B4-BE49-F238E27FC236}">
                <a16:creationId xmlns:a16="http://schemas.microsoft.com/office/drawing/2014/main" id="{8BB8B706-7859-3D3B-FFCC-0E515A8A2610}"/>
              </a:ext>
            </a:extLst>
          </p:cNvPr>
          <p:cNvSpPr/>
          <p:nvPr/>
        </p:nvSpPr>
        <p:spPr>
          <a:xfrm>
            <a:off x="759415" y="353388"/>
            <a:ext cx="861115" cy="962629"/>
          </a:xfrm>
          <a:custGeom>
            <a:avLst/>
            <a:gdLst/>
            <a:ahLst/>
            <a:cxnLst/>
            <a:rect l="l" t="t" r="r" b="b"/>
            <a:pathLst>
              <a:path w="861115" h="962629">
                <a:moveTo>
                  <a:pt x="0" y="0"/>
                </a:moveTo>
                <a:lnTo>
                  <a:pt x="861115" y="0"/>
                </a:lnTo>
                <a:lnTo>
                  <a:pt x="861115" y="962629"/>
                </a:lnTo>
                <a:lnTo>
                  <a:pt x="0" y="962629"/>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Tree>
    <p:extLst>
      <p:ext uri="{BB962C8B-B14F-4D97-AF65-F5344CB8AC3E}">
        <p14:creationId xmlns:p14="http://schemas.microsoft.com/office/powerpoint/2010/main" val="2075966247"/>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EC8EFC-712C-D79A-7E0F-01C24D27C404}"/>
              </a:ext>
            </a:extLst>
          </p:cNvPr>
          <p:cNvSpPr txBox="1"/>
          <p:nvPr/>
        </p:nvSpPr>
        <p:spPr>
          <a:xfrm>
            <a:off x="3829649" y="353355"/>
            <a:ext cx="1484702" cy="461665"/>
          </a:xfrm>
          <a:prstGeom prst="rect">
            <a:avLst/>
          </a:prstGeom>
          <a:solidFill>
            <a:schemeClr val="bg1"/>
          </a:solidFill>
          <a:ln>
            <a:solidFill>
              <a:srgbClr val="C00000"/>
            </a:solidFill>
          </a:ln>
        </p:spPr>
        <p:txBody>
          <a:bodyPr wrap="none" rtlCol="0">
            <a:spAutoFit/>
          </a:bodyPr>
          <a:lstStyle/>
          <a:p>
            <a:r>
              <a:rPr lang="en-VN" sz="2400" b="1" dirty="0">
                <a:solidFill>
                  <a:srgbClr val="C00000"/>
                </a:solidFill>
              </a:rPr>
              <a:t>Nhận xét</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5456A3D9-3A66-28C7-1C0B-37D07710DD6F}"/>
                  </a:ext>
                </a:extLst>
              </p:cNvPr>
              <p:cNvSpPr txBox="1"/>
              <p:nvPr/>
            </p:nvSpPr>
            <p:spPr>
              <a:xfrm>
                <a:off x="762386" y="963713"/>
                <a:ext cx="8056150" cy="1287468"/>
              </a:xfrm>
              <a:prstGeom prst="rect">
                <a:avLst/>
              </a:prstGeom>
              <a:noFill/>
            </p:spPr>
            <p:txBody>
              <a:bodyPr wrap="square">
                <a:spAutoFit/>
              </a:bodyPr>
              <a:lstStyle/>
              <a:p>
                <a:pPr algn="just">
                  <a:lnSpc>
                    <a:spcPct val="150000"/>
                  </a:lnSpc>
                  <a:spcAft>
                    <a:spcPts val="800"/>
                  </a:spcAft>
                  <a:tabLst>
                    <a:tab pos="361950" algn="l"/>
                  </a:tabLst>
                </a:pPr>
                <a:r>
                  <a:rPr lang="vi-VN" sz="1800" dirty="0">
                    <a:effectLst/>
                    <a:latin typeface="Arial" panose="020B0604020202020204" pitchFamily="34" charset="0"/>
                    <a:ea typeface="Times New Roman" panose="02020603050405020304" pitchFamily="18" charset="0"/>
                    <a:cs typeface="Arial" panose="020B0604020202020204" pitchFamily="34" charset="0"/>
                  </a:rPr>
                  <a:t>1. Cho đường thẳng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và đường tròn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𝑂</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𝑅</m:t>
                        </m:r>
                      </m:e>
                    </m:d>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Gọi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𝑑</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là khoảng cách từ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𝑂</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đến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Đường thẳng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𝑎</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và đường tròn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𝑂</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𝑅</m:t>
                        </m:r>
                      </m:e>
                    </m:d>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cắt nhau khi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&lt;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𝑅</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tiếp xúc với nhau khi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𝑅</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và không giao nhau khi </a:t>
                </a:r>
                <a14:m>
                  <m:oMath xmlns:m="http://schemas.openxmlformats.org/officeDocument/2006/math">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𝑑</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&gt;</m:t>
                    </m:r>
                    <m:r>
                      <a:rPr lang="vi-VN" sz="1800" i="1">
                        <a:effectLst/>
                        <a:latin typeface="Cambria Math" panose="02040503050406030204" pitchFamily="18" charset="0"/>
                        <a:ea typeface="Times New Roman" panose="02020603050405020304" pitchFamily="18" charset="0"/>
                        <a:cs typeface="Times New Roman" panose="02020603050405020304" pitchFamily="18" charset="0"/>
                      </a:rPr>
                      <m:t>𝑅</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5456A3D9-3A66-28C7-1C0B-37D07710DD6F}"/>
                  </a:ext>
                </a:extLst>
              </p:cNvPr>
              <p:cNvSpPr txBox="1">
                <a:spLocks noRot="1" noChangeAspect="1" noMove="1" noResize="1" noEditPoints="1" noAdjustHandles="1" noChangeArrowheads="1" noChangeShapeType="1" noTextEdit="1"/>
              </p:cNvSpPr>
              <p:nvPr/>
            </p:nvSpPr>
            <p:spPr>
              <a:xfrm>
                <a:off x="762386" y="963713"/>
                <a:ext cx="8056150" cy="1287468"/>
              </a:xfrm>
              <a:prstGeom prst="rect">
                <a:avLst/>
              </a:prstGeom>
              <a:blipFill>
                <a:blip r:embed="rId2"/>
                <a:stretch>
                  <a:fillRect l="-630" r="-630" b="-5825"/>
                </a:stretch>
              </a:blipFill>
            </p:spPr>
            <p:txBody>
              <a:bodyPr/>
              <a:lstStyle/>
              <a:p>
                <a:r>
                  <a:rPr lang="en-VN">
                    <a:noFill/>
                  </a:rPr>
                  <a:t> </a:t>
                </a:r>
              </a:p>
            </p:txBody>
          </p:sp>
        </mc:Fallback>
      </mc:AlternateContent>
      <p:pic>
        <p:nvPicPr>
          <p:cNvPr id="6" name="Picture 5" descr="A collage of images of circles and lines&#10;&#10;Description automatically generated">
            <a:extLst>
              <a:ext uri="{FF2B5EF4-FFF2-40B4-BE49-F238E27FC236}">
                <a16:creationId xmlns:a16="http://schemas.microsoft.com/office/drawing/2014/main" id="{B137F64D-4361-7C81-F35A-F525A347C8F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83896" y="1831038"/>
            <a:ext cx="2834640" cy="2969260"/>
          </a:xfrm>
          <a:prstGeom prst="rect">
            <a:avLst/>
          </a:prstGeom>
          <a:noFill/>
        </p:spPr>
      </p:pic>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3717B8A7-D00D-3864-2846-02ED9105CC2B}"/>
                  </a:ext>
                </a:extLst>
              </p:cNvPr>
              <p:cNvSpPr txBox="1"/>
              <p:nvPr/>
            </p:nvSpPr>
            <p:spPr>
              <a:xfrm>
                <a:off x="850594" y="3687342"/>
                <a:ext cx="4579748" cy="871970"/>
              </a:xfrm>
              <a:prstGeom prst="rect">
                <a:avLst/>
              </a:prstGeom>
              <a:noFill/>
            </p:spPr>
            <p:txBody>
              <a:bodyPr wrap="square">
                <a:spAutoFit/>
              </a:bodyPr>
              <a:lstStyle/>
              <a:p>
                <a:pPr algn="just">
                  <a:lnSpc>
                    <a:spcPct val="150000"/>
                  </a:lnSpc>
                  <a:spcAft>
                    <a:spcPts val="800"/>
                  </a:spcAft>
                  <a:tabLst>
                    <a:tab pos="361950" algn="l"/>
                  </a:tabLst>
                </a:pPr>
                <a:r>
                  <a:rPr lang="vi-VN" sz="1800" dirty="0">
                    <a:effectLst/>
                    <a:latin typeface="Arial" panose="020B0604020202020204" pitchFamily="34" charset="0"/>
                    <a:ea typeface="Times New Roman" panose="02020603050405020304" pitchFamily="18" charset="0"/>
                    <a:cs typeface="Arial" panose="020B0604020202020204" pitchFamily="34" charset="0"/>
                  </a:rPr>
                  <a:t>2. Nếu hai đường thẳng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tiếp xúc với đường tròn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tại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thì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OH</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8" name="TextBox 7">
                <a:extLst>
                  <a:ext uri="{FF2B5EF4-FFF2-40B4-BE49-F238E27FC236}">
                    <a16:creationId xmlns:a16="http://schemas.microsoft.com/office/drawing/2014/main" id="{3717B8A7-D00D-3864-2846-02ED9105CC2B}"/>
                  </a:ext>
                </a:extLst>
              </p:cNvPr>
              <p:cNvSpPr txBox="1">
                <a:spLocks noRot="1" noChangeAspect="1" noMove="1" noResize="1" noEditPoints="1" noAdjustHandles="1" noChangeArrowheads="1" noChangeShapeType="1" noTextEdit="1"/>
              </p:cNvSpPr>
              <p:nvPr/>
            </p:nvSpPr>
            <p:spPr>
              <a:xfrm>
                <a:off x="850594" y="3687342"/>
                <a:ext cx="4579748" cy="871970"/>
              </a:xfrm>
              <a:prstGeom prst="rect">
                <a:avLst/>
              </a:prstGeom>
              <a:blipFill>
                <a:blip r:embed="rId4"/>
                <a:stretch>
                  <a:fillRect l="-1385" r="-1108" b="-10000"/>
                </a:stretch>
              </a:blipFill>
            </p:spPr>
            <p:txBody>
              <a:bodyPr/>
              <a:lstStyle/>
              <a:p>
                <a:r>
                  <a:rPr lang="en-VN">
                    <a:noFill/>
                  </a:rPr>
                  <a:t> </a:t>
                </a:r>
              </a:p>
            </p:txBody>
          </p:sp>
        </mc:Fallback>
      </mc:AlternateContent>
    </p:spTree>
    <p:extLst>
      <p:ext uri="{BB962C8B-B14F-4D97-AF65-F5344CB8AC3E}">
        <p14:creationId xmlns:p14="http://schemas.microsoft.com/office/powerpoint/2010/main" val="2715643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strips(down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FB3C55E-369C-EDE1-0A19-C5D811ACF601}"/>
              </a:ext>
            </a:extLst>
          </p:cNvPr>
          <p:cNvSpPr txBox="1"/>
          <p:nvPr/>
        </p:nvSpPr>
        <p:spPr>
          <a:xfrm>
            <a:off x="246007" y="276866"/>
            <a:ext cx="3373039" cy="400110"/>
          </a:xfrm>
          <a:prstGeom prst="rect">
            <a:avLst/>
          </a:prstGeom>
          <a:solidFill>
            <a:schemeClr val="bg1"/>
          </a:solidFill>
          <a:ln>
            <a:solidFill>
              <a:schemeClr val="accent2">
                <a:lumMod val="50000"/>
              </a:schemeClr>
            </a:solidFill>
          </a:ln>
        </p:spPr>
        <p:txBody>
          <a:bodyPr wrap="none" rtlCol="0">
            <a:spAutoFit/>
          </a:bodyPr>
          <a:lstStyle/>
          <a:p>
            <a:r>
              <a:rPr lang="en-VN" sz="2000" b="1" dirty="0">
                <a:solidFill>
                  <a:schemeClr val="accent2">
                    <a:lumMod val="50000"/>
                  </a:schemeClr>
                </a:solidFill>
              </a:rPr>
              <a:t>Luyện tập 1 (SGK – tr.100)</a:t>
            </a:r>
          </a:p>
        </p:txBody>
      </p:sp>
      <p:sp>
        <p:nvSpPr>
          <p:cNvPr id="5" name="TextBox 4">
            <a:extLst>
              <a:ext uri="{FF2B5EF4-FFF2-40B4-BE49-F238E27FC236}">
                <a16:creationId xmlns:a16="http://schemas.microsoft.com/office/drawing/2014/main" id="{A3276A6B-3C58-D077-07C5-4471F91822F2}"/>
              </a:ext>
            </a:extLst>
          </p:cNvPr>
          <p:cNvSpPr txBox="1"/>
          <p:nvPr/>
        </p:nvSpPr>
        <p:spPr>
          <a:xfrm>
            <a:off x="581215" y="676976"/>
            <a:ext cx="8316778" cy="3920945"/>
          </a:xfrm>
          <a:prstGeom prst="rect">
            <a:avLst/>
          </a:prstGeom>
          <a:noFill/>
        </p:spPr>
        <p:txBody>
          <a:bodyPr wrap="square">
            <a:spAutoFit/>
          </a:bodyPr>
          <a:lstStyle/>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Cho đường thẳng a và điểm O cách a một khoảng bằng 4 cm. Không vẽ hình, hãy dự đoán xem mỗi đường tròn sau cắt, tiếp xúc hay không cắt đường thẳng a. Tại sao?</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a) (O; 3 cm)</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b) (O; 5 cm)</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c) (O; 4 cm)</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9" name="Freeform 9">
            <a:extLst>
              <a:ext uri="{FF2B5EF4-FFF2-40B4-BE49-F238E27FC236}">
                <a16:creationId xmlns:a16="http://schemas.microsoft.com/office/drawing/2014/main" id="{6D0C2232-FECA-17B0-CB55-385A4E131997}"/>
              </a:ext>
            </a:extLst>
          </p:cNvPr>
          <p:cNvSpPr/>
          <p:nvPr/>
        </p:nvSpPr>
        <p:spPr>
          <a:xfrm>
            <a:off x="7030656" y="3186378"/>
            <a:ext cx="1325086" cy="1411543"/>
          </a:xfrm>
          <a:custGeom>
            <a:avLst/>
            <a:gdLst/>
            <a:ahLst/>
            <a:cxnLst/>
            <a:rect l="l" t="t" r="r" b="b"/>
            <a:pathLst>
              <a:path w="1325086" h="1411543">
                <a:moveTo>
                  <a:pt x="0" y="0"/>
                </a:moveTo>
                <a:lnTo>
                  <a:pt x="1325086" y="0"/>
                </a:lnTo>
                <a:lnTo>
                  <a:pt x="1325086" y="1411543"/>
                </a:lnTo>
                <a:lnTo>
                  <a:pt x="0" y="1411543"/>
                </a:lnTo>
                <a:lnTo>
                  <a:pt x="0" y="0"/>
                </a:lnTo>
                <a:close/>
              </a:path>
            </a:pathLst>
          </a:custGeom>
          <a:blipFill>
            <a:blip r:embed="rId2"/>
            <a:stretch>
              <a:fillRect/>
            </a:stretch>
          </a:blipFill>
        </p:spPr>
      </p:sp>
    </p:spTree>
    <p:extLst>
      <p:ext uri="{BB962C8B-B14F-4D97-AF65-F5344CB8AC3E}">
        <p14:creationId xmlns:p14="http://schemas.microsoft.com/office/powerpoint/2010/main" val="72148129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21A71AF-8FB9-E20F-B717-491BFDF440B9}"/>
              </a:ext>
            </a:extLst>
          </p:cNvPr>
          <p:cNvSpPr txBox="1"/>
          <p:nvPr/>
        </p:nvSpPr>
        <p:spPr>
          <a:xfrm>
            <a:off x="4238415" y="433953"/>
            <a:ext cx="667170" cy="400110"/>
          </a:xfrm>
          <a:prstGeom prst="rect">
            <a:avLst/>
          </a:prstGeom>
          <a:noFill/>
        </p:spPr>
        <p:txBody>
          <a:bodyPr wrap="none" rtlCol="0">
            <a:spAutoFit/>
          </a:bodyPr>
          <a:lstStyle/>
          <a:p>
            <a:r>
              <a:rPr lang="en-VN" sz="2000" b="1" dirty="0">
                <a:solidFill>
                  <a:srgbClr val="FF0000"/>
                </a:solidFill>
              </a:rPr>
              <a:t>Giải</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3B447F56-52AA-DFA6-0CA6-A502DCE6B23E}"/>
                  </a:ext>
                </a:extLst>
              </p:cNvPr>
              <p:cNvSpPr txBox="1"/>
              <p:nvPr/>
            </p:nvSpPr>
            <p:spPr>
              <a:xfrm>
                <a:off x="998675" y="964557"/>
                <a:ext cx="6833360" cy="3690177"/>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=4 </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cm</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=3 </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cm</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&lt;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000" smtClean="0">
                    <a:effectLst/>
                    <a:latin typeface="Arial" panose="020B0604020202020204" pitchFamily="34" charset="0"/>
                    <a:ea typeface="Times New Roman" panose="02020603050405020304" pitchFamily="18" charset="0"/>
                    <a:cs typeface="Arial" panose="020B0604020202020204" pitchFamily="34" charset="0"/>
                  </a:rPr>
                  <a:t>Suy ra</a:t>
                </a:r>
                <a:r>
                  <a:rPr lang="vi-VN" sz="2000" smtClean="0">
                    <a:effectLst/>
                    <a:latin typeface="Arial" panose="020B0604020202020204" pitchFamily="34" charset="0"/>
                    <a:ea typeface="Times New Roman" panose="02020603050405020304" pitchFamily="18" charset="0"/>
                    <a:cs typeface="Arial" panose="020B0604020202020204" pitchFamily="34" charset="0"/>
                  </a:rPr>
                  <a:t> </a:t>
                </a:r>
                <a:r>
                  <a:rPr lang="en-US" sz="2000">
                    <a:latin typeface="Arial" panose="020B0604020202020204" pitchFamily="34" charset="0"/>
                    <a:ea typeface="Times New Roman" panose="02020603050405020304" pitchFamily="18" charset="0"/>
                    <a:cs typeface="Arial" panose="020B0604020202020204" pitchFamily="34" charset="0"/>
                  </a:rPr>
                  <a:t>đ</a:t>
                </a:r>
                <a:r>
                  <a:rPr lang="vi-VN" sz="2000" smtClean="0">
                    <a:effectLst/>
                    <a:latin typeface="Arial" panose="020B0604020202020204" pitchFamily="34" charset="0"/>
                    <a:ea typeface="Times New Roman" panose="02020603050405020304" pitchFamily="18" charset="0"/>
                    <a:cs typeface="Arial" panose="020B0604020202020204" pitchFamily="34" charset="0"/>
                  </a:rPr>
                  <a:t>ường </a:t>
                </a:r>
                <a:r>
                  <a:rPr lang="vi-VN" sz="2000" dirty="0">
                    <a:effectLst/>
                    <a:latin typeface="Arial" panose="020B0604020202020204" pitchFamily="34" charset="0"/>
                    <a:ea typeface="Times New Roman" panose="02020603050405020304" pitchFamily="18" charset="0"/>
                    <a:cs typeface="Arial" panose="020B0604020202020204" pitchFamily="34" charset="0"/>
                  </a:rPr>
                  <a:t>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và đường tròn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không giao nhau</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=5&gt;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2000">
                    <a:latin typeface="Arial" panose="020B0604020202020204" pitchFamily="34" charset="0"/>
                    <a:ea typeface="Times New Roman" panose="02020603050405020304" pitchFamily="18" charset="0"/>
                    <a:cs typeface="Arial" panose="020B0604020202020204" pitchFamily="34" charset="0"/>
                  </a:rPr>
                  <a:t>Suy </a:t>
                </a:r>
                <a:r>
                  <a:rPr lang="en-US" sz="2000">
                    <a:latin typeface="Arial" panose="020B0604020202020204" pitchFamily="34" charset="0"/>
                    <a:ea typeface="Times New Roman" panose="02020603050405020304" pitchFamily="18" charset="0"/>
                    <a:cs typeface="Arial" panose="020B0604020202020204" pitchFamily="34" charset="0"/>
                  </a:rPr>
                  <a:t>ra</a:t>
                </a:r>
                <a:r>
                  <a:rPr lang="vi-VN" sz="2000">
                    <a:latin typeface="Arial" panose="020B0604020202020204" pitchFamily="34" charset="0"/>
                    <a:ea typeface="Times New Roman" panose="02020603050405020304" pitchFamily="18" charset="0"/>
                    <a:cs typeface="Arial" panose="020B0604020202020204" pitchFamily="34" charset="0"/>
                  </a:rPr>
                  <a:t> </a:t>
                </a:r>
                <a:r>
                  <a:rPr lang="en-US" sz="2000" smtClean="0">
                    <a:latin typeface="Arial" panose="020B0604020202020204" pitchFamily="34" charset="0"/>
                    <a:ea typeface="Times New Roman" panose="02020603050405020304" pitchFamily="18" charset="0"/>
                    <a:cs typeface="Arial" panose="020B0604020202020204" pitchFamily="34" charset="0"/>
                  </a:rPr>
                  <a:t>đ</a:t>
                </a:r>
                <a:r>
                  <a:rPr lang="vi-VN" sz="2000" smtClean="0">
                    <a:latin typeface="Arial" panose="020B0604020202020204" pitchFamily="34" charset="0"/>
                    <a:ea typeface="Times New Roman" panose="02020603050405020304" pitchFamily="18" charset="0"/>
                    <a:cs typeface="Arial" panose="020B0604020202020204" pitchFamily="34" charset="0"/>
                  </a:rPr>
                  <a:t>ường </a:t>
                </a:r>
                <a:r>
                  <a:rPr lang="vi-VN" sz="2000" dirty="0">
                    <a:effectLst/>
                    <a:latin typeface="Arial" panose="020B0604020202020204" pitchFamily="34" charset="0"/>
                    <a:ea typeface="Times New Roman" panose="02020603050405020304" pitchFamily="18" charset="0"/>
                    <a:cs typeface="Arial" panose="020B0604020202020204" pitchFamily="34" charset="0"/>
                  </a:rPr>
                  <a:t>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cắt đường tròn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R</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=4 </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cm</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nSpc>
                    <a:spcPct val="150000"/>
                  </a:lnSpc>
                </a:pPr>
                <a:r>
                  <a:rPr lang="en-US" sz="2000">
                    <a:latin typeface="Arial" panose="020B0604020202020204" pitchFamily="34" charset="0"/>
                    <a:ea typeface="Times New Roman" panose="02020603050405020304" pitchFamily="18" charset="0"/>
                    <a:cs typeface="Arial" panose="020B0604020202020204" pitchFamily="34" charset="0"/>
                  </a:rPr>
                  <a:t>Suy </a:t>
                </a:r>
                <a:r>
                  <a:rPr lang="en-US" sz="2000">
                    <a:latin typeface="Arial" panose="020B0604020202020204" pitchFamily="34" charset="0"/>
                    <a:ea typeface="Times New Roman" panose="02020603050405020304" pitchFamily="18" charset="0"/>
                    <a:cs typeface="Arial" panose="020B0604020202020204" pitchFamily="34" charset="0"/>
                  </a:rPr>
                  <a:t>ra</a:t>
                </a:r>
                <a:r>
                  <a:rPr lang="vi-VN" sz="2000" smtClean="0">
                    <a:effectLst/>
                    <a:latin typeface="Arial" panose="020B0604020202020204" pitchFamily="34" charset="0"/>
                    <a:ea typeface="Times New Roman" panose="02020603050405020304" pitchFamily="18" charset="0"/>
                    <a:cs typeface="Arial" panose="020B0604020202020204" pitchFamily="34" charset="0"/>
                  </a:rPr>
                  <a:t> </a:t>
                </a:r>
                <a:r>
                  <a:rPr lang="en-US" sz="2000" smtClean="0">
                    <a:latin typeface="Arial" panose="020B0604020202020204" pitchFamily="34" charset="0"/>
                    <a:ea typeface="Times New Roman" panose="02020603050405020304" pitchFamily="18" charset="0"/>
                    <a:cs typeface="Arial" panose="020B0604020202020204" pitchFamily="34" charset="0"/>
                  </a:rPr>
                  <a:t>đ</a:t>
                </a:r>
                <a:r>
                  <a:rPr lang="vi-VN" sz="2000" smtClean="0">
                    <a:effectLst/>
                    <a:latin typeface="Arial" panose="020B0604020202020204" pitchFamily="34" charset="0"/>
                    <a:ea typeface="Times New Roman" panose="02020603050405020304" pitchFamily="18" charset="0"/>
                    <a:cs typeface="Arial" panose="020B0604020202020204" pitchFamily="34" charset="0"/>
                  </a:rPr>
                  <a:t>ường </a:t>
                </a:r>
                <a:r>
                  <a:rPr lang="vi-VN" sz="2000" dirty="0">
                    <a:effectLst/>
                    <a:latin typeface="Arial" panose="020B0604020202020204" pitchFamily="34" charset="0"/>
                    <a:ea typeface="Times New Roman" panose="02020603050405020304" pitchFamily="18" charset="0"/>
                    <a:cs typeface="Arial" panose="020B0604020202020204" pitchFamily="34" charset="0"/>
                  </a:rPr>
                  <a:t>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tiếp xúc với </a:t>
                </a:r>
                <a:r>
                  <a:rPr lang="vi-VN" sz="2000">
                    <a:effectLst/>
                    <a:latin typeface="Arial" panose="020B0604020202020204" pitchFamily="34" charset="0"/>
                    <a:ea typeface="Times New Roman" panose="02020603050405020304" pitchFamily="18" charset="0"/>
                    <a:cs typeface="Arial" panose="020B0604020202020204" pitchFamily="34" charset="0"/>
                  </a:rPr>
                  <a:t>đường </a:t>
                </a:r>
                <a:r>
                  <a:rPr lang="vi-VN" sz="2000" smtClean="0">
                    <a:effectLst/>
                    <a:latin typeface="Arial" panose="020B0604020202020204" pitchFamily="34" charset="0"/>
                    <a:ea typeface="Times New Roman" panose="02020603050405020304" pitchFamily="18" charset="0"/>
                    <a:cs typeface="Arial" panose="020B0604020202020204" pitchFamily="34" charset="0"/>
                  </a:rPr>
                  <a:t>tròn</a:t>
                </a:r>
                <a:r>
                  <a:rPr lang="en-US" sz="2000" smtClean="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2000" i="1">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000" smtClean="0">
                    <a:effectLst/>
                    <a:latin typeface="Arial" panose="020B0604020202020204" pitchFamily="34" charset="0"/>
                    <a:ea typeface="Times New Roman" panose="02020603050405020304" pitchFamily="18" charset="0"/>
                    <a:cs typeface="Arial" panose="020B0604020202020204" pitchFamily="34" charset="0"/>
                  </a:rPr>
                  <a:t>.</a:t>
                </a:r>
                <a:r>
                  <a:rPr lang="en-VN" sz="2000" smtClean="0">
                    <a:effectLst/>
                    <a:latin typeface="Arial" panose="020B0604020202020204" pitchFamily="34" charset="0"/>
                    <a:cs typeface="Arial" panose="020B0604020202020204" pitchFamily="34" charset="0"/>
                  </a:rPr>
                  <a:t> </a:t>
                </a:r>
                <a:endParaRPr lang="en-VN" sz="2000" dirty="0">
                  <a:latin typeface="Arial" panose="020B0604020202020204" pitchFamily="34" charset="0"/>
                  <a:cs typeface="Arial" panose="020B0604020202020204" pitchFamily="34" charset="0"/>
                </a:endParaRPr>
              </a:p>
            </p:txBody>
          </p:sp>
        </mc:Choice>
        <mc:Fallback>
          <p:sp>
            <p:nvSpPr>
              <p:cNvPr id="8" name="TextBox 7">
                <a:extLst>
                  <a:ext uri="{FF2B5EF4-FFF2-40B4-BE49-F238E27FC236}">
                    <a16:creationId xmlns:a16="http://schemas.microsoft.com/office/drawing/2014/main" id="{3B447F56-52AA-DFA6-0CA6-A502DCE6B23E}"/>
                  </a:ext>
                </a:extLst>
              </p:cNvPr>
              <p:cNvSpPr txBox="1">
                <a:spLocks noRot="1" noChangeAspect="1" noMove="1" noResize="1" noEditPoints="1" noAdjustHandles="1" noChangeArrowheads="1" noChangeShapeType="1" noTextEdit="1"/>
              </p:cNvSpPr>
              <p:nvPr/>
            </p:nvSpPr>
            <p:spPr>
              <a:xfrm>
                <a:off x="998675" y="964557"/>
                <a:ext cx="6833360" cy="3690177"/>
              </a:xfrm>
              <a:prstGeom prst="rect">
                <a:avLst/>
              </a:prstGeom>
              <a:blipFill>
                <a:blip r:embed="rId2"/>
                <a:stretch>
                  <a:fillRect l="-981" b="-1980"/>
                </a:stretch>
              </a:blipFill>
            </p:spPr>
            <p:txBody>
              <a:bodyPr/>
              <a:lstStyle/>
              <a:p>
                <a:r>
                  <a:rPr lang="en-US">
                    <a:noFill/>
                  </a:rPr>
                  <a:t> </a:t>
                </a:r>
              </a:p>
            </p:txBody>
          </p:sp>
        </mc:Fallback>
      </mc:AlternateContent>
    </p:spTree>
    <p:extLst>
      <p:ext uri="{BB962C8B-B14F-4D97-AF65-F5344CB8AC3E}">
        <p14:creationId xmlns:p14="http://schemas.microsoft.com/office/powerpoint/2010/main" val="166292394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strips(down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strips(downLeft)">
                                      <p:cBhvr>
                                        <p:cTn id="17" dur="500"/>
                                        <p:tgtEl>
                                          <p:spTgt spid="8">
                                            <p:txEl>
                                              <p:pRg st="1" end="1"/>
                                            </p:txEl>
                                          </p:spTgt>
                                        </p:tgtEl>
                                      </p:cBhvr>
                                    </p:animEffect>
                                  </p:childTnLst>
                                </p:cTn>
                              </p:par>
                              <p:par>
                                <p:cTn id="18" presetID="18" presetClass="entr" presetSubtype="12" fill="hold" nodeType="with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strips(downLeft)">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strips(downLeft)">
                                      <p:cBhvr>
                                        <p:cTn id="25" dur="500"/>
                                        <p:tgtEl>
                                          <p:spTgt spid="8">
                                            <p:txEl>
                                              <p:pRg st="3" end="3"/>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8">
                                            <p:txEl>
                                              <p:pRg st="4" end="4"/>
                                            </p:txEl>
                                          </p:spTgt>
                                        </p:tgtEl>
                                        <p:attrNameLst>
                                          <p:attrName>style.visibility</p:attrName>
                                        </p:attrNameLst>
                                      </p:cBhvr>
                                      <p:to>
                                        <p:strVal val="visible"/>
                                      </p:to>
                                    </p:set>
                                    <p:animEffect transition="in" filter="strips(downLeft)">
                                      <p:cBhvr>
                                        <p:cTn id="28" dur="500"/>
                                        <p:tgtEl>
                                          <p:spTgt spid="8">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8">
                                            <p:txEl>
                                              <p:pRg st="5" end="5"/>
                                            </p:txEl>
                                          </p:spTgt>
                                        </p:tgtEl>
                                        <p:attrNameLst>
                                          <p:attrName>style.visibility</p:attrName>
                                        </p:attrNameLst>
                                      </p:cBhvr>
                                      <p:to>
                                        <p:strVal val="visible"/>
                                      </p:to>
                                    </p:set>
                                    <p:animEffect transition="in" filter="strips(downLeft)">
                                      <p:cBhvr>
                                        <p:cTn id="33" dur="500"/>
                                        <p:tgtEl>
                                          <p:spTgt spid="8">
                                            <p:txEl>
                                              <p:pRg st="5" end="5"/>
                                            </p:txEl>
                                          </p:spTgt>
                                        </p:tgtEl>
                                      </p:cBhvr>
                                    </p:animEffect>
                                  </p:childTnLst>
                                </p:cTn>
                              </p:par>
                              <p:par>
                                <p:cTn id="34" presetID="18" presetClass="entr" presetSubtype="12" fill="hold" nodeType="withEffect">
                                  <p:stCondLst>
                                    <p:cond delay="0"/>
                                  </p:stCondLst>
                                  <p:childTnLst>
                                    <p:set>
                                      <p:cBhvr>
                                        <p:cTn id="35" dur="1" fill="hold">
                                          <p:stCondLst>
                                            <p:cond delay="0"/>
                                          </p:stCondLst>
                                        </p:cTn>
                                        <p:tgtEl>
                                          <p:spTgt spid="8">
                                            <p:txEl>
                                              <p:pRg st="6" end="6"/>
                                            </p:txEl>
                                          </p:spTgt>
                                        </p:tgtEl>
                                        <p:attrNameLst>
                                          <p:attrName>style.visibility</p:attrName>
                                        </p:attrNameLst>
                                      </p:cBhvr>
                                      <p:to>
                                        <p:strVal val="visible"/>
                                      </p:to>
                                    </p:set>
                                    <p:animEffect transition="in" filter="strips(downLeft)">
                                      <p:cBhvr>
                                        <p:cTn id="36"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6EFB28B-16A1-13D7-486C-5B00804A3F54}"/>
              </a:ext>
            </a:extLst>
          </p:cNvPr>
          <p:cNvSpPr/>
          <p:nvPr/>
        </p:nvSpPr>
        <p:spPr>
          <a:xfrm>
            <a:off x="964770" y="142837"/>
            <a:ext cx="7214460" cy="1545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3200" b="1" dirty="0">
                <a:solidFill>
                  <a:schemeClr val="bg2">
                    <a:lumMod val="75000"/>
                  </a:schemeClr>
                </a:solidFill>
                <a:latin typeface="Arial" panose="020B0604020202020204" pitchFamily="34" charset="0"/>
                <a:ea typeface="Times New Roman" panose="02020603050405020304" pitchFamily="18" charset="0"/>
                <a:cs typeface="Arial" panose="020B0604020202020204" pitchFamily="34" charset="0"/>
              </a:rPr>
              <a:t>2</a:t>
            </a:r>
            <a:r>
              <a:rPr lang="vi-VN" sz="3200" b="1"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 Dấu hiệu nhận biết tiếp tuyến của đường tròn</a:t>
            </a:r>
            <a:endParaRPr lang="en-VN" sz="3200" dirty="0">
              <a:solidFill>
                <a:schemeClr val="bg2">
                  <a:lumMod val="75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2D37DC0-41F2-5F56-398C-845EDE9C792A}"/>
              </a:ext>
            </a:extLst>
          </p:cNvPr>
          <p:cNvSpPr txBox="1"/>
          <p:nvPr/>
        </p:nvSpPr>
        <p:spPr>
          <a:xfrm>
            <a:off x="246007" y="1862742"/>
            <a:ext cx="3430747" cy="400110"/>
          </a:xfrm>
          <a:prstGeom prst="rect">
            <a:avLst/>
          </a:prstGeom>
          <a:solidFill>
            <a:schemeClr val="bg1"/>
          </a:solidFill>
          <a:ln>
            <a:solidFill>
              <a:schemeClr val="accent2">
                <a:lumMod val="50000"/>
              </a:schemeClr>
            </a:solidFill>
          </a:ln>
        </p:spPr>
        <p:txBody>
          <a:bodyPr wrap="none" rtlCol="0">
            <a:spAutoFit/>
          </a:bodyPr>
          <a:lstStyle/>
          <a:p>
            <a:r>
              <a:rPr lang="en-VN" sz="2000" b="1" dirty="0">
                <a:solidFill>
                  <a:schemeClr val="accent2">
                    <a:lumMod val="50000"/>
                  </a:schemeClr>
                </a:solidFill>
              </a:rPr>
              <a:t>Hoạt động 2 (SGK – tr.100)</a:t>
            </a:r>
          </a:p>
        </p:txBody>
      </p:sp>
      <p:sp>
        <p:nvSpPr>
          <p:cNvPr id="6" name="TextBox 5">
            <a:extLst>
              <a:ext uri="{FF2B5EF4-FFF2-40B4-BE49-F238E27FC236}">
                <a16:creationId xmlns:a16="http://schemas.microsoft.com/office/drawing/2014/main" id="{D2880466-BF47-A706-18C7-2060EC3F2741}"/>
              </a:ext>
            </a:extLst>
          </p:cNvPr>
          <p:cNvSpPr txBox="1"/>
          <p:nvPr/>
        </p:nvSpPr>
        <p:spPr>
          <a:xfrm>
            <a:off x="600559" y="2437247"/>
            <a:ext cx="8297434" cy="2035814"/>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Cho đoạn thẳng OH và đường thẳng a vuông góc với OH tại H.</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a) Xác định khoảng cách từ O đến đường thẳng a.</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b) Nếu vẽ đường tròn (O; OH) thì đường tròn này và đường thẳng a có vị trí tương đối như thế nào?</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19660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7906A2A-9551-1904-6E32-BCA784A53EE5}"/>
              </a:ext>
            </a:extLst>
          </p:cNvPr>
          <p:cNvSpPr txBox="1"/>
          <p:nvPr/>
        </p:nvSpPr>
        <p:spPr>
          <a:xfrm>
            <a:off x="4238414" y="417347"/>
            <a:ext cx="667170" cy="400110"/>
          </a:xfrm>
          <a:prstGeom prst="rect">
            <a:avLst/>
          </a:prstGeom>
          <a:noFill/>
        </p:spPr>
        <p:txBody>
          <a:bodyPr wrap="none" rtlCol="0">
            <a:spAutoFit/>
          </a:bodyPr>
          <a:lstStyle/>
          <a:p>
            <a:r>
              <a:rPr lang="en-VN" sz="2000" b="1" dirty="0">
                <a:solidFill>
                  <a:srgbClr val="FF0000"/>
                </a:solidFill>
              </a:rPr>
              <a:t>Giải</a:t>
            </a:r>
          </a:p>
        </p:txBody>
      </p:sp>
      <p:pic>
        <p:nvPicPr>
          <p:cNvPr id="4" name="Picture 3" descr="A circle with a line and a point&#10;&#10;Description automatically generated">
            <a:extLst>
              <a:ext uri="{FF2B5EF4-FFF2-40B4-BE49-F238E27FC236}">
                <a16:creationId xmlns:a16="http://schemas.microsoft.com/office/drawing/2014/main" id="{C8866909-D976-2A7E-C0A9-645571956252}"/>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60710" y="937179"/>
            <a:ext cx="2422578" cy="2608117"/>
          </a:xfrm>
          <a:prstGeom prst="rect">
            <a:avLst/>
          </a:prstGeom>
          <a:noFill/>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281939A-06D4-B7F3-75D8-A47E7B54B540}"/>
                  </a:ext>
                </a:extLst>
              </p:cNvPr>
              <p:cNvSpPr txBox="1"/>
              <p:nvPr/>
            </p:nvSpPr>
            <p:spPr>
              <a:xfrm>
                <a:off x="1524645" y="3421309"/>
                <a:ext cx="6094708" cy="1304844"/>
              </a:xfrm>
              <a:prstGeom prst="rect">
                <a:avLst/>
              </a:prstGeom>
              <a:noFill/>
            </p:spPr>
            <p:txBody>
              <a:bodyPr wrap="square">
                <a:spAutoFit/>
              </a:bodyPr>
              <a:lstStyle/>
              <a:p>
                <a:pPr algn="just">
                  <a:lnSpc>
                    <a:spcPct val="200000"/>
                  </a:lnSpc>
                  <a:spcBef>
                    <a:spcPts val="300"/>
                  </a:spcBef>
                  <a:spcAft>
                    <a:spcPts val="3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r>
                  <a:rPr lang="vi-VN" sz="2000" dirty="0">
                    <a:effectLst/>
                    <a:latin typeface="Arial" panose="020B0604020202020204" pitchFamily="34" charset="0"/>
                    <a:ea typeface="Times New Roman" panose="02020603050405020304" pitchFamily="18" charset="0"/>
                    <a:cs typeface="Arial" panose="020B0604020202020204" pitchFamily="34" charset="0"/>
                  </a:rPr>
                  <a:t>Khoảng cách từ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đến đường 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bằng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OH</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r>
                  <a:rPr lang="vi-VN" sz="2000" dirty="0">
                    <a:effectLst/>
                    <a:latin typeface="Arial" panose="020B0604020202020204" pitchFamily="34" charset="0"/>
                    <a:ea typeface="Times New Roman" panose="02020603050405020304" pitchFamily="18" charset="0"/>
                    <a:cs typeface="Arial" panose="020B0604020202020204" pitchFamily="34" charset="0"/>
                  </a:rPr>
                  <a:t>Đường tròn </a:t>
                </a:r>
                <a14:m>
                  <m:oMath xmlns:m="http://schemas.openxmlformats.org/officeDocument/2006/math">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 </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OH</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tiếp xúc với đường 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0281939A-06D4-B7F3-75D8-A47E7B54B540}"/>
                  </a:ext>
                </a:extLst>
              </p:cNvPr>
              <p:cNvSpPr txBox="1">
                <a:spLocks noRot="1" noChangeAspect="1" noMove="1" noResize="1" noEditPoints="1" noAdjustHandles="1" noChangeArrowheads="1" noChangeShapeType="1" noTextEdit="1"/>
              </p:cNvSpPr>
              <p:nvPr/>
            </p:nvSpPr>
            <p:spPr>
              <a:xfrm>
                <a:off x="1524645" y="3421309"/>
                <a:ext cx="6094708" cy="1304844"/>
              </a:xfrm>
              <a:prstGeom prst="rect">
                <a:avLst/>
              </a:prstGeom>
              <a:blipFill>
                <a:blip r:embed="rId4"/>
                <a:stretch>
                  <a:fillRect l="-1042" b="-8738"/>
                </a:stretch>
              </a:blipFill>
            </p:spPr>
            <p:txBody>
              <a:bodyPr/>
              <a:lstStyle/>
              <a:p>
                <a:r>
                  <a:rPr lang="en-VN">
                    <a:noFill/>
                  </a:rPr>
                  <a:t> </a:t>
                </a:r>
              </a:p>
            </p:txBody>
          </p:sp>
        </mc:Fallback>
      </mc:AlternateContent>
    </p:spTree>
    <p:extLst>
      <p:ext uri="{BB962C8B-B14F-4D97-AF65-F5344CB8AC3E}">
        <p14:creationId xmlns:p14="http://schemas.microsoft.com/office/powerpoint/2010/main" val="226498002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strips(down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strips(downLeft)">
                                      <p:cBhvr>
                                        <p:cTn id="2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950DF2-498B-3601-01E1-C47706D30C16}"/>
              </a:ext>
            </a:extLst>
          </p:cNvPr>
          <p:cNvSpPr txBox="1"/>
          <p:nvPr/>
        </p:nvSpPr>
        <p:spPr>
          <a:xfrm>
            <a:off x="3882548" y="539335"/>
            <a:ext cx="1378904" cy="461665"/>
          </a:xfrm>
          <a:prstGeom prst="rect">
            <a:avLst/>
          </a:prstGeom>
          <a:solidFill>
            <a:schemeClr val="bg1"/>
          </a:solidFill>
          <a:ln>
            <a:solidFill>
              <a:srgbClr val="C00000"/>
            </a:solidFill>
          </a:ln>
        </p:spPr>
        <p:txBody>
          <a:bodyPr wrap="none" rtlCol="0">
            <a:spAutoFit/>
          </a:bodyPr>
          <a:lstStyle/>
          <a:p>
            <a:r>
              <a:rPr lang="en-VN" sz="2400" b="1" dirty="0">
                <a:solidFill>
                  <a:srgbClr val="C00000"/>
                </a:solidFill>
              </a:rPr>
              <a:t>Định lí 1</a:t>
            </a:r>
          </a:p>
        </p:txBody>
      </p:sp>
      <p:sp>
        <p:nvSpPr>
          <p:cNvPr id="5" name="TextBox 4">
            <a:extLst>
              <a:ext uri="{FF2B5EF4-FFF2-40B4-BE49-F238E27FC236}">
                <a16:creationId xmlns:a16="http://schemas.microsoft.com/office/drawing/2014/main" id="{32D0C9B7-B2D5-CC42-2A85-52641DC9B9A6}"/>
              </a:ext>
            </a:extLst>
          </p:cNvPr>
          <p:cNvSpPr txBox="1"/>
          <p:nvPr/>
        </p:nvSpPr>
        <p:spPr>
          <a:xfrm>
            <a:off x="573437" y="1163417"/>
            <a:ext cx="8307091" cy="2018566"/>
          </a:xfrm>
          <a:prstGeom prst="rect">
            <a:avLst/>
          </a:prstGeom>
          <a:noFill/>
        </p:spPr>
        <p:txBody>
          <a:bodyPr wrap="square">
            <a:spAutoFit/>
          </a:bodyPr>
          <a:lstStyle/>
          <a:p>
            <a:pPr algn="just">
              <a:lnSpc>
                <a:spcPct val="200000"/>
              </a:lnSpc>
              <a:spcAft>
                <a:spcPts val="800"/>
              </a:spcAft>
              <a:tabLst>
                <a:tab pos="361950" algn="l"/>
              </a:tabLst>
            </a:pPr>
            <a:r>
              <a:rPr lang="vi-VN" sz="2200" dirty="0">
                <a:effectLst/>
                <a:latin typeface="Arial" panose="020B0604020202020204" pitchFamily="34" charset="0"/>
                <a:ea typeface="Times New Roman" panose="02020603050405020304" pitchFamily="18" charset="0"/>
                <a:cs typeface="Arial" panose="020B0604020202020204" pitchFamily="34" charset="0"/>
              </a:rPr>
              <a:t>Dấu hiện nhận biết tiếp tuyến: Nếu một đường thẳng đi qua một điểm nằm trên một đường tròn và vuông góc với bán kính đi qua điểm đó thì đường thẳng ấy là một tiếp tuyến của đường tròn.</a:t>
            </a:r>
            <a:endParaRPr lang="en-VN" sz="2200" dirty="0">
              <a:effectLst/>
              <a:latin typeface="Arial" panose="020B0604020202020204" pitchFamily="34" charset="0"/>
              <a:ea typeface="Arial" panose="020B0604020202020204" pitchFamily="34" charset="0"/>
              <a:cs typeface="Arial" panose="020B0604020202020204" pitchFamily="34" charset="0"/>
            </a:endParaRPr>
          </a:p>
        </p:txBody>
      </p:sp>
      <p:sp>
        <p:nvSpPr>
          <p:cNvPr id="6" name="Freeform 27">
            <a:extLst>
              <a:ext uri="{FF2B5EF4-FFF2-40B4-BE49-F238E27FC236}">
                <a16:creationId xmlns:a16="http://schemas.microsoft.com/office/drawing/2014/main" id="{A7A545F2-8AF5-50D4-17A0-BA3CDF462E00}"/>
              </a:ext>
            </a:extLst>
          </p:cNvPr>
          <p:cNvSpPr/>
          <p:nvPr/>
        </p:nvSpPr>
        <p:spPr>
          <a:xfrm>
            <a:off x="6659776" y="3344400"/>
            <a:ext cx="1718179" cy="1567838"/>
          </a:xfrm>
          <a:custGeom>
            <a:avLst/>
            <a:gdLst/>
            <a:ahLst/>
            <a:cxnLst/>
            <a:rect l="l" t="t" r="r" b="b"/>
            <a:pathLst>
              <a:path w="1718179" h="1567838">
                <a:moveTo>
                  <a:pt x="0" y="0"/>
                </a:moveTo>
                <a:lnTo>
                  <a:pt x="1718179" y="0"/>
                </a:lnTo>
                <a:lnTo>
                  <a:pt x="1718179" y="1567838"/>
                </a:lnTo>
                <a:lnTo>
                  <a:pt x="0" y="1567838"/>
                </a:lnTo>
                <a:lnTo>
                  <a:pt x="0" y="0"/>
                </a:lnTo>
                <a:close/>
              </a:path>
            </a:pathLst>
          </a:custGeom>
          <a:blipFill>
            <a:blip r:embed="rId2"/>
            <a:stretch>
              <a:fillRect/>
            </a:stretch>
          </a:blipFill>
        </p:spPr>
      </p:sp>
    </p:spTree>
    <p:extLst>
      <p:ext uri="{BB962C8B-B14F-4D97-AF65-F5344CB8AC3E}">
        <p14:creationId xmlns:p14="http://schemas.microsoft.com/office/powerpoint/2010/main" val="93664550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3C8960-67B2-59E9-E1B5-492262FB2A17}"/>
              </a:ext>
            </a:extLst>
          </p:cNvPr>
          <p:cNvSpPr txBox="1"/>
          <p:nvPr/>
        </p:nvSpPr>
        <p:spPr>
          <a:xfrm>
            <a:off x="493980" y="405901"/>
            <a:ext cx="2787943" cy="400110"/>
          </a:xfrm>
          <a:prstGeom prst="rect">
            <a:avLst/>
          </a:prstGeom>
          <a:solidFill>
            <a:schemeClr val="bg1"/>
          </a:solidFill>
          <a:ln>
            <a:solidFill>
              <a:schemeClr val="accent2">
                <a:lumMod val="50000"/>
              </a:schemeClr>
            </a:solidFill>
          </a:ln>
        </p:spPr>
        <p:txBody>
          <a:bodyPr wrap="none" rtlCol="0">
            <a:spAutoFit/>
          </a:bodyPr>
          <a:lstStyle/>
          <a:p>
            <a:r>
              <a:rPr lang="en-VN" sz="2000" b="1" dirty="0">
                <a:solidFill>
                  <a:schemeClr val="accent2">
                    <a:lumMod val="50000"/>
                  </a:schemeClr>
                </a:solidFill>
              </a:rPr>
              <a:t>Ví dụ 1 (SGK – tr.101)</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78BC7463-6459-B29B-761F-C700D8FEF10B}"/>
                  </a:ext>
                </a:extLst>
              </p:cNvPr>
              <p:cNvSpPr txBox="1"/>
              <p:nvPr/>
            </p:nvSpPr>
            <p:spPr>
              <a:xfrm>
                <a:off x="631557" y="914499"/>
                <a:ext cx="8202478" cy="1477328"/>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Cho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000" dirty="0">
                    <a:effectLst/>
                    <a:latin typeface="Arial" panose="020B0604020202020204" pitchFamily="34" charset="0"/>
                    <a:ea typeface="Calibri" panose="020F0502020204030204" pitchFamily="34" charset="0"/>
                    <a:cs typeface="Arial" panose="020B0604020202020204" pitchFamily="34" charset="0"/>
                  </a:rPr>
                  <a:t> là một dây không đi qua tâm của </a:t>
                </a:r>
                <a:r>
                  <a:rPr lang="vi-VN" sz="2000">
                    <a:effectLst/>
                    <a:latin typeface="Arial" panose="020B0604020202020204" pitchFamily="34" charset="0"/>
                    <a:ea typeface="Calibri" panose="020F0502020204030204" pitchFamily="34" charset="0"/>
                    <a:cs typeface="Arial" panose="020B0604020202020204" pitchFamily="34" charset="0"/>
                  </a:rPr>
                  <a:t>đường </a:t>
                </a:r>
                <a:r>
                  <a:rPr lang="vi-VN" sz="2000" smtClean="0">
                    <a:effectLst/>
                    <a:latin typeface="Arial" panose="020B0604020202020204" pitchFamily="34" charset="0"/>
                    <a:ea typeface="Calibri" panose="020F0502020204030204" pitchFamily="34" charset="0"/>
                    <a:cs typeface="Arial" panose="020B0604020202020204" pitchFamily="34" charset="0"/>
                  </a:rPr>
                  <a:t>tr</a:t>
                </a:r>
                <a:r>
                  <a:rPr lang="en-US" sz="2000" smtClean="0">
                    <a:latin typeface="Arial" panose="020B0604020202020204" pitchFamily="34" charset="0"/>
                    <a:ea typeface="Calibri" panose="020F0502020204030204" pitchFamily="34" charset="0"/>
                    <a:cs typeface="Arial" panose="020B0604020202020204" pitchFamily="34" charset="0"/>
                  </a:rPr>
                  <a:t>òn</a:t>
                </a:r>
                <a:r>
                  <a:rPr lang="vi-VN" sz="2000" smtClean="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000" dirty="0">
                    <a:effectLst/>
                    <a:latin typeface="Arial" panose="020B0604020202020204" pitchFamily="34" charset="0"/>
                    <a:ea typeface="Calibri" panose="020F0502020204030204" pitchFamily="34" charset="0"/>
                    <a:cs typeface="Arial" panose="020B0604020202020204" pitchFamily="34" charset="0"/>
                  </a:rPr>
                  <a:t>. Đường thẳng qua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oMath>
                </a14:m>
                <a:r>
                  <a:rPr lang="vi-VN" sz="2000" dirty="0">
                    <a:effectLst/>
                    <a:latin typeface="Arial" panose="020B0604020202020204" pitchFamily="34" charset="0"/>
                    <a:ea typeface="Calibri" panose="020F0502020204030204" pitchFamily="34" charset="0"/>
                    <a:cs typeface="Arial" panose="020B0604020202020204" pitchFamily="34" charset="0"/>
                  </a:rPr>
                  <a:t> và vuông góc với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AB</m:t>
                    </m:r>
                  </m:oMath>
                </a14:m>
                <a:r>
                  <a:rPr lang="vi-VN" sz="2000" dirty="0">
                    <a:effectLst/>
                    <a:latin typeface="Arial" panose="020B0604020202020204" pitchFamily="34" charset="0"/>
                    <a:ea typeface="Calibri" panose="020F0502020204030204" pitchFamily="34" charset="0"/>
                    <a:cs typeface="Arial" panose="020B0604020202020204" pitchFamily="34" charset="0"/>
                  </a:rPr>
                  <a:t> cắt tiếp tuyến tại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2000" dirty="0">
                    <a:effectLst/>
                    <a:latin typeface="Arial" panose="020B0604020202020204" pitchFamily="34" charset="0"/>
                    <a:ea typeface="Calibri" panose="020F0502020204030204" pitchFamily="34" charset="0"/>
                    <a:cs typeface="Arial" panose="020B0604020202020204" pitchFamily="34" charset="0"/>
                  </a:rPr>
                  <a:t> của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d>
                  </m:oMath>
                </a14:m>
                <a:r>
                  <a:rPr lang="vi-VN" sz="2000" dirty="0">
                    <a:effectLst/>
                    <a:latin typeface="Arial" panose="020B0604020202020204" pitchFamily="34" charset="0"/>
                    <a:ea typeface="Calibri" panose="020F0502020204030204" pitchFamily="34" charset="0"/>
                    <a:cs typeface="Arial" panose="020B0604020202020204" pitchFamily="34" charset="0"/>
                  </a:rPr>
                  <a:t> ở điểm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t>
                    </m:r>
                  </m:oMath>
                </a14:m>
                <a:r>
                  <a:rPr lang="vi-VN" sz="2000" dirty="0">
                    <a:effectLst/>
                    <a:latin typeface="Arial" panose="020B0604020202020204" pitchFamily="34" charset="0"/>
                    <a:ea typeface="Calibri" panose="020F0502020204030204" pitchFamily="34" charset="0"/>
                    <a:cs typeface="Arial" panose="020B0604020202020204" pitchFamily="34" charset="0"/>
                  </a:rPr>
                  <a:t>. Chứng minh rằng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CB</m:t>
                    </m:r>
                  </m:oMath>
                </a14:m>
                <a:r>
                  <a:rPr lang="vi-VN" sz="2000" dirty="0">
                    <a:effectLst/>
                    <a:latin typeface="Arial" panose="020B0604020202020204" pitchFamily="34" charset="0"/>
                    <a:ea typeface="Calibri" panose="020F0502020204030204" pitchFamily="34" charset="0"/>
                    <a:cs typeface="Arial" panose="020B0604020202020204" pitchFamily="34" charset="0"/>
                  </a:rPr>
                  <a:t> là một tiếp tuyến của </a:t>
                </a:r>
                <a14:m>
                  <m:oMath xmlns:m="http://schemas.openxmlformats.org/officeDocument/2006/math">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O</m:t>
                        </m:r>
                      </m:e>
                    </m:d>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78BC7463-6459-B29B-761F-C700D8FEF10B}"/>
                  </a:ext>
                </a:extLst>
              </p:cNvPr>
              <p:cNvSpPr txBox="1">
                <a:spLocks noRot="1" noChangeAspect="1" noMove="1" noResize="1" noEditPoints="1" noAdjustHandles="1" noChangeArrowheads="1" noChangeShapeType="1" noTextEdit="1"/>
              </p:cNvSpPr>
              <p:nvPr/>
            </p:nvSpPr>
            <p:spPr>
              <a:xfrm>
                <a:off x="631557" y="914499"/>
                <a:ext cx="8202478" cy="1477328"/>
              </a:xfrm>
              <a:prstGeom prst="rect">
                <a:avLst/>
              </a:prstGeom>
              <a:blipFill>
                <a:blip r:embed="rId2"/>
                <a:stretch>
                  <a:fillRect l="-818" r="-743" b="-2893"/>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560A5D9D-5EB3-5637-E13A-8A0CB17D3612}"/>
              </a:ext>
            </a:extLst>
          </p:cNvPr>
          <p:cNvPicPr>
            <a:picLocks noChangeAspect="1"/>
          </p:cNvPicPr>
          <p:nvPr/>
        </p:nvPicPr>
        <p:blipFill>
          <a:blip r:embed="rId3"/>
          <a:stretch>
            <a:fillRect/>
          </a:stretch>
        </p:blipFill>
        <p:spPr>
          <a:xfrm>
            <a:off x="3047134" y="2443248"/>
            <a:ext cx="3049732" cy="2345948"/>
          </a:xfrm>
          <a:prstGeom prst="rect">
            <a:avLst/>
          </a:prstGeom>
        </p:spPr>
      </p:pic>
    </p:spTree>
    <p:extLst>
      <p:ext uri="{BB962C8B-B14F-4D97-AF65-F5344CB8AC3E}">
        <p14:creationId xmlns:p14="http://schemas.microsoft.com/office/powerpoint/2010/main" val="288355770"/>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AFFA4C7-6B9D-12A7-686F-1129D275C4E7}"/>
              </a:ext>
            </a:extLst>
          </p:cNvPr>
          <p:cNvSpPr txBox="1"/>
          <p:nvPr/>
        </p:nvSpPr>
        <p:spPr>
          <a:xfrm>
            <a:off x="4238415" y="293011"/>
            <a:ext cx="667170" cy="400110"/>
          </a:xfrm>
          <a:prstGeom prst="rect">
            <a:avLst/>
          </a:prstGeom>
          <a:noFill/>
        </p:spPr>
        <p:txBody>
          <a:bodyPr wrap="none" rtlCol="0">
            <a:spAutoFit/>
          </a:bodyPr>
          <a:lstStyle/>
          <a:p>
            <a:r>
              <a:rPr lang="en-VN" sz="2000" b="1" dirty="0">
                <a:solidFill>
                  <a:srgbClr val="FF0000"/>
                </a:solidFill>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89EB8510-DA0C-9ACE-6898-146957BB65D9}"/>
                  </a:ext>
                </a:extLst>
              </p:cNvPr>
              <p:cNvSpPr txBox="1"/>
              <p:nvPr/>
            </p:nvSpPr>
            <p:spPr>
              <a:xfrm>
                <a:off x="402956" y="493066"/>
                <a:ext cx="8570563" cy="4450064"/>
              </a:xfrm>
              <a:prstGeom prst="rect">
                <a:avLst/>
              </a:prstGeom>
              <a:noFill/>
            </p:spPr>
            <p:txBody>
              <a:bodyPr wrap="square" rtlCol="0">
                <a:spAutoFit/>
              </a:bodyPr>
              <a:lstStyle/>
              <a:p>
                <a:pPr algn="just">
                  <a:lnSpc>
                    <a:spcPct val="200000"/>
                  </a:lnSpc>
                </a:pPr>
                <a:r>
                  <a:rPr lang="en-VN" sz="2000" dirty="0"/>
                  <a:t>Gọi D là giao điểm của AB và OC.</a:t>
                </a:r>
              </a:p>
              <a:p>
                <a:pPr algn="just">
                  <a:lnSpc>
                    <a:spcPct val="200000"/>
                  </a:lnSpc>
                </a:pPr>
                <a:r>
                  <a:rPr lang="en-VN" sz="2000" dirty="0"/>
                  <a:t>Trong tam giác cân AOB (OA = OB), đường cao OD (do OC </a:t>
                </a:r>
                <a14:m>
                  <m:oMath xmlns:m="http://schemas.openxmlformats.org/officeDocument/2006/math">
                    <m:r>
                      <a:rPr lang="en-VN" sz="2000" i="0" smtClean="0">
                        <a:latin typeface="Cambria Math" panose="02040503050406030204" pitchFamily="18" charset="0"/>
                        <a:ea typeface="Cambria Math" panose="02040503050406030204" pitchFamily="18" charset="0"/>
                      </a:rPr>
                      <m:t>⊥</m:t>
                    </m:r>
                  </m:oMath>
                </a14:m>
                <a:r>
                  <a:rPr lang="en-VN" sz="2000" dirty="0"/>
                  <a:t> AB) cũng là đường phân giác của góc O, suy ra </a:t>
                </a:r>
                <a14:m>
                  <m:oMath xmlns:m="http://schemas.openxmlformats.org/officeDocument/2006/math">
                    <m:acc>
                      <m:accPr>
                        <m:chr m:val="̂"/>
                        <m:ctrlPr>
                          <a:rPr lang="en-VN" sz="2000" i="1" smtClean="0">
                            <a:latin typeface="Cambria Math" panose="02040503050406030204" pitchFamily="18" charset="0"/>
                          </a:rPr>
                        </m:ctrlPr>
                      </m:accPr>
                      <m:e>
                        <m:r>
                          <m:rPr>
                            <m:nor/>
                          </m:rPr>
                          <a:rPr lang="en-VN" sz="2000" dirty="0"/>
                          <m:t>O</m:t>
                        </m:r>
                        <m:r>
                          <m:rPr>
                            <m:nor/>
                          </m:rPr>
                          <a:rPr lang="en-VN" sz="2000" baseline="-25000" dirty="0"/>
                          <m:t>1</m:t>
                        </m:r>
                      </m:e>
                    </m:acc>
                  </m:oMath>
                </a14:m>
                <a:r>
                  <a:rPr lang="en-VN" sz="2000" dirty="0"/>
                  <a:t> = </a:t>
                </a:r>
                <a14:m>
                  <m:oMath xmlns:m="http://schemas.openxmlformats.org/officeDocument/2006/math">
                    <m:acc>
                      <m:accPr>
                        <m:chr m:val="̂"/>
                        <m:ctrlPr>
                          <a:rPr lang="en-VN" sz="2000" i="1">
                            <a:latin typeface="Cambria Math" panose="02040503050406030204" pitchFamily="18" charset="0"/>
                          </a:rPr>
                        </m:ctrlPr>
                      </m:accPr>
                      <m:e>
                        <m:r>
                          <m:rPr>
                            <m:nor/>
                          </m:rPr>
                          <a:rPr lang="en-VN" sz="2000" dirty="0"/>
                          <m:t>O</m:t>
                        </m:r>
                        <m:r>
                          <m:rPr>
                            <m:nor/>
                          </m:rPr>
                          <a:rPr lang="en-VN" sz="2000" baseline="-25000" dirty="0"/>
                          <m:t>2</m:t>
                        </m:r>
                      </m:e>
                    </m:acc>
                  </m:oMath>
                </a14:m>
                <a:endParaRPr lang="en-VN" sz="2000" dirty="0"/>
              </a:p>
              <a:p>
                <a:pPr algn="just">
                  <a:lnSpc>
                    <a:spcPct val="200000"/>
                  </a:lnSpc>
                </a:pPr>
                <a:r>
                  <a:rPr lang="en-VN" sz="2000" dirty="0"/>
                  <a:t>Ta có </a:t>
                </a:r>
                <a14:m>
                  <m:oMath xmlns:m="http://schemas.openxmlformats.org/officeDocument/2006/math">
                    <m:r>
                      <a:rPr lang="en-VN" sz="2000" i="0" smtClean="0">
                        <a:latin typeface="Cambria Math" panose="02040503050406030204" pitchFamily="18" charset="0"/>
                        <a:ea typeface="Cambria Math" panose="02040503050406030204" pitchFamily="18" charset="0"/>
                      </a:rPr>
                      <m:t>∆</m:t>
                    </m:r>
                  </m:oMath>
                </a14:m>
                <a:r>
                  <a:rPr lang="en-VN" sz="2000" dirty="0"/>
                  <a:t>AOC = </a:t>
                </a:r>
                <a14:m>
                  <m:oMath xmlns:m="http://schemas.openxmlformats.org/officeDocument/2006/math">
                    <m:r>
                      <a:rPr lang="en-VN" sz="2000" i="0" smtClean="0">
                        <a:latin typeface="Cambria Math" panose="02040503050406030204" pitchFamily="18" charset="0"/>
                        <a:ea typeface="Cambria Math" panose="02040503050406030204" pitchFamily="18" charset="0"/>
                      </a:rPr>
                      <m:t>∆</m:t>
                    </m:r>
                  </m:oMath>
                </a14:m>
                <a:r>
                  <a:rPr lang="en-VN" sz="2000" dirty="0"/>
                  <a:t>BOC (c.g.c), vì OC là cạnh chung, </a:t>
                </a:r>
                <a14:m>
                  <m:oMath xmlns:m="http://schemas.openxmlformats.org/officeDocument/2006/math">
                    <m:acc>
                      <m:accPr>
                        <m:chr m:val="̂"/>
                        <m:ctrlPr>
                          <a:rPr lang="en-VN" sz="2000" i="1">
                            <a:latin typeface="Cambria Math" panose="02040503050406030204" pitchFamily="18" charset="0"/>
                          </a:rPr>
                        </m:ctrlPr>
                      </m:accPr>
                      <m:e>
                        <m:r>
                          <m:rPr>
                            <m:nor/>
                          </m:rPr>
                          <a:rPr lang="en-VN" sz="2000" dirty="0"/>
                          <m:t>O</m:t>
                        </m:r>
                        <m:r>
                          <m:rPr>
                            <m:nor/>
                          </m:rPr>
                          <a:rPr lang="en-VN" sz="2000" baseline="-25000" dirty="0"/>
                          <m:t>1</m:t>
                        </m:r>
                      </m:e>
                    </m:acc>
                  </m:oMath>
                </a14:m>
                <a:r>
                  <a:rPr lang="en-VN" sz="2000" dirty="0"/>
                  <a:t> = </a:t>
                </a:r>
                <a14:m>
                  <m:oMath xmlns:m="http://schemas.openxmlformats.org/officeDocument/2006/math">
                    <m:acc>
                      <m:accPr>
                        <m:chr m:val="̂"/>
                        <m:ctrlPr>
                          <a:rPr lang="en-VN" sz="2000" i="1">
                            <a:latin typeface="Cambria Math" panose="02040503050406030204" pitchFamily="18" charset="0"/>
                          </a:rPr>
                        </m:ctrlPr>
                      </m:accPr>
                      <m:e>
                        <m:r>
                          <m:rPr>
                            <m:nor/>
                          </m:rPr>
                          <a:rPr lang="en-VN" sz="2000" dirty="0"/>
                          <m:t>O</m:t>
                        </m:r>
                        <m:r>
                          <m:rPr>
                            <m:nor/>
                          </m:rPr>
                          <a:rPr lang="en-VN" sz="2000" baseline="-25000" dirty="0"/>
                          <m:t>2</m:t>
                        </m:r>
                      </m:e>
                    </m:acc>
                    <m:r>
                      <a:rPr lang="en-VN" sz="2000" i="0" baseline="-25000" dirty="0" smtClean="0">
                        <a:latin typeface="Cambria Math" panose="02040503050406030204" pitchFamily="18" charset="0"/>
                      </a:rPr>
                      <m:t> </m:t>
                    </m:r>
                  </m:oMath>
                </a14:m>
                <a:r>
                  <a:rPr lang="en-VN" sz="2000" dirty="0"/>
                  <a:t> và OA = OB.</a:t>
                </a:r>
              </a:p>
              <a:p>
                <a:pPr algn="just">
                  <a:lnSpc>
                    <a:spcPct val="200000"/>
                  </a:lnSpc>
                </a:pPr>
                <a:r>
                  <a:rPr lang="en-VN" sz="2000" dirty="0"/>
                  <a:t>Từ đó </a:t>
                </a:r>
                <a14:m>
                  <m:oMath xmlns:m="http://schemas.openxmlformats.org/officeDocument/2006/math">
                    <m:acc>
                      <m:accPr>
                        <m:chr m:val="̂"/>
                        <m:ctrlPr>
                          <a:rPr lang="en-VN" sz="2000" i="1" smtClean="0">
                            <a:latin typeface="Cambria Math" panose="02040503050406030204" pitchFamily="18" charset="0"/>
                          </a:rPr>
                        </m:ctrlPr>
                      </m:accPr>
                      <m:e>
                        <m:r>
                          <m:rPr>
                            <m:nor/>
                          </m:rPr>
                          <a:rPr lang="en-VN" sz="2000" dirty="0"/>
                          <m:t>O</m:t>
                        </m:r>
                        <m:r>
                          <m:rPr>
                            <m:nor/>
                          </m:rPr>
                          <a:rPr lang="en-US" sz="2000" b="0" dirty="0" smtClean="0"/>
                          <m:t>BC</m:t>
                        </m:r>
                      </m:e>
                    </m:acc>
                  </m:oMath>
                </a14:m>
                <a:r>
                  <a:rPr lang="en-VN" sz="2000" dirty="0"/>
                  <a:t> = </a:t>
                </a:r>
                <a14:m>
                  <m:oMath xmlns:m="http://schemas.openxmlformats.org/officeDocument/2006/math">
                    <m:acc>
                      <m:accPr>
                        <m:chr m:val="̂"/>
                        <m:ctrlPr>
                          <a:rPr lang="en-VN" sz="2000" i="1">
                            <a:latin typeface="Cambria Math" panose="02040503050406030204" pitchFamily="18" charset="0"/>
                          </a:rPr>
                        </m:ctrlPr>
                      </m:accPr>
                      <m:e>
                        <m:r>
                          <m:rPr>
                            <m:nor/>
                          </m:rPr>
                          <a:rPr lang="en-VN" sz="2000" dirty="0"/>
                          <m:t>O</m:t>
                        </m:r>
                        <m:r>
                          <m:rPr>
                            <m:nor/>
                          </m:rPr>
                          <a:rPr lang="en-US" sz="2000" b="0" dirty="0" smtClean="0"/>
                          <m:t>AC</m:t>
                        </m:r>
                      </m:e>
                    </m:acc>
                    <m:r>
                      <a:rPr lang="en-VN" sz="2000" i="0" baseline="-25000" dirty="0" smtClean="0">
                        <a:latin typeface="Cambria Math" panose="02040503050406030204" pitchFamily="18" charset="0"/>
                      </a:rPr>
                      <m:t> </m:t>
                    </m:r>
                  </m:oMath>
                </a14:m>
                <a:r>
                  <a:rPr lang="en-VN" sz="2000" dirty="0"/>
                  <a:t> = 90</a:t>
                </a:r>
                <a14:m>
                  <m:oMath xmlns:m="http://schemas.openxmlformats.org/officeDocument/2006/math">
                    <m:r>
                      <a:rPr lang="en-VN" sz="2000" i="0" smtClean="0">
                        <a:latin typeface="Cambria Math" panose="02040503050406030204" pitchFamily="18" charset="0"/>
                        <a:ea typeface="Cambria Math" panose="02040503050406030204" pitchFamily="18" charset="0"/>
                      </a:rPr>
                      <m:t>°</m:t>
                    </m:r>
                  </m:oMath>
                </a14:m>
                <a:r>
                  <a:rPr lang="en-VN" sz="2000" dirty="0"/>
                  <a:t> (do CA là tiếp tuyến), tức là CB vuông góc với bán kính OB tại B.</a:t>
                </a:r>
              </a:p>
              <a:p>
                <a:pPr algn="just">
                  <a:lnSpc>
                    <a:spcPct val="200000"/>
                  </a:lnSpc>
                </a:pPr>
                <a:r>
                  <a:rPr lang="en-VN" sz="2000" dirty="0"/>
                  <a:t>Do đó theo Định lí 1, CB cũng là tiếp tuyến của (O).</a:t>
                </a:r>
              </a:p>
            </p:txBody>
          </p:sp>
        </mc:Choice>
        <mc:Fallback xmlns="">
          <p:sp>
            <p:nvSpPr>
              <p:cNvPr id="4" name="TextBox 3">
                <a:extLst>
                  <a:ext uri="{FF2B5EF4-FFF2-40B4-BE49-F238E27FC236}">
                    <a16:creationId xmlns:a16="http://schemas.microsoft.com/office/drawing/2014/main" id="{89EB8510-DA0C-9ACE-6898-146957BB65D9}"/>
                  </a:ext>
                </a:extLst>
              </p:cNvPr>
              <p:cNvSpPr txBox="1">
                <a:spLocks noRot="1" noChangeAspect="1" noMove="1" noResize="1" noEditPoints="1" noAdjustHandles="1" noChangeArrowheads="1" noChangeShapeType="1" noTextEdit="1"/>
              </p:cNvSpPr>
              <p:nvPr/>
            </p:nvSpPr>
            <p:spPr>
              <a:xfrm>
                <a:off x="402956" y="493066"/>
                <a:ext cx="8570563" cy="4450064"/>
              </a:xfrm>
              <a:prstGeom prst="rect">
                <a:avLst/>
              </a:prstGeom>
              <a:blipFill>
                <a:blip r:embed="rId2"/>
                <a:stretch>
                  <a:fillRect l="-740" r="-740" b="-1420"/>
                </a:stretch>
              </a:blipFill>
            </p:spPr>
            <p:txBody>
              <a:bodyPr/>
              <a:lstStyle/>
              <a:p>
                <a:r>
                  <a:rPr lang="en-VN">
                    <a:noFill/>
                  </a:rPr>
                  <a:t> </a:t>
                </a:r>
              </a:p>
            </p:txBody>
          </p:sp>
        </mc:Fallback>
      </mc:AlternateContent>
    </p:spTree>
    <p:extLst>
      <p:ext uri="{BB962C8B-B14F-4D97-AF65-F5344CB8AC3E}">
        <p14:creationId xmlns:p14="http://schemas.microsoft.com/office/powerpoint/2010/main" val="364275318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strips(down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strips(downLeft)">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strips(downLeft)">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strips(downLeft)">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strips(downLeft)">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DE09B8-2A6D-C433-1031-1E78DDC4449F}"/>
              </a:ext>
            </a:extLst>
          </p:cNvPr>
          <p:cNvSpPr txBox="1"/>
          <p:nvPr/>
        </p:nvSpPr>
        <p:spPr>
          <a:xfrm>
            <a:off x="493980" y="424411"/>
            <a:ext cx="3373039" cy="400110"/>
          </a:xfrm>
          <a:prstGeom prst="rect">
            <a:avLst/>
          </a:prstGeom>
          <a:solidFill>
            <a:schemeClr val="bg1"/>
          </a:solidFill>
          <a:ln>
            <a:solidFill>
              <a:schemeClr val="accent2">
                <a:lumMod val="50000"/>
              </a:schemeClr>
            </a:solidFill>
          </a:ln>
        </p:spPr>
        <p:txBody>
          <a:bodyPr wrap="none" rtlCol="0">
            <a:spAutoFit/>
          </a:bodyPr>
          <a:lstStyle/>
          <a:p>
            <a:r>
              <a:rPr lang="en-VN" sz="2000" b="1" dirty="0">
                <a:solidFill>
                  <a:schemeClr val="accent2">
                    <a:lumMod val="50000"/>
                  </a:schemeClr>
                </a:solidFill>
              </a:rPr>
              <a:t>Luyện tập 2 (SGK – tr.101)</a:t>
            </a:r>
          </a:p>
        </p:txBody>
      </p:sp>
      <p:sp>
        <p:nvSpPr>
          <p:cNvPr id="5" name="TextBox 4">
            <a:extLst>
              <a:ext uri="{FF2B5EF4-FFF2-40B4-BE49-F238E27FC236}">
                <a16:creationId xmlns:a16="http://schemas.microsoft.com/office/drawing/2014/main" id="{EAD3C8C7-39C0-045D-67F0-582DB24A3F4A}"/>
              </a:ext>
            </a:extLst>
          </p:cNvPr>
          <p:cNvSpPr txBox="1"/>
          <p:nvPr/>
        </p:nvSpPr>
        <p:spPr>
          <a:xfrm>
            <a:off x="647055" y="850290"/>
            <a:ext cx="8124986" cy="1420261"/>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Cho một hình vuông có độ dài mỗi cạnh bằng 6 cm và hai đường chéo cắt nhau tại I. Chứng minh rằng đường tròn (I; 3cm) tiếp xúc với cả bốn cạnh của hình vuông.</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8B3F3AAD-5382-F2DA-9F85-F2266D71BAEA}"/>
              </a:ext>
            </a:extLst>
          </p:cNvPr>
          <p:cNvSpPr txBox="1"/>
          <p:nvPr/>
        </p:nvSpPr>
        <p:spPr>
          <a:xfrm>
            <a:off x="493980" y="2472840"/>
            <a:ext cx="849913" cy="400110"/>
          </a:xfrm>
          <a:prstGeom prst="rect">
            <a:avLst/>
          </a:prstGeom>
          <a:solidFill>
            <a:schemeClr val="bg1"/>
          </a:solidFill>
          <a:ln>
            <a:solidFill>
              <a:srgbClr val="C00000"/>
            </a:solidFill>
          </a:ln>
        </p:spPr>
        <p:txBody>
          <a:bodyPr wrap="none" rtlCol="0">
            <a:spAutoFit/>
          </a:bodyPr>
          <a:lstStyle/>
          <a:p>
            <a:r>
              <a:rPr lang="en-VN" sz="2000" b="1" i="1" dirty="0">
                <a:solidFill>
                  <a:srgbClr val="C00000"/>
                </a:solidFill>
              </a:rPr>
              <a:t>Gợi ý</a:t>
            </a:r>
          </a:p>
        </p:txBody>
      </p:sp>
      <p:sp>
        <p:nvSpPr>
          <p:cNvPr id="8" name="TextBox 7">
            <a:extLst>
              <a:ext uri="{FF2B5EF4-FFF2-40B4-BE49-F238E27FC236}">
                <a16:creationId xmlns:a16="http://schemas.microsoft.com/office/drawing/2014/main" id="{A6D13D1F-50ED-3398-F3D3-D137FABC9460}"/>
              </a:ext>
            </a:extLst>
          </p:cNvPr>
          <p:cNvSpPr txBox="1"/>
          <p:nvPr/>
        </p:nvSpPr>
        <p:spPr>
          <a:xfrm>
            <a:off x="647055" y="2872950"/>
            <a:ext cx="8124985" cy="1958870"/>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 Áp dụng tính chất đường trung tuyến trong tam giác vuông đối với tam giác IBC, từ đó suy ra được khoảng cách từ I đến BC bằng 3 cm hay BC tiếp xúc với (I; 3 cm).</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 Chứng minh tương tự với 3 cạnh còn lại.</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4827042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9436439-A398-13DF-A68B-6B2B69DBBE6B}"/>
              </a:ext>
            </a:extLst>
          </p:cNvPr>
          <p:cNvSpPr txBox="1"/>
          <p:nvPr/>
        </p:nvSpPr>
        <p:spPr>
          <a:xfrm>
            <a:off x="4238415" y="293011"/>
            <a:ext cx="620683" cy="369332"/>
          </a:xfrm>
          <a:prstGeom prst="rect">
            <a:avLst/>
          </a:prstGeom>
          <a:noFill/>
        </p:spPr>
        <p:txBody>
          <a:bodyPr wrap="none" rtlCol="0">
            <a:spAutoFit/>
          </a:bodyPr>
          <a:lstStyle/>
          <a:p>
            <a:r>
              <a:rPr lang="en-VN" sz="1800" b="1" dirty="0">
                <a:solidFill>
                  <a:srgbClr val="FF0000"/>
                </a:solidFill>
              </a:rPr>
              <a:t>Giải</a:t>
            </a:r>
          </a:p>
        </p:txBody>
      </p:sp>
      <p:pic>
        <p:nvPicPr>
          <p:cNvPr id="4" name="Picture 3" descr="A diagram of a circle with a square and a square with a square and a square with a square and a square with a square and a square with a square and a square with a square and&#10;&#10;Description automatically generated">
            <a:extLst>
              <a:ext uri="{FF2B5EF4-FFF2-40B4-BE49-F238E27FC236}">
                <a16:creationId xmlns:a16="http://schemas.microsoft.com/office/drawing/2014/main" id="{4E980166-2558-8FA2-775D-4D20E34C85A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147873" y="781835"/>
            <a:ext cx="2380069" cy="2525944"/>
          </a:xfrm>
          <a:prstGeom prst="rect">
            <a:avLst/>
          </a:prstGeom>
          <a:noFill/>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BB9F5EB-CED3-699B-32A4-3BFC91EBEA23}"/>
                  </a:ext>
                </a:extLst>
              </p:cNvPr>
              <p:cNvSpPr txBox="1"/>
              <p:nvPr/>
            </p:nvSpPr>
            <p:spPr>
              <a:xfrm>
                <a:off x="616058" y="662343"/>
                <a:ext cx="6110206" cy="4086696"/>
              </a:xfrm>
              <a:prstGeom prst="rect">
                <a:avLst/>
              </a:prstGeom>
              <a:noFill/>
            </p:spPr>
            <p:txBody>
              <a:bodyPr wrap="square">
                <a:spAutoFit/>
              </a:bodyPr>
              <a:lstStyle/>
              <a:p>
                <a:pPr algn="just">
                  <a:lnSpc>
                    <a:spcPct val="150000"/>
                  </a:lnSpc>
                  <a:spcBef>
                    <a:spcPts val="300"/>
                  </a:spcBef>
                  <a:spcAft>
                    <a:spcPts val="300"/>
                  </a:spcAft>
                </a:pPr>
                <a:r>
                  <a:rPr lang="vi-VN" sz="1800" dirty="0">
                    <a:effectLst/>
                    <a:latin typeface="Arial" panose="020B0604020202020204" pitchFamily="34" charset="0"/>
                    <a:ea typeface="Times New Roman" panose="02020603050405020304" pitchFamily="18" charset="0"/>
                    <a:cs typeface="Arial" panose="020B0604020202020204" pitchFamily="34" charset="0"/>
                  </a:rPr>
                  <a:t>Gọi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là chân đường vuông góc kẻ từ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I</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đến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BC</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Times New Roman" panose="02020603050405020304" pitchFamily="18" charset="0"/>
                    <a:cs typeface="Arial" panose="020B0604020202020204" pitchFamily="34" charset="0"/>
                  </a:rPr>
                  <a:t>Khi đó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cũng là trung điểm của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BC</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Times New Roman" panose="02020603050405020304" pitchFamily="18" charset="0"/>
                    <a:cs typeface="Arial" panose="020B0604020202020204" pitchFamily="34" charset="0"/>
                  </a:rPr>
                  <a:t>Do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ABCD</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là hình vuông nên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AC</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 </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và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BD</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vuông góc.</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IBC</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vuông tại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I</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có trung tuyến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IH</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Times New Roman" panose="02020603050405020304" pitchFamily="18" charset="0"/>
                    <a:cs typeface="Arial" panose="020B0604020202020204" pitchFamily="34" charset="0"/>
                  </a:rPr>
                  <a:t>=&gt;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IH</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HB</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HC</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fPr>
                      <m:num>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BC</m:t>
                        </m:r>
                      </m:num>
                      <m:den>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=3 </m:t>
                    </m:r>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Times New Roman" panose="02020603050405020304" pitchFamily="18" charset="0"/>
                    <a:cs typeface="Arial" panose="020B0604020202020204" pitchFamily="34" charset="0"/>
                  </a:rPr>
                  <a:t>=&gt; Đường tròn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I</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tiếp xúc với cạnh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BC</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Times New Roman" panose="02020603050405020304" pitchFamily="18" charset="0"/>
                    <a:cs typeface="Arial" panose="020B0604020202020204" pitchFamily="34" charset="0"/>
                  </a:rPr>
                  <a:t>Tương tự, đường tròn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I</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tiếp xúc với 3 cạnh còn lại.</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I</m:t>
                        </m:r>
                        <m:r>
                          <a:rPr lang="vi-VN" sz="1800" i="0">
                            <a:effectLst/>
                            <a:latin typeface="Cambria Math" panose="02040503050406030204" pitchFamily="18" charset="0"/>
                            <a:ea typeface="Times New Roman" panose="02020603050405020304" pitchFamily="18" charset="0"/>
                            <a:cs typeface="Times New Roman" panose="02020603050405020304" pitchFamily="18" charset="0"/>
                          </a:rPr>
                          <m:t>;3</m:t>
                        </m:r>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cm</m:t>
                        </m:r>
                      </m:e>
                    </m:d>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tiếp xúc với bốn cạnh hình vuông</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EBB9F5EB-CED3-699B-32A4-3BFC91EBEA23}"/>
                  </a:ext>
                </a:extLst>
              </p:cNvPr>
              <p:cNvSpPr txBox="1">
                <a:spLocks noRot="1" noChangeAspect="1" noMove="1" noResize="1" noEditPoints="1" noAdjustHandles="1" noChangeArrowheads="1" noChangeShapeType="1" noTextEdit="1"/>
              </p:cNvSpPr>
              <p:nvPr/>
            </p:nvSpPr>
            <p:spPr>
              <a:xfrm>
                <a:off x="616058" y="662343"/>
                <a:ext cx="6110206" cy="4086696"/>
              </a:xfrm>
              <a:prstGeom prst="rect">
                <a:avLst/>
              </a:prstGeom>
              <a:blipFill>
                <a:blip r:embed="rId4"/>
                <a:stretch>
                  <a:fillRect l="-830" b="-1242"/>
                </a:stretch>
              </a:blipFill>
            </p:spPr>
            <p:txBody>
              <a:bodyPr/>
              <a:lstStyle/>
              <a:p>
                <a:r>
                  <a:rPr lang="en-VN">
                    <a:noFill/>
                  </a:rPr>
                  <a:t> </a:t>
                </a:r>
              </a:p>
            </p:txBody>
          </p:sp>
        </mc:Fallback>
      </mc:AlternateContent>
    </p:spTree>
    <p:extLst>
      <p:ext uri="{BB962C8B-B14F-4D97-AF65-F5344CB8AC3E}">
        <p14:creationId xmlns:p14="http://schemas.microsoft.com/office/powerpoint/2010/main" val="2274122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strips(down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strips(downLef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strips(downLeft)">
                                      <p:cBhvr>
                                        <p:cTn id="25" dur="500"/>
                                        <p:tgtEl>
                                          <p:spTgt spid="6">
                                            <p:txEl>
                                              <p:pRg st="2" end="2"/>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strips(downLeft)">
                                      <p:cBhvr>
                                        <p:cTn id="28" dur="500"/>
                                        <p:tgtEl>
                                          <p:spTgt spid="6">
                                            <p:txEl>
                                              <p:pRg st="3" end="3"/>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strips(downLeft)">
                                      <p:cBhvr>
                                        <p:cTn id="31" dur="500"/>
                                        <p:tgtEl>
                                          <p:spTgt spid="6">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Effect transition="in" filter="strips(downLeft)">
                                      <p:cBhvr>
                                        <p:cTn id="36" dur="500"/>
                                        <p:tgtEl>
                                          <p:spTgt spid="6">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strips(downLeft)">
                                      <p:cBhvr>
                                        <p:cTn id="41" dur="500"/>
                                        <p:tgtEl>
                                          <p:spTgt spid="6">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nodeType="click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strips(downLeft)">
                                      <p:cBhvr>
                                        <p:cTn id="46"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032F423-39FD-C509-8CA7-CB849DAF2B96}"/>
              </a:ext>
            </a:extLst>
          </p:cNvPr>
          <p:cNvSpPr txBox="1"/>
          <p:nvPr/>
        </p:nvSpPr>
        <p:spPr>
          <a:xfrm>
            <a:off x="162729" y="855169"/>
            <a:ext cx="8818535" cy="4088235"/>
          </a:xfrm>
          <a:prstGeom prst="rect">
            <a:avLst/>
          </a:prstGeom>
          <a:solidFill>
            <a:schemeClr val="bg1"/>
          </a:solidFill>
        </p:spPr>
        <p:txBody>
          <a:bodyPr wrap="square">
            <a:spAutoFit/>
          </a:bodyPr>
          <a:lstStyle/>
          <a:p>
            <a:pPr algn="just">
              <a:lnSpc>
                <a:spcPct val="150000"/>
              </a:lnSpc>
              <a:spcBef>
                <a:spcPts val="300"/>
              </a:spcBef>
              <a:spcAft>
                <a:spcPts val="300"/>
              </a:spcAft>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Người ta gieo một đồng xu hình tròn bán kính 1 cm lên một tờ giấy trải phẳng. Trên tờ giấy đó có vẽ những đường thẳng song song cách đều, tức là những đường thẳng song song mà khoảng cách giữa hai đường thẳng bất kì nằm cạnh nhau luôn bằng nhau. Nếu khoảng cách ấy luôn bằng 2 cm thì có thể xảy ra những trường hợp nào sau đây, vì sao?</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a) Đồng xu đè lên một đường thẳng </a:t>
            </a:r>
          </a:p>
          <a:p>
            <a:pPr algn="just">
              <a:lnSpc>
                <a:spcPct val="150000"/>
              </a:lnSpc>
              <a:spcBef>
                <a:spcPts val="300"/>
              </a:spcBef>
              <a:spcAft>
                <a:spcPts val="300"/>
              </a:spcAft>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(đồng xu che khuất một phần của đường thẳng).</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b) Đồng xu không đè lên đường thẳng nào;</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solidFill>
                  <a:srgbClr val="000000"/>
                </a:solidFill>
                <a:effectLst/>
                <a:latin typeface="Arial" panose="020B0604020202020204" pitchFamily="34" charset="0"/>
                <a:ea typeface="Calibri" panose="020F0502020204030204" pitchFamily="34" charset="0"/>
                <a:cs typeface="Arial" panose="020B0604020202020204" pitchFamily="34" charset="0"/>
              </a:rPr>
              <a:t>c) Đồng xu đè lên nhiều hơn một đường thẳng.</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sp>
        <p:nvSpPr>
          <p:cNvPr id="8" name="Snip Diagonal Corner Rectangle 7">
            <a:extLst>
              <a:ext uri="{FF2B5EF4-FFF2-40B4-BE49-F238E27FC236}">
                <a16:creationId xmlns:a16="http://schemas.microsoft.com/office/drawing/2014/main" id="{AF968F37-04B5-7957-CA81-CBC47479A0A7}"/>
              </a:ext>
            </a:extLst>
          </p:cNvPr>
          <p:cNvSpPr/>
          <p:nvPr/>
        </p:nvSpPr>
        <p:spPr>
          <a:xfrm>
            <a:off x="2688953" y="190123"/>
            <a:ext cx="3766089" cy="729802"/>
          </a:xfrm>
          <a:prstGeom prst="snip2Diag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rgbClr val="00B050"/>
                </a:solidFill>
                <a:latin typeface="Arial" panose="020B0604020202020204" pitchFamily="34" charset="0"/>
                <a:cs typeface="Arial" panose="020B0604020202020204" pitchFamily="34" charset="0"/>
              </a:rPr>
              <a:t>KHỞI ĐỘNG</a:t>
            </a:r>
          </a:p>
        </p:txBody>
      </p:sp>
      <p:pic>
        <p:nvPicPr>
          <p:cNvPr id="9" name="Picture 8" descr="A coin on a sheet of paper&#10;&#10;Description automatically generated">
            <a:extLst>
              <a:ext uri="{FF2B5EF4-FFF2-40B4-BE49-F238E27FC236}">
                <a16:creationId xmlns:a16="http://schemas.microsoft.com/office/drawing/2014/main" id="{C170BC1A-68CE-6190-A64B-C654C98D021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649120" y="2606891"/>
            <a:ext cx="3193868" cy="2383008"/>
          </a:xfrm>
          <a:prstGeom prst="rect">
            <a:avLst/>
          </a:prstGeom>
        </p:spPr>
      </p:pic>
    </p:spTree>
    <p:extLst>
      <p:ext uri="{BB962C8B-B14F-4D97-AF65-F5344CB8AC3E}">
        <p14:creationId xmlns:p14="http://schemas.microsoft.com/office/powerpoint/2010/main" val="131942077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dissolve">
                                      <p:cBhvr>
                                        <p:cTn id="15" dur="500"/>
                                        <p:tgtEl>
                                          <p:spTgt spid="7">
                                            <p:txEl>
                                              <p:pRg st="1" end="1"/>
                                            </p:txEl>
                                          </p:spTgt>
                                        </p:tgtEl>
                                      </p:cBhvr>
                                    </p:animEffect>
                                  </p:childTnLst>
                                </p:cTn>
                              </p:par>
                              <p:par>
                                <p:cTn id="16" presetID="9" presetClass="entr" presetSubtype="0" fill="hold" nodeType="with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dissolve">
                                      <p:cBhvr>
                                        <p:cTn id="18" dur="500"/>
                                        <p:tgtEl>
                                          <p:spTgt spid="7">
                                            <p:txEl>
                                              <p:pRg st="2" end="2"/>
                                            </p:txEl>
                                          </p:spTgt>
                                        </p:tgtEl>
                                      </p:cBhvr>
                                    </p:animEffect>
                                  </p:childTnLst>
                                </p:cTn>
                              </p:par>
                              <p:par>
                                <p:cTn id="19" presetID="9" presetClass="entr" presetSubtype="0" fill="hold"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Effect transition="in" filter="dissolve">
                                      <p:cBhvr>
                                        <p:cTn id="21" dur="500"/>
                                        <p:tgtEl>
                                          <p:spTgt spid="7">
                                            <p:txEl>
                                              <p:pRg st="3" end="3"/>
                                            </p:txEl>
                                          </p:spTgt>
                                        </p:tgtEl>
                                      </p:cBhvr>
                                    </p:animEffect>
                                  </p:childTnLst>
                                </p:cTn>
                              </p:par>
                              <p:par>
                                <p:cTn id="22" presetID="9" presetClass="entr" presetSubtype="0" fill="hold" nodeType="withEffect">
                                  <p:stCondLst>
                                    <p:cond delay="0"/>
                                  </p:stCondLst>
                                  <p:childTnLst>
                                    <p:set>
                                      <p:cBhvr>
                                        <p:cTn id="23" dur="1" fill="hold">
                                          <p:stCondLst>
                                            <p:cond delay="0"/>
                                          </p:stCondLst>
                                        </p:cTn>
                                        <p:tgtEl>
                                          <p:spTgt spid="7">
                                            <p:txEl>
                                              <p:pRg st="4" end="4"/>
                                            </p:txEl>
                                          </p:spTgt>
                                        </p:tgtEl>
                                        <p:attrNameLst>
                                          <p:attrName>style.visibility</p:attrName>
                                        </p:attrNameLst>
                                      </p:cBhvr>
                                      <p:to>
                                        <p:strVal val="visible"/>
                                      </p:to>
                                    </p:set>
                                    <p:animEffect transition="in" filter="dissolve">
                                      <p:cBhvr>
                                        <p:cTn id="2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7F868BE-C071-0832-F5FD-00801D2BCA89}"/>
              </a:ext>
            </a:extLst>
          </p:cNvPr>
          <p:cNvSpPr txBox="1"/>
          <p:nvPr/>
        </p:nvSpPr>
        <p:spPr>
          <a:xfrm>
            <a:off x="301038" y="424411"/>
            <a:ext cx="3275256" cy="400110"/>
          </a:xfrm>
          <a:prstGeom prst="rect">
            <a:avLst/>
          </a:prstGeom>
          <a:solidFill>
            <a:schemeClr val="bg1"/>
          </a:solidFill>
          <a:ln>
            <a:solidFill>
              <a:schemeClr val="accent2">
                <a:lumMod val="50000"/>
              </a:schemeClr>
            </a:solidFill>
          </a:ln>
        </p:spPr>
        <p:txBody>
          <a:bodyPr wrap="none" rtlCol="0">
            <a:spAutoFit/>
          </a:bodyPr>
          <a:lstStyle/>
          <a:p>
            <a:r>
              <a:rPr lang="en-VN" sz="2000" b="1" dirty="0">
                <a:solidFill>
                  <a:schemeClr val="accent2">
                    <a:lumMod val="50000"/>
                  </a:schemeClr>
                </a:solidFill>
              </a:rPr>
              <a:t>Thực hành (SGK – tr.101)</a:t>
            </a:r>
          </a:p>
        </p:txBody>
      </p:sp>
      <p:sp>
        <p:nvSpPr>
          <p:cNvPr id="5" name="TextBox 4">
            <a:extLst>
              <a:ext uri="{FF2B5EF4-FFF2-40B4-BE49-F238E27FC236}">
                <a16:creationId xmlns:a16="http://schemas.microsoft.com/office/drawing/2014/main" id="{C893AA4C-3426-0B28-910F-1C533C345556}"/>
              </a:ext>
            </a:extLst>
          </p:cNvPr>
          <p:cNvSpPr txBox="1"/>
          <p:nvPr/>
        </p:nvSpPr>
        <p:spPr>
          <a:xfrm>
            <a:off x="493980" y="824521"/>
            <a:ext cx="8348982" cy="958596"/>
          </a:xfrm>
          <a:prstGeom prst="rect">
            <a:avLst/>
          </a:prstGeom>
          <a:noFill/>
        </p:spPr>
        <p:txBody>
          <a:bodyPr wrap="square">
            <a:spAutoFit/>
          </a:bodyPr>
          <a:lstStyle/>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Cho đường thẳng a và điểm M không thuộc a. Hãy vẽ đường tròn tâm M tiếp xúc với a.</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pic>
        <p:nvPicPr>
          <p:cNvPr id="6" name="Picture 5" descr="A circle with a red dot and a blue line&#10;&#10;Description automatically generated">
            <a:extLst>
              <a:ext uri="{FF2B5EF4-FFF2-40B4-BE49-F238E27FC236}">
                <a16:creationId xmlns:a16="http://schemas.microsoft.com/office/drawing/2014/main" id="{A50C7215-2011-912F-5201-3685977EEEA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471862" y="1536189"/>
            <a:ext cx="2178158" cy="3113345"/>
          </a:xfrm>
          <a:prstGeom prst="rect">
            <a:avLst/>
          </a:prstGeom>
          <a:noFill/>
        </p:spPr>
      </p:pic>
      <p:sp>
        <p:nvSpPr>
          <p:cNvPr id="7" name="TextBox 6">
            <a:extLst>
              <a:ext uri="{FF2B5EF4-FFF2-40B4-BE49-F238E27FC236}">
                <a16:creationId xmlns:a16="http://schemas.microsoft.com/office/drawing/2014/main" id="{18584466-AABB-6C73-28B3-131BE3418ADF}"/>
              </a:ext>
            </a:extLst>
          </p:cNvPr>
          <p:cNvSpPr txBox="1"/>
          <p:nvPr/>
        </p:nvSpPr>
        <p:spPr>
          <a:xfrm>
            <a:off x="689303" y="2193385"/>
            <a:ext cx="667170" cy="400110"/>
          </a:xfrm>
          <a:prstGeom prst="rect">
            <a:avLst/>
          </a:prstGeom>
          <a:noFill/>
        </p:spPr>
        <p:txBody>
          <a:bodyPr wrap="none" rtlCol="0">
            <a:spAutoFit/>
          </a:bodyPr>
          <a:lstStyle/>
          <a:p>
            <a:r>
              <a:rPr lang="en-VN" sz="2000" b="1" dirty="0">
                <a:solidFill>
                  <a:srgbClr val="FF0000"/>
                </a:solidFill>
              </a:rPr>
              <a:t>Giải</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8880065-4780-338C-4959-8037140964E2}"/>
                  </a:ext>
                </a:extLst>
              </p:cNvPr>
              <p:cNvSpPr txBox="1"/>
              <p:nvPr/>
            </p:nvSpPr>
            <p:spPr>
              <a:xfrm>
                <a:off x="689303" y="2501474"/>
                <a:ext cx="5417029" cy="1843453"/>
              </a:xfrm>
              <a:prstGeom prst="rect">
                <a:avLst/>
              </a:prstGeom>
              <a:noFill/>
            </p:spPr>
            <p:txBody>
              <a:bodyPr wrap="square">
                <a:spAutoFit/>
              </a:bodyPr>
              <a:lstStyle/>
              <a:p>
                <a:pPr algn="just">
                  <a:lnSpc>
                    <a:spcPct val="200000"/>
                  </a:lnSpc>
                  <a:spcBef>
                    <a:spcPts val="300"/>
                  </a:spcBef>
                  <a:spcAft>
                    <a:spcPts val="300"/>
                  </a:spcAft>
                </a:pPr>
                <a:r>
                  <a:rPr lang="en-US" sz="2000" dirty="0" err="1">
                    <a:effectLst/>
                    <a:latin typeface="Arial" panose="020B0604020202020204" pitchFamily="34" charset="0"/>
                    <a:ea typeface="Times New Roman" panose="02020603050405020304" pitchFamily="18" charset="0"/>
                    <a:cs typeface="Arial" panose="020B0604020202020204" pitchFamily="34" charset="0"/>
                  </a:rPr>
                  <a:t>Từ</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kẻ</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vuông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vẽ</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tròn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tâm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r>
                      <a:rPr lang="en-US" sz="2000" i="0">
                        <a:effectLst/>
                        <a:latin typeface="Cambria Math" panose="02040503050406030204" pitchFamily="18" charset="0"/>
                        <a:ea typeface="Times New Roman" panose="02020603050405020304" pitchFamily="18" charset="0"/>
                        <a:cs typeface="Times New Roman" panose="02020603050405020304" pitchFamily="18" charset="0"/>
                      </a:rPr>
                      <m:t>,</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bán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kính</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là</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từ</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tâm</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20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đến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chân</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vuông</a:t>
                </a:r>
                <a:r>
                  <a:rPr lang="en-US" sz="2000" dirty="0">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effectLst/>
                    <a:latin typeface="Arial" panose="020B0604020202020204" pitchFamily="34" charset="0"/>
                    <a:ea typeface="Times New Roman" panose="02020603050405020304" pitchFamily="18" charset="0"/>
                    <a:cs typeface="Arial" panose="020B0604020202020204" pitchFamily="34" charset="0"/>
                  </a:rPr>
                  <a:t>góc</a:t>
                </a:r>
                <a:r>
                  <a:rPr lang="en-US"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98880065-4780-338C-4959-8037140964E2}"/>
                  </a:ext>
                </a:extLst>
              </p:cNvPr>
              <p:cNvSpPr txBox="1">
                <a:spLocks noRot="1" noChangeAspect="1" noMove="1" noResize="1" noEditPoints="1" noAdjustHandles="1" noChangeArrowheads="1" noChangeShapeType="1" noTextEdit="1"/>
              </p:cNvSpPr>
              <p:nvPr/>
            </p:nvSpPr>
            <p:spPr>
              <a:xfrm>
                <a:off x="689303" y="2501474"/>
                <a:ext cx="5417029" cy="1843453"/>
              </a:xfrm>
              <a:prstGeom prst="rect">
                <a:avLst/>
              </a:prstGeom>
              <a:blipFill>
                <a:blip r:embed="rId4"/>
                <a:stretch>
                  <a:fillRect l="-1171" r="-1171" b="-4762"/>
                </a:stretch>
              </a:blipFill>
            </p:spPr>
            <p:txBody>
              <a:bodyPr/>
              <a:lstStyle/>
              <a:p>
                <a:r>
                  <a:rPr lang="en-VN">
                    <a:noFill/>
                  </a:rPr>
                  <a:t> </a:t>
                </a:r>
              </a:p>
            </p:txBody>
          </p:sp>
        </mc:Fallback>
      </mc:AlternateContent>
    </p:spTree>
    <p:extLst>
      <p:ext uri="{BB962C8B-B14F-4D97-AF65-F5344CB8AC3E}">
        <p14:creationId xmlns:p14="http://schemas.microsoft.com/office/powerpoint/2010/main" val="195767991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strips(downLeft)">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E013B8E-D9BB-1FC3-26AE-96455B7E748D}"/>
              </a:ext>
            </a:extLst>
          </p:cNvPr>
          <p:cNvSpPr txBox="1"/>
          <p:nvPr/>
        </p:nvSpPr>
        <p:spPr>
          <a:xfrm>
            <a:off x="285540" y="315922"/>
            <a:ext cx="2826415" cy="369332"/>
          </a:xfrm>
          <a:prstGeom prst="rect">
            <a:avLst/>
          </a:prstGeom>
          <a:solidFill>
            <a:schemeClr val="bg1"/>
          </a:solidFill>
          <a:ln>
            <a:solidFill>
              <a:schemeClr val="accent2">
                <a:lumMod val="50000"/>
              </a:schemeClr>
            </a:solidFill>
          </a:ln>
        </p:spPr>
        <p:txBody>
          <a:bodyPr wrap="none" rtlCol="0">
            <a:spAutoFit/>
          </a:bodyPr>
          <a:lstStyle/>
          <a:p>
            <a:r>
              <a:rPr lang="en-VN" sz="1800" b="1" dirty="0">
                <a:solidFill>
                  <a:schemeClr val="accent2">
                    <a:lumMod val="50000"/>
                  </a:schemeClr>
                </a:solidFill>
              </a:rPr>
              <a:t>Vận dụng (SGK – tr.101)</a:t>
            </a:r>
          </a:p>
        </p:txBody>
      </p:sp>
      <p:pic>
        <p:nvPicPr>
          <p:cNvPr id="6" name="Picture 5" descr="A coin on a sheet of paper&#10;&#10;Description automatically generated">
            <a:extLst>
              <a:ext uri="{FF2B5EF4-FFF2-40B4-BE49-F238E27FC236}">
                <a16:creationId xmlns:a16="http://schemas.microsoft.com/office/drawing/2014/main" id="{2BC42DD4-10D6-F5A1-8019-3F5CC44E8A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92226" y="2726141"/>
            <a:ext cx="2865120" cy="2139950"/>
          </a:xfrm>
          <a:prstGeom prst="rect">
            <a:avLst/>
          </a:prstGeom>
          <a:noFill/>
        </p:spPr>
      </p:pic>
      <p:sp>
        <p:nvSpPr>
          <p:cNvPr id="7" name="TextBox 6">
            <a:extLst>
              <a:ext uri="{FF2B5EF4-FFF2-40B4-BE49-F238E27FC236}">
                <a16:creationId xmlns:a16="http://schemas.microsoft.com/office/drawing/2014/main" id="{CC6DF00C-D974-C930-C03A-A29E9EF71296}"/>
              </a:ext>
            </a:extLst>
          </p:cNvPr>
          <p:cNvSpPr txBox="1"/>
          <p:nvPr/>
        </p:nvSpPr>
        <p:spPr>
          <a:xfrm>
            <a:off x="538567" y="685254"/>
            <a:ext cx="8319893" cy="2662267"/>
          </a:xfrm>
          <a:prstGeom prst="rect">
            <a:avLst/>
          </a:prstGeom>
          <a:noFill/>
        </p:spPr>
        <p:txBody>
          <a:bodyPr wrap="square">
            <a:spAutoFit/>
          </a:bodyPr>
          <a:lstStyle/>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Trở lại tình huống mở đầu. Ở đây, ta hiểu đồng xu nằm đè lên một đường thẳng khi đường tròn (hình </a:t>
            </a:r>
            <a:r>
              <a:rPr lang="vi-VN" sz="1800">
                <a:effectLst/>
                <a:latin typeface="Arial" panose="020B0604020202020204" pitchFamily="34" charset="0"/>
                <a:ea typeface="Calibri" panose="020F0502020204030204" pitchFamily="34" charset="0"/>
                <a:cs typeface="Arial" panose="020B0604020202020204" pitchFamily="34" charset="0"/>
              </a:rPr>
              <a:t>ảnh </a:t>
            </a:r>
            <a:r>
              <a:rPr lang="en-US" sz="1800" smtClean="0">
                <a:effectLst/>
                <a:latin typeface="Arial" panose="020B0604020202020204" pitchFamily="34" charset="0"/>
                <a:ea typeface="Calibri" panose="020F0502020204030204" pitchFamily="34" charset="0"/>
                <a:cs typeface="Arial" panose="020B0604020202020204" pitchFamily="34" charset="0"/>
              </a:rPr>
              <a:t>viền ngoài </a:t>
            </a:r>
            <a:r>
              <a:rPr lang="vi-VN" sz="1800" smtClean="0">
                <a:effectLst/>
                <a:latin typeface="Arial" panose="020B0604020202020204" pitchFamily="34" charset="0"/>
                <a:ea typeface="Calibri" panose="020F0502020204030204" pitchFamily="34" charset="0"/>
                <a:cs typeface="Arial" panose="020B0604020202020204" pitchFamily="34" charset="0"/>
              </a:rPr>
              <a:t>của </a:t>
            </a:r>
            <a:r>
              <a:rPr lang="vi-VN" sz="1800" dirty="0">
                <a:effectLst/>
                <a:latin typeface="Arial" panose="020B0604020202020204" pitchFamily="34" charset="0"/>
                <a:ea typeface="Calibri" panose="020F0502020204030204" pitchFamily="34" charset="0"/>
                <a:cs typeface="Arial" panose="020B0604020202020204" pitchFamily="34" charset="0"/>
              </a:rPr>
              <a:t>đồng xu) và đường thẳng ấy cắt nhau.</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Bằng cách xét vị trí của tâm đồng xu trong một dải nằm giữa hai đường thẳng song song cạnh nhau (cách đều hoặc không cách đều hai đường thẳng đó), hãy chứng minh rằng chỉ xảy ra các trường hợp a và b, không thể xảy ra trường hợp c.</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191382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0D2FF1-8F09-8FD6-3691-4A9DB3DCFF2E}"/>
              </a:ext>
            </a:extLst>
          </p:cNvPr>
          <p:cNvSpPr txBox="1"/>
          <p:nvPr/>
        </p:nvSpPr>
        <p:spPr>
          <a:xfrm>
            <a:off x="4261658" y="349086"/>
            <a:ext cx="620683" cy="369332"/>
          </a:xfrm>
          <a:prstGeom prst="rect">
            <a:avLst/>
          </a:prstGeom>
          <a:noFill/>
        </p:spPr>
        <p:txBody>
          <a:bodyPr wrap="none" rtlCol="0">
            <a:spAutoFit/>
          </a:bodyPr>
          <a:lstStyle/>
          <a:p>
            <a:r>
              <a:rPr lang="en-VN" sz="1800" b="1" dirty="0">
                <a:solidFill>
                  <a:srgbClr val="FF0000"/>
                </a:solidFill>
              </a:rPr>
              <a:t>Giải</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0D4B5B4-9812-1DCD-1C2B-3B691AD56756}"/>
                  </a:ext>
                </a:extLst>
              </p:cNvPr>
              <p:cNvSpPr txBox="1"/>
              <p:nvPr/>
            </p:nvSpPr>
            <p:spPr>
              <a:xfrm>
                <a:off x="631556" y="718418"/>
                <a:ext cx="8186980" cy="3934347"/>
              </a:xfrm>
              <a:prstGeom prst="rect">
                <a:avLst/>
              </a:prstGeom>
              <a:noFill/>
            </p:spPr>
            <p:txBody>
              <a:bodyPr wrap="square">
                <a:spAutoFit/>
              </a:bodyPr>
              <a:lstStyle/>
              <a:p>
                <a:pPr algn="just">
                  <a:lnSpc>
                    <a:spcPct val="150000"/>
                  </a:lnSpc>
                  <a:spcBef>
                    <a:spcPts val="300"/>
                  </a:spcBef>
                  <a:spcAft>
                    <a:spcPts val="3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kính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2.1=2</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cm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bằng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khoảng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giữa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song song</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Giả</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sử</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nếu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đè</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nhiều</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hơn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một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tức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đè</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từ</a:t>
                </a:r>
                <a:r>
                  <a:rPr lang="en-US" sz="1800" dirty="0">
                    <a:effectLst/>
                    <a:latin typeface="Arial" panose="020B0604020202020204" pitchFamily="34" charset="0"/>
                    <a:ea typeface="Times New Roman" panose="02020603050405020304" pitchFamily="18" charset="0"/>
                    <a:cs typeface="Arial" panose="020B0604020202020204" pitchFamily="34" charset="0"/>
                  </a:rPr>
                  <a:t> 2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trở</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tức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tròn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viền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sẽ</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cắt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khoảng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từ</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tâm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đến</a:t>
                </a:r>
                <a:r>
                  <a:rPr lang="en-US" sz="1800" dirty="0">
                    <a:effectLst/>
                    <a:latin typeface="Arial" panose="020B0604020202020204" pitchFamily="34" charset="0"/>
                    <a:ea typeface="Times New Roman" panose="02020603050405020304" pitchFamily="18" charset="0"/>
                    <a:cs typeface="Arial" panose="020B0604020202020204" pitchFamily="34" charset="0"/>
                  </a:rPr>
                  <a:t> 1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bé</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hơn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bán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kính</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=&gt; Do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đó</a:t>
                </a:r>
                <a:r>
                  <a:rPr lang="en-US" sz="1800" dirty="0">
                    <a:effectLst/>
                    <a:latin typeface="Arial" panose="020B0604020202020204" pitchFamily="34" charset="0"/>
                    <a:ea typeface="Times New Roman" panose="02020603050405020304" pitchFamily="18" charset="0"/>
                    <a:cs typeface="Arial" panose="020B0604020202020204" pitchFamily="34" charset="0"/>
                  </a:rPr>
                  <a:t> ta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khoảng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giữa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song song </a:t>
                </a:r>
                <a:r>
                  <a:rPr lang="en-US" sz="1800" dirty="0" err="1">
                    <a:effectLst/>
                    <a:latin typeface="Arial" panose="020B0604020202020204" pitchFamily="34" charset="0"/>
                    <a:ea typeface="Times New Roman" panose="02020603050405020304" pitchFamily="18" charset="0"/>
                    <a:cs typeface="Arial" panose="020B0604020202020204" pitchFamily="34" charset="0"/>
                  </a:rPr>
                  <a:t>gần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nhất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sẽ</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bé</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hơn</a:t>
                </a:r>
                <a:r>
                  <a:rPr lang="en-US" sz="1800" dirty="0">
                    <a:effectLst/>
                    <a:latin typeface="Arial" panose="020B0604020202020204" pitchFamily="34" charset="0"/>
                    <a:ea typeface="Times New Roman" panose="02020603050405020304" pitchFamily="18" charset="0"/>
                    <a:cs typeface="Arial" panose="020B0604020202020204" pitchFamily="34" charset="0"/>
                  </a:rPr>
                  <a:t> 2 </a:t>
                </a:r>
                <a:r>
                  <a:rPr lang="en-US" sz="1800" dirty="0" err="1">
                    <a:effectLst/>
                    <a:latin typeface="Arial" panose="020B0604020202020204" pitchFamily="34" charset="0"/>
                    <a:ea typeface="Times New Roman" panose="02020603050405020304" pitchFamily="18" charset="0"/>
                    <a:cs typeface="Arial" panose="020B0604020202020204" pitchFamily="34" charset="0"/>
                  </a:rPr>
                  <a:t>lần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bán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kính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tròn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tức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2 cm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vô</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lí</a:t>
                </a:r>
                <a:r>
                  <a:rPr lang="en-US" sz="1800" dirty="0">
                    <a:effectLst/>
                    <a:latin typeface="Arial" panose="020B0604020202020204" pitchFamily="34" charset="0"/>
                    <a:ea typeface="Times New Roman" panose="02020603050405020304" pitchFamily="18" charset="0"/>
                    <a:cs typeface="Arial" panose="020B0604020202020204" pitchFamily="34" charset="0"/>
                  </a:rPr>
                  <a:t> do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khoảng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cách</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giữa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2 cm).</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70D4B5B4-9812-1DCD-1C2B-3B691AD56756}"/>
                  </a:ext>
                </a:extLst>
              </p:cNvPr>
              <p:cNvSpPr txBox="1">
                <a:spLocks noRot="1" noChangeAspect="1" noMove="1" noResize="1" noEditPoints="1" noAdjustHandles="1" noChangeArrowheads="1" noChangeShapeType="1" noTextEdit="1"/>
              </p:cNvSpPr>
              <p:nvPr/>
            </p:nvSpPr>
            <p:spPr>
              <a:xfrm>
                <a:off x="631556" y="718418"/>
                <a:ext cx="8186980" cy="3934347"/>
              </a:xfrm>
              <a:prstGeom prst="rect">
                <a:avLst/>
              </a:prstGeom>
              <a:blipFill>
                <a:blip r:embed="rId2"/>
                <a:stretch>
                  <a:fillRect l="-619" r="-619" b="-1608"/>
                </a:stretch>
              </a:blipFill>
            </p:spPr>
            <p:txBody>
              <a:bodyPr/>
              <a:lstStyle/>
              <a:p>
                <a:r>
                  <a:rPr lang="en-VN">
                    <a:noFill/>
                  </a:rPr>
                  <a:t> </a:t>
                </a:r>
              </a:p>
            </p:txBody>
          </p:sp>
        </mc:Fallback>
      </mc:AlternateContent>
    </p:spTree>
    <p:extLst>
      <p:ext uri="{BB962C8B-B14F-4D97-AF65-F5344CB8AC3E}">
        <p14:creationId xmlns:p14="http://schemas.microsoft.com/office/powerpoint/2010/main" val="409329872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strips(down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strips(downLeft)">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0D2FF1-8F09-8FD6-3691-4A9DB3DCFF2E}"/>
              </a:ext>
            </a:extLst>
          </p:cNvPr>
          <p:cNvSpPr txBox="1"/>
          <p:nvPr/>
        </p:nvSpPr>
        <p:spPr>
          <a:xfrm>
            <a:off x="4261658" y="422507"/>
            <a:ext cx="620683" cy="369332"/>
          </a:xfrm>
          <a:prstGeom prst="rect">
            <a:avLst/>
          </a:prstGeom>
          <a:noFill/>
        </p:spPr>
        <p:txBody>
          <a:bodyPr wrap="none" rtlCol="0">
            <a:spAutoFit/>
          </a:bodyPr>
          <a:lstStyle/>
          <a:p>
            <a:r>
              <a:rPr lang="en-VN" sz="1800" b="1" dirty="0">
                <a:solidFill>
                  <a:srgbClr val="FF0000"/>
                </a:solidFill>
              </a:rPr>
              <a:t>Giải</a:t>
            </a:r>
          </a:p>
        </p:txBody>
      </p:sp>
      <p:sp>
        <p:nvSpPr>
          <p:cNvPr id="5" name="TextBox 4">
            <a:extLst>
              <a:ext uri="{FF2B5EF4-FFF2-40B4-BE49-F238E27FC236}">
                <a16:creationId xmlns:a16="http://schemas.microsoft.com/office/drawing/2014/main" id="{70D4B5B4-9812-1DCD-1C2B-3B691AD56756}"/>
              </a:ext>
            </a:extLst>
          </p:cNvPr>
          <p:cNvSpPr txBox="1"/>
          <p:nvPr/>
        </p:nvSpPr>
        <p:spPr>
          <a:xfrm>
            <a:off x="647055" y="791839"/>
            <a:ext cx="8186980" cy="2299284"/>
          </a:xfrm>
          <a:prstGeom prst="rect">
            <a:avLst/>
          </a:prstGeom>
          <a:noFill/>
        </p:spPr>
        <p:txBody>
          <a:bodyPr wrap="square">
            <a:spAutoFit/>
          </a:bodyPr>
          <a:lstStyle/>
          <a:p>
            <a:pPr algn="just">
              <a:lnSpc>
                <a:spcPct val="200000"/>
              </a:lnSpc>
              <a:spcBef>
                <a:spcPts val="300"/>
              </a:spcBef>
              <a:spcAft>
                <a:spcPts val="3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Giả</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sử</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sai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thể</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cắt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cùng</a:t>
            </a:r>
            <a:r>
              <a:rPr lang="en-US" sz="1800" dirty="0">
                <a:effectLst/>
                <a:latin typeface="Arial" panose="020B0604020202020204" pitchFamily="34" charset="0"/>
                <a:ea typeface="Times New Roman" panose="02020603050405020304" pitchFamily="18" charset="0"/>
                <a:cs typeface="Arial" panose="020B0604020202020204" pitchFamily="34" charset="0"/>
              </a:rPr>
              <a:t> 1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lúc</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1800" dirty="0">
                <a:effectLst/>
                <a:latin typeface="Arial" panose="020B0604020202020204" pitchFamily="34" charset="0"/>
                <a:ea typeface="Times New Roman" panose="02020603050405020304" pitchFamily="18" charset="0"/>
                <a:cs typeface="Arial" panose="020B0604020202020204" pitchFamily="34" charset="0"/>
              </a:rPr>
              <a:t>Hay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chỉ</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cắt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tối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đa</a:t>
            </a:r>
            <a:r>
              <a:rPr lang="en-US" sz="1800" dirty="0">
                <a:effectLst/>
                <a:latin typeface="Arial" panose="020B0604020202020204" pitchFamily="34" charset="0"/>
                <a:ea typeface="Times New Roman" panose="02020603050405020304" pitchFamily="18" charset="0"/>
                <a:cs typeface="Arial" panose="020B0604020202020204" pitchFamily="34" charset="0"/>
              </a:rPr>
              <a:t> 1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tức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đè</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lên</a:t>
            </a:r>
            <a:r>
              <a:rPr lang="en-US" sz="1800" dirty="0">
                <a:effectLst/>
                <a:latin typeface="Arial" panose="020B0604020202020204" pitchFamily="34" charset="0"/>
                <a:ea typeface="Times New Roman" panose="02020603050405020304" pitchFamily="18" charset="0"/>
                <a:cs typeface="Arial" panose="020B0604020202020204" pitchFamily="34" charset="0"/>
              </a:rPr>
              <a:t> 1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hoặc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nằm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giữa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hai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tiếp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xúc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tròn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viền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ngoài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hay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đồng</a:t>
            </a:r>
            <a:r>
              <a:rPr lang="en-US" sz="1800" dirty="0">
                <a:effectLst/>
                <a:latin typeface="Arial" panose="020B0604020202020204" pitchFamily="34" charset="0"/>
                <a:ea typeface="Times New Roman" panose="02020603050405020304" pitchFamily="18" charset="0"/>
                <a:cs typeface="Arial" panose="020B0604020202020204" pitchFamily="34" charset="0"/>
              </a:rPr>
              <a:t> xu </a:t>
            </a:r>
            <a:r>
              <a:rPr lang="en-US" sz="1800" dirty="0" err="1">
                <a:effectLst/>
                <a:latin typeface="Arial" panose="020B0604020202020204" pitchFamily="34" charset="0"/>
                <a:ea typeface="Times New Roman" panose="02020603050405020304" pitchFamily="18" charset="0"/>
                <a:cs typeface="Arial" panose="020B0604020202020204" pitchFamily="34" charset="0"/>
              </a:rPr>
              <a:t>không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đè</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60786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strips(downLeft)">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4EB30-BE79-745D-0FF8-4B32B8AAF9BF}"/>
              </a:ext>
            </a:extLst>
          </p:cNvPr>
          <p:cNvSpPr/>
          <p:nvPr/>
        </p:nvSpPr>
        <p:spPr>
          <a:xfrm>
            <a:off x="1559517" y="189332"/>
            <a:ext cx="6024966" cy="1545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3200" b="1"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3. Hai tiếp tuyến cắt nhau của một đường tròn</a:t>
            </a:r>
            <a:endParaRPr lang="en-VN" sz="3200" dirty="0">
              <a:solidFill>
                <a:schemeClr val="bg2">
                  <a:lumMod val="75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DAE70D9-D863-E785-C9AB-0CCF6D3B18EF}"/>
              </a:ext>
            </a:extLst>
          </p:cNvPr>
          <p:cNvSpPr txBox="1"/>
          <p:nvPr/>
        </p:nvSpPr>
        <p:spPr>
          <a:xfrm>
            <a:off x="270042" y="1865752"/>
            <a:ext cx="3095719" cy="369332"/>
          </a:xfrm>
          <a:prstGeom prst="rect">
            <a:avLst/>
          </a:prstGeom>
          <a:solidFill>
            <a:schemeClr val="bg1"/>
          </a:solidFill>
          <a:ln>
            <a:solidFill>
              <a:schemeClr val="accent2">
                <a:lumMod val="50000"/>
              </a:schemeClr>
            </a:solidFill>
          </a:ln>
        </p:spPr>
        <p:txBody>
          <a:bodyPr wrap="none" rtlCol="0">
            <a:spAutoFit/>
          </a:bodyPr>
          <a:lstStyle/>
          <a:p>
            <a:r>
              <a:rPr lang="en-VN" sz="1800" b="1" dirty="0">
                <a:solidFill>
                  <a:schemeClr val="accent2">
                    <a:lumMod val="50000"/>
                  </a:schemeClr>
                </a:solidFill>
              </a:rPr>
              <a:t>Hoạt động 3 (SGK – tr.101)</a:t>
            </a:r>
          </a:p>
        </p:txBody>
      </p:sp>
      <p:sp>
        <p:nvSpPr>
          <p:cNvPr id="6" name="TextBox 5">
            <a:extLst>
              <a:ext uri="{FF2B5EF4-FFF2-40B4-BE49-F238E27FC236}">
                <a16:creationId xmlns:a16="http://schemas.microsoft.com/office/drawing/2014/main" id="{61ED159F-DEC6-8451-5E97-C91990CD8B61}"/>
              </a:ext>
            </a:extLst>
          </p:cNvPr>
          <p:cNvSpPr txBox="1"/>
          <p:nvPr/>
        </p:nvSpPr>
        <p:spPr>
          <a:xfrm>
            <a:off x="709047" y="2300405"/>
            <a:ext cx="8000999" cy="2462213"/>
          </a:xfrm>
          <a:prstGeom prst="rect">
            <a:avLst/>
          </a:prstGeom>
          <a:noFill/>
        </p:spPr>
        <p:txBody>
          <a:bodyPr wrap="square">
            <a:spAutoFit/>
          </a:bodyPr>
          <a:lstStyle/>
          <a:p>
            <a:pPr algn="just">
              <a:lnSpc>
                <a:spcPct val="200000"/>
              </a:lnSpc>
              <a:spcBef>
                <a:spcPts val="300"/>
              </a:spcBef>
              <a:spcAft>
                <a:spcPts val="300"/>
              </a:spcAft>
            </a:pPr>
            <a:r>
              <a:rPr lang="vi-VN" sz="1800">
                <a:effectLst/>
                <a:latin typeface="Arial" panose="020B0604020202020204" pitchFamily="34" charset="0"/>
                <a:ea typeface="Calibri" panose="020F0502020204030204" pitchFamily="34" charset="0"/>
                <a:cs typeface="Arial" panose="020B0604020202020204" pitchFamily="34" charset="0"/>
              </a:rPr>
              <a:t>Cho </a:t>
            </a:r>
            <a:r>
              <a:rPr lang="vi-VN" sz="1800" smtClean="0">
                <a:effectLst/>
                <a:latin typeface="Arial" panose="020B0604020202020204" pitchFamily="34" charset="0"/>
                <a:ea typeface="Calibri" panose="020F0502020204030204" pitchFamily="34" charset="0"/>
                <a:cs typeface="Arial" panose="020B0604020202020204" pitchFamily="34" charset="0"/>
              </a:rPr>
              <a:t>điểm</a:t>
            </a:r>
            <a:r>
              <a:rPr lang="en-US" sz="1800" smtClean="0">
                <a:effectLst/>
                <a:latin typeface="Arial" panose="020B0604020202020204" pitchFamily="34" charset="0"/>
                <a:ea typeface="Calibri" panose="020F0502020204030204" pitchFamily="34" charset="0"/>
                <a:cs typeface="Arial" panose="020B0604020202020204" pitchFamily="34" charset="0"/>
              </a:rPr>
              <a:t> </a:t>
            </a:r>
            <a:r>
              <a:rPr lang="en-US" sz="1800" smtClean="0">
                <a:latin typeface="Arial" panose="020B0604020202020204" pitchFamily="34" charset="0"/>
                <a:ea typeface="Calibri" panose="020F0502020204030204" pitchFamily="34" charset="0"/>
                <a:cs typeface="Arial" panose="020B0604020202020204" pitchFamily="34" charset="0"/>
              </a:rPr>
              <a:t>M </a:t>
            </a:r>
            <a:r>
              <a:rPr lang="vi-VN" sz="1800" smtClean="0">
                <a:effectLst/>
                <a:latin typeface="Arial" panose="020B0604020202020204" pitchFamily="34" charset="0"/>
                <a:ea typeface="Calibri" panose="020F0502020204030204" pitchFamily="34" charset="0"/>
                <a:cs typeface="Arial" panose="020B0604020202020204" pitchFamily="34" charset="0"/>
              </a:rPr>
              <a:t>ở </a:t>
            </a:r>
            <a:r>
              <a:rPr lang="vi-VN" sz="1800" dirty="0">
                <a:effectLst/>
                <a:latin typeface="Arial" panose="020B0604020202020204" pitchFamily="34" charset="0"/>
                <a:ea typeface="Calibri" panose="020F0502020204030204" pitchFamily="34" charset="0"/>
                <a:cs typeface="Arial" panose="020B0604020202020204" pitchFamily="34" charset="0"/>
              </a:rPr>
              <a:t>bên ngoài một đường tròn tâm O. Hãy dùng thước và compa thực hiện các bước vẽ hình như sau:</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200000"/>
              </a:lnSpc>
              <a:spcBef>
                <a:spcPts val="300"/>
              </a:spcBef>
              <a:spcAft>
                <a:spcPts val="300"/>
              </a:spcAft>
              <a:buFont typeface="Arial" panose="020B0604020202020204" pitchFamily="34" charset="0"/>
              <a:buChar char="•"/>
            </a:pPr>
            <a:r>
              <a:rPr lang="vi-VN" sz="1800" dirty="0">
                <a:effectLst/>
                <a:latin typeface="Arial" panose="020B0604020202020204" pitchFamily="34" charset="0"/>
                <a:ea typeface="Calibri" panose="020F0502020204030204" pitchFamily="34" charset="0"/>
                <a:cs typeface="Arial" panose="020B0604020202020204" pitchFamily="34" charset="0"/>
              </a:rPr>
              <a:t>Vẽ đường tròn đường </a:t>
            </a:r>
            <a:r>
              <a:rPr lang="vi-VN" sz="1800">
                <a:effectLst/>
                <a:latin typeface="Arial" panose="020B0604020202020204" pitchFamily="34" charset="0"/>
                <a:ea typeface="Calibri" panose="020F0502020204030204" pitchFamily="34" charset="0"/>
                <a:cs typeface="Arial" panose="020B0604020202020204" pitchFamily="34" charset="0"/>
              </a:rPr>
              <a:t>kính </a:t>
            </a:r>
            <a:r>
              <a:rPr lang="en-US" sz="1800" smtClean="0">
                <a:effectLst/>
                <a:latin typeface="Arial" panose="020B0604020202020204" pitchFamily="34" charset="0"/>
                <a:ea typeface="Calibri" panose="020F0502020204030204" pitchFamily="34" charset="0"/>
                <a:cs typeface="Arial" panose="020B0604020202020204" pitchFamily="34" charset="0"/>
              </a:rPr>
              <a:t>M</a:t>
            </a:r>
            <a:r>
              <a:rPr lang="vi-VN" sz="1800" smtClean="0">
                <a:effectLst/>
                <a:latin typeface="Arial" panose="020B0604020202020204" pitchFamily="34" charset="0"/>
                <a:ea typeface="Calibri" panose="020F0502020204030204" pitchFamily="34" charset="0"/>
                <a:cs typeface="Arial" panose="020B0604020202020204" pitchFamily="34" charset="0"/>
              </a:rPr>
              <a:t>O </a:t>
            </a:r>
            <a:r>
              <a:rPr lang="vi-VN" sz="1800" dirty="0">
                <a:effectLst/>
                <a:latin typeface="Arial" panose="020B0604020202020204" pitchFamily="34" charset="0"/>
                <a:ea typeface="Calibri" panose="020F0502020204030204" pitchFamily="34" charset="0"/>
                <a:cs typeface="Arial" panose="020B0604020202020204" pitchFamily="34" charset="0"/>
              </a:rPr>
              <a:t>cắt đường tròn (O) tại A và B;</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200000"/>
              </a:lnSpc>
              <a:spcBef>
                <a:spcPts val="300"/>
              </a:spcBef>
              <a:spcAft>
                <a:spcPts val="300"/>
              </a:spcAft>
              <a:buFont typeface="Arial" panose="020B0604020202020204" pitchFamily="34" charset="0"/>
              <a:buChar char="•"/>
            </a:pPr>
            <a:r>
              <a:rPr lang="vi-VN" sz="1800" dirty="0">
                <a:effectLst/>
                <a:latin typeface="Arial" panose="020B0604020202020204" pitchFamily="34" charset="0"/>
                <a:ea typeface="Calibri" panose="020F0502020204030204" pitchFamily="34" charset="0"/>
                <a:cs typeface="Arial" panose="020B0604020202020204" pitchFamily="34" charset="0"/>
              </a:rPr>
              <a:t>Vẽ và chứng tỏ các đường </a:t>
            </a:r>
            <a:r>
              <a:rPr lang="vi-VN" sz="1800">
                <a:effectLst/>
                <a:latin typeface="Arial" panose="020B0604020202020204" pitchFamily="34" charset="0"/>
                <a:ea typeface="Calibri" panose="020F0502020204030204" pitchFamily="34" charset="0"/>
                <a:cs typeface="Arial" panose="020B0604020202020204" pitchFamily="34" charset="0"/>
              </a:rPr>
              <a:t>thẳng </a:t>
            </a:r>
            <a:r>
              <a:rPr lang="en-US" sz="1800" smtClean="0">
                <a:effectLst/>
                <a:latin typeface="Arial" panose="020B0604020202020204" pitchFamily="34" charset="0"/>
                <a:ea typeface="Calibri" panose="020F0502020204030204" pitchFamily="34" charset="0"/>
                <a:cs typeface="Arial" panose="020B0604020202020204" pitchFamily="34" charset="0"/>
              </a:rPr>
              <a:t>M</a:t>
            </a:r>
            <a:r>
              <a:rPr lang="vi-VN" sz="1800" smtClean="0">
                <a:effectLst/>
                <a:latin typeface="Arial" panose="020B0604020202020204" pitchFamily="34" charset="0"/>
                <a:ea typeface="Calibri" panose="020F0502020204030204" pitchFamily="34" charset="0"/>
                <a:cs typeface="Arial" panose="020B0604020202020204" pitchFamily="34" charset="0"/>
              </a:rPr>
              <a:t>A </a:t>
            </a:r>
            <a:r>
              <a:rPr lang="vi-VN" sz="1800">
                <a:effectLst/>
                <a:latin typeface="Arial" panose="020B0604020202020204" pitchFamily="34" charset="0"/>
                <a:ea typeface="Calibri" panose="020F0502020204030204" pitchFamily="34" charset="0"/>
                <a:cs typeface="Arial" panose="020B0604020202020204" pitchFamily="34" charset="0"/>
              </a:rPr>
              <a:t>và </a:t>
            </a:r>
            <a:r>
              <a:rPr lang="en-US" sz="1800" smtClean="0">
                <a:effectLst/>
                <a:latin typeface="Arial" panose="020B0604020202020204" pitchFamily="34" charset="0"/>
                <a:ea typeface="Calibri" panose="020F0502020204030204" pitchFamily="34" charset="0"/>
                <a:cs typeface="Arial" panose="020B0604020202020204" pitchFamily="34" charset="0"/>
              </a:rPr>
              <a:t>M</a:t>
            </a:r>
            <a:r>
              <a:rPr lang="vi-VN" sz="1800" smtClean="0">
                <a:effectLst/>
                <a:latin typeface="Arial" panose="020B0604020202020204" pitchFamily="34" charset="0"/>
                <a:ea typeface="Calibri" panose="020F0502020204030204" pitchFamily="34" charset="0"/>
                <a:cs typeface="Arial" panose="020B0604020202020204" pitchFamily="34" charset="0"/>
              </a:rPr>
              <a:t>B </a:t>
            </a:r>
            <a:r>
              <a:rPr lang="vi-VN" sz="1800" dirty="0">
                <a:effectLst/>
                <a:latin typeface="Arial" panose="020B0604020202020204" pitchFamily="34" charset="0"/>
                <a:ea typeface="Calibri" panose="020F0502020204030204" pitchFamily="34" charset="0"/>
                <a:cs typeface="Arial" panose="020B0604020202020204" pitchFamily="34" charset="0"/>
              </a:rPr>
              <a:t>là hai tiếp tuyến của (O)</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78888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1B48CEF-06DA-AFC6-8D66-F971F72B2CEA}"/>
              </a:ext>
            </a:extLst>
          </p:cNvPr>
          <p:cNvSpPr txBox="1"/>
          <p:nvPr/>
        </p:nvSpPr>
        <p:spPr>
          <a:xfrm>
            <a:off x="4261658" y="422507"/>
            <a:ext cx="620683" cy="369332"/>
          </a:xfrm>
          <a:prstGeom prst="rect">
            <a:avLst/>
          </a:prstGeom>
          <a:noFill/>
        </p:spPr>
        <p:txBody>
          <a:bodyPr wrap="none" rtlCol="0">
            <a:spAutoFit/>
          </a:bodyPr>
          <a:lstStyle/>
          <a:p>
            <a:r>
              <a:rPr lang="en-VN" sz="1800" b="1" dirty="0">
                <a:solidFill>
                  <a:srgbClr val="FF0000"/>
                </a:solidFill>
              </a:rPr>
              <a:t>Giải</a:t>
            </a:r>
          </a:p>
        </p:txBody>
      </p:sp>
      <p:pic>
        <p:nvPicPr>
          <p:cNvPr id="4" name="Picture 3" descr="A diagram of a triangle and a triangle&#10;&#10;Description automatically generated">
            <a:extLst>
              <a:ext uri="{FF2B5EF4-FFF2-40B4-BE49-F238E27FC236}">
                <a16:creationId xmlns:a16="http://schemas.microsoft.com/office/drawing/2014/main" id="{4F7A7C20-B5DA-434D-0722-5000AEF875C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892112" y="791839"/>
            <a:ext cx="2978855" cy="2092272"/>
          </a:xfrm>
          <a:prstGeom prst="rect">
            <a:avLst/>
          </a:prstGeom>
          <a:noFill/>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C8820359-BA32-0C03-BAAB-E93ADB9BB632}"/>
                  </a:ext>
                </a:extLst>
              </p:cNvPr>
              <p:cNvSpPr txBox="1"/>
              <p:nvPr/>
            </p:nvSpPr>
            <p:spPr>
              <a:xfrm>
                <a:off x="692337" y="824261"/>
                <a:ext cx="6662620" cy="3801041"/>
              </a:xfrm>
              <a:prstGeom prst="rect">
                <a:avLst/>
              </a:prstGeom>
              <a:noFill/>
            </p:spPr>
            <p:txBody>
              <a:bodyPr wrap="square">
                <a:spAutoFit/>
              </a:bodyPr>
              <a:lstStyle/>
              <a:p>
                <a:pPr algn="just">
                  <a:lnSpc>
                    <a:spcPct val="200000"/>
                  </a:lnSpc>
                  <a:spcBef>
                    <a:spcPts val="300"/>
                  </a:spcBef>
                  <a:spcAft>
                    <a:spcPts val="300"/>
                  </a:spcAft>
                </a:pPr>
                <a14:m>
                  <m:oMath xmlns:m="http://schemas.openxmlformats.org/officeDocument/2006/math">
                    <m:r>
                      <a:rPr lang="vi-VN" sz="180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vi-VN" sz="1800" i="0" smtClean="0">
                        <a:effectLst/>
                        <a:latin typeface="Cambria Math" panose="02040503050406030204" pitchFamily="18" charset="0"/>
                        <a:ea typeface="Arial" panose="020B0604020202020204" pitchFamily="34" charset="0"/>
                        <a:cs typeface="Times New Roman" panose="02020603050405020304" pitchFamily="18" charset="0"/>
                      </a:rPr>
                      <m:t>OAM</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R</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1800" smtClean="0">
                    <a:effectLst/>
                    <a:latin typeface="Arial" panose="020B0604020202020204" pitchFamily="34" charset="0"/>
                    <a:ea typeface="Arial" panose="020B0604020202020204" pitchFamily="34" charset="0"/>
                    <a:cs typeface="Arial" panose="020B0604020202020204" pitchFamily="34" charset="0"/>
                  </a:rPr>
                  <a:t>Suy ra </a:t>
                </a:r>
                <a14:m>
                  <m:oMath xmlns:m="http://schemas.openxmlformats.org/officeDocument/2006/math">
                    <m:r>
                      <a:rPr lang="en-US"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OAM</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vuông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tại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1800" smtClean="0">
                    <a:effectLst/>
                    <a:latin typeface="Arial" panose="020B0604020202020204" pitchFamily="34" charset="0"/>
                    <a:ea typeface="Arial" panose="020B0604020202020204" pitchFamily="34" charset="0"/>
                    <a:cs typeface="Arial" panose="020B0604020202020204" pitchFamily="34" charset="0"/>
                  </a:rPr>
                  <a:t>Suy ra </a:t>
                </a:r>
                <a14:m>
                  <m:oMath xmlns:m="http://schemas.openxmlformats.org/officeDocument/2006/math">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A</m:t>
                    </m:r>
                    <m:r>
                      <a:rPr lang="en-US"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OA</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tại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MA</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tiếp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tuyến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e>
                    </m:d>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14:m>
                  <m:oMath xmlns:m="http://schemas.openxmlformats.org/officeDocument/2006/math">
                    <m:r>
                      <a:rPr lang="en-US" sz="1800" i="0" smtClean="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smtClean="0">
                        <a:effectLst/>
                        <a:latin typeface="Cambria Math" panose="02040503050406030204" pitchFamily="18" charset="0"/>
                        <a:ea typeface="Arial" panose="020B0604020202020204" pitchFamily="34" charset="0"/>
                        <a:cs typeface="Times New Roman" panose="02020603050405020304" pitchFamily="18" charset="0"/>
                      </a:rPr>
                      <m:t>OBM</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có</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B</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sSup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e>
                      <m:sup>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sup>
                    </m:sSup>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R</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1800">
                    <a:latin typeface="Arial" panose="020B0604020202020204" pitchFamily="34" charset="0"/>
                    <a:ea typeface="Arial" panose="020B0604020202020204" pitchFamily="34" charset="0"/>
                    <a:cs typeface="Arial" panose="020B0604020202020204" pitchFamily="34" charset="0"/>
                  </a:rPr>
                  <a:t>Suy ra </a:t>
                </a:r>
                <a14:m>
                  <m:oMath xmlns:m="http://schemas.openxmlformats.org/officeDocument/2006/math">
                    <m:r>
                      <a:rPr lang="en-US"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OBM</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vuông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tại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B</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1800">
                    <a:latin typeface="Arial" panose="020B0604020202020204" pitchFamily="34" charset="0"/>
                    <a:ea typeface="Arial" panose="020B0604020202020204" pitchFamily="34" charset="0"/>
                    <a:cs typeface="Arial" panose="020B0604020202020204" pitchFamily="34" charset="0"/>
                  </a:rPr>
                  <a:t>Suy ra </a:t>
                </a:r>
                <a14:m>
                  <m:oMath xmlns:m="http://schemas.openxmlformats.org/officeDocument/2006/math">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B</m:t>
                    </m:r>
                    <m:r>
                      <a:rPr lang="en-US"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OB</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tại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hay </a:t>
                </a:r>
                <a14:m>
                  <m:oMath xmlns:m="http://schemas.openxmlformats.org/officeDocument/2006/math">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tiếp</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tuyến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của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tròn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14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6" name="TextBox 5">
                <a:extLst>
                  <a:ext uri="{FF2B5EF4-FFF2-40B4-BE49-F238E27FC236}">
                    <a16:creationId xmlns:a16="http://schemas.microsoft.com/office/drawing/2014/main" id="{C8820359-BA32-0C03-BAAB-E93ADB9BB632}"/>
                  </a:ext>
                </a:extLst>
              </p:cNvPr>
              <p:cNvSpPr txBox="1">
                <a:spLocks noRot="1" noChangeAspect="1" noMove="1" noResize="1" noEditPoints="1" noAdjustHandles="1" noChangeArrowheads="1" noChangeShapeType="1" noTextEdit="1"/>
              </p:cNvSpPr>
              <p:nvPr/>
            </p:nvSpPr>
            <p:spPr>
              <a:xfrm>
                <a:off x="692337" y="824261"/>
                <a:ext cx="6662620" cy="3801041"/>
              </a:xfrm>
              <a:prstGeom prst="rect">
                <a:avLst/>
              </a:prstGeom>
              <a:blipFill>
                <a:blip r:embed="rId4"/>
                <a:stretch>
                  <a:fillRect l="-82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5610136" y="1653309"/>
                <a:ext cx="436337" cy="369332"/>
              </a:xfrm>
              <a:prstGeom prst="rect">
                <a:avLst/>
              </a:prstGeom>
              <a:solidFill>
                <a:schemeClr val="bg1"/>
              </a:solidFill>
              <a:ln>
                <a:solidFill>
                  <a:schemeClr val="bg1"/>
                </a:solidFill>
              </a:ln>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sz="1800">
                          <a:latin typeface="Cambria Math" panose="02040503050406030204" pitchFamily="18" charset="0"/>
                          <a:ea typeface="Times New Roman" panose="02020603050405020304" pitchFamily="18" charset="0"/>
                          <a:cs typeface="Times New Roman" panose="02020603050405020304" pitchFamily="18" charset="0"/>
                        </a:rPr>
                        <m:t>M</m:t>
                      </m:r>
                    </m:oMath>
                  </m:oMathPara>
                </a14:m>
                <a:endParaRPr lang="en-US"/>
              </a:p>
            </p:txBody>
          </p:sp>
        </mc:Choice>
        <mc:Fallback>
          <p:sp>
            <p:nvSpPr>
              <p:cNvPr id="2" name="Rectangle 1"/>
              <p:cNvSpPr>
                <a:spLocks noRot="1" noChangeAspect="1" noMove="1" noResize="1" noEditPoints="1" noAdjustHandles="1" noChangeArrowheads="1" noChangeShapeType="1" noTextEdit="1"/>
              </p:cNvSpPr>
              <p:nvPr/>
            </p:nvSpPr>
            <p:spPr>
              <a:xfrm>
                <a:off x="5610136" y="1653309"/>
                <a:ext cx="436337" cy="369332"/>
              </a:xfrm>
              <a:prstGeom prst="rect">
                <a:avLst/>
              </a:prstGeom>
              <a:blipFill>
                <a:blip r:embed="rId5"/>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1892533668"/>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strips(downLeft)">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strips(downLeft)">
                                      <p:cBhvr>
                                        <p:cTn id="25" dur="500"/>
                                        <p:tgtEl>
                                          <p:spTgt spid="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6">
                                            <p:txEl>
                                              <p:pRg st="2" end="2"/>
                                            </p:txEl>
                                          </p:spTgt>
                                        </p:tgtEl>
                                        <p:attrNameLst>
                                          <p:attrName>style.visibility</p:attrName>
                                        </p:attrNameLst>
                                      </p:cBhvr>
                                      <p:to>
                                        <p:strVal val="visible"/>
                                      </p:to>
                                    </p:set>
                                    <p:animEffect transition="in" filter="strips(downLeft)">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8" presetClass="entr" presetSubtype="12" fill="hold"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Effect transition="in" filter="strips(downLeft)">
                                      <p:cBhvr>
                                        <p:cTn id="35" dur="500"/>
                                        <p:tgtEl>
                                          <p:spTgt spid="6">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strips(downLeft)">
                                      <p:cBhvr>
                                        <p:cTn id="40" dur="500"/>
                                        <p:tgtEl>
                                          <p:spTgt spid="6">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12"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Effect transition="in" filter="strips(downLeft)">
                                      <p:cBhvr>
                                        <p:cTn id="4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74AB55-7B76-9691-8316-FC3D38683445}"/>
              </a:ext>
            </a:extLst>
          </p:cNvPr>
          <p:cNvSpPr txBox="1"/>
          <p:nvPr/>
        </p:nvSpPr>
        <p:spPr>
          <a:xfrm>
            <a:off x="332035" y="424410"/>
            <a:ext cx="3416320" cy="400110"/>
          </a:xfrm>
          <a:prstGeom prst="rect">
            <a:avLst/>
          </a:prstGeom>
          <a:solidFill>
            <a:schemeClr val="bg1"/>
          </a:solidFill>
          <a:ln>
            <a:solidFill>
              <a:schemeClr val="accent2">
                <a:lumMod val="50000"/>
              </a:schemeClr>
            </a:solidFill>
          </a:ln>
        </p:spPr>
        <p:txBody>
          <a:bodyPr wrap="none" rtlCol="0">
            <a:spAutoFit/>
          </a:bodyPr>
          <a:lstStyle/>
          <a:p>
            <a:r>
              <a:rPr lang="en-VN" sz="2000" b="1" dirty="0">
                <a:solidFill>
                  <a:schemeClr val="accent2">
                    <a:lumMod val="50000"/>
                  </a:schemeClr>
                </a:solidFill>
              </a:rPr>
              <a:t>Hoạt động 4 (SGK – tr.101)</a:t>
            </a:r>
          </a:p>
        </p:txBody>
      </p:sp>
      <p:sp>
        <p:nvSpPr>
          <p:cNvPr id="5" name="TextBox 4">
            <a:extLst>
              <a:ext uri="{FF2B5EF4-FFF2-40B4-BE49-F238E27FC236}">
                <a16:creationId xmlns:a16="http://schemas.microsoft.com/office/drawing/2014/main" id="{929F8D20-3CA8-E7C1-238D-2C4373F30C4D}"/>
              </a:ext>
            </a:extLst>
          </p:cNvPr>
          <p:cNvSpPr txBox="1"/>
          <p:nvPr/>
        </p:nvSpPr>
        <p:spPr>
          <a:xfrm>
            <a:off x="755541" y="880582"/>
            <a:ext cx="7458155" cy="3477875"/>
          </a:xfrm>
          <a:prstGeom prst="rect">
            <a:avLst/>
          </a:prstGeom>
          <a:noFill/>
        </p:spPr>
        <p:txBody>
          <a:bodyPr wrap="square">
            <a:spAutoFit/>
          </a:bodyPr>
          <a:lstStyle/>
          <a:p>
            <a:pPr algn="just">
              <a:lnSpc>
                <a:spcPct val="200000"/>
              </a:lnSpc>
              <a:spcBef>
                <a:spcPts val="300"/>
              </a:spcBef>
              <a:spcAft>
                <a:spcPts val="300"/>
              </a:spcAft>
            </a:pPr>
            <a:r>
              <a:rPr lang="en-US" sz="2000" dirty="0" err="1">
                <a:effectLst/>
                <a:latin typeface="Arial" panose="020B0604020202020204" pitchFamily="34" charset="0"/>
                <a:ea typeface="Calibri" panose="020F0502020204030204" pitchFamily="34" charset="0"/>
                <a:cs typeface="Arial" panose="020B0604020202020204" pitchFamily="34" charset="0"/>
              </a:rPr>
              <a:t>Dựa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vào</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hình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vẽ</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có</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được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sau</a:t>
            </a:r>
            <a:r>
              <a:rPr lang="en-US" sz="2000" dirty="0">
                <a:effectLst/>
                <a:latin typeface="Arial" panose="020B0604020202020204" pitchFamily="34" charset="0"/>
                <a:ea typeface="Calibri" panose="020F0502020204030204" pitchFamily="34" charset="0"/>
                <a:cs typeface="Arial" panose="020B0604020202020204" pitchFamily="34" charset="0"/>
              </a:rPr>
              <a:t> HĐ3</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000" dirty="0" err="1">
                <a:effectLst/>
                <a:latin typeface="Arial" panose="020B0604020202020204" pitchFamily="34" charset="0"/>
                <a:ea typeface="Calibri" panose="020F0502020204030204" pitchFamily="34" charset="0"/>
                <a:cs typeface="Arial" panose="020B0604020202020204" pitchFamily="34" charset="0"/>
              </a:rPr>
              <a:t>Bằng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cách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xét</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hai</a:t>
            </a:r>
            <a:r>
              <a:rPr lang="en-US" sz="2000" dirty="0">
                <a:effectLst/>
                <a:latin typeface="Arial" panose="020B0604020202020204" pitchFamily="34" charset="0"/>
                <a:ea typeface="Calibri" panose="020F0502020204030204" pitchFamily="34" charset="0"/>
                <a:cs typeface="Arial" panose="020B0604020202020204" pitchFamily="34" charset="0"/>
              </a:rPr>
              <a:t> tam </a:t>
            </a:r>
            <a:r>
              <a:rPr lang="en-US" sz="2000" err="1">
                <a:effectLst/>
                <a:latin typeface="Arial" panose="020B0604020202020204" pitchFamily="34" charset="0"/>
                <a:ea typeface="Calibri" panose="020F0502020204030204" pitchFamily="34" charset="0"/>
                <a:cs typeface="Arial" panose="020B0604020202020204" pitchFamily="34" charset="0"/>
              </a:rPr>
              <a:t>giác</a:t>
            </a:r>
            <a:r>
              <a:rPr lang="en-US" sz="2000">
                <a:effectLst/>
                <a:latin typeface="Arial" panose="020B0604020202020204" pitchFamily="34" charset="0"/>
                <a:ea typeface="Calibri" panose="020F0502020204030204" pitchFamily="34" charset="0"/>
                <a:cs typeface="Arial" panose="020B0604020202020204" pitchFamily="34" charset="0"/>
              </a:rPr>
              <a:t> </a:t>
            </a:r>
            <a:r>
              <a:rPr lang="en-US" sz="2000" smtClean="0">
                <a:effectLst/>
                <a:latin typeface="Arial" panose="020B0604020202020204" pitchFamily="34" charset="0"/>
                <a:ea typeface="Calibri" panose="020F0502020204030204" pitchFamily="34" charset="0"/>
                <a:cs typeface="Arial" panose="020B0604020202020204" pitchFamily="34" charset="0"/>
              </a:rPr>
              <a:t>OMA </a:t>
            </a:r>
            <a:r>
              <a:rPr lang="en-US" sz="2000" err="1">
                <a:effectLst/>
                <a:latin typeface="Arial" panose="020B0604020202020204" pitchFamily="34" charset="0"/>
                <a:ea typeface="Calibri" panose="020F0502020204030204" pitchFamily="34" charset="0"/>
                <a:cs typeface="Arial" panose="020B0604020202020204" pitchFamily="34" charset="0"/>
              </a:rPr>
              <a:t>và</a:t>
            </a:r>
            <a:r>
              <a:rPr lang="en-US" sz="2000">
                <a:effectLst/>
                <a:latin typeface="Arial" panose="020B0604020202020204" pitchFamily="34" charset="0"/>
                <a:ea typeface="Calibri" panose="020F0502020204030204" pitchFamily="34" charset="0"/>
                <a:cs typeface="Arial" panose="020B0604020202020204" pitchFamily="34" charset="0"/>
              </a:rPr>
              <a:t> </a:t>
            </a:r>
            <a:r>
              <a:rPr lang="en-US" sz="2000" smtClean="0">
                <a:effectLst/>
                <a:latin typeface="Arial" panose="020B0604020202020204" pitchFamily="34" charset="0"/>
                <a:ea typeface="Calibri" panose="020F0502020204030204" pitchFamily="34" charset="0"/>
                <a:cs typeface="Arial" panose="020B0604020202020204" pitchFamily="34" charset="0"/>
              </a:rPr>
              <a:t>OMB</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chứng</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minh</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rằng</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a</a:t>
            </a:r>
            <a:r>
              <a:rPr lang="en-US" sz="2000">
                <a:effectLst/>
                <a:latin typeface="Arial" panose="020B0604020202020204" pitchFamily="34" charset="0"/>
                <a:ea typeface="Calibri" panose="020F0502020204030204" pitchFamily="34" charset="0"/>
                <a:cs typeface="Arial" panose="020B0604020202020204" pitchFamily="34" charset="0"/>
              </a:rPr>
              <a:t>) </a:t>
            </a:r>
            <a:r>
              <a:rPr lang="en-US" sz="2000" smtClean="0">
                <a:effectLst/>
                <a:latin typeface="Arial" panose="020B0604020202020204" pitchFamily="34" charset="0"/>
                <a:ea typeface="Calibri" panose="020F0502020204030204" pitchFamily="34" charset="0"/>
                <a:cs typeface="Arial" panose="020B0604020202020204" pitchFamily="34" charset="0"/>
              </a:rPr>
              <a:t>MA </a:t>
            </a:r>
            <a:r>
              <a:rPr lang="en-US" sz="2000">
                <a:effectLst/>
                <a:latin typeface="Arial" panose="020B0604020202020204" pitchFamily="34" charset="0"/>
                <a:ea typeface="Calibri" panose="020F0502020204030204" pitchFamily="34" charset="0"/>
                <a:cs typeface="Arial" panose="020B0604020202020204" pitchFamily="34" charset="0"/>
              </a:rPr>
              <a:t>= </a:t>
            </a:r>
            <a:r>
              <a:rPr lang="en-US" sz="2000" smtClean="0">
                <a:effectLst/>
                <a:latin typeface="Arial" panose="020B0604020202020204" pitchFamily="34" charset="0"/>
                <a:ea typeface="Calibri" panose="020F0502020204030204" pitchFamily="34" charset="0"/>
                <a:cs typeface="Arial" panose="020B0604020202020204" pitchFamily="34" charset="0"/>
              </a:rPr>
              <a:t>MB</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b</a:t>
            </a:r>
            <a:r>
              <a:rPr lang="en-US" sz="2000">
                <a:effectLst/>
                <a:latin typeface="Arial" panose="020B0604020202020204" pitchFamily="34" charset="0"/>
                <a:ea typeface="Calibri" panose="020F0502020204030204" pitchFamily="34" charset="0"/>
                <a:cs typeface="Arial" panose="020B0604020202020204" pitchFamily="34" charset="0"/>
              </a:rPr>
              <a:t>) </a:t>
            </a:r>
            <a:r>
              <a:rPr lang="en-US" sz="2000" smtClean="0">
                <a:effectLst/>
                <a:latin typeface="Arial" panose="020B0604020202020204" pitchFamily="34" charset="0"/>
                <a:ea typeface="Calibri" panose="020F0502020204030204" pitchFamily="34" charset="0"/>
                <a:cs typeface="Arial" panose="020B0604020202020204" pitchFamily="34" charset="0"/>
              </a:rPr>
              <a:t>MO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tia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phân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giác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err="1">
                <a:effectLst/>
                <a:latin typeface="Arial" panose="020B0604020202020204" pitchFamily="34" charset="0"/>
                <a:ea typeface="Calibri" panose="020F0502020204030204" pitchFamily="34" charset="0"/>
                <a:cs typeface="Arial" panose="020B0604020202020204" pitchFamily="34" charset="0"/>
              </a:rPr>
              <a:t>góc</a:t>
            </a:r>
            <a:r>
              <a:rPr lang="en-US" sz="2000">
                <a:effectLst/>
                <a:latin typeface="Arial" panose="020B0604020202020204" pitchFamily="34" charset="0"/>
                <a:ea typeface="Calibri" panose="020F0502020204030204" pitchFamily="34" charset="0"/>
                <a:cs typeface="Arial" panose="020B0604020202020204" pitchFamily="34" charset="0"/>
              </a:rPr>
              <a:t> </a:t>
            </a:r>
            <a:r>
              <a:rPr lang="en-US" sz="2000" smtClean="0">
                <a:effectLst/>
                <a:latin typeface="Arial" panose="020B0604020202020204" pitchFamily="34" charset="0"/>
                <a:ea typeface="Calibri" panose="020F0502020204030204" pitchFamily="34" charset="0"/>
                <a:cs typeface="Arial" panose="020B0604020202020204" pitchFamily="34" charset="0"/>
              </a:rPr>
              <a:t>AMB</a:t>
            </a:r>
            <a:r>
              <a:rPr lang="en-US" sz="2000" dirty="0">
                <a:effectLst/>
                <a:latin typeface="Arial" panose="020B0604020202020204" pitchFamily="34" charset="0"/>
                <a:ea typeface="Calibri" panose="020F0502020204030204" pitchFamily="34"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en-US" sz="2000" dirty="0">
                <a:effectLst/>
                <a:latin typeface="Arial" panose="020B0604020202020204" pitchFamily="34" charset="0"/>
                <a:ea typeface="Calibri" panose="020F0502020204030204" pitchFamily="34" charset="0"/>
                <a:cs typeface="Arial" panose="020B0604020202020204" pitchFamily="34" charset="0"/>
              </a:rPr>
              <a:t>c</a:t>
            </a:r>
            <a:r>
              <a:rPr lang="en-US" sz="2000">
                <a:effectLst/>
                <a:latin typeface="Arial" panose="020B0604020202020204" pitchFamily="34" charset="0"/>
                <a:ea typeface="Calibri" panose="020F0502020204030204" pitchFamily="34" charset="0"/>
                <a:cs typeface="Arial" panose="020B0604020202020204" pitchFamily="34" charset="0"/>
              </a:rPr>
              <a:t>) </a:t>
            </a:r>
            <a:r>
              <a:rPr lang="en-US" sz="2000" smtClean="0">
                <a:effectLst/>
                <a:latin typeface="Arial" panose="020B0604020202020204" pitchFamily="34" charset="0"/>
                <a:ea typeface="Calibri" panose="020F0502020204030204" pitchFamily="34" charset="0"/>
                <a:cs typeface="Arial" panose="020B0604020202020204" pitchFamily="34" charset="0"/>
              </a:rPr>
              <a:t>OM </a:t>
            </a:r>
            <a:r>
              <a:rPr lang="en-US" sz="2000" dirty="0" err="1">
                <a:effectLst/>
                <a:latin typeface="Arial" panose="020B0604020202020204" pitchFamily="34" charset="0"/>
                <a:ea typeface="Calibri" panose="020F0502020204030204" pitchFamily="34" charset="0"/>
                <a:cs typeface="Arial" panose="020B0604020202020204" pitchFamily="34" charset="0"/>
              </a:rPr>
              <a:t>là</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tia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phân</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giác</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của</a:t>
            </a:r>
            <a:r>
              <a:rPr lang="en-US" sz="2000" dirty="0">
                <a:effectLst/>
                <a:latin typeface="Arial" panose="020B0604020202020204" pitchFamily="34" charset="0"/>
                <a:ea typeface="Calibri" panose="020F0502020204030204" pitchFamily="34" charset="0"/>
                <a:cs typeface="Arial" panose="020B0604020202020204" pitchFamily="34" charset="0"/>
              </a:rPr>
              <a:t> </a:t>
            </a:r>
            <a:r>
              <a:rPr lang="en-US" sz="2000" dirty="0" err="1">
                <a:effectLst/>
                <a:latin typeface="Arial" panose="020B0604020202020204" pitchFamily="34" charset="0"/>
                <a:ea typeface="Calibri" panose="020F0502020204030204" pitchFamily="34" charset="0"/>
                <a:cs typeface="Arial" panose="020B0604020202020204" pitchFamily="34" charset="0"/>
              </a:rPr>
              <a:t>góc</a:t>
            </a:r>
            <a:r>
              <a:rPr lang="en-US" sz="2000" dirty="0">
                <a:effectLst/>
                <a:latin typeface="Arial" panose="020B0604020202020204" pitchFamily="34" charset="0"/>
                <a:ea typeface="Calibri" panose="020F0502020204030204" pitchFamily="34" charset="0"/>
                <a:cs typeface="Arial" panose="020B0604020202020204" pitchFamily="34" charset="0"/>
              </a:rPr>
              <a:t> AOB.</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p:pic>
        <p:nvPicPr>
          <p:cNvPr id="7" name="Picture 6" descr="A diagram of a triangle and a triangle&#10;&#10;Description automatically generated">
            <a:extLst>
              <a:ext uri="{FF2B5EF4-FFF2-40B4-BE49-F238E27FC236}">
                <a16:creationId xmlns:a16="http://schemas.microsoft.com/office/drawing/2014/main" id="{4F7A7C20-B5DA-434D-0722-5000AEF875CB}"/>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741037" y="2541126"/>
            <a:ext cx="2978855" cy="2092272"/>
          </a:xfrm>
          <a:prstGeom prst="rect">
            <a:avLst/>
          </a:prstGeom>
          <a:noFill/>
        </p:spPr>
      </p:pic>
      <mc:AlternateContent xmlns:mc="http://schemas.openxmlformats.org/markup-compatibility/2006">
        <mc:Choice xmlns:a14="http://schemas.microsoft.com/office/drawing/2010/main" Requires="a14">
          <p:sp>
            <p:nvSpPr>
              <p:cNvPr id="8" name="Rectangle 7"/>
              <p:cNvSpPr/>
              <p:nvPr/>
            </p:nvSpPr>
            <p:spPr>
              <a:xfrm>
                <a:off x="5459061" y="3402596"/>
                <a:ext cx="436337" cy="369332"/>
              </a:xfrm>
              <a:prstGeom prst="rect">
                <a:avLst/>
              </a:prstGeom>
              <a:solidFill>
                <a:schemeClr val="bg1"/>
              </a:solidFill>
              <a:ln>
                <a:solidFill>
                  <a:schemeClr val="bg1"/>
                </a:solidFill>
              </a:ln>
            </p:spPr>
            <p:txBody>
              <a:bodyPr wrap="none">
                <a:spAutoFit/>
              </a:bodyPr>
              <a:lstStyle/>
              <a:p>
                <a14:m>
                  <m:oMathPara xmlns:m="http://schemas.openxmlformats.org/officeDocument/2006/math">
                    <m:oMathParaPr>
                      <m:jc m:val="centerGroup"/>
                    </m:oMathParaPr>
                    <m:oMath xmlns:m="http://schemas.openxmlformats.org/officeDocument/2006/math">
                      <m:r>
                        <m:rPr>
                          <m:sty m:val="p"/>
                        </m:rPr>
                        <a:rPr lang="en-US" sz="1800">
                          <a:latin typeface="Cambria Math" panose="02040503050406030204" pitchFamily="18" charset="0"/>
                          <a:ea typeface="Times New Roman" panose="02020603050405020304" pitchFamily="18" charset="0"/>
                          <a:cs typeface="Times New Roman" panose="02020603050405020304" pitchFamily="18" charset="0"/>
                        </a:rPr>
                        <m:t>M</m:t>
                      </m:r>
                    </m:oMath>
                  </m:oMathPara>
                </a14:m>
                <a:endParaRPr lang="en-US"/>
              </a:p>
            </p:txBody>
          </p:sp>
        </mc:Choice>
        <mc:Fallback>
          <p:sp>
            <p:nvSpPr>
              <p:cNvPr id="8" name="Rectangle 7"/>
              <p:cNvSpPr>
                <a:spLocks noRot="1" noChangeAspect="1" noMove="1" noResize="1" noEditPoints="1" noAdjustHandles="1" noChangeArrowheads="1" noChangeShapeType="1" noTextEdit="1"/>
              </p:cNvSpPr>
              <p:nvPr/>
            </p:nvSpPr>
            <p:spPr>
              <a:xfrm>
                <a:off x="5459061" y="3402596"/>
                <a:ext cx="436337" cy="369332"/>
              </a:xfrm>
              <a:prstGeom prst="rect">
                <a:avLst/>
              </a:prstGeom>
              <a:blipFill>
                <a:blip r:embed="rId4"/>
                <a:stretch>
                  <a:fillRect/>
                </a:stretch>
              </a:blipFill>
              <a:ln>
                <a:solidFill>
                  <a:schemeClr val="bg1"/>
                </a:solidFill>
              </a:ln>
            </p:spPr>
            <p:txBody>
              <a:bodyPr/>
              <a:lstStyle/>
              <a:p>
                <a:r>
                  <a:rPr lang="en-US">
                    <a:noFill/>
                  </a:rPr>
                  <a:t> </a:t>
                </a:r>
              </a:p>
            </p:txBody>
          </p:sp>
        </mc:Fallback>
      </mc:AlternateContent>
    </p:spTree>
    <p:extLst>
      <p:ext uri="{BB962C8B-B14F-4D97-AF65-F5344CB8AC3E}">
        <p14:creationId xmlns:p14="http://schemas.microsoft.com/office/powerpoint/2010/main" val="5160195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B41AE37-6E42-851C-2033-8292D8308AA5}"/>
              </a:ext>
            </a:extLst>
          </p:cNvPr>
          <p:cNvSpPr txBox="1"/>
          <p:nvPr/>
        </p:nvSpPr>
        <p:spPr>
          <a:xfrm>
            <a:off x="4261658" y="396219"/>
            <a:ext cx="620683" cy="369332"/>
          </a:xfrm>
          <a:prstGeom prst="rect">
            <a:avLst/>
          </a:prstGeom>
          <a:noFill/>
        </p:spPr>
        <p:txBody>
          <a:bodyPr wrap="none" rtlCol="0">
            <a:spAutoFit/>
          </a:bodyPr>
          <a:lstStyle/>
          <a:p>
            <a:r>
              <a:rPr lang="en-VN" sz="1800" b="1" dirty="0">
                <a:solidFill>
                  <a:srgbClr val="FF0000"/>
                </a:solidFill>
              </a:rPr>
              <a:t>Giải</a:t>
            </a:r>
          </a:p>
        </p:txBody>
      </p:sp>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442B5DF6-6A61-9CFB-6ECA-A291E1675813}"/>
                  </a:ext>
                </a:extLst>
              </p:cNvPr>
              <p:cNvSpPr txBox="1"/>
              <p:nvPr/>
            </p:nvSpPr>
            <p:spPr>
              <a:xfrm>
                <a:off x="865591" y="756187"/>
                <a:ext cx="7038005" cy="4010842"/>
              </a:xfrm>
              <a:prstGeom prst="rect">
                <a:avLst/>
              </a:prstGeom>
              <a:noFill/>
            </p:spPr>
            <p:txBody>
              <a:bodyPr wrap="square">
                <a:spAutoFit/>
              </a:bodyPr>
              <a:lstStyle/>
              <a:p>
                <a:pPr algn="just">
                  <a:lnSpc>
                    <a:spcPct val="150000"/>
                  </a:lnSpc>
                  <a:spcBef>
                    <a:spcPts val="300"/>
                  </a:spcBef>
                  <a:spcAft>
                    <a:spcPts val="300"/>
                  </a:spcAft>
                </a:pPr>
                <a:r>
                  <a:rPr lang="fr-FR" sz="1800" dirty="0" smtClean="0">
                    <a:solidFill>
                      <a:srgbClr val="FF0000"/>
                    </a:solidFill>
                    <a:effectLst/>
                    <a:latin typeface="Arial" panose="020B0604020202020204" pitchFamily="34" charset="0"/>
                    <a:ea typeface="Arial" panose="020B0604020202020204" pitchFamily="34" charset="0"/>
                    <a:cs typeface="Arial" panose="020B0604020202020204" pitchFamily="34" charset="0"/>
                  </a:rPr>
                  <a:t>a) </a:t>
                </a:r>
                <a:r>
                  <a:rPr lang="fr-FR" sz="1800" dirty="0" err="1">
                    <a:effectLst/>
                    <a:latin typeface="Arial" panose="020B0604020202020204" pitchFamily="34" charset="0"/>
                    <a:ea typeface="Arial" panose="020B0604020202020204" pitchFamily="34" charset="0"/>
                    <a:cs typeface="Arial" panose="020B0604020202020204" pitchFamily="34" charset="0"/>
                  </a:rPr>
                  <a:t>Xét</a:t>
                </a:r>
                <a:r>
                  <a:rPr lang="fr-FR" sz="18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OA</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và</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fr-FR"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OB</m:t>
                    </m:r>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có</a:t>
                </a:r>
                <a:r>
                  <a:rPr lang="fr-FR"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OA</m:t>
                    </m:r>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OB</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và</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chung</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1800" dirty="0">
                    <a:effectLst/>
                    <a:latin typeface="Arial" panose="020B0604020202020204" pitchFamily="34" charset="0"/>
                    <a:ea typeface="Arial" panose="020B0604020202020204" pitchFamily="34" charset="0"/>
                    <a:cs typeface="Arial" panose="020B0604020202020204" pitchFamily="34" charset="0"/>
                  </a:rPr>
                  <a:t>=&gt; </a:t>
                </a:r>
                <a14:m>
                  <m:oMath xmlns:m="http://schemas.openxmlformats.org/officeDocument/2006/math">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OA</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OB</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cạnh</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huyền</a:t>
                </a:r>
                <a:r>
                  <a:rPr lang="fr-FR" sz="1800" dirty="0">
                    <a:effectLst/>
                    <a:latin typeface="Arial" panose="020B0604020202020204" pitchFamily="34" charset="0"/>
                    <a:ea typeface="Times New Roman" panose="02020603050405020304" pitchFamily="18" charset="0"/>
                    <a:cs typeface="Arial" panose="020B0604020202020204" pitchFamily="34" charset="0"/>
                  </a:rPr>
                  <a:t> –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cạnh</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góc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vuông</a:t>
                </a:r>
                <a:r>
                  <a:rPr lang="fr-FR"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1800" dirty="0">
                    <a:effectLst/>
                    <a:latin typeface="Arial" panose="020B0604020202020204" pitchFamily="34" charset="0"/>
                    <a:ea typeface="Arial" panose="020B0604020202020204" pitchFamily="34" charset="0"/>
                    <a:cs typeface="Arial" panose="020B0604020202020204" pitchFamily="34" charset="0"/>
                  </a:rPr>
                  <a:t>=&gt; </a:t>
                </a:r>
                <a14:m>
                  <m:oMath xmlns:m="http://schemas.openxmlformats.org/officeDocument/2006/math">
                    <m:r>
                      <m:rPr>
                        <m:sty m:val="p"/>
                      </m:rPr>
                      <a:rPr lang="en-US" sz="1800">
                        <a:latin typeface="Cambria Math" panose="02040503050406030204" pitchFamily="18" charset="0"/>
                        <a:ea typeface="Arial" panose="020B0604020202020204" pitchFamily="34" charset="0"/>
                        <a:cs typeface="Times New Roman" panose="02020603050405020304" pitchFamily="18" charset="0"/>
                      </a:rPr>
                      <m:t>M</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A</m:t>
                    </m:r>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B</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hai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cạnh</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tương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ứng</a:t>
                </a:r>
                <a:r>
                  <a:rPr lang="fr-FR"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1800" dirty="0">
                    <a:solidFill>
                      <a:srgbClr val="FF0000"/>
                    </a:solidFill>
                    <a:effectLst/>
                    <a:latin typeface="Arial" panose="020B0604020202020204" pitchFamily="34" charset="0"/>
                    <a:ea typeface="Arial" panose="020B0604020202020204" pitchFamily="34" charset="0"/>
                    <a:cs typeface="Arial" panose="020B0604020202020204" pitchFamily="34" charset="0"/>
                  </a:rPr>
                  <a:t>b) </a:t>
                </a:r>
                <a:r>
                  <a:rPr lang="fr-FR" sz="1800" dirty="0" err="1">
                    <a:effectLst/>
                    <a:latin typeface="Arial" panose="020B0604020202020204" pitchFamily="34" charset="0"/>
                    <a:ea typeface="Arial" panose="020B0604020202020204" pitchFamily="34" charset="0"/>
                    <a:cs typeface="Arial" panose="020B0604020202020204" pitchFamily="34" charset="0"/>
                  </a:rPr>
                  <a:t>Vì</a:t>
                </a:r>
                <a:r>
                  <a:rPr lang="fr-FR" sz="18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OA</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OB</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câu</a:t>
                </a:r>
                <a:r>
                  <a:rPr lang="fr-FR" sz="1800" dirty="0">
                    <a:effectLst/>
                    <a:latin typeface="Arial" panose="020B0604020202020204" pitchFamily="34" charset="0"/>
                    <a:ea typeface="Times New Roman" panose="02020603050405020304" pitchFamily="18" charset="0"/>
                    <a:cs typeface="Arial" panose="020B0604020202020204" pitchFamily="34" charset="0"/>
                  </a:rPr>
                  <a:t> a) </a:t>
                </a:r>
                <a:r>
                  <a:rPr lang="fr-FR" sz="1800" dirty="0" err="1">
                    <a:effectLst/>
                    <a:latin typeface="Arial" panose="020B0604020202020204" pitchFamily="34" charset="0"/>
                    <a:ea typeface="Times New Roman" panose="02020603050405020304" pitchFamily="18" charset="0"/>
                    <a:cs typeface="Arial" panose="020B0604020202020204" pitchFamily="34" charset="0"/>
                  </a:rPr>
                  <a:t>nên</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m:t>
                        </m:r>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MO</m:t>
                        </m:r>
                      </m:e>
                    </m:acc>
                    <m:r>
                      <a:rPr lang="fr-FR" sz="1800" i="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B</m:t>
                        </m:r>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r>
                          <a:rPr lang="en-US" sz="1800" b="0" i="1" smtClean="0">
                            <a:effectLst/>
                            <a:latin typeface="Cambria Math" panose="02040503050406030204" pitchFamily="18" charset="0"/>
                            <a:ea typeface="Times New Roman" panose="02020603050405020304" pitchFamily="18" charset="0"/>
                            <a:cs typeface="Times New Roman" panose="02020603050405020304" pitchFamily="18" charset="0"/>
                          </a:rPr>
                          <m:t>𝑂</m:t>
                        </m:r>
                      </m:e>
                    </m:acc>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hai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góc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tương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ứng</a:t>
                </a:r>
                <a:r>
                  <a:rPr lang="fr-FR" sz="1800" dirty="0">
                    <a:effectLst/>
                    <a:latin typeface="Arial" panose="020B0604020202020204" pitchFamily="34" charset="0"/>
                    <a:ea typeface="Times New Roman" panose="02020603050405020304" pitchFamily="18"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1800" dirty="0">
                    <a:effectLst/>
                    <a:latin typeface="Arial" panose="020B0604020202020204" pitchFamily="34" charset="0"/>
                    <a:ea typeface="Arial" panose="020B0604020202020204" pitchFamily="34" charset="0"/>
                    <a:cs typeface="Arial" panose="020B0604020202020204" pitchFamily="34" charset="0"/>
                  </a:rPr>
                  <a:t>=&gt; </a:t>
                </a:r>
                <a14:m>
                  <m:oMath xmlns:m="http://schemas.openxmlformats.org/officeDocument/2006/math">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là </a:t>
                </a:r>
                <a:r>
                  <a:rPr lang="fr-FR" sz="1800" dirty="0" err="1">
                    <a:effectLst/>
                    <a:latin typeface="Arial" panose="020B0604020202020204" pitchFamily="34" charset="0"/>
                    <a:ea typeface="Times New Roman" panose="02020603050405020304" pitchFamily="18" charset="0"/>
                    <a:cs typeface="Arial" panose="020B0604020202020204" pitchFamily="34" charset="0"/>
                  </a:rPr>
                  <a:t>tia</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phân</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giác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m:t>
                        </m:r>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B</m:t>
                        </m:r>
                      </m:e>
                    </m:acc>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1800" dirty="0">
                    <a:solidFill>
                      <a:srgbClr val="FF0000"/>
                    </a:solidFill>
                    <a:effectLst/>
                    <a:latin typeface="Arial" panose="020B0604020202020204" pitchFamily="34" charset="0"/>
                    <a:ea typeface="Arial" panose="020B0604020202020204" pitchFamily="34" charset="0"/>
                    <a:cs typeface="Arial" panose="020B0604020202020204" pitchFamily="34" charset="0"/>
                  </a:rPr>
                  <a:t>c) </a:t>
                </a:r>
                <a:r>
                  <a:rPr lang="fr-FR" sz="1800" dirty="0" err="1">
                    <a:effectLst/>
                    <a:latin typeface="Arial" panose="020B0604020202020204" pitchFamily="34" charset="0"/>
                    <a:ea typeface="Arial" panose="020B0604020202020204" pitchFamily="34" charset="0"/>
                    <a:cs typeface="Arial" panose="020B0604020202020204" pitchFamily="34" charset="0"/>
                  </a:rPr>
                  <a:t>Vì</a:t>
                </a:r>
                <a:r>
                  <a:rPr lang="fr-FR" sz="18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OA</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r>
                      <a:rPr lang="fr-FR" sz="1800" i="0">
                        <a:effectLst/>
                        <a:latin typeface="Cambria Math" panose="02040503050406030204" pitchFamily="18" charset="0"/>
                        <a:ea typeface="Arial" panose="020B0604020202020204" pitchFamily="34" charset="0"/>
                        <a:cs typeface="Times New Roman" panose="02020603050405020304" pitchFamily="18" charset="0"/>
                      </a:rPr>
                      <m:t>=∆</m:t>
                    </m:r>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OB</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câu</a:t>
                </a:r>
                <a:r>
                  <a:rPr lang="fr-FR" sz="1800" dirty="0">
                    <a:effectLst/>
                    <a:latin typeface="Arial" panose="020B0604020202020204" pitchFamily="34" charset="0"/>
                    <a:ea typeface="Times New Roman" panose="02020603050405020304" pitchFamily="18" charset="0"/>
                    <a:cs typeface="Arial" panose="020B0604020202020204" pitchFamily="34" charset="0"/>
                  </a:rPr>
                  <a:t> a) </a:t>
                </a:r>
                <a:r>
                  <a:rPr lang="fr-FR" sz="1800" dirty="0" err="1">
                    <a:effectLst/>
                    <a:latin typeface="Arial" panose="020B0604020202020204" pitchFamily="34" charset="0"/>
                    <a:ea typeface="Times New Roman" panose="02020603050405020304" pitchFamily="18" charset="0"/>
                    <a:cs typeface="Arial" panose="020B0604020202020204" pitchFamily="34" charset="0"/>
                  </a:rPr>
                  <a:t>nên</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AO</m:t>
                        </m:r>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e>
                    </m:acc>
                    <m:r>
                      <a:rPr lang="fr-FR" sz="1800" i="0">
                        <a:effectLst/>
                        <a:latin typeface="Cambria Math" panose="02040503050406030204" pitchFamily="18" charset="0"/>
                        <a:ea typeface="Times New Roman" panose="02020603050405020304" pitchFamily="18" charset="0"/>
                        <a:cs typeface="Times New Roman" panose="02020603050405020304" pitchFamily="18" charset="0"/>
                      </a:rPr>
                      <m:t>=</m:t>
                    </m:r>
                    <m:acc>
                      <m:accPr>
                        <m:chr m:val="̂"/>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BO</m:t>
                        </m:r>
                        <m:r>
                          <m:rPr>
                            <m:sty m:val="p"/>
                          </m:rPr>
                          <a:rPr lang="en-US" sz="1800" b="0" i="0" smtClean="0">
                            <a:effectLst/>
                            <a:latin typeface="Cambria Math" panose="02040503050406030204" pitchFamily="18" charset="0"/>
                            <a:ea typeface="Times New Roman" panose="02020603050405020304" pitchFamily="18" charset="0"/>
                            <a:cs typeface="Times New Roman" panose="02020603050405020304" pitchFamily="18" charset="0"/>
                          </a:rPr>
                          <m:t>M</m:t>
                        </m:r>
                      </m:e>
                    </m:acc>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hai</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góc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tương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ứng</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fr-FR" sz="1800" dirty="0">
                    <a:effectLst/>
                    <a:latin typeface="Arial" panose="020B0604020202020204" pitchFamily="34" charset="0"/>
                    <a:ea typeface="Arial" panose="020B0604020202020204" pitchFamily="34" charset="0"/>
                    <a:cs typeface="Arial" panose="020B0604020202020204" pitchFamily="34" charset="0"/>
                  </a:rPr>
                  <a:t>=&gt; </a:t>
                </a:r>
                <a14:m>
                  <m:oMath xmlns:m="http://schemas.openxmlformats.org/officeDocument/2006/math">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O</m:t>
                    </m:r>
                    <m:r>
                      <m:rPr>
                        <m:sty m:val="p"/>
                      </m:rPr>
                      <a:rPr lang="en-US" sz="1800" b="0" i="0" smtClean="0">
                        <a:effectLst/>
                        <a:latin typeface="Cambria Math" panose="02040503050406030204" pitchFamily="18" charset="0"/>
                        <a:ea typeface="Arial" panose="020B0604020202020204" pitchFamily="34" charset="0"/>
                        <a:cs typeface="Times New Roman" panose="02020603050405020304" pitchFamily="18" charset="0"/>
                      </a:rPr>
                      <m:t>M</m:t>
                    </m:r>
                  </m:oMath>
                </a14:m>
                <a:r>
                  <a:rPr lang="fr-FR" sz="1800" dirty="0">
                    <a:effectLst/>
                    <a:latin typeface="Arial" panose="020B0604020202020204" pitchFamily="34" charset="0"/>
                    <a:ea typeface="Times New Roman" panose="02020603050405020304" pitchFamily="18" charset="0"/>
                    <a:cs typeface="Arial" panose="020B0604020202020204" pitchFamily="34" charset="0"/>
                  </a:rPr>
                  <a:t> là </a:t>
                </a:r>
                <a:r>
                  <a:rPr lang="fr-FR" sz="1800" dirty="0" err="1">
                    <a:effectLst/>
                    <a:latin typeface="Arial" panose="020B0604020202020204" pitchFamily="34" charset="0"/>
                    <a:ea typeface="Times New Roman" panose="02020603050405020304" pitchFamily="18" charset="0"/>
                    <a:cs typeface="Arial" panose="020B0604020202020204" pitchFamily="34" charset="0"/>
                  </a:rPr>
                  <a:t>phân</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giác</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r>
                  <a:rPr lang="fr-FR" sz="1800" dirty="0" err="1">
                    <a:effectLst/>
                    <a:latin typeface="Arial" panose="020B0604020202020204" pitchFamily="34" charset="0"/>
                    <a:ea typeface="Times New Roman" panose="02020603050405020304" pitchFamily="18" charset="0"/>
                    <a:cs typeface="Arial" panose="020B0604020202020204" pitchFamily="34" charset="0"/>
                  </a:rPr>
                  <a:t>của</a:t>
                </a:r>
                <a:r>
                  <a:rPr lang="fr-FR"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AOB</m:t>
                        </m:r>
                      </m:e>
                    </m:acc>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p:sp>
            <p:nvSpPr>
              <p:cNvPr id="5" name="TextBox 4">
                <a:extLst>
                  <a:ext uri="{FF2B5EF4-FFF2-40B4-BE49-F238E27FC236}">
                    <a16:creationId xmlns:a16="http://schemas.microsoft.com/office/drawing/2014/main" id="{442B5DF6-6A61-9CFB-6ECA-A291E1675813}"/>
                  </a:ext>
                </a:extLst>
              </p:cNvPr>
              <p:cNvSpPr txBox="1">
                <a:spLocks noRot="1" noChangeAspect="1" noMove="1" noResize="1" noEditPoints="1" noAdjustHandles="1" noChangeArrowheads="1" noChangeShapeType="1" noTextEdit="1"/>
              </p:cNvSpPr>
              <p:nvPr/>
            </p:nvSpPr>
            <p:spPr>
              <a:xfrm>
                <a:off x="865591" y="756187"/>
                <a:ext cx="7038005" cy="4010842"/>
              </a:xfrm>
              <a:prstGeom prst="rect">
                <a:avLst/>
              </a:prstGeom>
              <a:blipFill>
                <a:blip r:embed="rId2"/>
                <a:stretch>
                  <a:fillRect l="-779" b="-152"/>
                </a:stretch>
              </a:blipFill>
            </p:spPr>
            <p:txBody>
              <a:bodyPr/>
              <a:lstStyle/>
              <a:p>
                <a:r>
                  <a:rPr lang="en-US">
                    <a:noFill/>
                  </a:rPr>
                  <a:t> </a:t>
                </a:r>
              </a:p>
            </p:txBody>
          </p:sp>
        </mc:Fallback>
      </mc:AlternateContent>
    </p:spTree>
    <p:extLst>
      <p:ext uri="{BB962C8B-B14F-4D97-AF65-F5344CB8AC3E}">
        <p14:creationId xmlns:p14="http://schemas.microsoft.com/office/powerpoint/2010/main" val="119279866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strips(down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strips(down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strips(down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strips(down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strips(downLeft)">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strips(downLeft)">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strips(downLeft)">
                                      <p:cBhvr>
                                        <p:cTn id="4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BD31DD-EBB8-E95E-8DDC-24D691F18D5C}"/>
              </a:ext>
            </a:extLst>
          </p:cNvPr>
          <p:cNvSpPr txBox="1"/>
          <p:nvPr/>
        </p:nvSpPr>
        <p:spPr>
          <a:xfrm>
            <a:off x="3981933" y="275864"/>
            <a:ext cx="1180131" cy="400110"/>
          </a:xfrm>
          <a:prstGeom prst="rect">
            <a:avLst/>
          </a:prstGeom>
          <a:solidFill>
            <a:schemeClr val="bg1"/>
          </a:solidFill>
          <a:ln>
            <a:solidFill>
              <a:srgbClr val="C00000"/>
            </a:solidFill>
          </a:ln>
        </p:spPr>
        <p:txBody>
          <a:bodyPr wrap="none" rtlCol="0">
            <a:spAutoFit/>
          </a:bodyPr>
          <a:lstStyle/>
          <a:p>
            <a:r>
              <a:rPr lang="en-VN" sz="2000" b="1" dirty="0">
                <a:solidFill>
                  <a:srgbClr val="C00000"/>
                </a:solidFill>
              </a:rPr>
              <a:t>Định lí 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51AD0BA-BC66-2827-25A0-191911F542B4}"/>
                  </a:ext>
                </a:extLst>
              </p:cNvPr>
              <p:cNvSpPr txBox="1"/>
              <p:nvPr/>
            </p:nvSpPr>
            <p:spPr>
              <a:xfrm>
                <a:off x="904711" y="675974"/>
                <a:ext cx="7334573" cy="2010743"/>
              </a:xfrm>
              <a:prstGeom prst="rect">
                <a:avLst/>
              </a:prstGeom>
              <a:noFill/>
            </p:spPr>
            <p:txBody>
              <a:bodyPr wrap="square">
                <a:spAutoFit/>
              </a:bodyPr>
              <a:lstStyle/>
              <a:p>
                <a:pPr algn="just">
                  <a:lnSpc>
                    <a:spcPct val="150000"/>
                  </a:lnSpc>
                  <a:spcAft>
                    <a:spcPts val="800"/>
                  </a:spcAft>
                  <a:tabLst>
                    <a:tab pos="361950" algn="l"/>
                  </a:tabLst>
                </a:pPr>
                <a:r>
                  <a:rPr lang="vi-VN" sz="1800" dirty="0">
                    <a:effectLst/>
                    <a:latin typeface="Arial" panose="020B0604020202020204" pitchFamily="34" charset="0"/>
                    <a:ea typeface="Times New Roman" panose="02020603050405020304" pitchFamily="18" charset="0"/>
                    <a:cs typeface="Arial" panose="020B0604020202020204" pitchFamily="34" charset="0"/>
                  </a:rPr>
                  <a:t>Nếu hai tiếp tuyến của đường tròn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cắt nhau tại điểm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thì:</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tabLst>
                    <a:tab pos="361950" algn="l"/>
                  </a:tabLst>
                </a:pPr>
                <a:r>
                  <a:rPr lang="vi-VN" sz="1800" dirty="0">
                    <a:effectLst/>
                    <a:latin typeface="Arial" panose="020B0604020202020204" pitchFamily="34" charset="0"/>
                    <a:ea typeface="Times New Roman" panose="02020603050405020304" pitchFamily="18" charset="0"/>
                    <a:cs typeface="Arial" panose="020B0604020202020204" pitchFamily="34" charset="0"/>
                  </a:rPr>
                  <a:t>Điểm </a:t>
                </a: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M</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cách đều hai tiếp điểm.</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tabLst>
                    <a:tab pos="361950" algn="l"/>
                  </a:tabLst>
                </a:pP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MO</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là tia phân giác của góc tạo bởi hai tiếp tuyến;</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Aft>
                    <a:spcPts val="800"/>
                  </a:spcAft>
                  <a:buFont typeface="Arial" panose="020B0604020202020204" pitchFamily="34" charset="0"/>
                  <a:buChar char="•"/>
                  <a:tabLst>
                    <a:tab pos="361950" algn="l"/>
                  </a:tabLst>
                </a:pPr>
                <a14:m>
                  <m:oMath xmlns:m="http://schemas.openxmlformats.org/officeDocument/2006/math">
                    <m:r>
                      <m:rPr>
                        <m:sty m:val="p"/>
                      </m:rPr>
                      <a:rPr lang="vi-VN" sz="1800" i="0">
                        <a:effectLst/>
                        <a:latin typeface="Cambria Math" panose="02040503050406030204" pitchFamily="18" charset="0"/>
                        <a:ea typeface="Times New Roman" panose="02020603050405020304" pitchFamily="18" charset="0"/>
                        <a:cs typeface="Times New Roman" panose="02020603050405020304" pitchFamily="18" charset="0"/>
                      </a:rPr>
                      <m:t>OM</m:t>
                    </m:r>
                  </m:oMath>
                </a14:m>
                <a:r>
                  <a:rPr lang="vi-VN" sz="1800" dirty="0">
                    <a:effectLst/>
                    <a:latin typeface="Arial" panose="020B0604020202020204" pitchFamily="34" charset="0"/>
                    <a:ea typeface="Times New Roman" panose="02020603050405020304" pitchFamily="18" charset="0"/>
                    <a:cs typeface="Arial" panose="020B0604020202020204" pitchFamily="34" charset="0"/>
                  </a:rPr>
                  <a:t> là tia phân giác của góc tạo bởi hai bán kính qua hai tiếp điểm.</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951AD0BA-BC66-2827-25A0-191911F542B4}"/>
                  </a:ext>
                </a:extLst>
              </p:cNvPr>
              <p:cNvSpPr txBox="1">
                <a:spLocks noRot="1" noChangeAspect="1" noMove="1" noResize="1" noEditPoints="1" noAdjustHandles="1" noChangeArrowheads="1" noChangeShapeType="1" noTextEdit="1"/>
              </p:cNvSpPr>
              <p:nvPr/>
            </p:nvSpPr>
            <p:spPr>
              <a:xfrm>
                <a:off x="904711" y="675974"/>
                <a:ext cx="7334573" cy="2010743"/>
              </a:xfrm>
              <a:prstGeom prst="rect">
                <a:avLst/>
              </a:prstGeom>
              <a:blipFill>
                <a:blip r:embed="rId2"/>
                <a:stretch>
                  <a:fillRect l="-692" b="-3774"/>
                </a:stretch>
              </a:blipFill>
            </p:spPr>
            <p:txBody>
              <a:bodyPr/>
              <a:lstStyle/>
              <a:p>
                <a:r>
                  <a:rPr lang="en-VN">
                    <a:noFill/>
                  </a:rPr>
                  <a:t> </a:t>
                </a:r>
              </a:p>
            </p:txBody>
          </p:sp>
        </mc:Fallback>
      </mc:AlternateContent>
      <p:pic>
        <p:nvPicPr>
          <p:cNvPr id="7" name="Picture 6" descr="A diagram of a circle with a circle and a triangle with a circle and a triangle with a circle and a triangle with a circle and a triangle with a circle and a triangle with a circle and&#10;&#10;Description automatically generated">
            <a:extLst>
              <a:ext uri="{FF2B5EF4-FFF2-40B4-BE49-F238E27FC236}">
                <a16:creationId xmlns:a16="http://schemas.microsoft.com/office/drawing/2014/main" id="{13CFFCB0-B9DD-50FF-0210-378D56CD041D}"/>
              </a:ext>
            </a:extLst>
          </p:cNvPr>
          <p:cNvPicPr>
            <a:picLocks noChangeAspect="1"/>
          </p:cNvPicPr>
          <p:nvPr/>
        </p:nvPicPr>
        <p:blipFill>
          <a:blip r:embed="rId3"/>
          <a:stretch>
            <a:fillRect/>
          </a:stretch>
        </p:blipFill>
        <p:spPr>
          <a:xfrm>
            <a:off x="3145469" y="2686717"/>
            <a:ext cx="2853055" cy="2139950"/>
          </a:xfrm>
          <a:prstGeom prst="rect">
            <a:avLst/>
          </a:prstGeom>
        </p:spPr>
      </p:pic>
    </p:spTree>
    <p:extLst>
      <p:ext uri="{BB962C8B-B14F-4D97-AF65-F5344CB8AC3E}">
        <p14:creationId xmlns:p14="http://schemas.microsoft.com/office/powerpoint/2010/main" val="32340848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strips(downLeft)">
                                      <p:cBhvr>
                                        <p:cTn id="12" dur="500"/>
                                        <p:tgtEl>
                                          <p:spTgt spid="6">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0" dur="500"/>
                                        <p:tgtEl>
                                          <p:spTgt spid="6">
                                            <p:txEl>
                                              <p:pRg st="1" end="1"/>
                                            </p:txEl>
                                          </p:spTgt>
                                        </p:tgtEl>
                                      </p:cBhvr>
                                    </p:animEffect>
                                  </p:childTnLst>
                                </p:cTn>
                              </p:par>
                              <p:par>
                                <p:cTn id="21" presetID="14" presetClass="entr" presetSubtype="1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3" dur="500"/>
                                        <p:tgtEl>
                                          <p:spTgt spid="6">
                                            <p:txEl>
                                              <p:pRg st="2" end="2"/>
                                            </p:txEl>
                                          </p:spTgt>
                                        </p:tgtEl>
                                      </p:cBhvr>
                                    </p:animEffect>
                                  </p:childTnLst>
                                </p:cTn>
                              </p:par>
                              <p:par>
                                <p:cTn id="24" presetID="14" presetClass="entr" presetSubtype="10" fill="hold" nodeType="with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Effect transition="in" filter="randombar(horizontal)">
                                      <p:cBhvr>
                                        <p:cTn id="26"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D5C4E2-B3B9-81B3-B970-2A1BDCBBE0FA}"/>
              </a:ext>
            </a:extLst>
          </p:cNvPr>
          <p:cNvSpPr txBox="1"/>
          <p:nvPr/>
        </p:nvSpPr>
        <p:spPr>
          <a:xfrm>
            <a:off x="332035" y="424410"/>
            <a:ext cx="2531462" cy="369332"/>
          </a:xfrm>
          <a:prstGeom prst="rect">
            <a:avLst/>
          </a:prstGeom>
          <a:solidFill>
            <a:schemeClr val="bg1"/>
          </a:solidFill>
          <a:ln>
            <a:solidFill>
              <a:schemeClr val="accent2">
                <a:lumMod val="50000"/>
              </a:schemeClr>
            </a:solidFill>
          </a:ln>
        </p:spPr>
        <p:txBody>
          <a:bodyPr wrap="none" rtlCol="0">
            <a:spAutoFit/>
          </a:bodyPr>
          <a:lstStyle/>
          <a:p>
            <a:r>
              <a:rPr lang="en-VN" sz="1800" b="1" dirty="0">
                <a:solidFill>
                  <a:schemeClr val="accent2">
                    <a:lumMod val="50000"/>
                  </a:schemeClr>
                </a:solidFill>
              </a:rPr>
              <a:t>Ví dụ 2 (SGK – tr.102)</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E68EFF56-9BAD-3E3F-75E9-A4A051150D83}"/>
                  </a:ext>
                </a:extLst>
              </p:cNvPr>
              <p:cNvSpPr txBox="1"/>
              <p:nvPr/>
            </p:nvSpPr>
            <p:spPr>
              <a:xfrm>
                <a:off x="617995" y="793742"/>
                <a:ext cx="7908010" cy="1441357"/>
              </a:xfrm>
              <a:prstGeom prst="rect">
                <a:avLst/>
              </a:prstGeom>
              <a:noFill/>
            </p:spPr>
            <p:txBody>
              <a:bodyPr wrap="square">
                <a:spAutoFit/>
              </a:bodyPr>
              <a:lstStyle/>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Cho hai tiếp tuyến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MA</m:t>
                    </m:r>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MB</m:t>
                    </m:r>
                  </m:oMath>
                </a14:m>
                <a:r>
                  <a:rPr lang="vi-VN" sz="1800" dirty="0">
                    <a:effectLst/>
                    <a:latin typeface="Arial" panose="020B0604020202020204" pitchFamily="34" charset="0"/>
                    <a:ea typeface="Calibri" panose="020F0502020204030204" pitchFamily="34" charset="0"/>
                    <a:cs typeface="Arial" panose="020B0604020202020204" pitchFamily="34" charset="0"/>
                  </a:rPr>
                  <a:t> của đường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R</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1800" dirty="0">
                    <a:effectLst/>
                    <a:latin typeface="Arial" panose="020B0604020202020204" pitchFamily="34" charset="0"/>
                    <a:ea typeface="Calibri" panose="020F0502020204030204" pitchFamily="34" charset="0"/>
                    <a:cs typeface="Arial" panose="020B0604020202020204" pitchFamily="34" charset="0"/>
                  </a:rPr>
                  <a:t> là hai tiếp điểm)</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a) </a:t>
                </a:r>
                <a:r>
                  <a:rPr lang="en-US" sz="1800" dirty="0" err="1">
                    <a:effectLst/>
                    <a:latin typeface="Arial" panose="020B0604020202020204" pitchFamily="34" charset="0"/>
                    <a:ea typeface="Calibri" panose="020F0502020204030204" pitchFamily="34" charset="0"/>
                    <a:cs typeface="Arial" panose="020B0604020202020204" pitchFamily="34" charset="0"/>
                  </a:rPr>
                  <a:t>Chứng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minh</a:t>
                </a:r>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OM</m:t>
                    </m:r>
                    <m:r>
                      <a:rPr lang="en-US"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AB</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b) </a:t>
                </a:r>
                <a:r>
                  <a:rPr lang="en-US" sz="1800" dirty="0" err="1">
                    <a:effectLst/>
                    <a:latin typeface="Arial" panose="020B0604020202020204" pitchFamily="34" charset="0"/>
                    <a:ea typeface="Calibri" panose="020F0502020204030204" pitchFamily="34" charset="0"/>
                    <a:cs typeface="Arial" panose="020B0604020202020204" pitchFamily="34" charset="0"/>
                  </a:rPr>
                  <a:t>Tính</a:t>
                </a:r>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MA</m:t>
                    </m:r>
                  </m:oMath>
                </a14:m>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và</a:t>
                </a:r>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MB</m:t>
                    </m:r>
                  </m:oMath>
                </a14:m>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biết</a:t>
                </a:r>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R</m:t>
                    </m:r>
                    <m:r>
                      <a:rPr lang="en-US" sz="1800" i="0">
                        <a:effectLst/>
                        <a:latin typeface="Cambria Math" panose="02040503050406030204" pitchFamily="18" charset="0"/>
                        <a:ea typeface="Calibri" panose="020F0502020204030204" pitchFamily="34" charset="0"/>
                        <a:cs typeface="Times New Roman" panose="02020603050405020304" pitchFamily="18" charset="0"/>
                      </a:rPr>
                      <m:t>=2 </m:t>
                    </m:r>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cm</m:t>
                    </m:r>
                  </m:oMath>
                </a14:m>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và</a:t>
                </a:r>
                <a:r>
                  <a:rPr lang="en-US"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MO</m:t>
                    </m:r>
                    <m:r>
                      <a:rPr lang="en-US" sz="1800" i="0">
                        <a:effectLst/>
                        <a:latin typeface="Cambria Math" panose="02040503050406030204" pitchFamily="18" charset="0"/>
                        <a:ea typeface="Calibri" panose="020F0502020204030204" pitchFamily="34" charset="0"/>
                        <a:cs typeface="Times New Roman" panose="02020603050405020304" pitchFamily="18" charset="0"/>
                      </a:rPr>
                      <m:t>=4 </m:t>
                    </m:r>
                    <m:r>
                      <m:rPr>
                        <m:sty m:val="p"/>
                      </m:rPr>
                      <a:rPr lang="en-US" sz="1800" i="0">
                        <a:effectLst/>
                        <a:latin typeface="Cambria Math" panose="02040503050406030204" pitchFamily="18" charset="0"/>
                        <a:ea typeface="Calibri" panose="020F0502020204030204" pitchFamily="34" charset="0"/>
                        <a:cs typeface="Times New Roman" panose="02020603050405020304" pitchFamily="18" charset="0"/>
                      </a:rPr>
                      <m:t>cm</m:t>
                    </m:r>
                  </m:oMath>
                </a14:m>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E68EFF56-9BAD-3E3F-75E9-A4A051150D83}"/>
                  </a:ext>
                </a:extLst>
              </p:cNvPr>
              <p:cNvSpPr txBox="1">
                <a:spLocks noRot="1" noChangeAspect="1" noMove="1" noResize="1" noEditPoints="1" noAdjustHandles="1" noChangeArrowheads="1" noChangeShapeType="1" noTextEdit="1"/>
              </p:cNvSpPr>
              <p:nvPr/>
            </p:nvSpPr>
            <p:spPr>
              <a:xfrm>
                <a:off x="617995" y="793742"/>
                <a:ext cx="7908010" cy="1441357"/>
              </a:xfrm>
              <a:prstGeom prst="rect">
                <a:avLst/>
              </a:prstGeom>
              <a:blipFill>
                <a:blip r:embed="rId2"/>
                <a:stretch>
                  <a:fillRect l="-641" b="-5217"/>
                </a:stretch>
              </a:blipFill>
            </p:spPr>
            <p:txBody>
              <a:bodyPr/>
              <a:lstStyle/>
              <a:p>
                <a:r>
                  <a:rPr lang="en-VN">
                    <a:noFill/>
                  </a:rPr>
                  <a:t> </a:t>
                </a:r>
              </a:p>
            </p:txBody>
          </p:sp>
        </mc:Fallback>
      </mc:AlternateContent>
      <p:pic>
        <p:nvPicPr>
          <p:cNvPr id="7" name="Picture 6">
            <a:extLst>
              <a:ext uri="{FF2B5EF4-FFF2-40B4-BE49-F238E27FC236}">
                <a16:creationId xmlns:a16="http://schemas.microsoft.com/office/drawing/2014/main" id="{9066CDAC-80F3-6A25-FF56-0885E62AF996}"/>
              </a:ext>
            </a:extLst>
          </p:cNvPr>
          <p:cNvPicPr>
            <a:picLocks noChangeAspect="1"/>
          </p:cNvPicPr>
          <p:nvPr/>
        </p:nvPicPr>
        <p:blipFill>
          <a:blip r:embed="rId3"/>
          <a:stretch>
            <a:fillRect/>
          </a:stretch>
        </p:blipFill>
        <p:spPr>
          <a:xfrm>
            <a:off x="5447911" y="2372814"/>
            <a:ext cx="3293133" cy="2422535"/>
          </a:xfrm>
          <a:prstGeom prst="rect">
            <a:avLst/>
          </a:prstGeom>
        </p:spPr>
      </p:pic>
    </p:spTree>
    <p:extLst>
      <p:ext uri="{BB962C8B-B14F-4D97-AF65-F5344CB8AC3E}">
        <p14:creationId xmlns:p14="http://schemas.microsoft.com/office/powerpoint/2010/main" val="3824426743"/>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BBE517-BA7F-22AA-D1DA-AC7FEF02108D}"/>
              </a:ext>
            </a:extLst>
          </p:cNvPr>
          <p:cNvSpPr txBox="1"/>
          <p:nvPr/>
        </p:nvSpPr>
        <p:spPr>
          <a:xfrm>
            <a:off x="1104254" y="1105579"/>
            <a:ext cx="6935492" cy="2932341"/>
          </a:xfrm>
          <a:prstGeom prst="rect">
            <a:avLst/>
          </a:prstGeom>
          <a:noFill/>
        </p:spPr>
        <p:txBody>
          <a:bodyPr wrap="square">
            <a:spAutoFit/>
          </a:bodyPr>
          <a:lstStyle/>
          <a:p>
            <a:pPr algn="ctr">
              <a:lnSpc>
                <a:spcPct val="150000"/>
              </a:lnSpc>
              <a:spcBef>
                <a:spcPts val="200"/>
              </a:spcBef>
            </a:pPr>
            <a:r>
              <a:rPr lang="vi-VN" sz="4200" b="1" dirty="0">
                <a:solidFill>
                  <a:srgbClr val="0432FF"/>
                </a:solidFill>
                <a:effectLst/>
                <a:latin typeface="Arial" panose="020B0604020202020204" pitchFamily="34" charset="0"/>
                <a:ea typeface="Times New Roman" panose="02020603050405020304" pitchFamily="18" charset="0"/>
                <a:cs typeface="Arial" panose="020B0604020202020204" pitchFamily="34" charset="0"/>
              </a:rPr>
              <a:t>BÀI 16. </a:t>
            </a:r>
            <a:r>
              <a:rPr lang="vi-VN" sz="4200" b="1" dirty="0">
                <a:solidFill>
                  <a:srgbClr val="FF9300"/>
                </a:solidFill>
                <a:effectLst/>
                <a:latin typeface="Arial" panose="020B0604020202020204" pitchFamily="34" charset="0"/>
                <a:ea typeface="Times New Roman" panose="02020603050405020304" pitchFamily="18" charset="0"/>
                <a:cs typeface="Arial" panose="020B0604020202020204" pitchFamily="34" charset="0"/>
              </a:rPr>
              <a:t>VỊ TRÍ TƯƠNG ĐỐI </a:t>
            </a:r>
          </a:p>
          <a:p>
            <a:pPr algn="ctr">
              <a:lnSpc>
                <a:spcPct val="150000"/>
              </a:lnSpc>
              <a:spcBef>
                <a:spcPts val="200"/>
              </a:spcBef>
            </a:pPr>
            <a:r>
              <a:rPr lang="vi-VN" sz="4200" b="1" dirty="0">
                <a:solidFill>
                  <a:srgbClr val="FF9300"/>
                </a:solidFill>
                <a:effectLst/>
                <a:latin typeface="Arial" panose="020B0604020202020204" pitchFamily="34" charset="0"/>
                <a:ea typeface="Times New Roman" panose="02020603050405020304" pitchFamily="18" charset="0"/>
                <a:cs typeface="Arial" panose="020B0604020202020204" pitchFamily="34" charset="0"/>
              </a:rPr>
              <a:t>CỦA ĐƯỜNG THẲNG VÀ ĐƯỜNG TRÒN</a:t>
            </a:r>
            <a:endParaRPr lang="en-VN" sz="4200" b="1" dirty="0">
              <a:solidFill>
                <a:srgbClr val="FF93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07769139"/>
      </p:ext>
    </p:extLst>
  </p:cSld>
  <p:clrMapOvr>
    <a:masterClrMapping/>
  </p:clrMapOvr>
  <p:transition spd="med">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1C9160-3458-B030-E1DE-30A8F9E324F0}"/>
              </a:ext>
            </a:extLst>
          </p:cNvPr>
          <p:cNvSpPr txBox="1"/>
          <p:nvPr/>
        </p:nvSpPr>
        <p:spPr>
          <a:xfrm>
            <a:off x="4261658" y="278366"/>
            <a:ext cx="620683" cy="369332"/>
          </a:xfrm>
          <a:prstGeom prst="rect">
            <a:avLst/>
          </a:prstGeom>
          <a:noFill/>
        </p:spPr>
        <p:txBody>
          <a:bodyPr wrap="none" rtlCol="0">
            <a:spAutoFit/>
          </a:bodyPr>
          <a:lstStyle/>
          <a:p>
            <a:r>
              <a:rPr lang="en-VN" sz="1800" b="1" dirty="0">
                <a:solidFill>
                  <a:srgbClr val="FF0000"/>
                </a:solidFill>
              </a:rPr>
              <a:t>Giải</a:t>
            </a: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5072A556-649E-9EBE-E5D6-6E90CAD58ED1}"/>
                  </a:ext>
                </a:extLst>
              </p:cNvPr>
              <p:cNvSpPr txBox="1"/>
              <p:nvPr/>
            </p:nvSpPr>
            <p:spPr>
              <a:xfrm>
                <a:off x="573248" y="575344"/>
                <a:ext cx="8353776" cy="1287468"/>
              </a:xfrm>
              <a:prstGeom prst="rect">
                <a:avLst/>
              </a:prstGeom>
              <a:noFill/>
            </p:spPr>
            <p:txBody>
              <a:bodyPr wrap="square" rtlCol="0">
                <a:spAutoFit/>
              </a:bodyPr>
              <a:lstStyle/>
              <a:p>
                <a:pPr algn="just">
                  <a:lnSpc>
                    <a:spcPct val="150000"/>
                  </a:lnSpc>
                </a:pPr>
                <a:r>
                  <a:rPr lang="en-VN" sz="1800" dirty="0">
                    <a:solidFill>
                      <a:srgbClr val="FF0000"/>
                    </a:solidFill>
                    <a:latin typeface="Arial" panose="020B0604020202020204" pitchFamily="34" charset="0"/>
                    <a:cs typeface="Arial" panose="020B0604020202020204" pitchFamily="34" charset="0"/>
                  </a:rPr>
                  <a:t>a) </a:t>
                </a:r>
                <a:r>
                  <a:rPr lang="en-VN" sz="1800" dirty="0">
                    <a:latin typeface="Arial" panose="020B0604020202020204" pitchFamily="34" charset="0"/>
                    <a:cs typeface="Arial" panose="020B0604020202020204" pitchFamily="34" charset="0"/>
                  </a:rPr>
                  <a:t>Do MA và MB là hai tiếp tuyến cắt nhau của (O) nên theo Định lí 2, ta có OM là tia phân giác của góc AOB. Trong tam giác cân AOB (OA = OB), đường phân giác OM cũng là đường cao nên ta có OM </a:t>
                </a:r>
                <a14:m>
                  <m:oMath xmlns:m="http://schemas.openxmlformats.org/officeDocument/2006/math">
                    <m:r>
                      <a:rPr lang="en-US" sz="1800" i="0" smtClean="0">
                        <a:effectLst/>
                        <a:latin typeface="Cambria Math" panose="02040503050406030204" pitchFamily="18" charset="0"/>
                        <a:ea typeface="Arial" panose="020B0604020202020204" pitchFamily="34" charset="0"/>
                        <a:cs typeface="Times New Roman" panose="02020603050405020304" pitchFamily="18" charset="0"/>
                      </a:rPr>
                      <m:t>⊥</m:t>
                    </m:r>
                  </m:oMath>
                </a14:m>
                <a:r>
                  <a:rPr lang="en-VN" sz="1800" dirty="0">
                    <a:latin typeface="Arial" panose="020B0604020202020204" pitchFamily="34" charset="0"/>
                    <a:cs typeface="Arial" panose="020B0604020202020204" pitchFamily="34" charset="0"/>
                  </a:rPr>
                  <a:t> AB.</a:t>
                </a:r>
              </a:p>
            </p:txBody>
          </p:sp>
        </mc:Choice>
        <mc:Fallback xmlns="">
          <p:sp>
            <p:nvSpPr>
              <p:cNvPr id="4" name="TextBox 3">
                <a:extLst>
                  <a:ext uri="{FF2B5EF4-FFF2-40B4-BE49-F238E27FC236}">
                    <a16:creationId xmlns:a16="http://schemas.microsoft.com/office/drawing/2014/main" id="{5072A556-649E-9EBE-E5D6-6E90CAD58ED1}"/>
                  </a:ext>
                </a:extLst>
              </p:cNvPr>
              <p:cNvSpPr txBox="1">
                <a:spLocks noRot="1" noChangeAspect="1" noMove="1" noResize="1" noEditPoints="1" noAdjustHandles="1" noChangeArrowheads="1" noChangeShapeType="1" noTextEdit="1"/>
              </p:cNvSpPr>
              <p:nvPr/>
            </p:nvSpPr>
            <p:spPr>
              <a:xfrm>
                <a:off x="573248" y="575344"/>
                <a:ext cx="8353776" cy="1287468"/>
              </a:xfrm>
              <a:prstGeom prst="rect">
                <a:avLst/>
              </a:prstGeom>
              <a:blipFill>
                <a:blip r:embed="rId2"/>
                <a:stretch>
                  <a:fillRect l="-608" r="-760" b="-6863"/>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A2A2B8A-B01C-89DD-3296-AE5914AB5B60}"/>
                  </a:ext>
                </a:extLst>
              </p:cNvPr>
              <p:cNvSpPr txBox="1"/>
              <p:nvPr/>
            </p:nvSpPr>
            <p:spPr>
              <a:xfrm>
                <a:off x="573248" y="1883384"/>
                <a:ext cx="7997504" cy="3033203"/>
              </a:xfrm>
              <a:prstGeom prst="rect">
                <a:avLst/>
              </a:prstGeom>
              <a:noFill/>
            </p:spPr>
            <p:txBody>
              <a:bodyPr wrap="square" rtlCol="0">
                <a:spAutoFit/>
              </a:bodyPr>
              <a:lstStyle/>
              <a:p>
                <a:pPr algn="just">
                  <a:lnSpc>
                    <a:spcPct val="150000"/>
                  </a:lnSpc>
                </a:pPr>
                <a:r>
                  <a:rPr lang="en-VN" sz="1800" dirty="0">
                    <a:solidFill>
                      <a:srgbClr val="FF0000"/>
                    </a:solidFill>
                    <a:latin typeface="Arial" panose="020B0604020202020204" pitchFamily="34" charset="0"/>
                    <a:cs typeface="Arial" panose="020B0604020202020204" pitchFamily="34" charset="0"/>
                  </a:rPr>
                  <a:t>b) </a:t>
                </a:r>
                <a:r>
                  <a:rPr lang="en-VN" sz="1800" dirty="0">
                    <a:latin typeface="Arial" panose="020B0604020202020204" pitchFamily="34" charset="0"/>
                    <a:cs typeface="Arial" panose="020B0604020202020204" pitchFamily="34" charset="0"/>
                  </a:rPr>
                  <a:t>Tam giác OAM có </a:t>
                </a:r>
                <a14:m>
                  <m:oMath xmlns:m="http://schemas.openxmlformats.org/officeDocument/2006/math">
                    <m:acc>
                      <m:accPr>
                        <m:chr m:val="̂"/>
                        <m:ctrlPr>
                          <a:rPr lang="en-VN" sz="1800" i="1" smtClean="0">
                            <a:effectLst/>
                            <a:latin typeface="Cambria Math" panose="02040503050406030204" pitchFamily="18" charset="0"/>
                            <a:ea typeface="Times New Roman" panose="02020603050405020304" pitchFamily="18" charset="0"/>
                            <a:cs typeface="Times New Roman" panose="02020603050405020304" pitchFamily="18" charset="0"/>
                          </a:rPr>
                        </m:ctrlPr>
                      </m:acc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OAP</m:t>
                        </m:r>
                      </m:e>
                    </m:acc>
                  </m:oMath>
                </a14:m>
                <a:r>
                  <a:rPr lang="en-VN" sz="1800" dirty="0">
                    <a:latin typeface="Arial" panose="020B0604020202020204" pitchFamily="34" charset="0"/>
                    <a:cs typeface="Arial" panose="020B0604020202020204" pitchFamily="34" charset="0"/>
                  </a:rPr>
                  <a:t> = 90</a:t>
                </a:r>
                <a14:m>
                  <m:oMath xmlns:m="http://schemas.openxmlformats.org/officeDocument/2006/math">
                    <m:r>
                      <a:rPr lang="en-VN" sz="1800" i="1" smtClean="0">
                        <a:latin typeface="Cambria Math" panose="02040503050406030204" pitchFamily="18" charset="0"/>
                        <a:ea typeface="Cambria Math" panose="02040503050406030204" pitchFamily="18" charset="0"/>
                      </a:rPr>
                      <m:t>°</m:t>
                    </m:r>
                  </m:oMath>
                </a14:m>
                <a:r>
                  <a:rPr lang="en-VN" sz="1800" dirty="0">
                    <a:latin typeface="Arial" panose="020B0604020202020204" pitchFamily="34" charset="0"/>
                    <a:cs typeface="Arial" panose="020B0604020202020204" pitchFamily="34" charset="0"/>
                  </a:rPr>
                  <a:t> (do MA tiếp xúc với đường tròn (O) tại A) và OA = R = 2 cm, OM = 4 cm (giả thiết).</a:t>
                </a:r>
              </a:p>
              <a:p>
                <a:pPr algn="just">
                  <a:lnSpc>
                    <a:spcPct val="150000"/>
                  </a:lnSpc>
                </a:pPr>
                <a:r>
                  <a:rPr lang="en-VN" sz="1800" dirty="0">
                    <a:latin typeface="Arial" panose="020B0604020202020204" pitchFamily="34" charset="0"/>
                    <a:cs typeface="Arial" panose="020B0604020202020204" pitchFamily="34" charset="0"/>
                  </a:rPr>
                  <a:t>Áp dụng định lí Pythagore vào tam giác vuông OAM ta có AM</a:t>
                </a:r>
                <a:r>
                  <a:rPr lang="en-VN" sz="1800" baseline="30000" dirty="0">
                    <a:latin typeface="Arial" panose="020B0604020202020204" pitchFamily="34" charset="0"/>
                    <a:cs typeface="Arial" panose="020B0604020202020204" pitchFamily="34" charset="0"/>
                  </a:rPr>
                  <a:t>2</a:t>
                </a:r>
                <a:r>
                  <a:rPr lang="en-VN" sz="1800" dirty="0">
                    <a:latin typeface="Arial" panose="020B0604020202020204" pitchFamily="34" charset="0"/>
                    <a:cs typeface="Arial" panose="020B0604020202020204" pitchFamily="34" charset="0"/>
                  </a:rPr>
                  <a:t> + OA</a:t>
                </a:r>
                <a:r>
                  <a:rPr lang="en-VN" sz="1800" baseline="30000" dirty="0">
                    <a:latin typeface="Arial" panose="020B0604020202020204" pitchFamily="34" charset="0"/>
                    <a:cs typeface="Arial" panose="020B0604020202020204" pitchFamily="34" charset="0"/>
                  </a:rPr>
                  <a:t>2</a:t>
                </a:r>
                <a:r>
                  <a:rPr lang="en-VN" sz="1800" dirty="0">
                    <a:latin typeface="Arial" panose="020B0604020202020204" pitchFamily="34" charset="0"/>
                    <a:cs typeface="Arial" panose="020B0604020202020204" pitchFamily="34" charset="0"/>
                  </a:rPr>
                  <a:t> = OM</a:t>
                </a:r>
                <a:r>
                  <a:rPr lang="en-VN" sz="1800" baseline="30000" dirty="0">
                    <a:latin typeface="Arial" panose="020B0604020202020204" pitchFamily="34" charset="0"/>
                    <a:cs typeface="Arial" panose="020B0604020202020204" pitchFamily="34" charset="0"/>
                  </a:rPr>
                  <a:t>2</a:t>
                </a:r>
                <a:endParaRPr lang="en-VN" sz="1800" dirty="0">
                  <a:latin typeface="Arial" panose="020B0604020202020204" pitchFamily="34" charset="0"/>
                  <a:cs typeface="Arial" panose="020B0604020202020204" pitchFamily="34" charset="0"/>
                </a:endParaRPr>
              </a:p>
              <a:p>
                <a:pPr algn="just">
                  <a:lnSpc>
                    <a:spcPct val="150000"/>
                  </a:lnSpc>
                </a:pPr>
                <a:r>
                  <a:rPr lang="en-VN" sz="1800" dirty="0">
                    <a:latin typeface="Arial" panose="020B0604020202020204" pitchFamily="34" charset="0"/>
                    <a:cs typeface="Arial" panose="020B0604020202020204" pitchFamily="34" charset="0"/>
                  </a:rPr>
                  <a:t>Từ đó suy ra:</a:t>
                </a:r>
              </a:p>
              <a:p>
                <a:pPr algn="just">
                  <a:lnSpc>
                    <a:spcPct val="150000"/>
                  </a:lnSpc>
                </a:pPr>
                <a:r>
                  <a:rPr lang="en-VN" sz="1800" dirty="0">
                    <a:latin typeface="Arial" panose="020B0604020202020204" pitchFamily="34" charset="0"/>
                    <a:cs typeface="Arial" panose="020B0604020202020204" pitchFamily="34" charset="0"/>
                  </a:rPr>
                  <a:t>AM</a:t>
                </a:r>
                <a:r>
                  <a:rPr lang="en-VN" sz="1800" baseline="30000" dirty="0">
                    <a:latin typeface="Arial" panose="020B0604020202020204" pitchFamily="34" charset="0"/>
                    <a:cs typeface="Arial" panose="020B0604020202020204" pitchFamily="34" charset="0"/>
                  </a:rPr>
                  <a:t>2</a:t>
                </a:r>
                <a:r>
                  <a:rPr lang="en-VN" sz="1800" dirty="0">
                    <a:latin typeface="Arial" panose="020B0604020202020204" pitchFamily="34" charset="0"/>
                    <a:cs typeface="Arial" panose="020B0604020202020204" pitchFamily="34" charset="0"/>
                  </a:rPr>
                  <a:t> = OM</a:t>
                </a:r>
                <a:r>
                  <a:rPr lang="en-VN" sz="1800" baseline="30000" dirty="0">
                    <a:latin typeface="Arial" panose="020B0604020202020204" pitchFamily="34" charset="0"/>
                    <a:cs typeface="Arial" panose="020B0604020202020204" pitchFamily="34" charset="0"/>
                  </a:rPr>
                  <a:t>2</a:t>
                </a:r>
                <a:r>
                  <a:rPr lang="en-VN" sz="1800" dirty="0">
                    <a:latin typeface="Arial" panose="020B0604020202020204" pitchFamily="34" charset="0"/>
                    <a:cs typeface="Arial" panose="020B0604020202020204" pitchFamily="34" charset="0"/>
                  </a:rPr>
                  <a:t> – OA</a:t>
                </a:r>
                <a:r>
                  <a:rPr lang="en-VN" sz="1800" baseline="30000" dirty="0">
                    <a:latin typeface="Arial" panose="020B0604020202020204" pitchFamily="34" charset="0"/>
                    <a:cs typeface="Arial" panose="020B0604020202020204" pitchFamily="34" charset="0"/>
                  </a:rPr>
                  <a:t>2</a:t>
                </a:r>
                <a:r>
                  <a:rPr lang="en-VN" sz="1800" dirty="0">
                    <a:latin typeface="Arial" panose="020B0604020202020204" pitchFamily="34" charset="0"/>
                    <a:cs typeface="Arial" panose="020B0604020202020204" pitchFamily="34" charset="0"/>
                  </a:rPr>
                  <a:t> = 4</a:t>
                </a:r>
                <a:r>
                  <a:rPr lang="en-VN" sz="1800" baseline="30000" dirty="0">
                    <a:latin typeface="Arial" panose="020B0604020202020204" pitchFamily="34" charset="0"/>
                    <a:cs typeface="Arial" panose="020B0604020202020204" pitchFamily="34" charset="0"/>
                  </a:rPr>
                  <a:t>2</a:t>
                </a:r>
                <a:r>
                  <a:rPr lang="en-VN" sz="1800" dirty="0">
                    <a:latin typeface="Arial" panose="020B0604020202020204" pitchFamily="34" charset="0"/>
                    <a:cs typeface="Arial" panose="020B0604020202020204" pitchFamily="34" charset="0"/>
                  </a:rPr>
                  <a:t> – 2</a:t>
                </a:r>
                <a:r>
                  <a:rPr lang="en-VN" sz="1800" baseline="30000" dirty="0">
                    <a:latin typeface="Arial" panose="020B0604020202020204" pitchFamily="34" charset="0"/>
                    <a:cs typeface="Arial" panose="020B0604020202020204" pitchFamily="34" charset="0"/>
                  </a:rPr>
                  <a:t>2</a:t>
                </a:r>
                <a:r>
                  <a:rPr lang="en-VN" sz="1800" dirty="0">
                    <a:latin typeface="Arial" panose="020B0604020202020204" pitchFamily="34" charset="0"/>
                    <a:cs typeface="Arial" panose="020B0604020202020204" pitchFamily="34" charset="0"/>
                  </a:rPr>
                  <a:t> = 12.</a:t>
                </a:r>
              </a:p>
              <a:p>
                <a:pPr algn="just">
                  <a:lnSpc>
                    <a:spcPct val="150000"/>
                  </a:lnSpc>
                </a:pPr>
                <a:r>
                  <a:rPr lang="en-VN" sz="1800" dirty="0">
                    <a:latin typeface="Arial" panose="020B0604020202020204" pitchFamily="34" charset="0"/>
                    <a:cs typeface="Arial" panose="020B0604020202020204" pitchFamily="34" charset="0"/>
                  </a:rPr>
                  <a:t>Vậy AM = </a:t>
                </a:r>
                <a14:m>
                  <m:oMath xmlns:m="http://schemas.openxmlformats.org/officeDocument/2006/math">
                    <m:rad>
                      <m:radPr>
                        <m:degHide m:val="on"/>
                        <m:ctrlPr>
                          <a:rPr lang="en-VN" sz="1800" i="1" smtClean="0">
                            <a:latin typeface="Cambria Math" panose="02040503050406030204" pitchFamily="18" charset="0"/>
                          </a:rPr>
                        </m:ctrlPr>
                      </m:radPr>
                      <m:deg/>
                      <m:e>
                        <m:r>
                          <a:rPr lang="en-US" sz="1800" b="0" i="1" smtClean="0">
                            <a:latin typeface="Cambria Math" panose="02040503050406030204" pitchFamily="18" charset="0"/>
                          </a:rPr>
                          <m:t>12</m:t>
                        </m:r>
                      </m:e>
                    </m:rad>
                  </m:oMath>
                </a14:m>
                <a:r>
                  <a:rPr lang="en-VN" sz="1800" dirty="0">
                    <a:latin typeface="Arial" panose="020B0604020202020204" pitchFamily="34" charset="0"/>
                    <a:cs typeface="Arial" panose="020B0604020202020204" pitchFamily="34" charset="0"/>
                  </a:rPr>
                  <a:t> = </a:t>
                </a:r>
                <a14:m>
                  <m:oMath xmlns:m="http://schemas.openxmlformats.org/officeDocument/2006/math">
                    <m:r>
                      <a:rPr lang="en-US" sz="1800" b="0" i="0" smtClean="0">
                        <a:latin typeface="Cambria Math" panose="02040503050406030204" pitchFamily="18" charset="0"/>
                      </a:rPr>
                      <m:t>2</m:t>
                    </m:r>
                    <m:rad>
                      <m:radPr>
                        <m:degHide m:val="on"/>
                        <m:ctrlPr>
                          <a:rPr lang="en-VN" sz="1800" i="1">
                            <a:latin typeface="Cambria Math" panose="02040503050406030204" pitchFamily="18" charset="0"/>
                          </a:rPr>
                        </m:ctrlPr>
                      </m:radPr>
                      <m:deg/>
                      <m:e>
                        <m:r>
                          <a:rPr lang="en-US" sz="1800" b="0" i="1" smtClean="0">
                            <a:latin typeface="Cambria Math" panose="02040503050406030204" pitchFamily="18" charset="0"/>
                          </a:rPr>
                          <m:t>3</m:t>
                        </m:r>
                      </m:e>
                    </m:rad>
                  </m:oMath>
                </a14:m>
                <a:r>
                  <a:rPr lang="en-VN" sz="1800" dirty="0">
                    <a:latin typeface="Arial" panose="020B0604020202020204" pitchFamily="34" charset="0"/>
                    <a:cs typeface="Arial" panose="020B0604020202020204" pitchFamily="34" charset="0"/>
                  </a:rPr>
                  <a:t> (cm).</a:t>
                </a:r>
              </a:p>
              <a:p>
                <a:pPr algn="just">
                  <a:lnSpc>
                    <a:spcPct val="150000"/>
                  </a:lnSpc>
                </a:pPr>
                <a:r>
                  <a:rPr lang="en-VN" sz="1800" dirty="0">
                    <a:latin typeface="Arial" panose="020B0604020202020204" pitchFamily="34" charset="0"/>
                    <a:cs typeface="Arial" panose="020B0604020202020204" pitchFamily="34" charset="0"/>
                  </a:rPr>
                  <a:t>Theo tính chất của hai tiếp tuyến cắt nhau, ta cũng có BM = AM = </a:t>
                </a:r>
                <a14:m>
                  <m:oMath xmlns:m="http://schemas.openxmlformats.org/officeDocument/2006/math">
                    <m:r>
                      <a:rPr lang="en-US" sz="1800" b="0" i="0" smtClean="0">
                        <a:latin typeface="Cambria Math" panose="02040503050406030204" pitchFamily="18" charset="0"/>
                      </a:rPr>
                      <m:t>2</m:t>
                    </m:r>
                    <m:rad>
                      <m:radPr>
                        <m:degHide m:val="on"/>
                        <m:ctrlPr>
                          <a:rPr lang="en-VN" sz="1800" i="1">
                            <a:latin typeface="Cambria Math" panose="02040503050406030204" pitchFamily="18" charset="0"/>
                          </a:rPr>
                        </m:ctrlPr>
                      </m:radPr>
                      <m:deg/>
                      <m:e>
                        <m:r>
                          <a:rPr lang="en-US" sz="1800" b="0" i="1" smtClean="0">
                            <a:latin typeface="Cambria Math" panose="02040503050406030204" pitchFamily="18" charset="0"/>
                          </a:rPr>
                          <m:t>3</m:t>
                        </m:r>
                      </m:e>
                    </m:rad>
                  </m:oMath>
                </a14:m>
                <a:r>
                  <a:rPr lang="en-VN" sz="1800" dirty="0">
                    <a:latin typeface="Arial" panose="020B0604020202020204" pitchFamily="34" charset="0"/>
                    <a:cs typeface="Arial" panose="020B0604020202020204" pitchFamily="34" charset="0"/>
                  </a:rPr>
                  <a:t> cm.</a:t>
                </a:r>
              </a:p>
            </p:txBody>
          </p:sp>
        </mc:Choice>
        <mc:Fallback xmlns="">
          <p:sp>
            <p:nvSpPr>
              <p:cNvPr id="5" name="TextBox 4">
                <a:extLst>
                  <a:ext uri="{FF2B5EF4-FFF2-40B4-BE49-F238E27FC236}">
                    <a16:creationId xmlns:a16="http://schemas.microsoft.com/office/drawing/2014/main" id="{BA2A2B8A-B01C-89DD-3296-AE5914AB5B60}"/>
                  </a:ext>
                </a:extLst>
              </p:cNvPr>
              <p:cNvSpPr txBox="1">
                <a:spLocks noRot="1" noChangeAspect="1" noMove="1" noResize="1" noEditPoints="1" noAdjustHandles="1" noChangeArrowheads="1" noChangeShapeType="1" noTextEdit="1"/>
              </p:cNvSpPr>
              <p:nvPr/>
            </p:nvSpPr>
            <p:spPr>
              <a:xfrm>
                <a:off x="573248" y="1883384"/>
                <a:ext cx="7997504" cy="3033203"/>
              </a:xfrm>
              <a:prstGeom prst="rect">
                <a:avLst/>
              </a:prstGeom>
              <a:blipFill>
                <a:blip r:embed="rId3"/>
                <a:stretch>
                  <a:fillRect l="-635" r="-635" b="-2083"/>
                </a:stretch>
              </a:blipFill>
            </p:spPr>
            <p:txBody>
              <a:bodyPr/>
              <a:lstStyle/>
              <a:p>
                <a:r>
                  <a:rPr lang="en-VN">
                    <a:noFill/>
                  </a:rPr>
                  <a:t> </a:t>
                </a:r>
              </a:p>
            </p:txBody>
          </p:sp>
        </mc:Fallback>
      </mc:AlternateContent>
    </p:spTree>
    <p:extLst>
      <p:ext uri="{BB962C8B-B14F-4D97-AF65-F5344CB8AC3E}">
        <p14:creationId xmlns:p14="http://schemas.microsoft.com/office/powerpoint/2010/main" val="299792936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strips(down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strips(down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strips(downLeft)">
                                      <p:cBhvr>
                                        <p:cTn id="27" dur="500"/>
                                        <p:tgtEl>
                                          <p:spTgt spid="5">
                                            <p:txEl>
                                              <p:pRg st="2" end="2"/>
                                            </p:txEl>
                                          </p:spTgt>
                                        </p:tgtEl>
                                      </p:cBhvr>
                                    </p:animEffect>
                                  </p:childTnLst>
                                </p:cTn>
                              </p:par>
                              <p:par>
                                <p:cTn id="28" presetID="18" presetClass="entr" presetSubtype="12" fill="hold" nodeType="with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Effect transition="in" filter="strips(downLeft)">
                                      <p:cBhvr>
                                        <p:cTn id="30" dur="500"/>
                                        <p:tgtEl>
                                          <p:spTgt spid="5">
                                            <p:txEl>
                                              <p:pRg st="3" end="3"/>
                                            </p:txEl>
                                          </p:spTgt>
                                        </p:tgtEl>
                                      </p:cBhvr>
                                    </p:animEffect>
                                  </p:childTnLst>
                                </p:cTn>
                              </p:par>
                              <p:par>
                                <p:cTn id="31" presetID="18" presetClass="entr" presetSubtype="12" fill="hold" nodeType="with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strips(downLeft)">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strips(downLeft)">
                                      <p:cBhvr>
                                        <p:cTn id="3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0815EE7-564A-4152-DD2E-897796B122C4}"/>
              </a:ext>
            </a:extLst>
          </p:cNvPr>
          <p:cNvSpPr txBox="1"/>
          <p:nvPr/>
        </p:nvSpPr>
        <p:spPr>
          <a:xfrm>
            <a:off x="316536" y="394727"/>
            <a:ext cx="3390672" cy="369332"/>
          </a:xfrm>
          <a:prstGeom prst="rect">
            <a:avLst/>
          </a:prstGeom>
          <a:solidFill>
            <a:schemeClr val="bg1"/>
          </a:solidFill>
          <a:ln>
            <a:solidFill>
              <a:schemeClr val="accent2">
                <a:lumMod val="50000"/>
              </a:schemeClr>
            </a:solidFill>
          </a:ln>
        </p:spPr>
        <p:txBody>
          <a:bodyPr wrap="none" rtlCol="0">
            <a:spAutoFit/>
          </a:bodyPr>
          <a:lstStyle/>
          <a:p>
            <a:r>
              <a:rPr lang="en-VN" sz="1800" b="1" dirty="0">
                <a:solidFill>
                  <a:schemeClr val="accent2">
                    <a:lumMod val="50000"/>
                  </a:schemeClr>
                </a:solidFill>
              </a:rPr>
              <a:t>Thử thách nhỏ (SGK – tr.103)</a:t>
            </a:r>
          </a:p>
        </p:txBody>
      </p:sp>
      <p:sp>
        <p:nvSpPr>
          <p:cNvPr id="5" name="TextBox 4">
            <a:extLst>
              <a:ext uri="{FF2B5EF4-FFF2-40B4-BE49-F238E27FC236}">
                <a16:creationId xmlns:a16="http://schemas.microsoft.com/office/drawing/2014/main" id="{DAC214F5-0C02-BAD3-1B57-A4146DAB6217}"/>
              </a:ext>
            </a:extLst>
          </p:cNvPr>
          <p:cNvSpPr txBox="1"/>
          <p:nvPr/>
        </p:nvSpPr>
        <p:spPr>
          <a:xfrm>
            <a:off x="596673" y="834042"/>
            <a:ext cx="8264534" cy="871970"/>
          </a:xfrm>
          <a:prstGeom prst="rect">
            <a:avLst/>
          </a:prstGeom>
          <a:noFill/>
        </p:spPr>
        <p:txBody>
          <a:bodyPr wrap="square">
            <a:spAutoFit/>
          </a:bodyPr>
          <a:lstStyle/>
          <a:p>
            <a:pPr algn="just">
              <a:lnSpc>
                <a:spcPct val="150000"/>
              </a:lnSpc>
              <a:spcBef>
                <a:spcPts val="300"/>
              </a:spcBef>
              <a:spcAft>
                <a:spcPts val="300"/>
              </a:spcAft>
            </a:pPr>
            <a:r>
              <a:rPr lang="en-US" sz="1800" dirty="0">
                <a:effectLst/>
                <a:latin typeface="Arial" panose="020B0604020202020204" pitchFamily="34" charset="0"/>
                <a:ea typeface="Calibri" panose="020F0502020204030204" pitchFamily="34" charset="0"/>
                <a:cs typeface="Arial" panose="020B0604020202020204" pitchFamily="34" charset="0"/>
              </a:rPr>
              <a:t>Cho </a:t>
            </a:r>
            <a:r>
              <a:rPr lang="en-US" sz="1800" dirty="0" err="1">
                <a:effectLst/>
                <a:latin typeface="Arial" panose="020B0604020202020204" pitchFamily="34" charset="0"/>
                <a:ea typeface="Calibri" panose="020F0502020204030204" pitchFamily="34" charset="0"/>
                <a:cs typeface="Arial" panose="020B0604020202020204" pitchFamily="34" charset="0"/>
              </a:rPr>
              <a:t>góc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xMy</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và</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điểm</a:t>
            </a:r>
            <a:r>
              <a:rPr lang="en-US" sz="1800" dirty="0">
                <a:effectLst/>
                <a:latin typeface="Arial" panose="020B0604020202020204" pitchFamily="34" charset="0"/>
                <a:ea typeface="Calibri" panose="020F0502020204030204" pitchFamily="34" charset="0"/>
                <a:cs typeface="Arial" panose="020B0604020202020204" pitchFamily="34" charset="0"/>
              </a:rPr>
              <a:t> A </a:t>
            </a:r>
            <a:r>
              <a:rPr lang="en-US" sz="1800" dirty="0" err="1">
                <a:effectLst/>
                <a:latin typeface="Arial" panose="020B0604020202020204" pitchFamily="34" charset="0"/>
                <a:ea typeface="Calibri" panose="020F0502020204030204" pitchFamily="34" charset="0"/>
                <a:cs typeface="Arial" panose="020B0604020202020204" pitchFamily="34" charset="0"/>
              </a:rPr>
              <a:t>thuộc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tia</a:t>
            </a:r>
            <a:r>
              <a:rPr lang="en-US" sz="1800" dirty="0">
                <a:effectLst/>
                <a:latin typeface="Arial" panose="020B0604020202020204" pitchFamily="34" charset="0"/>
                <a:ea typeface="Calibri" panose="020F0502020204030204" pitchFamily="34" charset="0"/>
                <a:cs typeface="Arial" panose="020B0604020202020204" pitchFamily="34" charset="0"/>
              </a:rPr>
              <a:t> Mx. </a:t>
            </a:r>
            <a:r>
              <a:rPr lang="en-US" sz="1800" dirty="0" err="1">
                <a:effectLst/>
                <a:latin typeface="Arial" panose="020B0604020202020204" pitchFamily="34" charset="0"/>
                <a:ea typeface="Calibri" panose="020F0502020204030204" pitchFamily="34" charset="0"/>
                <a:cs typeface="Arial" panose="020B0604020202020204" pitchFamily="34" charset="0"/>
              </a:rPr>
              <a:t>Hãy</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vẽ</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đường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tròn</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tâm</a:t>
            </a:r>
            <a:r>
              <a:rPr lang="en-US" sz="1800" dirty="0">
                <a:effectLst/>
                <a:latin typeface="Arial" panose="020B0604020202020204" pitchFamily="34" charset="0"/>
                <a:ea typeface="Calibri" panose="020F0502020204030204" pitchFamily="34" charset="0"/>
                <a:cs typeface="Arial" panose="020B0604020202020204" pitchFamily="34" charset="0"/>
              </a:rPr>
              <a:t> O </a:t>
            </a:r>
            <a:r>
              <a:rPr lang="en-US" sz="1800" dirty="0" err="1">
                <a:effectLst/>
                <a:latin typeface="Arial" panose="020B0604020202020204" pitchFamily="34" charset="0"/>
                <a:ea typeface="Calibri" panose="020F0502020204030204" pitchFamily="34" charset="0"/>
                <a:cs typeface="Arial" panose="020B0604020202020204" pitchFamily="34" charset="0"/>
              </a:rPr>
              <a:t>tiếp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xúc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với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cả</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hai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cạnh</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của</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góc</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xMy</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sao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cho</a:t>
            </a:r>
            <a:r>
              <a:rPr lang="en-US" sz="1800" dirty="0">
                <a:effectLst/>
                <a:latin typeface="Arial" panose="020B0604020202020204" pitchFamily="34" charset="0"/>
                <a:ea typeface="Calibri" panose="020F0502020204030204" pitchFamily="34" charset="0"/>
                <a:cs typeface="Arial" panose="020B0604020202020204" pitchFamily="34" charset="0"/>
              </a:rPr>
              <a:t> A </a:t>
            </a:r>
            <a:r>
              <a:rPr lang="en-US" sz="1800" dirty="0" err="1">
                <a:effectLst/>
                <a:latin typeface="Arial" panose="020B0604020202020204" pitchFamily="34" charset="0"/>
                <a:ea typeface="Calibri" panose="020F0502020204030204" pitchFamily="34" charset="0"/>
                <a:cs typeface="Arial" panose="020B0604020202020204" pitchFamily="34" charset="0"/>
              </a:rPr>
              <a:t>là</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một</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trong</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hai</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tiếp</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điểm</a:t>
            </a:r>
            <a:r>
              <a:rPr lang="en-US"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pic>
        <p:nvPicPr>
          <p:cNvPr id="6" name="Picture 5" descr="A drawing of a circle with a triangle and a triangle with a triangle&#10;&#10;Description automatically generated">
            <a:extLst>
              <a:ext uri="{FF2B5EF4-FFF2-40B4-BE49-F238E27FC236}">
                <a16:creationId xmlns:a16="http://schemas.microsoft.com/office/drawing/2014/main" id="{427C2A2A-E472-2D49-BEC2-D3DB75F57C95}"/>
              </a:ext>
            </a:extLst>
          </p:cNvPr>
          <p:cNvPicPr>
            <a:picLocks noChangeAspect="1"/>
          </p:cNvPicPr>
          <p:nvPr/>
        </p:nvPicPr>
        <p:blipFill>
          <a:blip r:embed="rId2"/>
          <a:stretch>
            <a:fillRect/>
          </a:stretch>
        </p:blipFill>
        <p:spPr>
          <a:xfrm>
            <a:off x="4777360" y="2034600"/>
            <a:ext cx="4083847" cy="2800427"/>
          </a:xfrm>
          <a:prstGeom prst="rect">
            <a:avLst/>
          </a:prstGeom>
        </p:spPr>
      </p:pic>
      <p:sp>
        <p:nvSpPr>
          <p:cNvPr id="7" name="TextBox 6">
            <a:extLst>
              <a:ext uri="{FF2B5EF4-FFF2-40B4-BE49-F238E27FC236}">
                <a16:creationId xmlns:a16="http://schemas.microsoft.com/office/drawing/2014/main" id="{099B21F1-AAC3-3600-2410-8B193745BC95}"/>
              </a:ext>
            </a:extLst>
          </p:cNvPr>
          <p:cNvSpPr txBox="1"/>
          <p:nvPr/>
        </p:nvSpPr>
        <p:spPr>
          <a:xfrm>
            <a:off x="548253" y="1880061"/>
            <a:ext cx="620683" cy="369332"/>
          </a:xfrm>
          <a:prstGeom prst="rect">
            <a:avLst/>
          </a:prstGeom>
          <a:noFill/>
        </p:spPr>
        <p:txBody>
          <a:bodyPr wrap="none" rtlCol="0">
            <a:spAutoFit/>
          </a:bodyPr>
          <a:lstStyle/>
          <a:p>
            <a:r>
              <a:rPr lang="en-VN" sz="1800" b="1" dirty="0">
                <a:solidFill>
                  <a:srgbClr val="FF0000"/>
                </a:solidFill>
              </a:rPr>
              <a:t>Giải</a:t>
            </a: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F0E6EE1B-7FF8-923D-BA27-94FE9EAF2006}"/>
                  </a:ext>
                </a:extLst>
              </p:cNvPr>
              <p:cNvSpPr txBox="1"/>
              <p:nvPr/>
            </p:nvSpPr>
            <p:spPr>
              <a:xfrm>
                <a:off x="548252" y="2249393"/>
                <a:ext cx="5341103" cy="2370842"/>
              </a:xfrm>
              <a:prstGeom prst="rect">
                <a:avLst/>
              </a:prstGeom>
              <a:noFill/>
            </p:spPr>
            <p:txBody>
              <a:bodyPr wrap="square">
                <a:spAutoFit/>
              </a:bodyPr>
              <a:lstStyle/>
              <a:p>
                <a:pPr marL="285750" indent="-285750" algn="just">
                  <a:lnSpc>
                    <a:spcPct val="150000"/>
                  </a:lnSpc>
                  <a:spcBef>
                    <a:spcPts val="300"/>
                  </a:spcBef>
                  <a:spcAft>
                    <a:spcPts val="300"/>
                  </a:spcAft>
                  <a:buFont typeface="Arial" panose="020B0604020202020204" pitchFamily="34" charset="0"/>
                  <a:buChar char="•"/>
                </a:pPr>
                <a:r>
                  <a:rPr lang="en-US" sz="1800" dirty="0" err="1">
                    <a:effectLst/>
                    <a:latin typeface="Arial" panose="020B0604020202020204" pitchFamily="34" charset="0"/>
                    <a:ea typeface="Arial" panose="020B0604020202020204" pitchFamily="34" charset="0"/>
                    <a:cs typeface="Arial" panose="020B0604020202020204" pitchFamily="34" charset="0"/>
                  </a:rPr>
                  <a:t>Vẽ</a:t>
                </a:r>
                <a:r>
                  <a:rPr lang="en-US" sz="18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acc>
                      <m:accPr>
                        <m:chr m:val="̂"/>
                        <m:ctrlPr>
                          <a:rPr lang="en-VN" sz="18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xMy</m:t>
                        </m:r>
                      </m:e>
                    </m:acc>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lấy</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trên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Mx</m:t>
                    </m:r>
                  </m:oMath>
                </a14:m>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Bef>
                    <a:spcPts val="300"/>
                  </a:spcBef>
                  <a:spcAft>
                    <a:spcPts val="300"/>
                  </a:spcAft>
                  <a:buFont typeface="Arial" panose="020B0604020202020204" pitchFamily="34" charset="0"/>
                  <a:buChar char="•"/>
                </a:pPr>
                <a:r>
                  <a:rPr lang="en-US" sz="1800" dirty="0">
                    <a:effectLst/>
                    <a:latin typeface="Arial" panose="020B0604020202020204" pitchFamily="34" charset="0"/>
                    <a:ea typeface="Arial" panose="020B0604020202020204" pitchFamily="34" charset="0"/>
                    <a:cs typeface="Arial" panose="020B0604020202020204" pitchFamily="34" charset="0"/>
                  </a:rPr>
                  <a:t> </a:t>
                </a:r>
                <a:r>
                  <a:rPr lang="en-US" sz="1800" dirty="0" err="1">
                    <a:effectLst/>
                    <a:latin typeface="Arial" panose="020B0604020202020204" pitchFamily="34" charset="0"/>
                    <a:ea typeface="Arial" panose="020B0604020202020204" pitchFamily="34" charset="0"/>
                    <a:cs typeface="Arial" panose="020B0604020202020204" pitchFamily="34" charset="0"/>
                  </a:rPr>
                  <a:t>Vẽ</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en-US" sz="1800" dirty="0" err="1">
                    <a:effectLst/>
                    <a:latin typeface="Arial" panose="020B0604020202020204" pitchFamily="34" charset="0"/>
                    <a:ea typeface="Arial" panose="020B0604020202020204" pitchFamily="34" charset="0"/>
                    <a:cs typeface="Arial" panose="020B0604020202020204" pitchFamily="34" charset="0"/>
                  </a:rPr>
                  <a:t>phân</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en-US" sz="1800" dirty="0" err="1">
                    <a:effectLst/>
                    <a:latin typeface="Arial" panose="020B0604020202020204" pitchFamily="34" charset="0"/>
                    <a:ea typeface="Arial" panose="020B0604020202020204" pitchFamily="34" charset="0"/>
                    <a:cs typeface="Arial" panose="020B0604020202020204" pitchFamily="34" charset="0"/>
                  </a:rPr>
                  <a:t>giác</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en-US" sz="1800" dirty="0" err="1">
                    <a:effectLst/>
                    <a:latin typeface="Arial" panose="020B0604020202020204" pitchFamily="34" charset="0"/>
                    <a:ea typeface="Arial" panose="020B0604020202020204" pitchFamily="34" charset="0"/>
                    <a:cs typeface="Arial" panose="020B0604020202020204" pitchFamily="34" charset="0"/>
                  </a:rPr>
                  <a:t>của</a:t>
                </a:r>
                <a:r>
                  <a:rPr lang="en-US" sz="18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acc>
                      <m:accPr>
                        <m:chr m:val="̂"/>
                        <m:ctrlPr>
                          <a:rPr lang="en-VN" sz="1800" i="1">
                            <a:effectLst/>
                            <a:latin typeface="Cambria Math" panose="02040503050406030204" pitchFamily="18" charset="0"/>
                            <a:ea typeface="Arial" panose="020B0604020202020204" pitchFamily="34" charset="0"/>
                            <a:cs typeface="Times New Roman" panose="02020603050405020304" pitchFamily="18" charset="0"/>
                          </a:rPr>
                        </m:ctrlPr>
                      </m:accPr>
                      <m:e>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xMy</m:t>
                        </m:r>
                      </m:e>
                    </m:acc>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Bef>
                    <a:spcPts val="300"/>
                  </a:spcBef>
                  <a:spcAft>
                    <a:spcPts val="300"/>
                  </a:spcAft>
                  <a:buFont typeface="Arial" panose="020B0604020202020204" pitchFamily="34" charset="0"/>
                  <a:buChar char="•"/>
                </a:pPr>
                <a:r>
                  <a:rPr lang="en-US" sz="1800" dirty="0" err="1">
                    <a:effectLst/>
                    <a:latin typeface="Arial" panose="020B0604020202020204" pitchFamily="34" charset="0"/>
                    <a:ea typeface="Arial" panose="020B0604020202020204" pitchFamily="34" charset="0"/>
                    <a:cs typeface="Arial" panose="020B0604020202020204" pitchFamily="34" charset="0"/>
                  </a:rPr>
                  <a:t>Từ</a:t>
                </a:r>
                <a:r>
                  <a:rPr lang="en-US" sz="1800" dirty="0">
                    <a:effectLst/>
                    <a:latin typeface="Arial" panose="020B0604020202020204" pitchFamily="34" charset="0"/>
                    <a:ea typeface="Arial" panose="020B0604020202020204" pitchFamily="34" charset="0"/>
                    <a:cs typeface="Arial" panose="020B0604020202020204" pitchFamily="34" charset="0"/>
                  </a:rPr>
                  <a:t> </a:t>
                </a:r>
                <a:r>
                  <a:rPr lang="en-US" sz="1800" dirty="0" err="1">
                    <a:effectLst/>
                    <a:latin typeface="Arial" panose="020B0604020202020204" pitchFamily="34" charset="0"/>
                    <a:ea typeface="Arial" panose="020B0604020202020204" pitchFamily="34" charset="0"/>
                    <a:cs typeface="Arial" panose="020B0604020202020204" pitchFamily="34" charset="0"/>
                  </a:rPr>
                  <a:t>điểm</a:t>
                </a:r>
                <a:r>
                  <a:rPr lang="en-US" sz="1800" dirty="0">
                    <a:effectLst/>
                    <a:latin typeface="Arial" panose="020B0604020202020204" pitchFamily="34" charset="0"/>
                    <a:ea typeface="Arial" panose="020B0604020202020204" pitchFamily="34"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Arial" panose="020B0604020202020204" pitchFamily="34" charset="0"/>
                        <a:cs typeface="Times New Roman" panose="02020603050405020304" pitchFamily="18" charset="0"/>
                      </a:rPr>
                      <m:t>A</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kẻ</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vuông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góc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với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Mx</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tại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và</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cắt</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tia</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phân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giác</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tại</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marL="285750" indent="-285750" algn="just">
                  <a:lnSpc>
                    <a:spcPct val="150000"/>
                  </a:lnSpc>
                  <a:spcBef>
                    <a:spcPts val="300"/>
                  </a:spcBef>
                  <a:spcAft>
                    <a:spcPts val="300"/>
                  </a:spcAft>
                  <a:buFont typeface="Arial" panose="020B0604020202020204" pitchFamily="34" charset="0"/>
                  <a:buChar char="•"/>
                </a:pPr>
                <a:r>
                  <a:rPr lang="en-US" sz="1800" dirty="0" err="1">
                    <a:effectLst/>
                    <a:latin typeface="Arial" panose="020B0604020202020204" pitchFamily="34" charset="0"/>
                    <a:ea typeface="Times New Roman" panose="02020603050405020304" pitchFamily="18" charset="0"/>
                    <a:cs typeface="Arial" panose="020B0604020202020204" pitchFamily="34" charset="0"/>
                  </a:rPr>
                  <a:t>Vẽ</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đường</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r>
                  <a:rPr lang="en-US" sz="1800" dirty="0" err="1">
                    <a:effectLst/>
                    <a:latin typeface="Arial" panose="020B0604020202020204" pitchFamily="34" charset="0"/>
                    <a:ea typeface="Times New Roman" panose="02020603050405020304" pitchFamily="18" charset="0"/>
                    <a:cs typeface="Arial" panose="020B0604020202020204" pitchFamily="34" charset="0"/>
                  </a:rPr>
                  <a:t>tròn</a:t>
                </a:r>
                <a:r>
                  <a:rPr lang="en-US" sz="1800" dirty="0">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d>
                      <m:dPr>
                        <m:ctrlPr>
                          <a:rPr lang="en-VN" sz="18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m:t>
                        </m:r>
                        <m:r>
                          <a:rPr lang="en-US" sz="18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en-US" sz="1800" i="0">
                            <a:effectLst/>
                            <a:latin typeface="Cambria Math" panose="02040503050406030204" pitchFamily="18" charset="0"/>
                            <a:ea typeface="Times New Roman" panose="02020603050405020304" pitchFamily="18" charset="0"/>
                            <a:cs typeface="Times New Roman" panose="02020603050405020304" pitchFamily="18" charset="0"/>
                          </a:rPr>
                          <m:t>OA</m:t>
                        </m:r>
                      </m:e>
                    </m:d>
                  </m:oMath>
                </a14:m>
                <a:r>
                  <a:rPr lang="en-US" sz="1800" dirty="0">
                    <a:effectLst/>
                    <a:latin typeface="Arial" panose="020B0604020202020204" pitchFamily="34" charset="0"/>
                    <a:ea typeface="Times New Roman" panose="02020603050405020304" pitchFamily="18" charset="0"/>
                    <a:cs typeface="Arial" panose="020B0604020202020204" pitchFamily="34" charset="0"/>
                  </a:rPr>
                  <a:t> </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9" name="TextBox 8">
                <a:extLst>
                  <a:ext uri="{FF2B5EF4-FFF2-40B4-BE49-F238E27FC236}">
                    <a16:creationId xmlns:a16="http://schemas.microsoft.com/office/drawing/2014/main" id="{F0E6EE1B-7FF8-923D-BA27-94FE9EAF2006}"/>
                  </a:ext>
                </a:extLst>
              </p:cNvPr>
              <p:cNvSpPr txBox="1">
                <a:spLocks noRot="1" noChangeAspect="1" noMove="1" noResize="1" noEditPoints="1" noAdjustHandles="1" noChangeArrowheads="1" noChangeShapeType="1" noTextEdit="1"/>
              </p:cNvSpPr>
              <p:nvPr/>
            </p:nvSpPr>
            <p:spPr>
              <a:xfrm>
                <a:off x="548252" y="2249393"/>
                <a:ext cx="5341103" cy="2370842"/>
              </a:xfrm>
              <a:prstGeom prst="rect">
                <a:avLst/>
              </a:prstGeom>
              <a:blipFill>
                <a:blip r:embed="rId3"/>
                <a:stretch>
                  <a:fillRect l="-713" b="-3743"/>
                </a:stretch>
              </a:blipFill>
            </p:spPr>
            <p:txBody>
              <a:bodyPr/>
              <a:lstStyle/>
              <a:p>
                <a:r>
                  <a:rPr lang="en-VN">
                    <a:noFill/>
                  </a:rPr>
                  <a:t> </a:t>
                </a:r>
              </a:p>
            </p:txBody>
          </p:sp>
        </mc:Fallback>
      </mc:AlternateContent>
    </p:spTree>
    <p:extLst>
      <p:ext uri="{BB962C8B-B14F-4D97-AF65-F5344CB8AC3E}">
        <p14:creationId xmlns:p14="http://schemas.microsoft.com/office/powerpoint/2010/main" val="412479223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strips(downLeft)">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strips(downLeft)">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9">
                                            <p:txEl>
                                              <p:pRg st="2" end="2"/>
                                            </p:txEl>
                                          </p:spTgt>
                                        </p:tgtEl>
                                        <p:attrNameLst>
                                          <p:attrName>style.visibility</p:attrName>
                                        </p:attrNameLst>
                                      </p:cBhvr>
                                      <p:to>
                                        <p:strVal val="visible"/>
                                      </p:to>
                                    </p:set>
                                    <p:animEffect transition="in" filter="strips(downLeft)">
                                      <p:cBhvr>
                                        <p:cTn id="33" dur="500"/>
                                        <p:tgtEl>
                                          <p:spTgt spid="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9">
                                            <p:txEl>
                                              <p:pRg st="3" end="3"/>
                                            </p:txEl>
                                          </p:spTgt>
                                        </p:tgtEl>
                                        <p:attrNameLst>
                                          <p:attrName>style.visibility</p:attrName>
                                        </p:attrNameLst>
                                      </p:cBhvr>
                                      <p:to>
                                        <p:strVal val="visible"/>
                                      </p:to>
                                    </p:set>
                                    <p:animEffect transition="in" filter="strips(downLeft)">
                                      <p:cBhvr>
                                        <p:cTn id="38"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17D94185-5C13-923F-7F1C-9D5E53D6F8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43300" y="790413"/>
            <a:ext cx="2057400" cy="2057400"/>
          </a:xfrm>
          <a:prstGeom prst="rect">
            <a:avLst/>
          </a:prstGeom>
        </p:spPr>
      </p:pic>
      <p:sp>
        <p:nvSpPr>
          <p:cNvPr id="4" name="TextBox 3">
            <a:extLst>
              <a:ext uri="{FF2B5EF4-FFF2-40B4-BE49-F238E27FC236}">
                <a16:creationId xmlns:a16="http://schemas.microsoft.com/office/drawing/2014/main" id="{B120464E-D683-53F2-1452-51FD3EFDADB7}"/>
              </a:ext>
            </a:extLst>
          </p:cNvPr>
          <p:cNvSpPr txBox="1"/>
          <p:nvPr/>
        </p:nvSpPr>
        <p:spPr>
          <a:xfrm>
            <a:off x="3028147" y="3084161"/>
            <a:ext cx="3087705" cy="707886"/>
          </a:xfrm>
          <a:prstGeom prst="rect">
            <a:avLst/>
          </a:prstGeom>
          <a:noFill/>
        </p:spPr>
        <p:txBody>
          <a:bodyPr wrap="none" rtlCol="0">
            <a:spAutoFit/>
          </a:bodyPr>
          <a:lstStyle/>
          <a:p>
            <a:r>
              <a:rPr lang="en-VN" sz="4000" b="1" dirty="0">
                <a:solidFill>
                  <a:srgbClr val="00B050"/>
                </a:solidFill>
                <a:latin typeface="Arial" panose="020B0604020202020204" pitchFamily="34" charset="0"/>
                <a:cs typeface="Arial" panose="020B0604020202020204" pitchFamily="34" charset="0"/>
              </a:rPr>
              <a:t>LUYỆN TẬP</a:t>
            </a:r>
          </a:p>
        </p:txBody>
      </p:sp>
    </p:spTree>
    <p:extLst>
      <p:ext uri="{BB962C8B-B14F-4D97-AF65-F5344CB8AC3E}">
        <p14:creationId xmlns:p14="http://schemas.microsoft.com/office/powerpoint/2010/main" val="164575159"/>
      </p:ext>
    </p:extLst>
  </p:cSld>
  <p:clrMapOvr>
    <a:masterClrMapping/>
  </p:clrMapOvr>
  <p:transition spd="med">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EA46F55-16AD-0C6D-67FD-C0F5A096780C}"/>
              </a:ext>
            </a:extLst>
          </p:cNvPr>
          <p:cNvSpPr/>
          <p:nvPr/>
        </p:nvSpPr>
        <p:spPr>
          <a:xfrm>
            <a:off x="1077131" y="472046"/>
            <a:ext cx="6989735" cy="9344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1800"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Câu 1.</a:t>
            </a:r>
            <a:r>
              <a:rPr lang="vi-VN" sz="18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Chọn khẳng định đúng trong các khẳng định sau:</a:t>
            </a:r>
            <a:endParaRPr lang="en-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7575C301-0F39-5389-15C3-A4CB6BA8E31C}"/>
              </a:ext>
            </a:extLst>
          </p:cNvPr>
          <p:cNvSpPr/>
          <p:nvPr/>
        </p:nvSpPr>
        <p:spPr>
          <a:xfrm>
            <a:off x="418456" y="1626676"/>
            <a:ext cx="3921070" cy="14884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Đường thẳng và đường tròn có hai điểm chung thì đường thẳng và đường tròn cắt nhau</a:t>
            </a:r>
            <a:endParaRPr lang="en-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30C0C60E-78D4-FDBF-21B2-009DF14188D3}"/>
              </a:ext>
            </a:extLst>
          </p:cNvPr>
          <p:cNvSpPr/>
          <p:nvPr/>
        </p:nvSpPr>
        <p:spPr>
          <a:xfrm>
            <a:off x="418456" y="3335368"/>
            <a:ext cx="3921069" cy="14884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Đường thẳng và đường tròn có hai điểm chung thì đường thẳng và đường tròn không cắt nhau</a:t>
            </a:r>
            <a:endParaRPr lang="en-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7E0C8707-1D33-0B05-71E9-B7C7EEFCAB44}"/>
              </a:ext>
            </a:extLst>
          </p:cNvPr>
          <p:cNvSpPr/>
          <p:nvPr/>
        </p:nvSpPr>
        <p:spPr>
          <a:xfrm>
            <a:off x="4804474" y="1626676"/>
            <a:ext cx="3921070" cy="14884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Đường thẳng và đường tròn có hai điểm chung thì đường thẳng và đường tròn tiếp xúc nhau</a:t>
            </a:r>
            <a:endParaRPr lang="en-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ounded Rectangle 7">
            <a:extLst>
              <a:ext uri="{FF2B5EF4-FFF2-40B4-BE49-F238E27FC236}">
                <a16:creationId xmlns:a16="http://schemas.microsoft.com/office/drawing/2014/main" id="{658174C5-92F5-67C3-0424-BE663908F85C}"/>
              </a:ext>
            </a:extLst>
          </p:cNvPr>
          <p:cNvSpPr/>
          <p:nvPr/>
        </p:nvSpPr>
        <p:spPr>
          <a:xfrm>
            <a:off x="4804474" y="3333430"/>
            <a:ext cx="3921070" cy="14904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Đường thẳng và đường tròn có hai điểm chung thì đường thẳng và đường tròn trùng nhau</a:t>
            </a:r>
            <a:endParaRPr lang="en-VN"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Rounded Rectangle 8">
            <a:extLst>
              <a:ext uri="{FF2B5EF4-FFF2-40B4-BE49-F238E27FC236}">
                <a16:creationId xmlns:a16="http://schemas.microsoft.com/office/drawing/2014/main" id="{F3CCAA2C-BBEF-08D7-0562-06101E4AF5A6}"/>
              </a:ext>
            </a:extLst>
          </p:cNvPr>
          <p:cNvSpPr/>
          <p:nvPr/>
        </p:nvSpPr>
        <p:spPr>
          <a:xfrm>
            <a:off x="418456" y="1625707"/>
            <a:ext cx="3921070" cy="14884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Đường thẳng và đường tròn có hai điểm chung thì đường thẳng và đường tròn cắt nhau</a:t>
            </a:r>
            <a:endParaRPr lang="en-VN"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0939041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Left)">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EA46F55-16AD-0C6D-67FD-C0F5A096780C}"/>
              </a:ext>
            </a:extLst>
          </p:cNvPr>
          <p:cNvSpPr/>
          <p:nvPr/>
        </p:nvSpPr>
        <p:spPr>
          <a:xfrm>
            <a:off x="964769" y="472046"/>
            <a:ext cx="7214462" cy="9344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Câu 2.</a:t>
            </a:r>
            <a:r>
              <a:rPr lang="vi-VN" sz="20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Khi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tròn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có</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1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điểm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chung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thì</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r>
              <a:rPr lang="en-VN" sz="2000" dirty="0">
                <a:solidFill>
                  <a:srgbClr val="000000"/>
                </a:solidFill>
                <a:effectLst/>
                <a:latin typeface="Arial" panose="020B0604020202020204" pitchFamily="34" charset="0"/>
                <a:cs typeface="Arial" panose="020B0604020202020204" pitchFamily="34" charset="0"/>
              </a:rPr>
              <a:t> </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7575C301-0F39-5389-15C3-A4CB6BA8E31C}"/>
              </a:ext>
            </a:extLst>
          </p:cNvPr>
          <p:cNvSpPr/>
          <p:nvPr/>
        </p:nvSpPr>
        <p:spPr>
          <a:xfrm>
            <a:off x="294468" y="1626676"/>
            <a:ext cx="4045058" cy="14884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tròn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trùng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nhau</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tại</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điểm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chung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đó</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30C0C60E-78D4-FDBF-21B2-009DF14188D3}"/>
              </a:ext>
            </a:extLst>
          </p:cNvPr>
          <p:cNvSpPr/>
          <p:nvPr/>
        </p:nvSpPr>
        <p:spPr>
          <a:xfrm>
            <a:off x="294468" y="3335368"/>
            <a:ext cx="4045057" cy="14884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tròn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không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cắt</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nhau</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7E0C8707-1D33-0B05-71E9-B7C7EEFCAB44}"/>
              </a:ext>
            </a:extLst>
          </p:cNvPr>
          <p:cNvSpPr/>
          <p:nvPr/>
        </p:nvSpPr>
        <p:spPr>
          <a:xfrm>
            <a:off x="4804474" y="1626676"/>
            <a:ext cx="4045058" cy="14884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tròn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tiếp</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xúc</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nhau</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tại</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điểm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chung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đó</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ounded Rectangle 7">
            <a:extLst>
              <a:ext uri="{FF2B5EF4-FFF2-40B4-BE49-F238E27FC236}">
                <a16:creationId xmlns:a16="http://schemas.microsoft.com/office/drawing/2014/main" id="{658174C5-92F5-67C3-0424-BE663908F85C}"/>
              </a:ext>
            </a:extLst>
          </p:cNvPr>
          <p:cNvSpPr/>
          <p:nvPr/>
        </p:nvSpPr>
        <p:spPr>
          <a:xfrm>
            <a:off x="4804474" y="3333430"/>
            <a:ext cx="4045058" cy="149042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qua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tâm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tròn</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ounded Rectangle 1">
            <a:extLst>
              <a:ext uri="{FF2B5EF4-FFF2-40B4-BE49-F238E27FC236}">
                <a16:creationId xmlns:a16="http://schemas.microsoft.com/office/drawing/2014/main" id="{022E230A-9273-1E52-A2AD-83D55D6AC595}"/>
              </a:ext>
            </a:extLst>
          </p:cNvPr>
          <p:cNvSpPr/>
          <p:nvPr/>
        </p:nvSpPr>
        <p:spPr>
          <a:xfrm>
            <a:off x="4804474" y="1626676"/>
            <a:ext cx="4045058" cy="14884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B.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và</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tròn</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tiếp</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xúc</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nhau</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tại</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điểm</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chung</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đó</a:t>
            </a:r>
            <a:endParaRPr lang="en-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2690565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down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EA46F55-16AD-0C6D-67FD-C0F5A096780C}"/>
              </a:ext>
            </a:extLst>
          </p:cNvPr>
          <p:cNvSpPr/>
          <p:nvPr/>
        </p:nvSpPr>
        <p:spPr>
          <a:xfrm>
            <a:off x="712923" y="446014"/>
            <a:ext cx="7718153" cy="157844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Câu 3.</a:t>
            </a:r>
            <a:r>
              <a:rPr lang="vi-VN" sz="20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Cho (O; 5cm)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d.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Gọi</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OH là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từ</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tâm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Điều</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kiện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để</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và</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có</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điểm</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chung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là:</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7575C301-0F39-5389-15C3-A4CB6BA8E31C}"/>
              </a:ext>
            </a:extLst>
          </p:cNvPr>
          <p:cNvSpPr/>
          <p:nvPr/>
        </p:nvSpPr>
        <p:spPr>
          <a:xfrm>
            <a:off x="712923" y="2201406"/>
            <a:ext cx="3626604" cy="11595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Khoảng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OH ≤ 5 cm</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30C0C60E-78D4-FDBF-21B2-009DF14188D3}"/>
              </a:ext>
            </a:extLst>
          </p:cNvPr>
          <p:cNvSpPr/>
          <p:nvPr/>
        </p:nvSpPr>
        <p:spPr>
          <a:xfrm>
            <a:off x="712924" y="3537918"/>
            <a:ext cx="3626603" cy="11595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OH &gt; 5 cm</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7E0C8707-1D33-0B05-71E9-B7C7EEFCAB44}"/>
              </a:ext>
            </a:extLst>
          </p:cNvPr>
          <p:cNvSpPr/>
          <p:nvPr/>
        </p:nvSpPr>
        <p:spPr>
          <a:xfrm>
            <a:off x="4804472" y="2201406"/>
            <a:ext cx="3626604" cy="11595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OH = 5 cm</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ounded Rectangle 7">
            <a:extLst>
              <a:ext uri="{FF2B5EF4-FFF2-40B4-BE49-F238E27FC236}">
                <a16:creationId xmlns:a16="http://schemas.microsoft.com/office/drawing/2014/main" id="{658174C5-92F5-67C3-0424-BE663908F85C}"/>
              </a:ext>
            </a:extLst>
          </p:cNvPr>
          <p:cNvSpPr/>
          <p:nvPr/>
        </p:nvSpPr>
        <p:spPr>
          <a:xfrm>
            <a:off x="4804472" y="3537918"/>
            <a:ext cx="3626604" cy="116107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OH &lt; 5 cm</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ounded Rectangle 1">
            <a:extLst>
              <a:ext uri="{FF2B5EF4-FFF2-40B4-BE49-F238E27FC236}">
                <a16:creationId xmlns:a16="http://schemas.microsoft.com/office/drawing/2014/main" id="{EC9629A2-38D5-A90F-4295-9B1F26BD0AAE}"/>
              </a:ext>
            </a:extLst>
          </p:cNvPr>
          <p:cNvSpPr/>
          <p:nvPr/>
        </p:nvSpPr>
        <p:spPr>
          <a:xfrm>
            <a:off x="712923" y="2201406"/>
            <a:ext cx="3626604" cy="115956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r>
              <a:rPr lang="fr-FR" sz="2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Khoảng</a:t>
            </a:r>
            <a:r>
              <a:rPr lang="fr-F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cách</a:t>
            </a:r>
            <a:r>
              <a:rPr lang="fr-FR"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OH ≤ 5 cm</a:t>
            </a:r>
            <a:endParaRPr lang="en-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843996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down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EA46F55-16AD-0C6D-67FD-C0F5A096780C}"/>
              </a:ext>
            </a:extLst>
          </p:cNvPr>
          <p:cNvSpPr/>
          <p:nvPr/>
        </p:nvSpPr>
        <p:spPr>
          <a:xfrm>
            <a:off x="468788" y="361212"/>
            <a:ext cx="8148270" cy="181990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Câu 4.</a:t>
            </a:r>
            <a:r>
              <a:rPr lang="vi-VN" sz="20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tròn</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tâm</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cắt</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tròn</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tại</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sao</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AB = 4cm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khoảng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tâm</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đến</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thẳng</a:t>
            </a:r>
            <a:r>
              <a:rPr lang="fr-FR"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 là 1cm.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bán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kính</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đường</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0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tròn</a:t>
            </a:r>
            <a:r>
              <a:rPr lang="en-U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4" name="Rounded Rectangle 3">
                <a:extLst>
                  <a:ext uri="{FF2B5EF4-FFF2-40B4-BE49-F238E27FC236}">
                    <a16:creationId xmlns:a16="http://schemas.microsoft.com/office/drawing/2014/main" id="{7575C301-0F39-5389-15C3-A4CB6BA8E31C}"/>
                  </a:ext>
                </a:extLst>
              </p:cNvPr>
              <p:cNvSpPr/>
              <p:nvPr/>
            </p:nvSpPr>
            <p:spPr>
              <a:xfrm>
                <a:off x="468788" y="2374456"/>
                <a:ext cx="2518477" cy="10452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m:rPr>
                        <m:sty m:val="p"/>
                      </m:rPr>
                      <a:rPr lang="en-US" sz="20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R</m:t>
                    </m:r>
                    <m:r>
                      <a:rPr lang="en-US" sz="20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000" i="1">
                            <a:solidFill>
                              <a:srgbClr val="000000"/>
                            </a:solidFill>
                            <a:effectLst/>
                            <a:latin typeface="Cambria Math" panose="02040503050406030204" pitchFamily="18" charset="0"/>
                            <a:cs typeface="Times New Roman" panose="02020603050405020304" pitchFamily="18" charset="0"/>
                          </a:rPr>
                        </m:ctrlPr>
                      </m:radPr>
                      <m:deg/>
                      <m:e>
                        <m:r>
                          <a:rPr lang="en-US"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m:t>
                        </m:r>
                      </m:e>
                    </m:rad>
                    <m:r>
                      <a:rPr lang="en-US"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en-US"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cm</m:t>
                    </m:r>
                  </m:oMath>
                </a14:m>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ounded Rectangle 3">
                <a:extLst>
                  <a:ext uri="{FF2B5EF4-FFF2-40B4-BE49-F238E27FC236}">
                    <a16:creationId xmlns:a16="http://schemas.microsoft.com/office/drawing/2014/main" id="{7575C301-0F39-5389-15C3-A4CB6BA8E31C}"/>
                  </a:ext>
                </a:extLst>
              </p:cNvPr>
              <p:cNvSpPr>
                <a:spLocks noRot="1" noChangeAspect="1" noMove="1" noResize="1" noEditPoints="1" noAdjustHandles="1" noChangeArrowheads="1" noChangeShapeType="1" noTextEdit="1"/>
              </p:cNvSpPr>
              <p:nvPr/>
            </p:nvSpPr>
            <p:spPr>
              <a:xfrm>
                <a:off x="468788" y="2374456"/>
                <a:ext cx="2518477" cy="1045253"/>
              </a:xfrm>
              <a:prstGeom prst="roundRect">
                <a:avLst/>
              </a:prstGeom>
              <a:blipFill>
                <a:blip r:embed="rId2"/>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5" name="Rounded Rectangle 4">
                <a:extLst>
                  <a:ext uri="{FF2B5EF4-FFF2-40B4-BE49-F238E27FC236}">
                    <a16:creationId xmlns:a16="http://schemas.microsoft.com/office/drawing/2014/main" id="{30C0C60E-78D4-FDBF-21B2-009DF14188D3}"/>
                  </a:ext>
                </a:extLst>
              </p:cNvPr>
              <p:cNvSpPr/>
              <p:nvPr/>
            </p:nvSpPr>
            <p:spPr>
              <a:xfrm>
                <a:off x="468789" y="3613044"/>
                <a:ext cx="2518476" cy="10452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m:rPr>
                        <m:sty m:val="p"/>
                      </m:rPr>
                      <a:rPr lang="en-US" sz="20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R</m:t>
                    </m:r>
                    <m:r>
                      <a:rPr lang="en-US" sz="20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000" i="1">
                            <a:solidFill>
                              <a:srgbClr val="000000"/>
                            </a:solidFill>
                            <a:effectLst/>
                            <a:latin typeface="Cambria Math" panose="02040503050406030204" pitchFamily="18" charset="0"/>
                            <a:cs typeface="Times New Roman" panose="02020603050405020304" pitchFamily="18" charset="0"/>
                          </a:rPr>
                        </m:ctrlPr>
                      </m:radPr>
                      <m:deg/>
                      <m:e>
                        <m:r>
                          <a:rPr lang="en-US"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17</m:t>
                        </m:r>
                      </m:e>
                    </m:rad>
                    <m:r>
                      <a:rPr lang="en-US"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en-US"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cm</m:t>
                    </m:r>
                  </m:oMath>
                </a14:m>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ounded Rectangle 4">
                <a:extLst>
                  <a:ext uri="{FF2B5EF4-FFF2-40B4-BE49-F238E27FC236}">
                    <a16:creationId xmlns:a16="http://schemas.microsoft.com/office/drawing/2014/main" id="{30C0C60E-78D4-FDBF-21B2-009DF14188D3}"/>
                  </a:ext>
                </a:extLst>
              </p:cNvPr>
              <p:cNvSpPr>
                <a:spLocks noRot="1" noChangeAspect="1" noMove="1" noResize="1" noEditPoints="1" noAdjustHandles="1" noChangeArrowheads="1" noChangeShapeType="1" noTextEdit="1"/>
              </p:cNvSpPr>
              <p:nvPr/>
            </p:nvSpPr>
            <p:spPr>
              <a:xfrm>
                <a:off x="468789" y="3613044"/>
                <a:ext cx="2518476" cy="1045253"/>
              </a:xfrm>
              <a:prstGeom prst="roundRect">
                <a:avLst/>
              </a:prstGeom>
              <a:blipFill>
                <a:blip r:embed="rId3"/>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7" name="Rounded Rectangle 6">
                <a:extLst>
                  <a:ext uri="{FF2B5EF4-FFF2-40B4-BE49-F238E27FC236}">
                    <a16:creationId xmlns:a16="http://schemas.microsoft.com/office/drawing/2014/main" id="{7E0C8707-1D33-0B05-71E9-B7C7EEFCAB44}"/>
                  </a:ext>
                </a:extLst>
              </p:cNvPr>
              <p:cNvSpPr/>
              <p:nvPr/>
            </p:nvSpPr>
            <p:spPr>
              <a:xfrm>
                <a:off x="3388244" y="2374456"/>
                <a:ext cx="2518477" cy="10452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m:rPr>
                        <m:sty m:val="p"/>
                      </m:rPr>
                      <a:rPr lang="en-US" sz="20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R</m:t>
                    </m:r>
                    <m:r>
                      <a:rPr lang="en-US" sz="20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=5 </m:t>
                    </m:r>
                    <m:r>
                      <m:rPr>
                        <m:sty m:val="p"/>
                      </m:rPr>
                      <a:rPr lang="en-US" sz="20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cm</m:t>
                    </m:r>
                  </m:oMath>
                </a14:m>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ounded Rectangle 6">
                <a:extLst>
                  <a:ext uri="{FF2B5EF4-FFF2-40B4-BE49-F238E27FC236}">
                    <a16:creationId xmlns:a16="http://schemas.microsoft.com/office/drawing/2014/main" id="{7E0C8707-1D33-0B05-71E9-B7C7EEFCAB44}"/>
                  </a:ext>
                </a:extLst>
              </p:cNvPr>
              <p:cNvSpPr>
                <a:spLocks noRot="1" noChangeAspect="1" noMove="1" noResize="1" noEditPoints="1" noAdjustHandles="1" noChangeArrowheads="1" noChangeShapeType="1" noTextEdit="1"/>
              </p:cNvSpPr>
              <p:nvPr/>
            </p:nvSpPr>
            <p:spPr>
              <a:xfrm>
                <a:off x="3388244" y="2374456"/>
                <a:ext cx="2518477" cy="1045253"/>
              </a:xfrm>
              <a:prstGeom prst="roundRect">
                <a:avLst/>
              </a:prstGeom>
              <a:blipFill>
                <a:blip r:embed="rId4"/>
                <a:stretch>
                  <a:fillRect/>
                </a:stretch>
              </a:blipFill>
            </p:spPr>
            <p:txBody>
              <a:bodyPr/>
              <a:lstStyle/>
              <a:p>
                <a:r>
                  <a:rPr lang="en-VN">
                    <a:noFill/>
                  </a:rPr>
                  <a:t> </a:t>
                </a:r>
              </a:p>
            </p:txBody>
          </p:sp>
        </mc:Fallback>
      </mc:AlternateContent>
      <mc:AlternateContent xmlns:mc="http://schemas.openxmlformats.org/markup-compatibility/2006" xmlns:a14="http://schemas.microsoft.com/office/drawing/2010/main">
        <mc:Choice Requires="a14">
          <p:sp>
            <p:nvSpPr>
              <p:cNvPr id="8" name="Rounded Rectangle 7">
                <a:extLst>
                  <a:ext uri="{FF2B5EF4-FFF2-40B4-BE49-F238E27FC236}">
                    <a16:creationId xmlns:a16="http://schemas.microsoft.com/office/drawing/2014/main" id="{658174C5-92F5-67C3-0424-BE663908F85C}"/>
                  </a:ext>
                </a:extLst>
              </p:cNvPr>
              <p:cNvSpPr/>
              <p:nvPr/>
            </p:nvSpPr>
            <p:spPr>
              <a:xfrm>
                <a:off x="3388244" y="3613044"/>
                <a:ext cx="2518477" cy="10466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m:rPr>
                        <m:sty m:val="p"/>
                      </m:rPr>
                      <a:rPr lang="en-US" sz="2000" i="0" smtClean="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R</m:t>
                    </m:r>
                    <m:r>
                      <a:rPr lang="fr-FR"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=17 </m:t>
                    </m:r>
                    <m:r>
                      <m:rPr>
                        <m:sty m:val="p"/>
                      </m:rPr>
                      <a:rPr lang="en-US" sz="2000" i="0">
                        <a:solidFill>
                          <a:srgbClr val="000000"/>
                        </a:solidFill>
                        <a:effectLst/>
                        <a:latin typeface="Cambria Math" panose="02040503050406030204" pitchFamily="18" charset="0"/>
                        <a:ea typeface="Arial" panose="020B0604020202020204" pitchFamily="34" charset="0"/>
                        <a:cs typeface="Times New Roman" panose="02020603050405020304" pitchFamily="18" charset="0"/>
                      </a:rPr>
                      <m:t>cm</m:t>
                    </m:r>
                  </m:oMath>
                </a14:m>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8" name="Rounded Rectangle 7">
                <a:extLst>
                  <a:ext uri="{FF2B5EF4-FFF2-40B4-BE49-F238E27FC236}">
                    <a16:creationId xmlns:a16="http://schemas.microsoft.com/office/drawing/2014/main" id="{658174C5-92F5-67C3-0424-BE663908F85C}"/>
                  </a:ext>
                </a:extLst>
              </p:cNvPr>
              <p:cNvSpPr>
                <a:spLocks noRot="1" noChangeAspect="1" noMove="1" noResize="1" noEditPoints="1" noAdjustHandles="1" noChangeArrowheads="1" noChangeShapeType="1" noTextEdit="1"/>
              </p:cNvSpPr>
              <p:nvPr/>
            </p:nvSpPr>
            <p:spPr>
              <a:xfrm>
                <a:off x="3388244" y="3613044"/>
                <a:ext cx="2518477" cy="1046614"/>
              </a:xfrm>
              <a:prstGeom prst="roundRect">
                <a:avLst/>
              </a:prstGeom>
              <a:blipFill>
                <a:blip r:embed="rId5"/>
                <a:stretch>
                  <a:fillRect/>
                </a:stretch>
              </a:blipFill>
            </p:spPr>
            <p:txBody>
              <a:bodyPr/>
              <a:lstStyle/>
              <a:p>
                <a:r>
                  <a:rPr lang="en-VN">
                    <a:noFill/>
                  </a:rPr>
                  <a:t> </a:t>
                </a:r>
              </a:p>
            </p:txBody>
          </p:sp>
        </mc:Fallback>
      </mc:AlternateContent>
      <p:pic>
        <p:nvPicPr>
          <p:cNvPr id="2" name="Picture 1" descr="A circle with lines and dots&#10;&#10;Description automatically generated">
            <a:extLst>
              <a:ext uri="{FF2B5EF4-FFF2-40B4-BE49-F238E27FC236}">
                <a16:creationId xmlns:a16="http://schemas.microsoft.com/office/drawing/2014/main" id="{2C24A78B-DEBA-7ADA-B9A7-5F26B94FA33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56737" y="2491314"/>
            <a:ext cx="2664512" cy="2122427"/>
          </a:xfrm>
          <a:prstGeom prst="rect">
            <a:avLst/>
          </a:prstGeom>
          <a:noFill/>
        </p:spPr>
      </p:pic>
      <mc:AlternateContent xmlns:mc="http://schemas.openxmlformats.org/markup-compatibility/2006" xmlns:a14="http://schemas.microsoft.com/office/drawing/2010/main">
        <mc:Choice Requires="a14">
          <p:sp>
            <p:nvSpPr>
              <p:cNvPr id="6" name="Rounded Rectangle 5">
                <a:extLst>
                  <a:ext uri="{FF2B5EF4-FFF2-40B4-BE49-F238E27FC236}">
                    <a16:creationId xmlns:a16="http://schemas.microsoft.com/office/drawing/2014/main" id="{4A5A4065-4279-837D-B3D2-261E59422E6F}"/>
                  </a:ext>
                </a:extLst>
              </p:cNvPr>
              <p:cNvSpPr/>
              <p:nvPr/>
            </p:nvSpPr>
            <p:spPr>
              <a:xfrm>
                <a:off x="468788" y="2374455"/>
                <a:ext cx="2518477" cy="104525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m:rPr>
                        <m:sty m:val="p"/>
                      </m:rPr>
                      <a:rPr lang="en-US" sz="2000"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R</m:t>
                    </m:r>
                    <m:r>
                      <a:rPr lang="en-US" sz="2000" i="0" smtClean="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m:t>
                    </m:r>
                    <m:rad>
                      <m:radPr>
                        <m:degHide m:val="on"/>
                        <m:ctrlPr>
                          <a:rPr lang="en-VN" sz="2000" i="1">
                            <a:solidFill>
                              <a:srgbClr val="FF0000"/>
                            </a:solidFill>
                            <a:effectLst/>
                            <a:latin typeface="Cambria Math" panose="02040503050406030204" pitchFamily="18" charset="0"/>
                            <a:cs typeface="Times New Roman" panose="02020603050405020304" pitchFamily="18" charset="0"/>
                          </a:rPr>
                        </m:ctrlPr>
                      </m:radPr>
                      <m:deg/>
                      <m:e>
                        <m:r>
                          <a:rPr lang="en-US" sz="20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5</m:t>
                        </m:r>
                      </m:e>
                    </m:rad>
                    <m:r>
                      <a:rPr lang="en-US" sz="20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 </m:t>
                    </m:r>
                    <m:r>
                      <m:rPr>
                        <m:sty m:val="p"/>
                      </m:rPr>
                      <a:rPr lang="en-US" sz="2000" i="0">
                        <a:solidFill>
                          <a:srgbClr val="FF0000"/>
                        </a:solidFill>
                        <a:effectLst/>
                        <a:latin typeface="Cambria Math" panose="02040503050406030204" pitchFamily="18" charset="0"/>
                        <a:ea typeface="Arial" panose="020B0604020202020204" pitchFamily="34" charset="0"/>
                        <a:cs typeface="Times New Roman" panose="02020603050405020304" pitchFamily="18" charset="0"/>
                      </a:rPr>
                      <m:t>cm</m:t>
                    </m:r>
                  </m:oMath>
                </a14:m>
                <a:endParaRPr lang="en-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ounded Rectangle 5">
                <a:extLst>
                  <a:ext uri="{FF2B5EF4-FFF2-40B4-BE49-F238E27FC236}">
                    <a16:creationId xmlns:a16="http://schemas.microsoft.com/office/drawing/2014/main" id="{4A5A4065-4279-837D-B3D2-261E59422E6F}"/>
                  </a:ext>
                </a:extLst>
              </p:cNvPr>
              <p:cNvSpPr>
                <a:spLocks noRot="1" noChangeAspect="1" noMove="1" noResize="1" noEditPoints="1" noAdjustHandles="1" noChangeArrowheads="1" noChangeShapeType="1" noTextEdit="1"/>
              </p:cNvSpPr>
              <p:nvPr/>
            </p:nvSpPr>
            <p:spPr>
              <a:xfrm>
                <a:off x="468788" y="2374455"/>
                <a:ext cx="2518477" cy="1045253"/>
              </a:xfrm>
              <a:prstGeom prst="roundRect">
                <a:avLst/>
              </a:prstGeom>
              <a:blipFill>
                <a:blip r:embed="rId7"/>
                <a:stretch>
                  <a:fillRect/>
                </a:stretch>
              </a:blipFill>
            </p:spPr>
            <p:txBody>
              <a:bodyPr/>
              <a:lstStyle/>
              <a:p>
                <a:r>
                  <a:rPr lang="en-VN">
                    <a:noFill/>
                  </a:rPr>
                  <a:t> </a:t>
                </a:r>
              </a:p>
            </p:txBody>
          </p:sp>
        </mc:Fallback>
      </mc:AlternateContent>
    </p:spTree>
    <p:extLst>
      <p:ext uri="{BB962C8B-B14F-4D97-AF65-F5344CB8AC3E}">
        <p14:creationId xmlns:p14="http://schemas.microsoft.com/office/powerpoint/2010/main" val="209197216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par>
                                <p:cTn id="20" presetID="9"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strips(down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AEA46F55-16AD-0C6D-67FD-C0F5A096780C}"/>
              </a:ext>
            </a:extLst>
          </p:cNvPr>
          <p:cNvSpPr/>
          <p:nvPr/>
        </p:nvSpPr>
        <p:spPr>
          <a:xfrm>
            <a:off x="418456" y="361620"/>
            <a:ext cx="8307087" cy="1338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ctr">
              <a:lnSpc>
                <a:spcPct val="150000"/>
              </a:lnSpc>
            </a:pPr>
            <a:r>
              <a:rPr lang="vi-VN" sz="2000" b="1"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Câu 5.</a:t>
            </a:r>
            <a:r>
              <a:rPr lang="vi-VN" sz="2000" dirty="0">
                <a:solidFill>
                  <a:schemeClr val="bg2">
                    <a:lumMod val="5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Cho (O; 4cm). </a:t>
            </a:r>
          </a:p>
          <a:p>
            <a:pPr marR="30480" algn="ctr">
              <a:lnSpc>
                <a:spcPct val="150000"/>
              </a:lnSpc>
            </a:pP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d là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tiếp</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tuyến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của</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tròn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 4cm), khi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đó</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a:t>
            </a:r>
            <a:r>
              <a:rPr lang="en-VN" sz="2000" dirty="0">
                <a:solidFill>
                  <a:srgbClr val="000000"/>
                </a:solidFill>
                <a:effectLst/>
                <a:latin typeface="Arial" panose="020B0604020202020204" pitchFamily="34" charset="0"/>
                <a:cs typeface="Arial" panose="020B0604020202020204" pitchFamily="34" charset="0"/>
              </a:rPr>
              <a:t> </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Rounded Rectangle 3">
            <a:extLst>
              <a:ext uri="{FF2B5EF4-FFF2-40B4-BE49-F238E27FC236}">
                <a16:creationId xmlns:a16="http://schemas.microsoft.com/office/drawing/2014/main" id="{7575C301-0F39-5389-15C3-A4CB6BA8E31C}"/>
              </a:ext>
            </a:extLst>
          </p:cNvPr>
          <p:cNvSpPr/>
          <p:nvPr/>
        </p:nvSpPr>
        <p:spPr>
          <a:xfrm>
            <a:off x="418456" y="1903608"/>
            <a:ext cx="3921070" cy="13362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từ</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d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nhỏ</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hơn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4cm</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Rounded Rectangle 4">
            <a:extLst>
              <a:ext uri="{FF2B5EF4-FFF2-40B4-BE49-F238E27FC236}">
                <a16:creationId xmlns:a16="http://schemas.microsoft.com/office/drawing/2014/main" id="{30C0C60E-78D4-FDBF-21B2-009DF14188D3}"/>
              </a:ext>
            </a:extLst>
          </p:cNvPr>
          <p:cNvSpPr/>
          <p:nvPr/>
        </p:nvSpPr>
        <p:spPr>
          <a:xfrm>
            <a:off x="418456" y="3443857"/>
            <a:ext cx="3921069" cy="13362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từ</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d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bằng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4cm</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Rounded Rectangle 6">
            <a:extLst>
              <a:ext uri="{FF2B5EF4-FFF2-40B4-BE49-F238E27FC236}">
                <a16:creationId xmlns:a16="http://schemas.microsoft.com/office/drawing/2014/main" id="{7E0C8707-1D33-0B05-71E9-B7C7EEFCAB44}"/>
              </a:ext>
            </a:extLst>
          </p:cNvPr>
          <p:cNvSpPr/>
          <p:nvPr/>
        </p:nvSpPr>
        <p:spPr>
          <a:xfrm>
            <a:off x="4804474" y="1903608"/>
            <a:ext cx="3921070" cy="13362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từ</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d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lớn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hơn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4cm</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ounded Rectangle 7">
            <a:extLst>
              <a:ext uri="{FF2B5EF4-FFF2-40B4-BE49-F238E27FC236}">
                <a16:creationId xmlns:a16="http://schemas.microsoft.com/office/drawing/2014/main" id="{658174C5-92F5-67C3-0424-BE663908F85C}"/>
              </a:ext>
            </a:extLst>
          </p:cNvPr>
          <p:cNvSpPr/>
          <p:nvPr/>
        </p:nvSpPr>
        <p:spPr>
          <a:xfrm>
            <a:off x="4804474" y="3442117"/>
            <a:ext cx="3921070" cy="133802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từ</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O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đến</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d </a:t>
            </a:r>
            <a:r>
              <a:rPr lang="fr-FR" sz="2000" dirty="0" err="1">
                <a:solidFill>
                  <a:srgbClr val="000000"/>
                </a:solidFill>
                <a:effectLst/>
                <a:latin typeface="Arial" panose="020B0604020202020204" pitchFamily="34" charset="0"/>
                <a:ea typeface="Arial" panose="020B0604020202020204" pitchFamily="34" charset="0"/>
                <a:cs typeface="Arial" panose="020B0604020202020204" pitchFamily="34" charset="0"/>
              </a:rPr>
              <a:t>bằng</a:t>
            </a:r>
            <a:r>
              <a:rPr lang="fr-FR" sz="2000" dirty="0">
                <a:solidFill>
                  <a:srgbClr val="000000"/>
                </a:solidFill>
                <a:effectLst/>
                <a:latin typeface="Arial" panose="020B0604020202020204" pitchFamily="34" charset="0"/>
                <a:ea typeface="Arial" panose="020B0604020202020204" pitchFamily="34" charset="0"/>
                <a:cs typeface="Arial" panose="020B0604020202020204" pitchFamily="34" charset="0"/>
              </a:rPr>
              <a:t> 5cm</a:t>
            </a:r>
            <a:endParaRPr lang="en-VN"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ounded Rectangle 1">
            <a:extLst>
              <a:ext uri="{FF2B5EF4-FFF2-40B4-BE49-F238E27FC236}">
                <a16:creationId xmlns:a16="http://schemas.microsoft.com/office/drawing/2014/main" id="{ACBB344F-3E37-F699-5027-91C62F666CFD}"/>
              </a:ext>
            </a:extLst>
          </p:cNvPr>
          <p:cNvSpPr/>
          <p:nvPr/>
        </p:nvSpPr>
        <p:spPr>
          <a:xfrm>
            <a:off x="418455" y="3442117"/>
            <a:ext cx="3921069" cy="13362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30480" algn="just">
              <a:lnSpc>
                <a:spcPct val="150000"/>
              </a:lnSpc>
            </a:pPr>
            <a:r>
              <a:rPr lang="vi-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Khoảng</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cách</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từ</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O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đến</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đường</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thẳng</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d </a:t>
            </a:r>
            <a:r>
              <a:rPr lang="fr-FR" sz="2000" dirty="0" err="1">
                <a:solidFill>
                  <a:srgbClr val="FF0000"/>
                </a:solidFill>
                <a:effectLst/>
                <a:latin typeface="Arial" panose="020B0604020202020204" pitchFamily="34" charset="0"/>
                <a:ea typeface="Arial" panose="020B0604020202020204" pitchFamily="34" charset="0"/>
                <a:cs typeface="Arial" panose="020B0604020202020204" pitchFamily="34" charset="0"/>
              </a:rPr>
              <a:t>bằng</a:t>
            </a:r>
            <a:r>
              <a:rPr lang="fr-FR" sz="2000" dirty="0">
                <a:solidFill>
                  <a:srgbClr val="FF0000"/>
                </a:solidFill>
                <a:effectLst/>
                <a:latin typeface="Arial" panose="020B0604020202020204" pitchFamily="34" charset="0"/>
                <a:ea typeface="Arial" panose="020B0604020202020204" pitchFamily="34" charset="0"/>
                <a:cs typeface="Arial" panose="020B0604020202020204" pitchFamily="34" charset="0"/>
              </a:rPr>
              <a:t> 4cm</a:t>
            </a:r>
            <a:endParaRPr lang="en-VN" sz="20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4411697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dissolv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strips(downLeft)">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ADA983-55D8-2A53-34D1-5AE97BDFFD86}"/>
              </a:ext>
            </a:extLst>
          </p:cNvPr>
          <p:cNvSpPr txBox="1"/>
          <p:nvPr/>
        </p:nvSpPr>
        <p:spPr>
          <a:xfrm>
            <a:off x="332035" y="310442"/>
            <a:ext cx="2223686" cy="369332"/>
          </a:xfrm>
          <a:prstGeom prst="rect">
            <a:avLst/>
          </a:prstGeom>
          <a:solidFill>
            <a:schemeClr val="bg1"/>
          </a:solidFill>
          <a:ln>
            <a:solidFill>
              <a:schemeClr val="accent2">
                <a:lumMod val="50000"/>
              </a:schemeClr>
            </a:solidFill>
          </a:ln>
        </p:spPr>
        <p:txBody>
          <a:bodyPr wrap="none" rtlCol="0">
            <a:spAutoFit/>
          </a:bodyPr>
          <a:lstStyle/>
          <a:p>
            <a:r>
              <a:rPr lang="en-VN" sz="1800" b="1" dirty="0">
                <a:solidFill>
                  <a:schemeClr val="accent2">
                    <a:lumMod val="50000"/>
                  </a:schemeClr>
                </a:solidFill>
              </a:rPr>
              <a:t>5.20 (SGK – tr.103)</a:t>
            </a:r>
          </a:p>
        </p:txBody>
      </p:sp>
      <p:sp>
        <p:nvSpPr>
          <p:cNvPr id="4" name="TextBox 3">
            <a:extLst>
              <a:ext uri="{FF2B5EF4-FFF2-40B4-BE49-F238E27FC236}">
                <a16:creationId xmlns:a16="http://schemas.microsoft.com/office/drawing/2014/main" id="{91385FA2-44B2-73B7-F0B7-1B335CA9ADE6}"/>
              </a:ext>
            </a:extLst>
          </p:cNvPr>
          <p:cNvSpPr txBox="1"/>
          <p:nvPr/>
        </p:nvSpPr>
        <p:spPr>
          <a:xfrm>
            <a:off x="644358" y="679774"/>
            <a:ext cx="8276095" cy="3884333"/>
          </a:xfrm>
          <a:prstGeom prst="rect">
            <a:avLst/>
          </a:prstGeom>
          <a:noFill/>
        </p:spPr>
        <p:txBody>
          <a:bodyPr wrap="square" rtlCol="0">
            <a:spAutoFit/>
          </a:bodyPr>
          <a:lstStyle/>
          <a:p>
            <a:pPr algn="just">
              <a:lnSpc>
                <a:spcPct val="200000"/>
              </a:lnSpc>
            </a:pPr>
            <a:r>
              <a:rPr lang="en-VN" sz="1800" dirty="0"/>
              <a:t>Bạn Thanh cắt 4 hình tròn bằng giấy có bán kính lần lượt là 4 cm, 6 cm, 7 cm và 8 cm để dán trang trí trên một mảnh giấy, trên đó có vẽ trước hai đường thẳng a và b. Biết rằng a và b là hai đường thẳng song song với nhau và cánh nhau một khoảng 6 cm (nghĩa là mọi điểm trên đường thẳng b đều cách a một khoảng 6 cm). Hỏi nếu bạn Thanh dán sao cho tâm của cả 4 hình tròn đều nằm trên đường thẳng b thì hình tròn nào sẽ che khuất một phần của đường thẳng a, hình tròn nào sẽ không che khuất một phần của đường thẳng a?</a:t>
            </a:r>
          </a:p>
        </p:txBody>
      </p:sp>
    </p:spTree>
    <p:extLst>
      <p:ext uri="{BB962C8B-B14F-4D97-AF65-F5344CB8AC3E}">
        <p14:creationId xmlns:p14="http://schemas.microsoft.com/office/powerpoint/2010/main" val="144894581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3FC5E8-7E78-35B2-717C-0CC86022FF9D}"/>
              </a:ext>
            </a:extLst>
          </p:cNvPr>
          <p:cNvSpPr txBox="1"/>
          <p:nvPr/>
        </p:nvSpPr>
        <p:spPr>
          <a:xfrm>
            <a:off x="4261657" y="362306"/>
            <a:ext cx="620683" cy="369332"/>
          </a:xfrm>
          <a:prstGeom prst="rect">
            <a:avLst/>
          </a:prstGeom>
          <a:noFill/>
        </p:spPr>
        <p:txBody>
          <a:bodyPr wrap="none" rtlCol="0">
            <a:spAutoFit/>
          </a:bodyPr>
          <a:lstStyle/>
          <a:p>
            <a:r>
              <a:rPr lang="en-VN" sz="1800" b="1" dirty="0">
                <a:solidFill>
                  <a:srgbClr val="FF0000"/>
                </a:solidFill>
              </a:rPr>
              <a:t>Giải</a:t>
            </a:r>
          </a:p>
        </p:txBody>
      </p:sp>
      <p:pic>
        <p:nvPicPr>
          <p:cNvPr id="4" name="Picture 3" descr="A diagram of a circle with a measuring area&#10;&#10;Description automatically generated">
            <a:extLst>
              <a:ext uri="{FF2B5EF4-FFF2-40B4-BE49-F238E27FC236}">
                <a16:creationId xmlns:a16="http://schemas.microsoft.com/office/drawing/2014/main" id="{701D6E7E-0A6C-0775-9B77-34AF40CEA4E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50241" y="751963"/>
            <a:ext cx="3843513" cy="2340564"/>
          </a:xfrm>
          <a:prstGeom prst="rect">
            <a:avLst/>
          </a:prstGeom>
          <a:noFill/>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32AA121-33B2-D27F-D76D-4FC625D71F25}"/>
                  </a:ext>
                </a:extLst>
              </p:cNvPr>
              <p:cNvSpPr txBox="1"/>
              <p:nvPr/>
            </p:nvSpPr>
            <p:spPr>
              <a:xfrm>
                <a:off x="610195" y="3092527"/>
                <a:ext cx="8283283" cy="1668342"/>
              </a:xfrm>
              <a:prstGeom prst="rect">
                <a:avLst/>
              </a:prstGeom>
              <a:noFill/>
            </p:spPr>
            <p:txBody>
              <a:bodyPr wrap="square">
                <a:spAutoFit/>
              </a:bodyPr>
              <a:lstStyle/>
              <a:p>
                <a:pPr algn="just">
                  <a:lnSpc>
                    <a:spcPct val="20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Giả sử bốn hình tròn bằng giấy có tâm lần lượt là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r>
                      <a:rPr lang="vi-VN" sz="18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B</m:t>
                    </m:r>
                    <m:r>
                      <a:rPr lang="vi-VN" sz="18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t>
                    </m:r>
                    <m:r>
                      <a:rPr lang="vi-VN" sz="18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1800" dirty="0">
                    <a:effectLst/>
                    <a:latin typeface="Arial" panose="020B0604020202020204" pitchFamily="34" charset="0"/>
                    <a:ea typeface="Calibri" panose="020F0502020204030204" pitchFamily="34" charset="0"/>
                    <a:cs typeface="Arial" panose="020B0604020202020204" pitchFamily="34" charset="0"/>
                  </a:rPr>
                  <a:t>. Khi đó, ta có các đường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r>
                          <a:rPr lang="vi-VN" sz="1800" i="0">
                            <a:effectLst/>
                            <a:latin typeface="Cambria Math" panose="02040503050406030204" pitchFamily="18" charset="0"/>
                            <a:ea typeface="Calibri" panose="020F0502020204030204" pitchFamily="34" charset="0"/>
                            <a:cs typeface="Times New Roman" panose="02020603050405020304" pitchFamily="18" charset="0"/>
                          </a:rPr>
                          <m:t>;4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e>
                    </m:d>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B</m:t>
                    </m:r>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a:rPr lang="vi-VN" sz="1800" i="0">
                            <a:effectLst/>
                            <a:latin typeface="Cambria Math" panose="02040503050406030204" pitchFamily="18" charset="0"/>
                            <a:ea typeface="Calibri" panose="020F0502020204030204" pitchFamily="34" charset="0"/>
                            <a:cs typeface="Times New Roman" panose="02020603050405020304" pitchFamily="18" charset="0"/>
                          </a:rPr>
                          <m:t>;6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e>
                    </m:d>
                    <m:r>
                      <a:rPr lang="vi-VN" sz="18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t>
                        </m:r>
                        <m:r>
                          <a:rPr lang="vi-VN" sz="1800" i="0">
                            <a:effectLst/>
                            <a:latin typeface="Cambria Math" panose="02040503050406030204" pitchFamily="18" charset="0"/>
                            <a:ea typeface="Calibri" panose="020F0502020204030204" pitchFamily="34" charset="0"/>
                            <a:cs typeface="Times New Roman" panose="02020603050405020304" pitchFamily="18" charset="0"/>
                          </a:rPr>
                          <m:t>;7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r>
                          <a:rPr lang="vi-VN" sz="1800" i="0">
                            <a:effectLst/>
                            <a:latin typeface="Cambria Math" panose="02040503050406030204" pitchFamily="18" charset="0"/>
                            <a:ea typeface="Calibri" panose="020F0502020204030204" pitchFamily="34" charset="0"/>
                            <a:cs typeface="Times New Roman" panose="02020603050405020304" pitchFamily="18" charset="0"/>
                          </a:rPr>
                          <m:t>;8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Tâm của các đường tròn này thuộc đường thẳng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vi-VN" sz="1800" dirty="0">
                    <a:effectLst/>
                    <a:latin typeface="Arial" panose="020B0604020202020204" pitchFamily="34" charset="0"/>
                    <a:ea typeface="Calibri" panose="020F0502020204030204" pitchFamily="34" charset="0"/>
                    <a:cs typeface="Arial" panose="020B0604020202020204" pitchFamily="34" charset="0"/>
                  </a:rPr>
                  <a:t> nên đều cách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1800" dirty="0">
                    <a:effectLst/>
                    <a:latin typeface="Arial" panose="020B0604020202020204" pitchFamily="34" charset="0"/>
                    <a:ea typeface="Calibri" panose="020F0502020204030204" pitchFamily="34" charset="0"/>
                    <a:cs typeface="Arial" panose="020B0604020202020204" pitchFamily="34" charset="0"/>
                  </a:rPr>
                  <a:t> một khoảng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r>
                      <a:rPr lang="vi-VN" sz="1800" i="0">
                        <a:effectLst/>
                        <a:latin typeface="Cambria Math" panose="02040503050406030204" pitchFamily="18" charset="0"/>
                        <a:ea typeface="Calibri" panose="020F0502020204030204" pitchFamily="34" charset="0"/>
                        <a:cs typeface="Times New Roman" panose="02020603050405020304" pitchFamily="18" charset="0"/>
                      </a:rPr>
                      <m:t>=6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A32AA121-33B2-D27F-D76D-4FC625D71F25}"/>
                  </a:ext>
                </a:extLst>
              </p:cNvPr>
              <p:cNvSpPr txBox="1">
                <a:spLocks noRot="1" noChangeAspect="1" noMove="1" noResize="1" noEditPoints="1" noAdjustHandles="1" noChangeArrowheads="1" noChangeShapeType="1" noTextEdit="1"/>
              </p:cNvSpPr>
              <p:nvPr/>
            </p:nvSpPr>
            <p:spPr>
              <a:xfrm>
                <a:off x="610195" y="3092527"/>
                <a:ext cx="8283283" cy="1668342"/>
              </a:xfrm>
              <a:prstGeom prst="rect">
                <a:avLst/>
              </a:prstGeom>
              <a:blipFill>
                <a:blip r:embed="rId3"/>
                <a:stretch>
                  <a:fillRect l="-613" r="-613" b="-5303"/>
                </a:stretch>
              </a:blipFill>
            </p:spPr>
            <p:txBody>
              <a:bodyPr/>
              <a:lstStyle/>
              <a:p>
                <a:r>
                  <a:rPr lang="en-VN">
                    <a:noFill/>
                  </a:rPr>
                  <a:t> </a:t>
                </a:r>
              </a:p>
            </p:txBody>
          </p:sp>
        </mc:Fallback>
      </mc:AlternateContent>
    </p:spTree>
    <p:extLst>
      <p:ext uri="{BB962C8B-B14F-4D97-AF65-F5344CB8AC3E}">
        <p14:creationId xmlns:p14="http://schemas.microsoft.com/office/powerpoint/2010/main" val="8602493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250EA2-9C74-C1EE-6FBB-EF6FD74D81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43297" y="891154"/>
            <a:ext cx="2057400" cy="2057400"/>
          </a:xfrm>
          <a:prstGeom prst="rect">
            <a:avLst/>
          </a:prstGeom>
        </p:spPr>
      </p:pic>
      <p:sp>
        <p:nvSpPr>
          <p:cNvPr id="4" name="TextBox 3">
            <a:extLst>
              <a:ext uri="{FF2B5EF4-FFF2-40B4-BE49-F238E27FC236}">
                <a16:creationId xmlns:a16="http://schemas.microsoft.com/office/drawing/2014/main" id="{538B75BC-1858-FED0-F531-84355295F905}"/>
              </a:ext>
            </a:extLst>
          </p:cNvPr>
          <p:cNvSpPr txBox="1"/>
          <p:nvPr/>
        </p:nvSpPr>
        <p:spPr>
          <a:xfrm>
            <a:off x="836839" y="3161653"/>
            <a:ext cx="7470315" cy="707886"/>
          </a:xfrm>
          <a:prstGeom prst="rect">
            <a:avLst/>
          </a:prstGeom>
          <a:noFill/>
        </p:spPr>
        <p:txBody>
          <a:bodyPr wrap="none" rtlCol="0">
            <a:spAutoFit/>
          </a:bodyPr>
          <a:lstStyle/>
          <a:p>
            <a:r>
              <a:rPr lang="en-VN" sz="4000" b="1" dirty="0">
                <a:solidFill>
                  <a:srgbClr val="00B050"/>
                </a:solidFill>
                <a:latin typeface="Arial" panose="020B0604020202020204" pitchFamily="34" charset="0"/>
                <a:cs typeface="Arial" panose="020B0604020202020204" pitchFamily="34" charset="0"/>
              </a:rPr>
              <a:t>HÌNH THÀNH KIẾN THỨC MỚI</a:t>
            </a:r>
          </a:p>
        </p:txBody>
      </p:sp>
    </p:spTree>
    <p:extLst>
      <p:ext uri="{BB962C8B-B14F-4D97-AF65-F5344CB8AC3E}">
        <p14:creationId xmlns:p14="http://schemas.microsoft.com/office/powerpoint/2010/main" val="3513180618"/>
      </p:ext>
    </p:extLst>
  </p:cSld>
  <p:clrMapOvr>
    <a:masterClrMapping/>
  </p:clrMapOvr>
  <p:transition spd="med">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A32AA121-33B2-D27F-D76D-4FC625D71F25}"/>
                  </a:ext>
                </a:extLst>
              </p:cNvPr>
              <p:cNvSpPr txBox="1"/>
              <p:nvPr/>
            </p:nvSpPr>
            <p:spPr>
              <a:xfrm>
                <a:off x="734185" y="353168"/>
                <a:ext cx="7923604" cy="4192110"/>
              </a:xfrm>
              <a:prstGeom prst="rect">
                <a:avLst/>
              </a:prstGeom>
              <a:noFill/>
            </p:spPr>
            <p:txBody>
              <a:bodyPr wrap="square">
                <a:spAutoFit/>
              </a:bodyPr>
              <a:lstStyle/>
              <a:p>
                <a:pPr algn="just">
                  <a:lnSpc>
                    <a:spcPct val="20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 Đường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r>
                          <a:rPr lang="vi-VN" sz="1800" i="0">
                            <a:effectLst/>
                            <a:latin typeface="Cambria Math" panose="02040503050406030204" pitchFamily="18" charset="0"/>
                            <a:ea typeface="Calibri" panose="020F0502020204030204" pitchFamily="34" charset="0"/>
                            <a:cs typeface="Times New Roman" panose="02020603050405020304" pitchFamily="18" charset="0"/>
                          </a:rPr>
                          <m:t>;4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có bán kính 4 cm &lt;</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1800" dirty="0">
                    <a:effectLst/>
                    <a:latin typeface="Arial" panose="020B0604020202020204" pitchFamily="34" charset="0"/>
                    <a:ea typeface="Calibri" panose="020F0502020204030204" pitchFamily="34" charset="0"/>
                    <a:cs typeface="Arial" panose="020B0604020202020204" pitchFamily="34" charset="0"/>
                  </a:rPr>
                  <a:t> nên không giao nhau với đường thẳng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 Đường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B</m:t>
                        </m:r>
                        <m:r>
                          <a:rPr lang="vi-VN" sz="1800" i="0">
                            <a:effectLst/>
                            <a:latin typeface="Cambria Math" panose="02040503050406030204" pitchFamily="18" charset="0"/>
                            <a:ea typeface="Calibri" panose="020F0502020204030204" pitchFamily="34" charset="0"/>
                            <a:cs typeface="Times New Roman" panose="02020603050405020304" pitchFamily="18" charset="0"/>
                          </a:rPr>
                          <m:t>;6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có bán kính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6 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1800" dirty="0">
                    <a:effectLst/>
                    <a:latin typeface="Arial" panose="020B0604020202020204" pitchFamily="34" charset="0"/>
                    <a:ea typeface="Calibri" panose="020F0502020204030204" pitchFamily="34" charset="0"/>
                    <a:cs typeface="Arial" panose="020B0604020202020204" pitchFamily="34" charset="0"/>
                  </a:rPr>
                  <a:t> nên tiếp xúc với đường thẳng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 Đường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t>
                        </m:r>
                        <m:r>
                          <a:rPr lang="vi-VN" sz="1800" i="0">
                            <a:effectLst/>
                            <a:latin typeface="Cambria Math" panose="02040503050406030204" pitchFamily="18" charset="0"/>
                            <a:ea typeface="Calibri" panose="020F0502020204030204" pitchFamily="34" charset="0"/>
                            <a:cs typeface="Times New Roman" panose="02020603050405020304" pitchFamily="18" charset="0"/>
                          </a:rPr>
                          <m:t>;7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có bán kính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7 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r>
                      <a:rPr lang="vi-VN" sz="1800" i="0">
                        <a:effectLst/>
                        <a:latin typeface="Cambria Math" panose="02040503050406030204" pitchFamily="18" charset="0"/>
                        <a:ea typeface="Calibri" panose="020F0502020204030204" pitchFamily="34" charset="0"/>
                        <a:cs typeface="Times New Roman" panose="02020603050405020304" pitchFamily="18" charset="0"/>
                      </a:rPr>
                      <m:t>&gt;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1800" dirty="0">
                    <a:effectLst/>
                    <a:latin typeface="Arial" panose="020B0604020202020204" pitchFamily="34" charset="0"/>
                    <a:ea typeface="Calibri" panose="020F0502020204030204" pitchFamily="34" charset="0"/>
                    <a:cs typeface="Arial" panose="020B0604020202020204" pitchFamily="34" charset="0"/>
                  </a:rPr>
                  <a:t> nên cắt đường thẳng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 Đường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r>
                          <a:rPr lang="vi-VN" sz="1800" i="0">
                            <a:effectLst/>
                            <a:latin typeface="Cambria Math" panose="02040503050406030204" pitchFamily="18" charset="0"/>
                            <a:ea typeface="Calibri" panose="020F0502020204030204" pitchFamily="34" charset="0"/>
                            <a:cs typeface="Times New Roman" panose="02020603050405020304" pitchFamily="18" charset="0"/>
                          </a:rPr>
                          <m:t>;8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có bán kính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8 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m:t>
                    </m:r>
                    <m:r>
                      <a:rPr lang="vi-VN" sz="1800" i="0">
                        <a:effectLst/>
                        <a:latin typeface="Cambria Math" panose="02040503050406030204" pitchFamily="18" charset="0"/>
                        <a:ea typeface="Calibri" panose="020F0502020204030204" pitchFamily="34" charset="0"/>
                        <a:cs typeface="Times New Roman" panose="02020603050405020304" pitchFamily="18" charset="0"/>
                      </a:rPr>
                      <m:t>&gt;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oMath>
                </a14:m>
                <a:r>
                  <a:rPr lang="vi-VN" sz="1800" dirty="0">
                    <a:effectLst/>
                    <a:latin typeface="Arial" panose="020B0604020202020204" pitchFamily="34" charset="0"/>
                    <a:ea typeface="Calibri" panose="020F0502020204030204" pitchFamily="34" charset="0"/>
                    <a:cs typeface="Arial" panose="020B0604020202020204" pitchFamily="34" charset="0"/>
                  </a:rPr>
                  <a:t> nên cắt đường thẳng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Từ đó suy ra các hình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B</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không đè lên đường thẳng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1800" dirty="0">
                    <a:effectLst/>
                    <a:latin typeface="Arial" panose="020B0604020202020204" pitchFamily="34" charset="0"/>
                    <a:ea typeface="Calibri" panose="020F0502020204030204" pitchFamily="34" charset="0"/>
                    <a:cs typeface="Arial" panose="020B0604020202020204" pitchFamily="34" charset="0"/>
                  </a:rPr>
                  <a:t>; Hình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C</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D</m:t>
                        </m:r>
                      </m:e>
                    </m:d>
                  </m:oMath>
                </a14:m>
                <a:r>
                  <a:rPr lang="vi-VN" sz="1800" dirty="0">
                    <a:effectLst/>
                    <a:latin typeface="Arial" panose="020B0604020202020204" pitchFamily="34" charset="0"/>
                    <a:ea typeface="Calibri" panose="020F0502020204030204" pitchFamily="34" charset="0"/>
                    <a:cs typeface="Arial" panose="020B0604020202020204" pitchFamily="34" charset="0"/>
                  </a:rPr>
                  <a:t> đè lên đường thẳng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vi-VN"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A32AA121-33B2-D27F-D76D-4FC625D71F25}"/>
                  </a:ext>
                </a:extLst>
              </p:cNvPr>
              <p:cNvSpPr txBox="1">
                <a:spLocks noRot="1" noChangeAspect="1" noMove="1" noResize="1" noEditPoints="1" noAdjustHandles="1" noChangeArrowheads="1" noChangeShapeType="1" noTextEdit="1"/>
              </p:cNvSpPr>
              <p:nvPr/>
            </p:nvSpPr>
            <p:spPr>
              <a:xfrm>
                <a:off x="734185" y="353168"/>
                <a:ext cx="7923604" cy="4192110"/>
              </a:xfrm>
              <a:prstGeom prst="rect">
                <a:avLst/>
              </a:prstGeom>
              <a:blipFill>
                <a:blip r:embed="rId2"/>
                <a:stretch>
                  <a:fillRect l="-640" r="-640" b="-1205"/>
                </a:stretch>
              </a:blipFill>
            </p:spPr>
            <p:txBody>
              <a:bodyPr/>
              <a:lstStyle/>
              <a:p>
                <a:r>
                  <a:rPr lang="en-VN">
                    <a:noFill/>
                  </a:rPr>
                  <a:t> </a:t>
                </a:r>
              </a:p>
            </p:txBody>
          </p:sp>
        </mc:Fallback>
      </mc:AlternateContent>
    </p:spTree>
    <p:extLst>
      <p:ext uri="{BB962C8B-B14F-4D97-AF65-F5344CB8AC3E}">
        <p14:creationId xmlns:p14="http://schemas.microsoft.com/office/powerpoint/2010/main" val="800259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trips(down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strips(downLeft)">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strips(downLeft)">
                                      <p:cBhvr>
                                        <p:cTn id="17" dur="500"/>
                                        <p:tgtEl>
                                          <p:spTgt spid="6">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nodeType="click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strips(downLeft)">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09FD57-7944-A9B0-9F40-8B13BAF114EE}"/>
              </a:ext>
            </a:extLst>
          </p:cNvPr>
          <p:cNvSpPr txBox="1"/>
          <p:nvPr/>
        </p:nvSpPr>
        <p:spPr>
          <a:xfrm>
            <a:off x="332035" y="310442"/>
            <a:ext cx="2223686" cy="369332"/>
          </a:xfrm>
          <a:prstGeom prst="rect">
            <a:avLst/>
          </a:prstGeom>
          <a:solidFill>
            <a:schemeClr val="bg1"/>
          </a:solidFill>
          <a:ln>
            <a:solidFill>
              <a:schemeClr val="accent2">
                <a:lumMod val="50000"/>
              </a:schemeClr>
            </a:solidFill>
          </a:ln>
        </p:spPr>
        <p:txBody>
          <a:bodyPr wrap="none" rtlCol="0">
            <a:spAutoFit/>
          </a:bodyPr>
          <a:lstStyle/>
          <a:p>
            <a:r>
              <a:rPr lang="en-VN" sz="1800" b="1" dirty="0">
                <a:solidFill>
                  <a:schemeClr val="accent2">
                    <a:lumMod val="50000"/>
                  </a:schemeClr>
                </a:solidFill>
              </a:rPr>
              <a:t>5.21 (SGK – tr.103)</a:t>
            </a:r>
          </a:p>
        </p:txBody>
      </p:sp>
      <p:sp>
        <p:nvSpPr>
          <p:cNvPr id="4" name="TextBox 3">
            <a:extLst>
              <a:ext uri="{FF2B5EF4-FFF2-40B4-BE49-F238E27FC236}">
                <a16:creationId xmlns:a16="http://schemas.microsoft.com/office/drawing/2014/main" id="{0F8F09A6-98C3-E330-CEDC-0FFB3E45507F}"/>
              </a:ext>
            </a:extLst>
          </p:cNvPr>
          <p:cNvSpPr txBox="1"/>
          <p:nvPr/>
        </p:nvSpPr>
        <p:spPr>
          <a:xfrm>
            <a:off x="650928" y="763984"/>
            <a:ext cx="8105614" cy="1287468"/>
          </a:xfrm>
          <a:prstGeom prst="rect">
            <a:avLst/>
          </a:prstGeom>
          <a:noFill/>
        </p:spPr>
        <p:txBody>
          <a:bodyPr wrap="square" rtlCol="0">
            <a:spAutoFit/>
          </a:bodyPr>
          <a:lstStyle/>
          <a:p>
            <a:pPr algn="just">
              <a:lnSpc>
                <a:spcPct val="150000"/>
              </a:lnSpc>
            </a:pPr>
            <a:r>
              <a:rPr lang="en-VN" sz="1800" dirty="0"/>
              <a:t>Cho đường tròn (O) đi qua ba đỉnh A, B và C của một tam giác cân tại A. Chứng minh rằng đường thẳng đi qua A và song song với BC là một tiếp tuyến của (O).</a:t>
            </a:r>
          </a:p>
        </p:txBody>
      </p:sp>
      <p:pic>
        <p:nvPicPr>
          <p:cNvPr id="5" name="Picture 4" descr="A circle with a triangle and a triangle with a triangle in the center&#10;&#10;Description automatically generated">
            <a:extLst>
              <a:ext uri="{FF2B5EF4-FFF2-40B4-BE49-F238E27FC236}">
                <a16:creationId xmlns:a16="http://schemas.microsoft.com/office/drawing/2014/main" id="{B14802CA-B29B-513C-BD49-A0C7F6D92343}"/>
              </a:ext>
            </a:extLst>
          </p:cNvPr>
          <p:cNvPicPr>
            <a:picLocks noChangeAspect="1"/>
          </p:cNvPicPr>
          <p:nvPr/>
        </p:nvPicPr>
        <p:blipFill>
          <a:blip r:embed="rId2"/>
          <a:stretch>
            <a:fillRect/>
          </a:stretch>
        </p:blipFill>
        <p:spPr>
          <a:xfrm>
            <a:off x="3666619" y="1852747"/>
            <a:ext cx="2740660" cy="2863850"/>
          </a:xfrm>
          <a:prstGeom prst="rect">
            <a:avLst/>
          </a:prstGeom>
        </p:spPr>
      </p:pic>
    </p:spTree>
    <p:extLst>
      <p:ext uri="{BB962C8B-B14F-4D97-AF65-F5344CB8AC3E}">
        <p14:creationId xmlns:p14="http://schemas.microsoft.com/office/powerpoint/2010/main" val="206634513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2BFA18-49A7-C421-07B4-9A50190F2C7F}"/>
              </a:ext>
            </a:extLst>
          </p:cNvPr>
          <p:cNvSpPr txBox="1"/>
          <p:nvPr/>
        </p:nvSpPr>
        <p:spPr>
          <a:xfrm>
            <a:off x="4238414" y="306251"/>
            <a:ext cx="667170" cy="400110"/>
          </a:xfrm>
          <a:prstGeom prst="rect">
            <a:avLst/>
          </a:prstGeom>
          <a:noFill/>
        </p:spPr>
        <p:txBody>
          <a:bodyPr wrap="none" rtlCol="0">
            <a:spAutoFit/>
          </a:bodyPr>
          <a:lstStyle/>
          <a:p>
            <a:r>
              <a:rPr lang="en-VN" sz="2000" b="1" dirty="0">
                <a:solidFill>
                  <a:srgbClr val="FF0000"/>
                </a:solidFill>
              </a:rPr>
              <a:t>Giải</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6442F10-BBA5-5BA1-B45D-BE5D17240924}"/>
                  </a:ext>
                </a:extLst>
              </p:cNvPr>
              <p:cNvSpPr txBox="1"/>
              <p:nvPr/>
            </p:nvSpPr>
            <p:spPr>
              <a:xfrm>
                <a:off x="811722" y="534333"/>
                <a:ext cx="4699861" cy="4074833"/>
              </a:xfrm>
              <a:prstGeom prst="rect">
                <a:avLst/>
              </a:prstGeom>
              <a:noFill/>
            </p:spPr>
            <p:txBody>
              <a:bodyPr wrap="square">
                <a:spAutoFit/>
              </a:bodyPr>
              <a:lstStyle/>
              <a:p>
                <a:pPr algn="just">
                  <a:lnSpc>
                    <a:spcPct val="20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Gọi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AO</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cắt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tại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và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AO</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BC</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d>
                      <m:dPr>
                        <m:begChr m:val="{"/>
                        <m:endChr m:val="}"/>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m:t>
                        </m:r>
                      </m:e>
                    </m:d>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=&gt;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AD</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là trục đối xứng của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=&gt;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B</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là điểm đối xứng của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C</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qua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AD</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Vì </a:t>
                </a:r>
                <a14:m>
                  <m:oMath xmlns:m="http://schemas.openxmlformats.org/officeDocument/2006/math">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ABC</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cân tại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AH</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BC</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Mà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BC</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nên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AH</m:t>
                    </m:r>
                    <m:r>
                      <a:rPr lang="vi-VN" sz="2000" i="0">
                        <a:effectLst/>
                        <a:latin typeface="Cambria Math" panose="02040503050406030204" pitchFamily="18" charset="0"/>
                        <a:ea typeface="Times New Roman" panose="02020603050405020304" pitchFamily="18" charset="0"/>
                        <a:cs typeface="Times New Roman" panose="02020603050405020304" pitchFamily="18" charset="0"/>
                      </a:rPr>
                      <m:t>⊥</m:t>
                    </m:r>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tại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200000"/>
                  </a:lnSpc>
                  <a:spcBef>
                    <a:spcPts val="300"/>
                  </a:spcBef>
                  <a:spcAft>
                    <a:spcPts val="300"/>
                  </a:spcAft>
                </a:pPr>
                <a:r>
                  <a:rPr lang="vi-VN" sz="2000" dirty="0">
                    <a:effectLst/>
                    <a:latin typeface="Arial" panose="020B0604020202020204" pitchFamily="34" charset="0"/>
                    <a:ea typeface="Times New Roman" panose="02020603050405020304" pitchFamily="18" charset="0"/>
                    <a:cs typeface="Arial" panose="020B0604020202020204" pitchFamily="34" charset="0"/>
                  </a:rPr>
                  <a:t>Vậy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d</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là tiếp tuyến của đường tròn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endParaRPr lang="en-VN" sz="14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76442F10-BBA5-5BA1-B45D-BE5D17240924}"/>
                  </a:ext>
                </a:extLst>
              </p:cNvPr>
              <p:cNvSpPr txBox="1">
                <a:spLocks noRot="1" noChangeAspect="1" noMove="1" noResize="1" noEditPoints="1" noAdjustHandles="1" noChangeArrowheads="1" noChangeShapeType="1" noTextEdit="1"/>
              </p:cNvSpPr>
              <p:nvPr/>
            </p:nvSpPr>
            <p:spPr>
              <a:xfrm>
                <a:off x="811722" y="534333"/>
                <a:ext cx="4699861" cy="4074833"/>
              </a:xfrm>
              <a:prstGeom prst="rect">
                <a:avLst/>
              </a:prstGeom>
              <a:blipFill>
                <a:blip r:embed="rId2"/>
                <a:stretch>
                  <a:fillRect l="-1078" b="-2181"/>
                </a:stretch>
              </a:blipFill>
            </p:spPr>
            <p:txBody>
              <a:bodyPr/>
              <a:lstStyle/>
              <a:p>
                <a:r>
                  <a:rPr lang="en-VN">
                    <a:noFill/>
                  </a:rPr>
                  <a:t> </a:t>
                </a:r>
              </a:p>
            </p:txBody>
          </p:sp>
        </mc:Fallback>
      </mc:AlternateContent>
      <p:pic>
        <p:nvPicPr>
          <p:cNvPr id="6" name="Picture 5" descr="A circle with a triangle and a triangle with a triangle in the center&#10;&#10;Description automatically generated">
            <a:extLst>
              <a:ext uri="{FF2B5EF4-FFF2-40B4-BE49-F238E27FC236}">
                <a16:creationId xmlns:a16="http://schemas.microsoft.com/office/drawing/2014/main" id="{9E7AAAB3-C38F-1E05-9FF2-A612359A66AA}"/>
              </a:ext>
            </a:extLst>
          </p:cNvPr>
          <p:cNvPicPr>
            <a:picLocks noChangeAspect="1"/>
          </p:cNvPicPr>
          <p:nvPr/>
        </p:nvPicPr>
        <p:blipFill>
          <a:blip r:embed="rId3"/>
          <a:stretch>
            <a:fillRect/>
          </a:stretch>
        </p:blipFill>
        <p:spPr>
          <a:xfrm>
            <a:off x="5591618" y="1139824"/>
            <a:ext cx="2740660" cy="2863850"/>
          </a:xfrm>
          <a:prstGeom prst="rect">
            <a:avLst/>
          </a:prstGeom>
        </p:spPr>
      </p:pic>
    </p:spTree>
    <p:extLst>
      <p:ext uri="{BB962C8B-B14F-4D97-AF65-F5344CB8AC3E}">
        <p14:creationId xmlns:p14="http://schemas.microsoft.com/office/powerpoint/2010/main" val="994994037"/>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strips(downLeft)">
                                      <p:cBhvr>
                                        <p:cTn id="15" dur="500"/>
                                        <p:tgtEl>
                                          <p:spTgt spid="5">
                                            <p:txEl>
                                              <p:pRg st="0" end="0"/>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strips(downLeft)">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strips(downLeft)">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strips(downLeft)">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strips(downLeft)">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8" presetClass="entr" presetSubtype="12"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strips(downLeft)">
                                      <p:cBhvr>
                                        <p:cTn id="3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970C8672-D89A-934D-3C30-FEB86F42BBE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43300" y="774916"/>
            <a:ext cx="2057400" cy="2057400"/>
          </a:xfrm>
          <a:prstGeom prst="rect">
            <a:avLst/>
          </a:prstGeom>
        </p:spPr>
      </p:pic>
      <p:sp>
        <p:nvSpPr>
          <p:cNvPr id="4" name="TextBox 3">
            <a:extLst>
              <a:ext uri="{FF2B5EF4-FFF2-40B4-BE49-F238E27FC236}">
                <a16:creationId xmlns:a16="http://schemas.microsoft.com/office/drawing/2014/main" id="{7A099688-492B-4332-D93E-3ECC23B43D5E}"/>
              </a:ext>
            </a:extLst>
          </p:cNvPr>
          <p:cNvSpPr txBox="1"/>
          <p:nvPr/>
        </p:nvSpPr>
        <p:spPr>
          <a:xfrm>
            <a:off x="3112305" y="2991171"/>
            <a:ext cx="2919389" cy="707886"/>
          </a:xfrm>
          <a:prstGeom prst="rect">
            <a:avLst/>
          </a:prstGeom>
          <a:noFill/>
        </p:spPr>
        <p:txBody>
          <a:bodyPr wrap="none" rtlCol="0">
            <a:spAutoFit/>
          </a:bodyPr>
          <a:lstStyle/>
          <a:p>
            <a:r>
              <a:rPr lang="en-VN" sz="4000" b="1" dirty="0">
                <a:solidFill>
                  <a:srgbClr val="00B050"/>
                </a:solidFill>
                <a:latin typeface="Arial" panose="020B0604020202020204" pitchFamily="34" charset="0"/>
                <a:cs typeface="Arial" panose="020B0604020202020204" pitchFamily="34" charset="0"/>
              </a:rPr>
              <a:t>VẬN DỤNG</a:t>
            </a:r>
          </a:p>
        </p:txBody>
      </p:sp>
    </p:spTree>
    <p:extLst>
      <p:ext uri="{BB962C8B-B14F-4D97-AF65-F5344CB8AC3E}">
        <p14:creationId xmlns:p14="http://schemas.microsoft.com/office/powerpoint/2010/main" val="2164504891"/>
      </p:ext>
    </p:extLst>
  </p:cSld>
  <p:clrMapOvr>
    <a:masterClrMapping/>
  </p:clrMapOvr>
  <p:transition spd="med">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DC0D18-5427-536C-3900-86AB7A953739}"/>
              </a:ext>
            </a:extLst>
          </p:cNvPr>
          <p:cNvSpPr txBox="1"/>
          <p:nvPr/>
        </p:nvSpPr>
        <p:spPr>
          <a:xfrm>
            <a:off x="332035" y="310442"/>
            <a:ext cx="2446504" cy="400110"/>
          </a:xfrm>
          <a:prstGeom prst="rect">
            <a:avLst/>
          </a:prstGeom>
          <a:solidFill>
            <a:schemeClr val="bg1"/>
          </a:solidFill>
          <a:ln>
            <a:solidFill>
              <a:schemeClr val="accent2">
                <a:lumMod val="50000"/>
              </a:schemeClr>
            </a:solidFill>
          </a:ln>
        </p:spPr>
        <p:txBody>
          <a:bodyPr wrap="none" rtlCol="0">
            <a:spAutoFit/>
          </a:bodyPr>
          <a:lstStyle/>
          <a:p>
            <a:r>
              <a:rPr lang="en-VN" sz="2000" b="1" dirty="0">
                <a:solidFill>
                  <a:schemeClr val="accent2">
                    <a:lumMod val="50000"/>
                  </a:schemeClr>
                </a:solidFill>
              </a:rPr>
              <a:t>5.22 (SGK – tr.103)</a:t>
            </a:r>
          </a:p>
        </p:txBody>
      </p:sp>
      <p:pic>
        <p:nvPicPr>
          <p:cNvPr id="5" name="Picture 4" descr="A diagram of a circle and a triangle with a triangle and a triangle with a triangle and a triangle with a triangle and a triangle with a triangle and a triangle with a triangle and a triangle with&#10;&#10;Description automatically generated">
            <a:extLst>
              <a:ext uri="{FF2B5EF4-FFF2-40B4-BE49-F238E27FC236}">
                <a16:creationId xmlns:a16="http://schemas.microsoft.com/office/drawing/2014/main" id="{46B2BCF2-990A-0CAB-59D9-13B93AF9850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92060"/>
            <a:ext cx="4267200" cy="2476500"/>
          </a:xfrm>
          <a:prstGeom prst="rect">
            <a:avLst/>
          </a:prstGeom>
          <a:noFill/>
        </p:spPr>
      </p:pic>
      <p:sp>
        <p:nvSpPr>
          <p:cNvPr id="6" name="TextBox 5">
            <a:extLst>
              <a:ext uri="{FF2B5EF4-FFF2-40B4-BE49-F238E27FC236}">
                <a16:creationId xmlns:a16="http://schemas.microsoft.com/office/drawing/2014/main" id="{14770A60-5222-4D9A-DCCC-5BDD8CD80EAF}"/>
              </a:ext>
            </a:extLst>
          </p:cNvPr>
          <p:cNvSpPr txBox="1"/>
          <p:nvPr/>
        </p:nvSpPr>
        <p:spPr>
          <a:xfrm>
            <a:off x="609600" y="821886"/>
            <a:ext cx="8229600" cy="1881925"/>
          </a:xfrm>
          <a:prstGeom prst="rect">
            <a:avLst/>
          </a:prstGeom>
          <a:noFill/>
        </p:spPr>
        <p:txBody>
          <a:bodyPr wrap="square" rtlCol="0">
            <a:spAutoFit/>
          </a:bodyPr>
          <a:lstStyle/>
          <a:p>
            <a:pPr algn="just">
              <a:lnSpc>
                <a:spcPct val="150000"/>
              </a:lnSpc>
            </a:pPr>
            <a:r>
              <a:rPr lang="en-VN" sz="2000" dirty="0"/>
              <a:t>Cho góc xOy với tia phân giác Ot và điểm A trên cạnh Ox, điểm B trên cạnh Oy sao cho OA = OB. Đường thẳng qua A và vuông góc với Ox cắt Ot tại M. Chứng minh rằng OA và OB là hai tiếp tuyến cắt nhau của đường tròn (M; MA). </a:t>
            </a:r>
          </a:p>
        </p:txBody>
      </p:sp>
    </p:spTree>
    <p:extLst>
      <p:ext uri="{BB962C8B-B14F-4D97-AF65-F5344CB8AC3E}">
        <p14:creationId xmlns:p14="http://schemas.microsoft.com/office/powerpoint/2010/main" val="154662844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A725541-AED4-3C37-F437-3FAC9043FAC0}"/>
              </a:ext>
            </a:extLst>
          </p:cNvPr>
          <p:cNvSpPr txBox="1"/>
          <p:nvPr/>
        </p:nvSpPr>
        <p:spPr>
          <a:xfrm>
            <a:off x="4238414" y="306251"/>
            <a:ext cx="620683" cy="369332"/>
          </a:xfrm>
          <a:prstGeom prst="rect">
            <a:avLst/>
          </a:prstGeom>
          <a:noFill/>
        </p:spPr>
        <p:txBody>
          <a:bodyPr wrap="none" rtlCol="0">
            <a:spAutoFit/>
          </a:bodyPr>
          <a:lstStyle/>
          <a:p>
            <a:r>
              <a:rPr lang="en-VN" sz="1800" b="1" dirty="0">
                <a:solidFill>
                  <a:srgbClr val="FF0000"/>
                </a:solidFill>
              </a:rPr>
              <a:t>Giải</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F44DA8AD-55B8-6D40-2ECF-7E4D7129DC7C}"/>
                  </a:ext>
                </a:extLst>
              </p:cNvPr>
              <p:cNvSpPr txBox="1"/>
              <p:nvPr/>
            </p:nvSpPr>
            <p:spPr>
              <a:xfrm>
                <a:off x="554065" y="675583"/>
                <a:ext cx="8372959" cy="3931525"/>
              </a:xfrm>
              <a:prstGeom prst="rect">
                <a:avLst/>
              </a:prstGeom>
              <a:noFill/>
            </p:spPr>
            <p:txBody>
              <a:bodyPr wrap="square">
                <a:spAutoFit/>
              </a:bodyPr>
              <a:lstStyle/>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OAM</m:t>
                    </m:r>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OBM</m:t>
                    </m:r>
                  </m:oMath>
                </a14:m>
                <a:r>
                  <a:rPr lang="vi-VN" sz="1800" dirty="0">
                    <a:effectLst/>
                    <a:latin typeface="Arial" panose="020B0604020202020204" pitchFamily="34" charset="0"/>
                    <a:ea typeface="Calibri" panose="020F0502020204030204" pitchFamily="34" charset="0"/>
                    <a:cs typeface="Arial" panose="020B0604020202020204" pitchFamily="34" charset="0"/>
                  </a:rPr>
                  <a:t> có:</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m:t>
                    </m:r>
                  </m:oMath>
                </a14:m>
                <a:r>
                  <a:rPr lang="vi-VN" sz="1800" dirty="0">
                    <a:effectLst/>
                    <a:latin typeface="Arial" panose="020B0604020202020204" pitchFamily="34" charset="0"/>
                    <a:ea typeface="Calibri" panose="020F0502020204030204" pitchFamily="34" charset="0"/>
                    <a:cs typeface="Arial" panose="020B0604020202020204" pitchFamily="34" charset="0"/>
                  </a:rPr>
                  <a:t> chung</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AOM</m:t>
                        </m:r>
                      </m:e>
                    </m:acc>
                    <m:r>
                      <a:rPr lang="vi-VN" sz="18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BOM</m:t>
                        </m:r>
                      </m:e>
                    </m:acc>
                  </m:oMath>
                </a14:m>
                <a:r>
                  <a:rPr lang="vi-VN" sz="1800" dirty="0">
                    <a:effectLst/>
                    <a:latin typeface="Arial" panose="020B0604020202020204" pitchFamily="34" charset="0"/>
                    <a:ea typeface="Calibri" panose="020F0502020204030204" pitchFamily="34" charset="0"/>
                    <a:cs typeface="Arial" panose="020B0604020202020204" pitchFamily="34" charset="0"/>
                  </a:rPr>
                  <a:t> (do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m:t>
                    </m:r>
                  </m:oMath>
                </a14:m>
                <a:r>
                  <a:rPr lang="vi-VN" sz="1800" dirty="0">
                    <a:effectLst/>
                    <a:latin typeface="Arial" panose="020B0604020202020204" pitchFamily="34" charset="0"/>
                    <a:ea typeface="Calibri" panose="020F0502020204030204" pitchFamily="34" charset="0"/>
                    <a:cs typeface="Arial" panose="020B0604020202020204" pitchFamily="34" charset="0"/>
                  </a:rPr>
                  <a:t> là phân giác </a:t>
                </a:r>
                <a14:m>
                  <m:oMath xmlns:m="http://schemas.openxmlformats.org/officeDocument/2006/math">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AOB</m:t>
                        </m:r>
                      </m:e>
                    </m:acc>
                  </m:oMath>
                </a14:m>
                <a:r>
                  <a:rPr lang="vi-VN"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OA</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OB</m:t>
                    </m:r>
                  </m:oMath>
                </a14:m>
                <a:r>
                  <a:rPr lang="vi-VN" sz="1800" dirty="0">
                    <a:effectLst/>
                    <a:latin typeface="Arial" panose="020B0604020202020204" pitchFamily="34" charset="0"/>
                    <a:ea typeface="Calibri" panose="020F0502020204030204" pitchFamily="34" charset="0"/>
                    <a:cs typeface="Arial" panose="020B0604020202020204" pitchFamily="34" charset="0"/>
                  </a:rPr>
                  <a:t> </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OAM</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OBM</m:t>
                    </m:r>
                  </m:oMath>
                </a14:m>
                <a:r>
                  <a:rPr lang="vi-VN" sz="1800" dirty="0">
                    <a:effectLst/>
                    <a:latin typeface="Arial" panose="020B0604020202020204" pitchFamily="34" charset="0"/>
                    <a:ea typeface="Calibri" panose="020F0502020204030204" pitchFamily="34" charset="0"/>
                    <a:cs typeface="Arial" panose="020B0604020202020204" pitchFamily="34" charset="0"/>
                  </a:rPr>
                  <a:t> (c.g.c) </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=&gt;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AM</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BM</m:t>
                    </m:r>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OAM</m:t>
                        </m:r>
                      </m:e>
                    </m:acc>
                    <m:r>
                      <a:rPr lang="vi-VN" sz="18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OBM</m:t>
                        </m:r>
                      </m:e>
                    </m:acc>
                    <m:r>
                      <a:rPr lang="vi-VN" sz="18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1800" i="0">
                            <a:effectLst/>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1800" dirty="0">
                    <a:effectLst/>
                    <a:latin typeface="Arial" panose="020B0604020202020204" pitchFamily="34" charset="0"/>
                    <a:ea typeface="Calibri" panose="020F0502020204030204" pitchFamily="34" charset="0"/>
                    <a:cs typeface="Arial" panose="020B0604020202020204" pitchFamily="34" charset="0"/>
                  </a:rPr>
                  <a:t> (hai góc tương ứng) hay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OB</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MB</m:t>
                    </m:r>
                  </m:oMath>
                </a14:m>
                <a:r>
                  <a:rPr lang="vi-VN" sz="1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m:rPr>
                        <m:sty m:val="p"/>
                      </m:rPr>
                      <a:rPr lang="vi-VN" sz="1800">
                        <a:latin typeface="Cambria Math" panose="02040503050406030204" pitchFamily="18" charset="0"/>
                        <a:ea typeface="Calibri" panose="020F0502020204030204" pitchFamily="34" charset="0"/>
                        <a:cs typeface="Times New Roman" panose="02020603050405020304" pitchFamily="18" charset="0"/>
                      </a:rPr>
                      <m:t>OA</m:t>
                    </m:r>
                    <m:r>
                      <a:rPr lang="vi-VN" sz="1800">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a:latin typeface="Cambria Math" panose="02040503050406030204" pitchFamily="18" charset="0"/>
                        <a:ea typeface="Calibri" panose="020F0502020204030204" pitchFamily="34" charset="0"/>
                        <a:cs typeface="Times New Roman" panose="02020603050405020304" pitchFamily="18" charset="0"/>
                      </a:rPr>
                      <m:t>MA</m:t>
                    </m:r>
                  </m:oMath>
                </a14:m>
                <a:r>
                  <a:rPr lang="vi-VN" sz="1800" dirty="0">
                    <a:effectLst/>
                    <a:latin typeface="Arial" panose="020B0604020202020204" pitchFamily="34" charset="0"/>
                    <a:ea typeface="Calibri" panose="020F0502020204030204" pitchFamily="34" charset="0"/>
                    <a:cs typeface="Arial" panose="020B0604020202020204" pitchFamily="34" charset="0"/>
                  </a:rPr>
                  <a: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Do đó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OA</m:t>
                    </m:r>
                    <m:r>
                      <a:rPr lang="vi-VN" sz="1800" i="0">
                        <a:effectLst/>
                        <a:latin typeface="Cambria Math" panose="02040503050406030204" pitchFamily="18" charset="0"/>
                        <a:ea typeface="Calibri" panose="020F0502020204030204" pitchFamily="34" charset="0"/>
                        <a:cs typeface="Times New Roman" panose="02020603050405020304" pitchFamily="18" charset="0"/>
                      </a:rPr>
                      <m:t>, </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OB</m:t>
                    </m:r>
                  </m:oMath>
                </a14:m>
                <a:r>
                  <a:rPr lang="vi-VN" sz="1800" dirty="0">
                    <a:effectLst/>
                    <a:latin typeface="Arial" panose="020B0604020202020204" pitchFamily="34" charset="0"/>
                    <a:ea typeface="Calibri" panose="020F0502020204030204" pitchFamily="34" charset="0"/>
                    <a:cs typeface="Arial" panose="020B0604020202020204" pitchFamily="34" charset="0"/>
                  </a:rPr>
                  <a:t> là tiếp tuyến của đường tròn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MA</m:t>
                        </m:r>
                      </m:e>
                    </m:d>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Vậy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OA</m:t>
                    </m:r>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OB</m:t>
                    </m:r>
                  </m:oMath>
                </a14:m>
                <a:r>
                  <a:rPr lang="vi-VN" sz="1800" dirty="0">
                    <a:effectLst/>
                    <a:latin typeface="Arial" panose="020B0604020202020204" pitchFamily="34" charset="0"/>
                    <a:ea typeface="Calibri" panose="020F0502020204030204" pitchFamily="34" charset="0"/>
                    <a:cs typeface="Arial" panose="020B0604020202020204" pitchFamily="34" charset="0"/>
                  </a:rPr>
                  <a:t> là hai tiếp tuyến cắt nhau của </a:t>
                </a:r>
                <a14:m>
                  <m:oMath xmlns:m="http://schemas.openxmlformats.org/officeDocument/2006/math">
                    <m:d>
                      <m:d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MA</m:t>
                        </m:r>
                      </m:e>
                    </m:d>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F44DA8AD-55B8-6D40-2ECF-7E4D7129DC7C}"/>
                  </a:ext>
                </a:extLst>
              </p:cNvPr>
              <p:cNvSpPr txBox="1">
                <a:spLocks noRot="1" noChangeAspect="1" noMove="1" noResize="1" noEditPoints="1" noAdjustHandles="1" noChangeArrowheads="1" noChangeShapeType="1" noTextEdit="1"/>
              </p:cNvSpPr>
              <p:nvPr/>
            </p:nvSpPr>
            <p:spPr>
              <a:xfrm>
                <a:off x="554065" y="675583"/>
                <a:ext cx="8372959" cy="3931525"/>
              </a:xfrm>
              <a:prstGeom prst="rect">
                <a:avLst/>
              </a:prstGeom>
              <a:blipFill>
                <a:blip r:embed="rId2"/>
                <a:stretch>
                  <a:fillRect l="-606" b="-1613"/>
                </a:stretch>
              </a:blipFill>
            </p:spPr>
            <p:txBody>
              <a:bodyPr/>
              <a:lstStyle/>
              <a:p>
                <a:r>
                  <a:rPr lang="en-VN">
                    <a:noFill/>
                  </a:rPr>
                  <a:t> </a:t>
                </a:r>
              </a:p>
            </p:txBody>
          </p:sp>
        </mc:Fallback>
      </mc:AlternateContent>
    </p:spTree>
    <p:extLst>
      <p:ext uri="{BB962C8B-B14F-4D97-AF65-F5344CB8AC3E}">
        <p14:creationId xmlns:p14="http://schemas.microsoft.com/office/powerpoint/2010/main" val="151973507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strips(downLeft)">
                                      <p:cBhvr>
                                        <p:cTn id="12" dur="500"/>
                                        <p:tgtEl>
                                          <p:spTgt spid="5">
                                            <p:txEl>
                                              <p:pRg st="0" end="0"/>
                                            </p:txEl>
                                          </p:spTgt>
                                        </p:tgtEl>
                                      </p:cBhvr>
                                    </p:animEffect>
                                  </p:childTnLst>
                                </p:cTn>
                              </p:par>
                              <p:par>
                                <p:cTn id="13" presetID="18" presetClass="entr" presetSubtype="12" fill="hold" nodeType="with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strips(downLeft)">
                                      <p:cBhvr>
                                        <p:cTn id="15" dur="500"/>
                                        <p:tgtEl>
                                          <p:spTgt spid="5">
                                            <p:txEl>
                                              <p:pRg st="1" end="1"/>
                                            </p:txEl>
                                          </p:spTgt>
                                        </p:tgtEl>
                                      </p:cBhvr>
                                    </p:animEffect>
                                  </p:childTnLst>
                                </p:cTn>
                              </p:par>
                              <p:par>
                                <p:cTn id="16" presetID="18" presetClass="entr" presetSubtype="12"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strips(downLeft)">
                                      <p:cBhvr>
                                        <p:cTn id="18" dur="500"/>
                                        <p:tgtEl>
                                          <p:spTgt spid="5">
                                            <p:txEl>
                                              <p:pRg st="2" end="2"/>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strips(downLeft)">
                                      <p:cBhvr>
                                        <p:cTn id="21" dur="50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strips(downLeft)">
                                      <p:cBhvr>
                                        <p:cTn id="26" dur="50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strips(downLeft)">
                                      <p:cBhvr>
                                        <p:cTn id="31" dur="500"/>
                                        <p:tgtEl>
                                          <p:spTgt spid="5">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8" presetClass="entr" presetSubtype="12" fill="hold" nodeType="clickEffect">
                                  <p:stCondLst>
                                    <p:cond delay="0"/>
                                  </p:stCondLst>
                                  <p:childTnLst>
                                    <p:set>
                                      <p:cBhvr>
                                        <p:cTn id="35" dur="1" fill="hold">
                                          <p:stCondLst>
                                            <p:cond delay="0"/>
                                          </p:stCondLst>
                                        </p:cTn>
                                        <p:tgtEl>
                                          <p:spTgt spid="5">
                                            <p:txEl>
                                              <p:pRg st="6" end="6"/>
                                            </p:txEl>
                                          </p:spTgt>
                                        </p:tgtEl>
                                        <p:attrNameLst>
                                          <p:attrName>style.visibility</p:attrName>
                                        </p:attrNameLst>
                                      </p:cBhvr>
                                      <p:to>
                                        <p:strVal val="visible"/>
                                      </p:to>
                                    </p:set>
                                    <p:animEffect transition="in" filter="strips(downLeft)">
                                      <p:cBhvr>
                                        <p:cTn id="36" dur="500"/>
                                        <p:tgtEl>
                                          <p:spTgt spid="5">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8" presetClass="entr" presetSubtype="12"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Effect transition="in" filter="strips(downLeft)">
                                      <p:cBhvr>
                                        <p:cTn id="41"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34A88BD-849F-6AB0-9084-6AAE94485B7A}"/>
              </a:ext>
            </a:extLst>
          </p:cNvPr>
          <p:cNvSpPr txBox="1"/>
          <p:nvPr/>
        </p:nvSpPr>
        <p:spPr>
          <a:xfrm>
            <a:off x="332035" y="310442"/>
            <a:ext cx="2446504" cy="400110"/>
          </a:xfrm>
          <a:prstGeom prst="rect">
            <a:avLst/>
          </a:prstGeom>
          <a:solidFill>
            <a:schemeClr val="bg1"/>
          </a:solidFill>
          <a:ln>
            <a:solidFill>
              <a:schemeClr val="accent2">
                <a:lumMod val="50000"/>
              </a:schemeClr>
            </a:solidFill>
          </a:ln>
        </p:spPr>
        <p:txBody>
          <a:bodyPr wrap="none" rtlCol="0">
            <a:spAutoFit/>
          </a:bodyPr>
          <a:lstStyle/>
          <a:p>
            <a:r>
              <a:rPr lang="en-VN" sz="2000" b="1" dirty="0">
                <a:solidFill>
                  <a:schemeClr val="accent2">
                    <a:lumMod val="50000"/>
                  </a:schemeClr>
                </a:solidFill>
              </a:rPr>
              <a:t>5.23 (SGK – tr.103)</a:t>
            </a:r>
          </a:p>
        </p:txBody>
      </p:sp>
      <p:sp>
        <p:nvSpPr>
          <p:cNvPr id="4" name="TextBox 3">
            <a:extLst>
              <a:ext uri="{FF2B5EF4-FFF2-40B4-BE49-F238E27FC236}">
                <a16:creationId xmlns:a16="http://schemas.microsoft.com/office/drawing/2014/main" id="{B62B9FE2-4FA3-15DC-DAC5-A0E5F1C68F73}"/>
              </a:ext>
            </a:extLst>
          </p:cNvPr>
          <p:cNvSpPr txBox="1"/>
          <p:nvPr/>
        </p:nvSpPr>
        <p:spPr>
          <a:xfrm>
            <a:off x="628860" y="726693"/>
            <a:ext cx="8183105" cy="3690113"/>
          </a:xfrm>
          <a:prstGeom prst="rect">
            <a:avLst/>
          </a:prstGeom>
          <a:noFill/>
        </p:spPr>
        <p:txBody>
          <a:bodyPr wrap="square" rtlCol="0">
            <a:spAutoFit/>
          </a:bodyPr>
          <a:lstStyle/>
          <a:p>
            <a:pPr algn="just">
              <a:lnSpc>
                <a:spcPct val="200000"/>
              </a:lnSpc>
            </a:pPr>
            <a:r>
              <a:rPr lang="en-VN" sz="2000" dirty="0"/>
              <a:t>Cho SA và SB là hai tiếp tuyến cắt nhau của đường tròn (O) (A và B là hai tiếp điểm). Gọi M là một điểm tuỳ ý trên cung nhỏ AB. Tiếp tuyến của (O) tại M cắt SA tại E và cắt SB tại F.</a:t>
            </a:r>
          </a:p>
          <a:p>
            <a:pPr algn="just">
              <a:lnSpc>
                <a:spcPct val="200000"/>
              </a:lnSpc>
            </a:pPr>
            <a:r>
              <a:rPr lang="en-VN" sz="2000" dirty="0"/>
              <a:t>a) Chứng minh rằng chu vi của tam giác SEF bằng SA + SB.</a:t>
            </a:r>
          </a:p>
          <a:p>
            <a:pPr algn="just">
              <a:lnSpc>
                <a:spcPct val="200000"/>
              </a:lnSpc>
            </a:pPr>
            <a:r>
              <a:rPr lang="en-VN" sz="2000" dirty="0"/>
              <a:t>b) Giả sử M là giao điểm của đoạn SO với đường tròn (O). Chứng minh rằng SE = SF.</a:t>
            </a:r>
          </a:p>
        </p:txBody>
      </p:sp>
    </p:spTree>
    <p:extLst>
      <p:ext uri="{BB962C8B-B14F-4D97-AF65-F5344CB8AC3E}">
        <p14:creationId xmlns:p14="http://schemas.microsoft.com/office/powerpoint/2010/main" val="1094103872"/>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C271445-5F0E-F3D9-520F-2ADB230AC599}"/>
              </a:ext>
            </a:extLst>
          </p:cNvPr>
          <p:cNvSpPr txBox="1"/>
          <p:nvPr/>
        </p:nvSpPr>
        <p:spPr>
          <a:xfrm>
            <a:off x="4238415" y="268608"/>
            <a:ext cx="667170" cy="400110"/>
          </a:xfrm>
          <a:prstGeom prst="rect">
            <a:avLst/>
          </a:prstGeom>
          <a:noFill/>
        </p:spPr>
        <p:txBody>
          <a:bodyPr wrap="none" rtlCol="0">
            <a:spAutoFit/>
          </a:bodyPr>
          <a:lstStyle/>
          <a:p>
            <a:r>
              <a:rPr lang="en-VN" sz="2000" b="1" dirty="0">
                <a:solidFill>
                  <a:srgbClr val="FF0000"/>
                </a:solidFill>
              </a:rPr>
              <a:t>Giải</a:t>
            </a:r>
          </a:p>
        </p:txBody>
      </p:sp>
      <p:pic>
        <p:nvPicPr>
          <p:cNvPr id="4" name="Picture 3" descr="A diagram of a circle with a circle and a triangle with a line and a circle with a circle and a circle with a circle and a circle with a circle and a circle with a line and&#10;&#10;Description automatically generated">
            <a:extLst>
              <a:ext uri="{FF2B5EF4-FFF2-40B4-BE49-F238E27FC236}">
                <a16:creationId xmlns:a16="http://schemas.microsoft.com/office/drawing/2014/main" id="{746AD969-FA77-D097-ACBE-E91E3117C196}"/>
              </a:ext>
            </a:extLst>
          </p:cNvPr>
          <p:cNvPicPr>
            <a:picLocks noChangeAspect="1"/>
          </p:cNvPicPr>
          <p:nvPr/>
        </p:nvPicPr>
        <p:blipFill>
          <a:blip r:embed="rId2"/>
          <a:stretch>
            <a:fillRect/>
          </a:stretch>
        </p:blipFill>
        <p:spPr>
          <a:xfrm>
            <a:off x="4572000" y="1863150"/>
            <a:ext cx="4017935" cy="2706004"/>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171ECFE-18AE-3559-40A3-1518B037E938}"/>
                  </a:ext>
                </a:extLst>
              </p:cNvPr>
              <p:cNvSpPr txBox="1"/>
              <p:nvPr/>
            </p:nvSpPr>
            <p:spPr>
              <a:xfrm>
                <a:off x="771041" y="745064"/>
                <a:ext cx="4579748" cy="3653372"/>
              </a:xfrm>
              <a:prstGeom prst="rect">
                <a:avLst/>
              </a:prstGeom>
              <a:noFill/>
            </p:spPr>
            <p:txBody>
              <a:bodyPr wrap="square">
                <a:spAutoFit/>
              </a:bodyPr>
              <a:lstStyle/>
              <a:p>
                <a:pPr algn="just">
                  <a:lnSpc>
                    <a:spcPct val="150000"/>
                  </a:lnSpc>
                  <a:spcBef>
                    <a:spcPts val="300"/>
                  </a:spcBef>
                  <a:spcAft>
                    <a:spcPts val="300"/>
                  </a:spcAft>
                </a:pPr>
                <a:r>
                  <a:rPr lang="vi-VN" sz="2000" dirty="0">
                    <a:solidFill>
                      <a:srgbClr val="FF0000"/>
                    </a:solidFill>
                    <a:effectLst/>
                    <a:latin typeface="Arial" panose="020B0604020202020204" pitchFamily="34" charset="0"/>
                    <a:ea typeface="Calibri" panose="020F0502020204030204" pitchFamily="34" charset="0"/>
                    <a:cs typeface="Arial" panose="020B0604020202020204" pitchFamily="34" charset="0"/>
                  </a:rPr>
                  <a:t>a) </a:t>
                </a:r>
                <a:r>
                  <a:rPr lang="vi-VN" sz="2000" dirty="0">
                    <a:effectLst/>
                    <a:latin typeface="Arial" panose="020B0604020202020204" pitchFamily="34" charset="0"/>
                    <a:ea typeface="Calibri" panose="020F0502020204030204" pitchFamily="34" charset="0"/>
                    <a:cs typeface="Arial" panose="020B0604020202020204" pitchFamily="34" charset="0"/>
                  </a:rPr>
                  <a:t>Xét hai tiếp tuyến cắt nhau tại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E</m:t>
                    </m:r>
                  </m:oMath>
                </a14:m>
                <a:r>
                  <a:rPr lang="vi-VN" sz="2000" dirty="0">
                    <a:effectLst/>
                    <a:latin typeface="Arial" panose="020B0604020202020204" pitchFamily="34" charset="0"/>
                    <a:ea typeface="Calibri" panose="020F0502020204030204" pitchFamily="34" charset="0"/>
                    <a:cs typeface="Arial" panose="020B0604020202020204" pitchFamily="34" charset="0"/>
                  </a:rPr>
                  <a:t> có: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EA</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EM</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Tương tự có: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FB</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FM</m:t>
                    </m:r>
                  </m:oMath>
                </a14:m>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2000" dirty="0">
                    <a:effectLst/>
                    <a:latin typeface="Arial" panose="020B0604020202020204" pitchFamily="34" charset="0"/>
                    <a:ea typeface="Calibri" panose="020F0502020204030204" pitchFamily="34" charset="0"/>
                    <a:cs typeface="Arial" panose="020B0604020202020204" pitchFamily="34" charset="0"/>
                  </a:rPr>
                  <a:t>Nếu gọi </a:t>
                </a: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t>
                    </m:r>
                  </m:oMath>
                </a14:m>
                <a:r>
                  <a:rPr lang="vi-VN" sz="2000" dirty="0">
                    <a:effectLst/>
                    <a:latin typeface="Arial" panose="020B0604020202020204" pitchFamily="34" charset="0"/>
                    <a:ea typeface="Calibri" panose="020F0502020204030204" pitchFamily="34" charset="0"/>
                    <a:cs typeface="Arial" panose="020B0604020202020204" pitchFamily="34" charset="0"/>
                  </a:rPr>
                  <a:t> là chu vi </a:t>
                </a:r>
                <a14:m>
                  <m:oMath xmlns:m="http://schemas.openxmlformats.org/officeDocument/2006/math">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SEF</m:t>
                    </m:r>
                  </m:oMath>
                </a14:m>
                <a:r>
                  <a:rPr lang="vi-VN" sz="2000" dirty="0">
                    <a:effectLst/>
                    <a:latin typeface="Arial" panose="020B0604020202020204" pitchFamily="34" charset="0"/>
                    <a:ea typeface="Calibri" panose="020F0502020204030204" pitchFamily="34" charset="0"/>
                    <a:cs typeface="Arial" panose="020B0604020202020204" pitchFamily="34" charset="0"/>
                  </a:rPr>
                  <a:t> thì:</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SE</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EM</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FM</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SF</m:t>
                    </m:r>
                  </m:oMath>
                </a14:m>
                <a:r>
                  <a:rPr lang="vi-VN" sz="2000" dirty="0">
                    <a:effectLst/>
                    <a:latin typeface="Arial" panose="020B0604020202020204" pitchFamily="34" charset="0"/>
                    <a:ea typeface="Calibri" panose="020F0502020204030204" pitchFamily="34" charset="0"/>
                    <a:cs typeface="Arial" panose="020B0604020202020204" pitchFamily="34" charset="0"/>
                  </a:rPr>
                  <a:t> </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SE</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EA</m:t>
                        </m:r>
                      </m:e>
                    </m:d>
                    <m:r>
                      <a:rPr lang="vi-VN" sz="20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VN" sz="2000" i="1">
                            <a:effectLst/>
                            <a:latin typeface="Cambria Math" panose="02040503050406030204" pitchFamily="18" charset="0"/>
                            <a:ea typeface="Calibri" panose="020F0502020204030204" pitchFamily="34" charset="0"/>
                            <a:cs typeface="Times New Roman" panose="02020603050405020304" pitchFamily="18" charset="0"/>
                          </a:rPr>
                        </m:ctrlPr>
                      </m:dPr>
                      <m:e>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FB</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SF</m:t>
                        </m:r>
                      </m:e>
                    </m:d>
                  </m:oMath>
                </a14:m>
                <a:r>
                  <a:rPr lang="vi-VN" sz="2000" dirty="0">
                    <a:effectLst/>
                    <a:latin typeface="Arial" panose="020B0604020202020204" pitchFamily="34" charset="0"/>
                    <a:ea typeface="Calibri" panose="020F0502020204030204" pitchFamily="34" charset="0"/>
                    <a:cs typeface="Arial" panose="020B0604020202020204" pitchFamily="34" charset="0"/>
                  </a:rPr>
                  <a:t> </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C</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SA</m:t>
                    </m:r>
                    <m:r>
                      <a:rPr lang="vi-VN" sz="20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2000" i="0">
                        <a:effectLst/>
                        <a:latin typeface="Cambria Math" panose="02040503050406030204" pitchFamily="18" charset="0"/>
                        <a:ea typeface="Calibri" panose="020F0502020204030204" pitchFamily="34" charset="0"/>
                        <a:cs typeface="Times New Roman" panose="02020603050405020304" pitchFamily="18" charset="0"/>
                      </a:rPr>
                      <m:t>SB</m:t>
                    </m:r>
                  </m:oMath>
                </a14:m>
                <a:r>
                  <a:rPr lang="vi-VN" sz="2000" dirty="0">
                    <a:effectLst/>
                    <a:latin typeface="Arial" panose="020B0604020202020204" pitchFamily="34" charset="0"/>
                    <a:ea typeface="Calibri" panose="020F0502020204030204" pitchFamily="34" charset="0"/>
                    <a:cs typeface="Arial" panose="020B0604020202020204" pitchFamily="34" charset="0"/>
                  </a:rPr>
                  <a:t> (đpcm)</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E171ECFE-18AE-3559-40A3-1518B037E938}"/>
                  </a:ext>
                </a:extLst>
              </p:cNvPr>
              <p:cNvSpPr txBox="1">
                <a:spLocks noRot="1" noChangeAspect="1" noMove="1" noResize="1" noEditPoints="1" noAdjustHandles="1" noChangeArrowheads="1" noChangeShapeType="1" noTextEdit="1"/>
              </p:cNvSpPr>
              <p:nvPr/>
            </p:nvSpPr>
            <p:spPr>
              <a:xfrm>
                <a:off x="771041" y="745064"/>
                <a:ext cx="4579748" cy="3653372"/>
              </a:xfrm>
              <a:prstGeom prst="rect">
                <a:avLst/>
              </a:prstGeom>
              <a:blipFill>
                <a:blip r:embed="rId3"/>
                <a:stretch>
                  <a:fillRect l="-1381" r="-1381" b="-2076"/>
                </a:stretch>
              </a:blipFill>
            </p:spPr>
            <p:txBody>
              <a:bodyPr/>
              <a:lstStyle/>
              <a:p>
                <a:r>
                  <a:rPr lang="en-VN">
                    <a:noFill/>
                  </a:rPr>
                  <a:t> </a:t>
                </a:r>
              </a:p>
            </p:txBody>
          </p:sp>
        </mc:Fallback>
      </mc:AlternateContent>
    </p:spTree>
    <p:extLst>
      <p:ext uri="{BB962C8B-B14F-4D97-AF65-F5344CB8AC3E}">
        <p14:creationId xmlns:p14="http://schemas.microsoft.com/office/powerpoint/2010/main" val="122715302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strips(downLeft)">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strips(downLeft)">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strips(downLeft)">
                                      <p:cBhvr>
                                        <p:cTn id="25" dur="500"/>
                                        <p:tgtEl>
                                          <p:spTgt spid="6">
                                            <p:txEl>
                                              <p:pRg st="2" end="2"/>
                                            </p:txEl>
                                          </p:spTgt>
                                        </p:tgtEl>
                                      </p:cBhvr>
                                    </p:animEffect>
                                  </p:childTnLst>
                                </p:cTn>
                              </p:par>
                              <p:par>
                                <p:cTn id="26" presetID="18" presetClass="entr" presetSubtype="12" fill="hold" nodeType="with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strips(downLeft)">
                                      <p:cBhvr>
                                        <p:cTn id="28" dur="500"/>
                                        <p:tgtEl>
                                          <p:spTgt spid="6">
                                            <p:txEl>
                                              <p:pRg st="3" end="3"/>
                                            </p:txEl>
                                          </p:spTgt>
                                        </p:tgtEl>
                                      </p:cBhvr>
                                    </p:animEffect>
                                  </p:childTnLst>
                                </p:cTn>
                              </p:par>
                              <p:par>
                                <p:cTn id="29" presetID="18" presetClass="entr" presetSubtype="12" fill="hold" nodeType="with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Effect transition="in" filter="strips(downLeft)">
                                      <p:cBhvr>
                                        <p:cTn id="31" dur="500"/>
                                        <p:tgtEl>
                                          <p:spTgt spid="6">
                                            <p:txEl>
                                              <p:pRg st="4" end="4"/>
                                            </p:txEl>
                                          </p:spTgt>
                                        </p:tgtEl>
                                      </p:cBhvr>
                                    </p:animEffect>
                                  </p:childTnLst>
                                </p:cTn>
                              </p:par>
                              <p:par>
                                <p:cTn id="32" presetID="18" presetClass="entr" presetSubtype="12" fill="hold" nodeType="withEffect">
                                  <p:stCondLst>
                                    <p:cond delay="0"/>
                                  </p:stCondLst>
                                  <p:childTnLst>
                                    <p:set>
                                      <p:cBhvr>
                                        <p:cTn id="33" dur="1" fill="hold">
                                          <p:stCondLst>
                                            <p:cond delay="0"/>
                                          </p:stCondLst>
                                        </p:cTn>
                                        <p:tgtEl>
                                          <p:spTgt spid="6">
                                            <p:txEl>
                                              <p:pRg st="5" end="5"/>
                                            </p:txEl>
                                          </p:spTgt>
                                        </p:tgtEl>
                                        <p:attrNameLst>
                                          <p:attrName>style.visibility</p:attrName>
                                        </p:attrNameLst>
                                      </p:cBhvr>
                                      <p:to>
                                        <p:strVal val="visible"/>
                                      </p:to>
                                    </p:set>
                                    <p:animEffect transition="in" filter="strips(downLeft)">
                                      <p:cBhvr>
                                        <p:cTn id="34"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D78FC47-26F1-C076-D9D8-1C5E4A8D5559}"/>
                  </a:ext>
                </a:extLst>
              </p:cNvPr>
              <p:cNvSpPr txBox="1"/>
              <p:nvPr/>
            </p:nvSpPr>
            <p:spPr>
              <a:xfrm>
                <a:off x="718734" y="426642"/>
                <a:ext cx="7706532" cy="3959097"/>
              </a:xfrm>
              <a:prstGeom prst="rect">
                <a:avLst/>
              </a:prstGeom>
              <a:noFill/>
            </p:spPr>
            <p:txBody>
              <a:bodyPr wrap="square">
                <a:spAutoFit/>
              </a:bodyPr>
              <a:lstStyle/>
              <a:p>
                <a:pPr algn="just">
                  <a:lnSpc>
                    <a:spcPct val="150000"/>
                  </a:lnSpc>
                  <a:spcBef>
                    <a:spcPts val="300"/>
                  </a:spcBef>
                  <a:spcAft>
                    <a:spcPts val="300"/>
                  </a:spcAft>
                </a:pPr>
                <a:r>
                  <a:rPr lang="vi-VN" sz="1800" dirty="0">
                    <a:solidFill>
                      <a:srgbClr val="FF0000"/>
                    </a:solidFill>
                    <a:effectLst/>
                    <a:latin typeface="Arial" panose="020B0604020202020204" pitchFamily="34" charset="0"/>
                    <a:ea typeface="Calibri" panose="020F0502020204030204" pitchFamily="34" charset="0"/>
                    <a:cs typeface="Arial" panose="020B0604020202020204" pitchFamily="34" charset="0"/>
                  </a:rPr>
                  <a:t>b) </a:t>
                </a:r>
                <a:r>
                  <a:rPr lang="vi-VN" sz="1800" dirty="0">
                    <a:effectLst/>
                    <a:latin typeface="Arial" panose="020B0604020202020204" pitchFamily="34" charset="0"/>
                    <a:ea typeface="Calibri" panose="020F0502020204030204" pitchFamily="34" charset="0"/>
                    <a:cs typeface="Arial" panose="020B0604020202020204" pitchFamily="34" charset="0"/>
                  </a:rPr>
                  <a:t>Vì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SA</m:t>
                    </m:r>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SB</m:t>
                    </m:r>
                  </m:oMath>
                </a14:m>
                <a:r>
                  <a:rPr lang="vi-VN" sz="1800" dirty="0">
                    <a:effectLst/>
                    <a:latin typeface="Arial" panose="020B0604020202020204" pitchFamily="34" charset="0"/>
                    <a:ea typeface="Calibri" panose="020F0502020204030204" pitchFamily="34" charset="0"/>
                    <a:cs typeface="Arial" panose="020B0604020202020204" pitchFamily="34" charset="0"/>
                  </a:rPr>
                  <a:t> là hai tiếp tuyến cắt nhau tại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m:t>
                    </m:r>
                  </m:oMath>
                </a14:m>
                <a:r>
                  <a:rPr lang="vi-VN" sz="1800" dirty="0">
                    <a:effectLst/>
                    <a:latin typeface="Arial" panose="020B0604020202020204" pitchFamily="34" charset="0"/>
                    <a:ea typeface="Calibri" panose="020F0502020204030204" pitchFamily="34" charset="0"/>
                    <a:cs typeface="Arial" panose="020B0604020202020204" pitchFamily="34" charset="0"/>
                  </a:rPr>
                  <a:t> nên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SO</m:t>
                    </m:r>
                  </m:oMath>
                </a14:m>
                <a:r>
                  <a:rPr lang="vi-VN" sz="1800" dirty="0">
                    <a:effectLst/>
                    <a:latin typeface="Arial" panose="020B0604020202020204" pitchFamily="34" charset="0"/>
                    <a:ea typeface="Calibri" panose="020F0502020204030204" pitchFamily="34" charset="0"/>
                    <a:cs typeface="Arial" panose="020B0604020202020204" pitchFamily="34" charset="0"/>
                  </a:rPr>
                  <a:t> là phân giác của </a:t>
                </a:r>
                <a14:m>
                  <m:oMath xmlns:m="http://schemas.openxmlformats.org/officeDocument/2006/math">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ASB</m:t>
                        </m:r>
                      </m:e>
                    </m:acc>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=&gt; </a:t>
                </a:r>
                <a14:m>
                  <m:oMath xmlns:m="http://schemas.openxmlformats.org/officeDocument/2006/math">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OSA</m:t>
                        </m:r>
                      </m:e>
                    </m:acc>
                    <m:r>
                      <a:rPr lang="vi-VN" sz="18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OSB</m:t>
                        </m:r>
                      </m:e>
                    </m:acc>
                  </m:oMath>
                </a14:m>
                <a:r>
                  <a:rPr lang="vi-VN" sz="1800" dirty="0">
                    <a:effectLst/>
                    <a:latin typeface="Arial" panose="020B0604020202020204" pitchFamily="34" charset="0"/>
                    <a:ea typeface="Calibri" panose="020F0502020204030204" pitchFamily="34" charset="0"/>
                    <a:cs typeface="Arial" panose="020B0604020202020204" pitchFamily="34" charset="0"/>
                  </a:rPr>
                  <a:t> hay </a:t>
                </a:r>
                <a14:m>
                  <m:oMath xmlns:m="http://schemas.openxmlformats.org/officeDocument/2006/math">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MSE</m:t>
                        </m:r>
                      </m:e>
                    </m:acc>
                    <m:r>
                      <a:rPr lang="vi-VN" sz="18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MSF</m:t>
                        </m:r>
                      </m:e>
                    </m:acc>
                  </m:oMath>
                </a14:m>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Xét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SME</m:t>
                    </m:r>
                  </m:oMath>
                </a14:m>
                <a:r>
                  <a:rPr lang="vi-VN" sz="18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SMF</m:t>
                    </m:r>
                  </m:oMath>
                </a14:m>
                <a:r>
                  <a:rPr lang="vi-VN" sz="1800" dirty="0">
                    <a:effectLst/>
                    <a:latin typeface="Arial" panose="020B0604020202020204" pitchFamily="34" charset="0"/>
                    <a:ea typeface="Calibri" panose="020F0502020204030204" pitchFamily="34" charset="0"/>
                    <a:cs typeface="Arial" panose="020B0604020202020204" pitchFamily="34" charset="0"/>
                  </a:rPr>
                  <a:t> có:</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SME</m:t>
                        </m:r>
                      </m:e>
                    </m:acc>
                    <m:r>
                      <a:rPr lang="vi-VN" sz="18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SMF</m:t>
                        </m:r>
                      </m:e>
                    </m:acc>
                    <m:r>
                      <a:rPr lang="vi-VN" sz="1800" i="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vi-VN" sz="1800" i="0">
                            <a:effectLst/>
                            <a:latin typeface="Cambria Math" panose="02040503050406030204" pitchFamily="18" charset="0"/>
                            <a:ea typeface="Calibri" panose="020F0502020204030204" pitchFamily="34" charset="0"/>
                            <a:cs typeface="Times New Roman" panose="02020603050405020304" pitchFamily="18" charset="0"/>
                          </a:rPr>
                          <m:t>90</m:t>
                        </m:r>
                      </m:e>
                      <m:sup>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o</m:t>
                        </m:r>
                      </m:sup>
                    </m:sSup>
                  </m:oMath>
                </a14:m>
                <a:r>
                  <a:rPr lang="vi-VN" sz="1800" dirty="0">
                    <a:effectLst/>
                    <a:latin typeface="Arial" panose="020B0604020202020204" pitchFamily="34" charset="0"/>
                    <a:ea typeface="Calibri" panose="020F0502020204030204" pitchFamily="34" charset="0"/>
                    <a:cs typeface="Arial" panose="020B0604020202020204" pitchFamily="34" charset="0"/>
                  </a:rPr>
                  <a:t> </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SM</m:t>
                    </m:r>
                  </m:oMath>
                </a14:m>
                <a:r>
                  <a:rPr lang="vi-VN" sz="1800" dirty="0">
                    <a:effectLst/>
                    <a:latin typeface="Arial" panose="020B0604020202020204" pitchFamily="34" charset="0"/>
                    <a:ea typeface="Calibri" panose="020F0502020204030204" pitchFamily="34" charset="0"/>
                    <a:cs typeface="Arial" panose="020B0604020202020204" pitchFamily="34" charset="0"/>
                  </a:rPr>
                  <a:t> chung</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14:m>
                  <m:oMath xmlns:m="http://schemas.openxmlformats.org/officeDocument/2006/math">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MSE</m:t>
                        </m:r>
                      </m:e>
                    </m:acc>
                    <m:r>
                      <a:rPr lang="vi-VN" sz="1800" i="0">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VN" sz="1800" i="1">
                            <a:effectLst/>
                            <a:latin typeface="Cambria Math" panose="02040503050406030204" pitchFamily="18" charset="0"/>
                            <a:ea typeface="Calibri" panose="020F0502020204030204" pitchFamily="34" charset="0"/>
                            <a:cs typeface="Times New Roman" panose="02020603050405020304" pitchFamily="18" charset="0"/>
                          </a:rPr>
                        </m:ctrlPr>
                      </m:accPr>
                      <m:e>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MSF</m:t>
                        </m:r>
                      </m:e>
                    </m:acc>
                  </m:oMath>
                </a14:m>
                <a:r>
                  <a:rPr lang="vi-VN" sz="1800" dirty="0">
                    <a:effectLst/>
                    <a:latin typeface="Arial" panose="020B0604020202020204" pitchFamily="34" charset="0"/>
                    <a:ea typeface="Calibri" panose="020F0502020204030204" pitchFamily="34" charset="0"/>
                    <a:cs typeface="Arial" panose="020B0604020202020204" pitchFamily="34" charset="0"/>
                  </a:rPr>
                  <a:t> (cmt)</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=&gt; </a:t>
                </a:r>
                <a14:m>
                  <m:oMath xmlns:m="http://schemas.openxmlformats.org/officeDocument/2006/math">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SME</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SMF</m:t>
                    </m:r>
                  </m:oMath>
                </a14:m>
                <a:r>
                  <a:rPr lang="vi-VN" sz="1800" dirty="0">
                    <a:effectLst/>
                    <a:latin typeface="Arial" panose="020B0604020202020204" pitchFamily="34" charset="0"/>
                    <a:ea typeface="Calibri" panose="020F0502020204030204" pitchFamily="34" charset="0"/>
                    <a:cs typeface="Arial" panose="020B0604020202020204" pitchFamily="34" charset="0"/>
                  </a:rPr>
                  <a:t> (g.c.g)</a:t>
                </a:r>
                <a:endParaRPr lang="en-VN" sz="18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=&gt; </a:t>
                </a:r>
                <a14:m>
                  <m:oMath xmlns:m="http://schemas.openxmlformats.org/officeDocument/2006/math">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SE</m:t>
                    </m:r>
                    <m:r>
                      <a:rPr lang="vi-VN" sz="18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vi-VN" sz="1800" i="0">
                        <a:effectLst/>
                        <a:latin typeface="Cambria Math" panose="02040503050406030204" pitchFamily="18" charset="0"/>
                        <a:ea typeface="Calibri" panose="020F0502020204030204" pitchFamily="34" charset="0"/>
                        <a:cs typeface="Times New Roman" panose="02020603050405020304" pitchFamily="18" charset="0"/>
                      </a:rPr>
                      <m:t>SF</m:t>
                    </m:r>
                  </m:oMath>
                </a14:m>
                <a:r>
                  <a:rPr lang="vi-VN" sz="1800" dirty="0">
                    <a:effectLst/>
                    <a:latin typeface="Arial" panose="020B0604020202020204" pitchFamily="34" charset="0"/>
                    <a:ea typeface="Calibri" panose="020F0502020204030204" pitchFamily="34" charset="0"/>
                    <a:cs typeface="Arial" panose="020B0604020202020204" pitchFamily="34" charset="0"/>
                  </a:rPr>
                  <a:t> (hai cạnh tương ứng)</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BD78FC47-26F1-C076-D9D8-1C5E4A8D5559}"/>
                  </a:ext>
                </a:extLst>
              </p:cNvPr>
              <p:cNvSpPr txBox="1">
                <a:spLocks noRot="1" noChangeAspect="1" noMove="1" noResize="1" noEditPoints="1" noAdjustHandles="1" noChangeArrowheads="1" noChangeShapeType="1" noTextEdit="1"/>
              </p:cNvSpPr>
              <p:nvPr/>
            </p:nvSpPr>
            <p:spPr>
              <a:xfrm>
                <a:off x="718734" y="426642"/>
                <a:ext cx="7706532" cy="3959097"/>
              </a:xfrm>
              <a:prstGeom prst="rect">
                <a:avLst/>
              </a:prstGeom>
              <a:blipFill>
                <a:blip r:embed="rId2"/>
                <a:stretch>
                  <a:fillRect l="-658" b="-1278"/>
                </a:stretch>
              </a:blipFill>
            </p:spPr>
            <p:txBody>
              <a:bodyPr/>
              <a:lstStyle/>
              <a:p>
                <a:r>
                  <a:rPr lang="en-VN">
                    <a:noFill/>
                  </a:rPr>
                  <a:t> </a:t>
                </a:r>
              </a:p>
            </p:txBody>
          </p:sp>
        </mc:Fallback>
      </mc:AlternateContent>
      <p:pic>
        <p:nvPicPr>
          <p:cNvPr id="6" name="Picture 5" descr="A diagram of a circle with lines and circles&#10;&#10;Description automatically generated">
            <a:extLst>
              <a:ext uri="{FF2B5EF4-FFF2-40B4-BE49-F238E27FC236}">
                <a16:creationId xmlns:a16="http://schemas.microsoft.com/office/drawing/2014/main" id="{E443A6DD-D118-7FB0-7426-8EDF05B50F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31156" y="1427822"/>
            <a:ext cx="4565169" cy="2287856"/>
          </a:xfrm>
          <a:prstGeom prst="rect">
            <a:avLst/>
          </a:prstGeom>
          <a:noFill/>
        </p:spPr>
      </p:pic>
    </p:spTree>
    <p:extLst>
      <p:ext uri="{BB962C8B-B14F-4D97-AF65-F5344CB8AC3E}">
        <p14:creationId xmlns:p14="http://schemas.microsoft.com/office/powerpoint/2010/main" val="225952396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500"/>
                                        <p:tgtEl>
                                          <p:spTgt spid="6"/>
                                        </p:tgtEl>
                                      </p:cBhvr>
                                    </p:animEffect>
                                  </p:childTnLst>
                                </p:cTn>
                              </p:par>
                              <p:par>
                                <p:cTn id="8" presetID="18" presetClass="entr" presetSubtype="12"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strips(downLeft)">
                                      <p:cBhvr>
                                        <p:cTn id="10" dur="500"/>
                                        <p:tgtEl>
                                          <p:spTgt spid="5">
                                            <p:txEl>
                                              <p:pRg st="0" end="0"/>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Effect transition="in" filter="strips(downLeft)">
                                      <p:cBhvr>
                                        <p:cTn id="13" dur="500"/>
                                        <p:tgtEl>
                                          <p:spTgt spid="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strips(downLeft)">
                                      <p:cBhvr>
                                        <p:cTn id="18" dur="500"/>
                                        <p:tgtEl>
                                          <p:spTgt spid="5">
                                            <p:txEl>
                                              <p:pRg st="2" end="2"/>
                                            </p:txEl>
                                          </p:spTgt>
                                        </p:tgtEl>
                                      </p:cBhvr>
                                    </p:animEffect>
                                  </p:childTnLst>
                                </p:cTn>
                              </p:par>
                              <p:par>
                                <p:cTn id="19" presetID="18" presetClass="entr" presetSubtype="12"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strips(downLeft)">
                                      <p:cBhvr>
                                        <p:cTn id="21" dur="500"/>
                                        <p:tgtEl>
                                          <p:spTgt spid="5">
                                            <p:txEl>
                                              <p:pRg st="3" end="3"/>
                                            </p:txEl>
                                          </p:spTgt>
                                        </p:tgtEl>
                                      </p:cBhvr>
                                    </p:animEffect>
                                  </p:childTnLst>
                                </p:cTn>
                              </p:par>
                              <p:par>
                                <p:cTn id="22" presetID="18" presetClass="entr" presetSubtype="12" fill="hold" nodeType="withEffect">
                                  <p:stCondLst>
                                    <p:cond delay="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strips(downLeft)">
                                      <p:cBhvr>
                                        <p:cTn id="24" dur="500"/>
                                        <p:tgtEl>
                                          <p:spTgt spid="5">
                                            <p:txEl>
                                              <p:pRg st="4" end="4"/>
                                            </p:txEl>
                                          </p:spTgt>
                                        </p:tgtEl>
                                      </p:cBhvr>
                                    </p:animEffect>
                                  </p:childTnLst>
                                </p:cTn>
                              </p:par>
                              <p:par>
                                <p:cTn id="25" presetID="18" presetClass="entr" presetSubtype="12"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strips(down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strips(down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strips(downLeft)">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nip Diagonal Corner Rectangle 1">
            <a:extLst>
              <a:ext uri="{FF2B5EF4-FFF2-40B4-BE49-F238E27FC236}">
                <a16:creationId xmlns:a16="http://schemas.microsoft.com/office/drawing/2014/main" id="{94E44982-F28A-C2D1-DA8F-35C4AFF2EC39}"/>
              </a:ext>
            </a:extLst>
          </p:cNvPr>
          <p:cNvSpPr/>
          <p:nvPr/>
        </p:nvSpPr>
        <p:spPr>
          <a:xfrm>
            <a:off x="1700937" y="546584"/>
            <a:ext cx="5742125" cy="729802"/>
          </a:xfrm>
          <a:prstGeom prst="snip2Diag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b="1" dirty="0">
                <a:solidFill>
                  <a:srgbClr val="00B050"/>
                </a:solidFill>
                <a:latin typeface="Arial" panose="020B0604020202020204" pitchFamily="34" charset="0"/>
                <a:cs typeface="Arial" panose="020B0604020202020204" pitchFamily="34" charset="0"/>
              </a:rPr>
              <a:t>HƯỚNG DẪN VỀ NHÀ</a:t>
            </a:r>
          </a:p>
        </p:txBody>
      </p:sp>
      <p:sp>
        <p:nvSpPr>
          <p:cNvPr id="4" name="TextBox 3">
            <a:extLst>
              <a:ext uri="{FF2B5EF4-FFF2-40B4-BE49-F238E27FC236}">
                <a16:creationId xmlns:a16="http://schemas.microsoft.com/office/drawing/2014/main" id="{0CB02FA8-F8B3-025C-9937-E556FE58082A}"/>
              </a:ext>
            </a:extLst>
          </p:cNvPr>
          <p:cNvSpPr txBox="1"/>
          <p:nvPr/>
        </p:nvSpPr>
        <p:spPr>
          <a:xfrm>
            <a:off x="616058" y="1526993"/>
            <a:ext cx="8419454" cy="2347566"/>
          </a:xfrm>
          <a:prstGeom prst="rect">
            <a:avLst/>
          </a:prstGeom>
          <a:noFill/>
        </p:spPr>
        <p:txBody>
          <a:bodyPr wrap="square">
            <a:spAutoFit/>
          </a:bodyPr>
          <a:lstStyle/>
          <a:p>
            <a:pPr marL="285750" indent="-285750" algn="just">
              <a:lnSpc>
                <a:spcPct val="200000"/>
              </a:lnSpc>
              <a:spcBef>
                <a:spcPts val="300"/>
              </a:spcBef>
              <a:spcAft>
                <a:spcPts val="300"/>
              </a:spcAft>
              <a:buFont typeface="Arial" panose="020B0604020202020204" pitchFamily="34" charset="0"/>
              <a:buChar char="•"/>
            </a:pPr>
            <a:r>
              <a:rPr lang="pt-BR" sz="2400" dirty="0" err="1">
                <a:effectLst/>
                <a:latin typeface="Arial" panose="020B0604020202020204" pitchFamily="34" charset="0"/>
                <a:ea typeface="Calibri" panose="020F0502020204030204" pitchFamily="34" charset="0"/>
                <a:cs typeface="Arial" panose="020B0604020202020204" pitchFamily="34" charset="0"/>
              </a:rPr>
              <a:t>Ghi</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nhớ</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kiến</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thức</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trong</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bài</a:t>
            </a:r>
            <a:r>
              <a:rPr lang="pt-BR" sz="2400" dirty="0">
                <a:effectLst/>
                <a:latin typeface="Arial" panose="020B0604020202020204" pitchFamily="34" charset="0"/>
                <a:ea typeface="Calibri" panose="020F0502020204030204" pitchFamily="34" charset="0"/>
                <a:cs typeface="Arial" panose="020B0604020202020204" pitchFamily="34" charset="0"/>
              </a:rPr>
              <a:t>.</a:t>
            </a:r>
            <a:endParaRPr lang="en-VN" sz="2400" dirty="0">
              <a:effectLst/>
              <a:latin typeface="Arial" panose="020B0604020202020204" pitchFamily="34" charset="0"/>
              <a:ea typeface="Arial" panose="020B0604020202020204" pitchFamily="34" charset="0"/>
              <a:cs typeface="Arial" panose="020B0604020202020204" pitchFamily="34" charset="0"/>
            </a:endParaRPr>
          </a:p>
          <a:p>
            <a:pPr marL="285750" indent="-285750">
              <a:lnSpc>
                <a:spcPct val="200000"/>
              </a:lnSpc>
              <a:spcBef>
                <a:spcPts val="300"/>
              </a:spcBef>
              <a:spcAft>
                <a:spcPts val="300"/>
              </a:spcAft>
              <a:buFont typeface="Arial" panose="020B0604020202020204" pitchFamily="34" charset="0"/>
              <a:buChar char="•"/>
            </a:pPr>
            <a:r>
              <a:rPr lang="pt-BR" sz="2400" dirty="0" err="1">
                <a:effectLst/>
                <a:latin typeface="Arial" panose="020B0604020202020204" pitchFamily="34" charset="0"/>
                <a:ea typeface="Calibri" panose="020F0502020204030204" pitchFamily="34" charset="0"/>
                <a:cs typeface="Arial" panose="020B0604020202020204" pitchFamily="34" charset="0"/>
              </a:rPr>
              <a:t>Hoàn</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thành</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bài</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tập</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trong</a:t>
            </a:r>
            <a:r>
              <a:rPr lang="pt-BR" sz="2400" dirty="0">
                <a:effectLst/>
                <a:latin typeface="Arial" panose="020B0604020202020204" pitchFamily="34" charset="0"/>
                <a:ea typeface="Calibri" panose="020F0502020204030204" pitchFamily="34" charset="0"/>
                <a:cs typeface="Arial" panose="020B0604020202020204" pitchFamily="34" charset="0"/>
              </a:rPr>
              <a:t> SBT.</a:t>
            </a:r>
            <a:endParaRPr lang="en-VN" sz="24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200000"/>
              </a:lnSpc>
              <a:spcBef>
                <a:spcPts val="300"/>
              </a:spcBef>
              <a:spcAft>
                <a:spcPts val="300"/>
              </a:spcAft>
              <a:buFont typeface="Arial" panose="020B0604020202020204" pitchFamily="34" charset="0"/>
              <a:buChar char="•"/>
            </a:pPr>
            <a:r>
              <a:rPr lang="pt-BR" sz="2400" dirty="0" err="1">
                <a:effectLst/>
                <a:latin typeface="Arial" panose="020B0604020202020204" pitchFamily="34" charset="0"/>
                <a:ea typeface="Calibri" panose="020F0502020204030204" pitchFamily="34" charset="0"/>
                <a:cs typeface="Arial" panose="020B0604020202020204" pitchFamily="34" charset="0"/>
              </a:rPr>
              <a:t>Chuẩn</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bị</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bài</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dirty="0" err="1">
                <a:effectLst/>
                <a:latin typeface="Arial" panose="020B0604020202020204" pitchFamily="34" charset="0"/>
                <a:ea typeface="Calibri" panose="020F0502020204030204" pitchFamily="34" charset="0"/>
                <a:cs typeface="Arial" panose="020B0604020202020204" pitchFamily="34" charset="0"/>
              </a:rPr>
              <a:t>sau</a:t>
            </a:r>
            <a:r>
              <a:rPr lang="pt-BR" sz="2400" dirty="0">
                <a:effectLst/>
                <a:latin typeface="Arial" panose="020B0604020202020204" pitchFamily="34" charset="0"/>
                <a:ea typeface="Calibri" panose="020F0502020204030204" pitchFamily="34" charset="0"/>
                <a:cs typeface="Arial" panose="020B0604020202020204" pitchFamily="34" charset="0"/>
              </a:rPr>
              <a:t> </a:t>
            </a:r>
            <a:r>
              <a:rPr lang="pt-BR" sz="2400" b="1" i="1" dirty="0">
                <a:effectLst/>
                <a:latin typeface="Arial" panose="020B0604020202020204" pitchFamily="34" charset="0"/>
                <a:ea typeface="Calibri" panose="020F0502020204030204" pitchFamily="34" charset="0"/>
                <a:cs typeface="Arial" panose="020B0604020202020204" pitchFamily="34" charset="0"/>
              </a:rPr>
              <a:t>“</a:t>
            </a:r>
            <a:r>
              <a:rPr lang="vi-VN" sz="2400" b="1" i="1" dirty="0">
                <a:effectLst/>
                <a:latin typeface="Arial" panose="020B0604020202020204" pitchFamily="34" charset="0"/>
                <a:ea typeface="Calibri" panose="020F0502020204030204" pitchFamily="34" charset="0"/>
                <a:cs typeface="Arial" panose="020B0604020202020204" pitchFamily="34" charset="0"/>
              </a:rPr>
              <a:t>Vị trí tương đối của hai đường tròn</a:t>
            </a:r>
            <a:r>
              <a:rPr lang="pt-BR" sz="2400" b="1" i="1" dirty="0">
                <a:effectLst/>
                <a:latin typeface="Arial" panose="020B0604020202020204" pitchFamily="34" charset="0"/>
                <a:ea typeface="Calibri" panose="020F0502020204030204" pitchFamily="34" charset="0"/>
                <a:cs typeface="Arial" panose="020B0604020202020204" pitchFamily="34" charset="0"/>
              </a:rPr>
              <a:t>”.</a:t>
            </a:r>
            <a:endParaRPr lang="en-VN" sz="1400" i="1"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9874344"/>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C057FA8-1C6E-AA7D-62E0-0D1490D9647D}"/>
              </a:ext>
            </a:extLst>
          </p:cNvPr>
          <p:cNvSpPr/>
          <p:nvPr/>
        </p:nvSpPr>
        <p:spPr>
          <a:xfrm>
            <a:off x="964769" y="1026240"/>
            <a:ext cx="7214460" cy="1545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spcBef>
                <a:spcPts val="300"/>
              </a:spcBef>
              <a:spcAft>
                <a:spcPts val="300"/>
              </a:spcAft>
            </a:pPr>
            <a:r>
              <a:rPr lang="vi-VN" sz="3200" b="1" dirty="0">
                <a:solidFill>
                  <a:schemeClr val="bg2">
                    <a:lumMod val="75000"/>
                  </a:schemeClr>
                </a:solidFill>
                <a:effectLst/>
                <a:latin typeface="Arial" panose="020B0604020202020204" pitchFamily="34" charset="0"/>
                <a:ea typeface="Times New Roman" panose="02020603050405020304" pitchFamily="18" charset="0"/>
                <a:cs typeface="Arial" panose="020B0604020202020204" pitchFamily="34" charset="0"/>
              </a:rPr>
              <a:t>1. Vị trí tương đối của đường thẳng và đường tròn</a:t>
            </a:r>
            <a:endParaRPr lang="en-VN" sz="3200" dirty="0">
              <a:solidFill>
                <a:schemeClr val="bg2">
                  <a:lumMod val="75000"/>
                </a:schemeClr>
              </a:solidFill>
              <a:effectLst/>
              <a:latin typeface="Arial" panose="020B0604020202020204" pitchFamily="34" charset="0"/>
              <a:ea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1A77D872-37B7-74CD-A5CF-DE53B5718A0A}"/>
              </a:ext>
            </a:extLst>
          </p:cNvPr>
          <p:cNvSpPr txBox="1"/>
          <p:nvPr/>
        </p:nvSpPr>
        <p:spPr>
          <a:xfrm>
            <a:off x="471715" y="2793214"/>
            <a:ext cx="8448541" cy="523220"/>
          </a:xfrm>
          <a:prstGeom prst="rect">
            <a:avLst/>
          </a:prstGeom>
          <a:noFill/>
        </p:spPr>
        <p:txBody>
          <a:bodyPr wrap="square">
            <a:spAutoFit/>
          </a:bodyPr>
          <a:lstStyle/>
          <a:p>
            <a:pPr algn="ctr">
              <a:spcBef>
                <a:spcPts val="300"/>
              </a:spcBef>
              <a:spcAft>
                <a:spcPts val="300"/>
              </a:spcAft>
            </a:pPr>
            <a:r>
              <a:rPr lang="vi-VN" sz="2800" b="1" dirty="0">
                <a:effectLst/>
                <a:latin typeface="Arial" panose="020B0604020202020204" pitchFamily="34" charset="0"/>
                <a:ea typeface="Times New Roman" panose="02020603050405020304" pitchFamily="18" charset="0"/>
                <a:cs typeface="Arial" panose="020B0604020202020204" pitchFamily="34" charset="0"/>
              </a:rPr>
              <a:t>Số điểm chung của đường thẳng và đường tròn</a:t>
            </a:r>
            <a:endParaRPr lang="en-VN" sz="2800" dirty="0">
              <a:effectLst/>
              <a:latin typeface="Arial" panose="020B0604020202020204" pitchFamily="34" charset="0"/>
              <a:ea typeface="Arial" panose="020B0604020202020204" pitchFamily="34" charset="0"/>
              <a:cs typeface="Arial" panose="020B0604020202020204" pitchFamily="34" charset="0"/>
            </a:endParaRPr>
          </a:p>
        </p:txBody>
      </p:sp>
      <p:sp>
        <p:nvSpPr>
          <p:cNvPr id="11" name="Freeform 26">
            <a:extLst>
              <a:ext uri="{FF2B5EF4-FFF2-40B4-BE49-F238E27FC236}">
                <a16:creationId xmlns:a16="http://schemas.microsoft.com/office/drawing/2014/main" id="{295727DF-E411-F40B-D1DC-671F73BBEFFC}"/>
              </a:ext>
            </a:extLst>
          </p:cNvPr>
          <p:cNvSpPr/>
          <p:nvPr/>
        </p:nvSpPr>
        <p:spPr>
          <a:xfrm>
            <a:off x="7273538" y="3524578"/>
            <a:ext cx="1811382" cy="1618922"/>
          </a:xfrm>
          <a:custGeom>
            <a:avLst/>
            <a:gdLst/>
            <a:ahLst/>
            <a:cxnLst/>
            <a:rect l="l" t="t" r="r" b="b"/>
            <a:pathLst>
              <a:path w="1811382" h="1618922">
                <a:moveTo>
                  <a:pt x="0" y="0"/>
                </a:moveTo>
                <a:lnTo>
                  <a:pt x="1811381" y="0"/>
                </a:lnTo>
                <a:lnTo>
                  <a:pt x="1811381" y="1618923"/>
                </a:lnTo>
                <a:lnTo>
                  <a:pt x="0" y="1618923"/>
                </a:lnTo>
                <a:lnTo>
                  <a:pt x="0" y="0"/>
                </a:lnTo>
                <a:close/>
              </a:path>
            </a:pathLst>
          </a:custGeom>
          <a:blipFill>
            <a:blip r:embed="rId2"/>
            <a:stretch>
              <a:fillRect/>
            </a:stretch>
          </a:blipFill>
        </p:spPr>
      </p:sp>
    </p:spTree>
    <p:extLst>
      <p:ext uri="{BB962C8B-B14F-4D97-AF65-F5344CB8AC3E}">
        <p14:creationId xmlns:p14="http://schemas.microsoft.com/office/powerpoint/2010/main" val="4264119038"/>
      </p:ext>
    </p:extLst>
  </p:cSld>
  <p:clrMapOvr>
    <a:masterClrMapping/>
  </p:clrMapOvr>
  <p:transition spd="med">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248D2B-2CD7-FE5E-3EE2-5D20ED17F01F}"/>
              </a:ext>
            </a:extLst>
          </p:cNvPr>
          <p:cNvSpPr txBox="1"/>
          <p:nvPr/>
        </p:nvSpPr>
        <p:spPr>
          <a:xfrm>
            <a:off x="581186" y="1603151"/>
            <a:ext cx="7981628" cy="1937197"/>
          </a:xfrm>
          <a:prstGeom prst="rect">
            <a:avLst/>
          </a:prstGeom>
          <a:noFill/>
        </p:spPr>
        <p:txBody>
          <a:bodyPr wrap="square">
            <a:spAutoFit/>
          </a:bodyPr>
          <a:lstStyle/>
          <a:p>
            <a:pPr algn="ctr">
              <a:lnSpc>
                <a:spcPct val="150000"/>
              </a:lnSpc>
              <a:spcBef>
                <a:spcPts val="200"/>
              </a:spcBef>
            </a:pPr>
            <a:r>
              <a:rPr lang="vi-VN" sz="4200" b="1" dirty="0">
                <a:solidFill>
                  <a:srgbClr val="0432FF"/>
                </a:solidFill>
                <a:effectLst/>
                <a:latin typeface="Arial" panose="020B0604020202020204" pitchFamily="34" charset="0"/>
                <a:ea typeface="Times New Roman" panose="02020603050405020304" pitchFamily="18" charset="0"/>
                <a:cs typeface="Arial" panose="020B0604020202020204" pitchFamily="34" charset="0"/>
              </a:rPr>
              <a:t>CẢM ƠN CÁC EM ĐÃ </a:t>
            </a:r>
          </a:p>
          <a:p>
            <a:pPr algn="ctr">
              <a:lnSpc>
                <a:spcPct val="150000"/>
              </a:lnSpc>
              <a:spcBef>
                <a:spcPts val="200"/>
              </a:spcBef>
            </a:pPr>
            <a:r>
              <a:rPr lang="vi-VN" sz="4200" b="1" dirty="0">
                <a:solidFill>
                  <a:srgbClr val="0432FF"/>
                </a:solidFill>
                <a:effectLst/>
                <a:latin typeface="Arial" panose="020B0604020202020204" pitchFamily="34" charset="0"/>
                <a:ea typeface="Times New Roman" panose="02020603050405020304" pitchFamily="18" charset="0"/>
                <a:cs typeface="Arial" panose="020B0604020202020204" pitchFamily="34" charset="0"/>
              </a:rPr>
              <a:t>LẮNG NGHE, HẸN GẶP LẠI!</a:t>
            </a:r>
            <a:endParaRPr lang="en-VN" sz="4200" b="1" dirty="0">
              <a:solidFill>
                <a:srgbClr val="FF9300"/>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4" name="Picture 3">
            <a:extLst>
              <a:ext uri="{FF2B5EF4-FFF2-40B4-BE49-F238E27FC236}">
                <a16:creationId xmlns:a16="http://schemas.microsoft.com/office/drawing/2014/main" id="{8019B6CB-76DB-7ACF-7E2C-14F6F534F9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5642" y="3540348"/>
            <a:ext cx="2999147" cy="1700874"/>
          </a:xfrm>
          <a:prstGeom prst="rect">
            <a:avLst/>
          </a:prstGeom>
        </p:spPr>
      </p:pic>
      <p:sp>
        <p:nvSpPr>
          <p:cNvPr id="5" name="Freeform 4">
            <a:extLst>
              <a:ext uri="{FF2B5EF4-FFF2-40B4-BE49-F238E27FC236}">
                <a16:creationId xmlns:a16="http://schemas.microsoft.com/office/drawing/2014/main" id="{DE51136F-2CD3-B6FB-23FD-4BCB1676FAE3}"/>
              </a:ext>
            </a:extLst>
          </p:cNvPr>
          <p:cNvSpPr/>
          <p:nvPr/>
        </p:nvSpPr>
        <p:spPr>
          <a:xfrm>
            <a:off x="450212" y="362272"/>
            <a:ext cx="1760427" cy="1411543"/>
          </a:xfrm>
          <a:custGeom>
            <a:avLst/>
            <a:gdLst/>
            <a:ahLst/>
            <a:cxnLst/>
            <a:rect l="l" t="t" r="r" b="b"/>
            <a:pathLst>
              <a:path w="1760427" h="1411543">
                <a:moveTo>
                  <a:pt x="0" y="0"/>
                </a:moveTo>
                <a:lnTo>
                  <a:pt x="1760427" y="0"/>
                </a:lnTo>
                <a:lnTo>
                  <a:pt x="1760427" y="1411543"/>
                </a:lnTo>
                <a:lnTo>
                  <a:pt x="0" y="1411543"/>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Tree>
    <p:extLst>
      <p:ext uri="{BB962C8B-B14F-4D97-AF65-F5344CB8AC3E}">
        <p14:creationId xmlns:p14="http://schemas.microsoft.com/office/powerpoint/2010/main" val="37932986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E5A394-3731-19F5-A698-8888E0E3EE2E}"/>
              </a:ext>
            </a:extLst>
          </p:cNvPr>
          <p:cNvPicPr>
            <a:picLocks noChangeAspect="1"/>
          </p:cNvPicPr>
          <p:nvPr/>
        </p:nvPicPr>
        <p:blipFill>
          <a:blip r:embed="rId2"/>
          <a:stretch>
            <a:fillRect/>
          </a:stretch>
        </p:blipFill>
        <p:spPr>
          <a:xfrm>
            <a:off x="891095" y="2387389"/>
            <a:ext cx="7772400" cy="2356571"/>
          </a:xfrm>
          <a:prstGeom prst="rect">
            <a:avLst/>
          </a:prstGeom>
        </p:spPr>
      </p:pic>
      <p:sp>
        <p:nvSpPr>
          <p:cNvPr id="4" name="TextBox 3">
            <a:extLst>
              <a:ext uri="{FF2B5EF4-FFF2-40B4-BE49-F238E27FC236}">
                <a16:creationId xmlns:a16="http://schemas.microsoft.com/office/drawing/2014/main" id="{5070E2EB-CCB8-3FD1-3464-EB9208A28763}"/>
              </a:ext>
            </a:extLst>
          </p:cNvPr>
          <p:cNvSpPr txBox="1"/>
          <p:nvPr/>
        </p:nvSpPr>
        <p:spPr>
          <a:xfrm>
            <a:off x="215011" y="214874"/>
            <a:ext cx="2980303" cy="369332"/>
          </a:xfrm>
          <a:prstGeom prst="rect">
            <a:avLst/>
          </a:prstGeom>
          <a:solidFill>
            <a:schemeClr val="bg1"/>
          </a:solidFill>
          <a:ln>
            <a:solidFill>
              <a:schemeClr val="accent2">
                <a:lumMod val="50000"/>
              </a:schemeClr>
            </a:solidFill>
          </a:ln>
        </p:spPr>
        <p:txBody>
          <a:bodyPr wrap="none" rtlCol="0">
            <a:spAutoFit/>
          </a:bodyPr>
          <a:lstStyle/>
          <a:p>
            <a:r>
              <a:rPr lang="en-VN" sz="1800" b="1" dirty="0">
                <a:solidFill>
                  <a:schemeClr val="accent2">
                    <a:lumMod val="50000"/>
                  </a:schemeClr>
                </a:solidFill>
              </a:rPr>
              <a:t>Hoạt động 1 (SGK – tr.99)</a:t>
            </a:r>
          </a:p>
        </p:txBody>
      </p:sp>
      <p:sp>
        <p:nvSpPr>
          <p:cNvPr id="5" name="TextBox 4">
            <a:extLst>
              <a:ext uri="{FF2B5EF4-FFF2-40B4-BE49-F238E27FC236}">
                <a16:creationId xmlns:a16="http://schemas.microsoft.com/office/drawing/2014/main" id="{5CCA55DB-758F-658A-E7A7-50EAC145C18F}"/>
              </a:ext>
            </a:extLst>
          </p:cNvPr>
          <p:cNvSpPr txBox="1"/>
          <p:nvPr/>
        </p:nvSpPr>
        <p:spPr>
          <a:xfrm>
            <a:off x="665330" y="634314"/>
            <a:ext cx="8223930" cy="1702967"/>
          </a:xfrm>
          <a:prstGeom prst="rect">
            <a:avLst/>
          </a:prstGeom>
          <a:noFill/>
        </p:spPr>
        <p:txBody>
          <a:bodyPr wrap="square">
            <a:spAutoFit/>
          </a:bodyPr>
          <a:lstStyle/>
          <a:p>
            <a:pPr algn="just">
              <a:lnSpc>
                <a:spcPct val="150000"/>
              </a:lnSpc>
              <a:spcBef>
                <a:spcPts val="300"/>
              </a:spcBef>
              <a:spcAft>
                <a:spcPts val="300"/>
              </a:spcAft>
            </a:pPr>
            <a:r>
              <a:rPr lang="vi-VN" sz="1800" dirty="0">
                <a:effectLst/>
                <a:latin typeface="Arial" panose="020B0604020202020204" pitchFamily="34" charset="0"/>
                <a:ea typeface="Calibri" panose="020F0502020204030204" pitchFamily="34" charset="0"/>
                <a:cs typeface="Arial" panose="020B0604020202020204" pitchFamily="34" charset="0"/>
              </a:rPr>
              <a:t>Cho đường thẳng a và điểm O. Gọi H là chân đường vuông góc hạ từ O xuống a, và A là một điểm thuộc tia OH. Trong mỗi trường hợp sau đây, hãy vẽ đường tròn (O; OA) và cho biết đường thẳng a và đường tròn (O; OA) có bao nhiêu điểm chung?</a:t>
            </a:r>
            <a:endParaRPr lang="en-VN" sz="18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96552116"/>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E290364-5CF4-260D-D36A-CE29CA6EE957}"/>
              </a:ext>
            </a:extLst>
          </p:cNvPr>
          <p:cNvSpPr txBox="1"/>
          <p:nvPr/>
        </p:nvSpPr>
        <p:spPr>
          <a:xfrm>
            <a:off x="4261658" y="387458"/>
            <a:ext cx="620683" cy="369332"/>
          </a:xfrm>
          <a:prstGeom prst="rect">
            <a:avLst/>
          </a:prstGeom>
          <a:noFill/>
        </p:spPr>
        <p:txBody>
          <a:bodyPr wrap="none" rtlCol="0">
            <a:spAutoFit/>
          </a:bodyPr>
          <a:lstStyle/>
          <a:p>
            <a:r>
              <a:rPr lang="en-VN" sz="1800" b="1" dirty="0">
                <a:solidFill>
                  <a:srgbClr val="FF0000"/>
                </a:solidFill>
              </a:rPr>
              <a:t>Giải</a:t>
            </a:r>
          </a:p>
        </p:txBody>
      </p:sp>
      <p:sp>
        <p:nvSpPr>
          <p:cNvPr id="4" name="TextBox 3">
            <a:extLst>
              <a:ext uri="{FF2B5EF4-FFF2-40B4-BE49-F238E27FC236}">
                <a16:creationId xmlns:a16="http://schemas.microsoft.com/office/drawing/2014/main" id="{B0C010F4-F0C0-4BEA-19F6-F05169D22BE9}"/>
              </a:ext>
            </a:extLst>
          </p:cNvPr>
          <p:cNvSpPr txBox="1"/>
          <p:nvPr/>
        </p:nvSpPr>
        <p:spPr>
          <a:xfrm>
            <a:off x="689994" y="941456"/>
            <a:ext cx="1396536" cy="369332"/>
          </a:xfrm>
          <a:prstGeom prst="rect">
            <a:avLst/>
          </a:prstGeom>
          <a:noFill/>
        </p:spPr>
        <p:txBody>
          <a:bodyPr wrap="none" rtlCol="0">
            <a:spAutoFit/>
          </a:bodyPr>
          <a:lstStyle/>
          <a:p>
            <a:r>
              <a:rPr lang="en-VN" sz="1800" dirty="0"/>
              <a:t>a) OH &lt; OA</a:t>
            </a:r>
          </a:p>
        </p:txBody>
      </p:sp>
      <p:pic>
        <p:nvPicPr>
          <p:cNvPr id="5" name="Picture 4" descr="A circle with a circle and a circle with a circle and a circle with a circle and a circle with a circle and a circle with a circle and a circle with a circle and a circle with&#10;&#10;Description automatically generated">
            <a:extLst>
              <a:ext uri="{FF2B5EF4-FFF2-40B4-BE49-F238E27FC236}">
                <a16:creationId xmlns:a16="http://schemas.microsoft.com/office/drawing/2014/main" id="{AAB03656-1F27-7541-A99C-A2E496DC0D28}"/>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947239" y="756790"/>
            <a:ext cx="1667510" cy="1765935"/>
          </a:xfrm>
          <a:prstGeom prst="rect">
            <a:avLst/>
          </a:prstGeom>
          <a:noFill/>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07256E86-70CB-5685-0831-47BED7BA65E7}"/>
                  </a:ext>
                </a:extLst>
              </p:cNvPr>
              <p:cNvSpPr txBox="1"/>
              <p:nvPr/>
            </p:nvSpPr>
            <p:spPr>
              <a:xfrm>
                <a:off x="1053619" y="1685024"/>
                <a:ext cx="5118315" cy="369332"/>
              </a:xfrm>
              <a:prstGeom prst="rect">
                <a:avLst/>
              </a:prstGeom>
              <a:noFill/>
            </p:spPr>
            <p:txBody>
              <a:bodyPr wrap="square">
                <a:spAutoFit/>
              </a:bodyPr>
              <a:lstStyle/>
              <a:p>
                <a:pPr algn="ctr"/>
                <a:r>
                  <a:rPr lang="vi-VN"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Đường thẳng </a:t>
                </a:r>
                <a14:m>
                  <m:oMath xmlns:m="http://schemas.openxmlformats.org/officeDocument/2006/math">
                    <m:r>
                      <m:rPr>
                        <m:sty m:val="p"/>
                      </m:rPr>
                      <a:rPr lang="vi-VN" sz="1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và đường tròn có 2 điểm chung</a:t>
                </a:r>
                <a:r>
                  <a:rPr lang="en-VN" sz="1800" dirty="0">
                    <a:solidFill>
                      <a:srgbClr val="FF0000"/>
                    </a:solidFill>
                    <a:effectLst/>
                    <a:latin typeface="Arial" panose="020B0604020202020204" pitchFamily="34" charset="0"/>
                    <a:cs typeface="Arial" panose="020B0604020202020204" pitchFamily="34" charset="0"/>
                  </a:rPr>
                  <a:t> </a:t>
                </a:r>
                <a:endParaRPr lang="en-VN" sz="1800" dirty="0">
                  <a:solidFill>
                    <a:srgbClr val="FF0000"/>
                  </a:solidFill>
                  <a:latin typeface="Arial" panose="020B0604020202020204" pitchFamily="34" charset="0"/>
                  <a:cs typeface="Arial" panose="020B0604020202020204" pitchFamily="34" charset="0"/>
                </a:endParaRPr>
              </a:p>
            </p:txBody>
          </p:sp>
        </mc:Choice>
        <mc:Fallback xmlns="">
          <p:sp>
            <p:nvSpPr>
              <p:cNvPr id="7" name="TextBox 6">
                <a:extLst>
                  <a:ext uri="{FF2B5EF4-FFF2-40B4-BE49-F238E27FC236}">
                    <a16:creationId xmlns:a16="http://schemas.microsoft.com/office/drawing/2014/main" id="{07256E86-70CB-5685-0831-47BED7BA65E7}"/>
                  </a:ext>
                </a:extLst>
              </p:cNvPr>
              <p:cNvSpPr txBox="1">
                <a:spLocks noRot="1" noChangeAspect="1" noMove="1" noResize="1" noEditPoints="1" noAdjustHandles="1" noChangeArrowheads="1" noChangeShapeType="1" noTextEdit="1"/>
              </p:cNvSpPr>
              <p:nvPr/>
            </p:nvSpPr>
            <p:spPr>
              <a:xfrm>
                <a:off x="1053619" y="1685024"/>
                <a:ext cx="5118315" cy="369332"/>
              </a:xfrm>
              <a:prstGeom prst="rect">
                <a:avLst/>
              </a:prstGeom>
              <a:blipFill>
                <a:blip r:embed="rId4"/>
                <a:stretch>
                  <a:fillRect t="-6667" b="-26667"/>
                </a:stretch>
              </a:blipFill>
            </p:spPr>
            <p:txBody>
              <a:bodyPr/>
              <a:lstStyle/>
              <a:p>
                <a:r>
                  <a:rPr lang="en-VN">
                    <a:noFill/>
                  </a:rPr>
                  <a:t> </a:t>
                </a:r>
              </a:p>
            </p:txBody>
          </p:sp>
        </mc:Fallback>
      </mc:AlternateContent>
      <p:sp>
        <p:nvSpPr>
          <p:cNvPr id="8" name="TextBox 7">
            <a:extLst>
              <a:ext uri="{FF2B5EF4-FFF2-40B4-BE49-F238E27FC236}">
                <a16:creationId xmlns:a16="http://schemas.microsoft.com/office/drawing/2014/main" id="{874B64D6-7CC5-1ED6-292B-880EB3B86A05}"/>
              </a:ext>
            </a:extLst>
          </p:cNvPr>
          <p:cNvSpPr txBox="1"/>
          <p:nvPr/>
        </p:nvSpPr>
        <p:spPr>
          <a:xfrm>
            <a:off x="689994" y="2777266"/>
            <a:ext cx="1396536" cy="369332"/>
          </a:xfrm>
          <a:prstGeom prst="rect">
            <a:avLst/>
          </a:prstGeom>
          <a:noFill/>
        </p:spPr>
        <p:txBody>
          <a:bodyPr wrap="none" rtlCol="0">
            <a:spAutoFit/>
          </a:bodyPr>
          <a:lstStyle/>
          <a:p>
            <a:r>
              <a:rPr lang="en-VN" sz="1800" dirty="0"/>
              <a:t>b) OH = OA</a:t>
            </a:r>
          </a:p>
        </p:txBody>
      </p:sp>
      <p:pic>
        <p:nvPicPr>
          <p:cNvPr id="9" name="Picture 8" descr="A circle with a line and a circle with a line and a circle with a circle and a circle with a circle with a circle and a circle with a circle with a circle and a circle with&#10;&#10;Description automatically generated">
            <a:extLst>
              <a:ext uri="{FF2B5EF4-FFF2-40B4-BE49-F238E27FC236}">
                <a16:creationId xmlns:a16="http://schemas.microsoft.com/office/drawing/2014/main" id="{5EDBC53F-A5BF-7599-ECC4-9FD2BC19847F}"/>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93264" y="3050443"/>
            <a:ext cx="1721485" cy="1819910"/>
          </a:xfrm>
          <a:prstGeom prst="rect">
            <a:avLst/>
          </a:prstGeom>
          <a:noFill/>
        </p:spPr>
      </p:pic>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A62B11C-3F93-5C55-A923-429182B26D8C}"/>
                  </a:ext>
                </a:extLst>
              </p:cNvPr>
              <p:cNvSpPr txBox="1"/>
              <p:nvPr/>
            </p:nvSpPr>
            <p:spPr>
              <a:xfrm>
                <a:off x="1063335" y="3869508"/>
                <a:ext cx="5118315" cy="369332"/>
              </a:xfrm>
              <a:prstGeom prst="rect">
                <a:avLst/>
              </a:prstGeom>
              <a:noFill/>
            </p:spPr>
            <p:txBody>
              <a:bodyPr wrap="square">
                <a:spAutoFit/>
              </a:bodyPr>
              <a:lstStyle/>
              <a:p>
                <a:pPr algn="ctr"/>
                <a:r>
                  <a:rPr lang="vi-VN"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Đường thẳng </a:t>
                </a:r>
                <a14:m>
                  <m:oMath xmlns:m="http://schemas.openxmlformats.org/officeDocument/2006/math">
                    <m:r>
                      <m:rPr>
                        <m:sty m:val="p"/>
                      </m:rPr>
                      <a:rPr lang="vi-VN" sz="1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và đường tròn có 1 điểm chung</a:t>
                </a:r>
                <a:r>
                  <a:rPr lang="en-VN" sz="1800" dirty="0">
                    <a:solidFill>
                      <a:srgbClr val="FF0000"/>
                    </a:solidFill>
                    <a:effectLst/>
                    <a:latin typeface="Arial" panose="020B0604020202020204" pitchFamily="34" charset="0"/>
                    <a:cs typeface="Arial" panose="020B0604020202020204" pitchFamily="34" charset="0"/>
                  </a:rPr>
                  <a:t> </a:t>
                </a:r>
                <a:endParaRPr lang="en-VN" sz="1800" dirty="0">
                  <a:solidFill>
                    <a:srgbClr val="FF0000"/>
                  </a:solidFill>
                  <a:latin typeface="Arial" panose="020B0604020202020204" pitchFamily="34" charset="0"/>
                  <a:cs typeface="Arial" panose="020B0604020202020204" pitchFamily="34" charset="0"/>
                </a:endParaRPr>
              </a:p>
            </p:txBody>
          </p:sp>
        </mc:Choice>
        <mc:Fallback xmlns="">
          <p:sp>
            <p:nvSpPr>
              <p:cNvPr id="11" name="TextBox 10">
                <a:extLst>
                  <a:ext uri="{FF2B5EF4-FFF2-40B4-BE49-F238E27FC236}">
                    <a16:creationId xmlns:a16="http://schemas.microsoft.com/office/drawing/2014/main" id="{1A62B11C-3F93-5C55-A923-429182B26D8C}"/>
                  </a:ext>
                </a:extLst>
              </p:cNvPr>
              <p:cNvSpPr txBox="1">
                <a:spLocks noRot="1" noChangeAspect="1" noMove="1" noResize="1" noEditPoints="1" noAdjustHandles="1" noChangeArrowheads="1" noChangeShapeType="1" noTextEdit="1"/>
              </p:cNvSpPr>
              <p:nvPr/>
            </p:nvSpPr>
            <p:spPr>
              <a:xfrm>
                <a:off x="1063335" y="3869508"/>
                <a:ext cx="5118315" cy="369332"/>
              </a:xfrm>
              <a:prstGeom prst="rect">
                <a:avLst/>
              </a:prstGeom>
              <a:blipFill>
                <a:blip r:embed="rId7"/>
                <a:stretch>
                  <a:fillRect t="-6667" b="-26667"/>
                </a:stretch>
              </a:blipFill>
            </p:spPr>
            <p:txBody>
              <a:bodyPr/>
              <a:lstStyle/>
              <a:p>
                <a:r>
                  <a:rPr lang="en-VN">
                    <a:noFill/>
                  </a:rPr>
                  <a:t> </a:t>
                </a:r>
              </a:p>
            </p:txBody>
          </p:sp>
        </mc:Fallback>
      </mc:AlternateContent>
    </p:spTree>
    <p:extLst>
      <p:ext uri="{BB962C8B-B14F-4D97-AF65-F5344CB8AC3E}">
        <p14:creationId xmlns:p14="http://schemas.microsoft.com/office/powerpoint/2010/main" val="3007383549"/>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par>
                                <p:cTn id="13" presetID="18" presetClass="entr" presetSubtype="12"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par>
                                <p:cTn id="24" presetID="16" presetClass="entr" presetSubtype="2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ABD256-7C40-70D7-CAB5-C412444519E6}"/>
              </a:ext>
            </a:extLst>
          </p:cNvPr>
          <p:cNvSpPr txBox="1"/>
          <p:nvPr/>
        </p:nvSpPr>
        <p:spPr>
          <a:xfrm>
            <a:off x="867906" y="629104"/>
            <a:ext cx="1383712" cy="369332"/>
          </a:xfrm>
          <a:prstGeom prst="rect">
            <a:avLst/>
          </a:prstGeom>
          <a:noFill/>
        </p:spPr>
        <p:txBody>
          <a:bodyPr wrap="none" rtlCol="0">
            <a:spAutoFit/>
          </a:bodyPr>
          <a:lstStyle/>
          <a:p>
            <a:r>
              <a:rPr lang="en-VN" sz="1800" dirty="0"/>
              <a:t>c) OH &gt; OA</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72395317-0C71-2202-87AC-8801F471B401}"/>
                  </a:ext>
                </a:extLst>
              </p:cNvPr>
              <p:cNvSpPr txBox="1"/>
              <p:nvPr/>
            </p:nvSpPr>
            <p:spPr>
              <a:xfrm>
                <a:off x="1443277" y="1263693"/>
                <a:ext cx="5620468" cy="369332"/>
              </a:xfrm>
              <a:prstGeom prst="rect">
                <a:avLst/>
              </a:prstGeom>
              <a:noFill/>
            </p:spPr>
            <p:txBody>
              <a:bodyPr wrap="square">
                <a:spAutoFit/>
              </a:bodyPr>
              <a:lstStyle/>
              <a:p>
                <a:pPr algn="ctr"/>
                <a:r>
                  <a:rPr lang="vi-VN"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Đường thẳng </a:t>
                </a:r>
                <a14:m>
                  <m:oMath xmlns:m="http://schemas.openxmlformats.org/officeDocument/2006/math">
                    <m:r>
                      <m:rPr>
                        <m:sty m:val="p"/>
                      </m:rPr>
                      <a:rPr lang="vi-VN" sz="1800" i="0">
                        <a:solidFill>
                          <a:srgbClr val="FF0000"/>
                        </a:solidFill>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18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và đường tròn không có điểm chung</a:t>
                </a:r>
                <a:r>
                  <a:rPr lang="en-VN" sz="1800" dirty="0">
                    <a:solidFill>
                      <a:srgbClr val="FF0000"/>
                    </a:solidFill>
                    <a:effectLst/>
                    <a:latin typeface="Arial" panose="020B0604020202020204" pitchFamily="34" charset="0"/>
                    <a:cs typeface="Arial" panose="020B0604020202020204" pitchFamily="34" charset="0"/>
                  </a:rPr>
                  <a:t> </a:t>
                </a:r>
                <a:endParaRPr lang="en-VN" sz="1800" dirty="0">
                  <a:solidFill>
                    <a:srgbClr val="FF0000"/>
                  </a:solidFill>
                  <a:latin typeface="Arial" panose="020B0604020202020204" pitchFamily="34" charset="0"/>
                  <a:cs typeface="Arial" panose="020B0604020202020204" pitchFamily="34" charset="0"/>
                </a:endParaRPr>
              </a:p>
            </p:txBody>
          </p:sp>
        </mc:Choice>
        <mc:Fallback xmlns="">
          <p:sp>
            <p:nvSpPr>
              <p:cNvPr id="5" name="TextBox 4">
                <a:extLst>
                  <a:ext uri="{FF2B5EF4-FFF2-40B4-BE49-F238E27FC236}">
                    <a16:creationId xmlns:a16="http://schemas.microsoft.com/office/drawing/2014/main" id="{72395317-0C71-2202-87AC-8801F471B401}"/>
                  </a:ext>
                </a:extLst>
              </p:cNvPr>
              <p:cNvSpPr txBox="1">
                <a:spLocks noRot="1" noChangeAspect="1" noMove="1" noResize="1" noEditPoints="1" noAdjustHandles="1" noChangeArrowheads="1" noChangeShapeType="1" noTextEdit="1"/>
              </p:cNvSpPr>
              <p:nvPr/>
            </p:nvSpPr>
            <p:spPr>
              <a:xfrm>
                <a:off x="1443277" y="1263693"/>
                <a:ext cx="5620468" cy="369332"/>
              </a:xfrm>
              <a:prstGeom prst="rect">
                <a:avLst/>
              </a:prstGeom>
              <a:blipFill>
                <a:blip r:embed="rId2"/>
                <a:stretch>
                  <a:fillRect t="-6667" b="-26667"/>
                </a:stretch>
              </a:blipFill>
            </p:spPr>
            <p:txBody>
              <a:bodyPr/>
              <a:lstStyle/>
              <a:p>
                <a:r>
                  <a:rPr lang="en-VN">
                    <a:noFill/>
                  </a:rPr>
                  <a:t> </a:t>
                </a:r>
              </a:p>
            </p:txBody>
          </p:sp>
        </mc:Fallback>
      </mc:AlternateContent>
      <p:pic>
        <p:nvPicPr>
          <p:cNvPr id="6" name="Picture 5" descr="A circle with a line and a circle with a line and a circle with a circle with a line and a circle with a circle with a circle with a circle with a circle with a circle with&#10;&#10;Description automatically generated">
            <a:extLst>
              <a:ext uri="{FF2B5EF4-FFF2-40B4-BE49-F238E27FC236}">
                <a16:creationId xmlns:a16="http://schemas.microsoft.com/office/drawing/2014/main" id="{DAB09F88-9805-9CF2-C8C9-26F3AB079CE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3381943" y="1898282"/>
            <a:ext cx="2380114" cy="2205312"/>
          </a:xfrm>
          <a:prstGeom prst="rect">
            <a:avLst/>
          </a:prstGeom>
          <a:noFill/>
        </p:spPr>
      </p:pic>
      <p:sp>
        <p:nvSpPr>
          <p:cNvPr id="7" name="Freeform 8">
            <a:extLst>
              <a:ext uri="{FF2B5EF4-FFF2-40B4-BE49-F238E27FC236}">
                <a16:creationId xmlns:a16="http://schemas.microsoft.com/office/drawing/2014/main" id="{45D035E7-6A95-590C-D648-BA9781F2C0EA}"/>
              </a:ext>
            </a:extLst>
          </p:cNvPr>
          <p:cNvSpPr/>
          <p:nvPr/>
        </p:nvSpPr>
        <p:spPr>
          <a:xfrm>
            <a:off x="170073" y="3205743"/>
            <a:ext cx="1701018" cy="1795701"/>
          </a:xfrm>
          <a:custGeom>
            <a:avLst/>
            <a:gdLst/>
            <a:ahLst/>
            <a:cxnLst/>
            <a:rect l="l" t="t" r="r" b="b"/>
            <a:pathLst>
              <a:path w="1701018" h="1795701">
                <a:moveTo>
                  <a:pt x="0" y="0"/>
                </a:moveTo>
                <a:lnTo>
                  <a:pt x="1701018" y="0"/>
                </a:lnTo>
                <a:lnTo>
                  <a:pt x="1701018" y="1795700"/>
                </a:lnTo>
                <a:lnTo>
                  <a:pt x="0" y="1795700"/>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Tree>
    <p:extLst>
      <p:ext uri="{BB962C8B-B14F-4D97-AF65-F5344CB8AC3E}">
        <p14:creationId xmlns:p14="http://schemas.microsoft.com/office/powerpoint/2010/main" val="1666219731"/>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strips(downLeft)">
                                      <p:cBhvr>
                                        <p:cTn id="10" dur="500"/>
                                        <p:tgtEl>
                                          <p:spTgt spid="5"/>
                                        </p:tgtEl>
                                      </p:cBhvr>
                                    </p:animEffect>
                                  </p:childTnLst>
                                </p:cTn>
                              </p:par>
                              <p:par>
                                <p:cTn id="11" presetID="18" presetClass="entr" presetSubtype="12"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29F53B-5B7E-3A75-948C-7631EEE31E55}"/>
              </a:ext>
            </a:extLst>
          </p:cNvPr>
          <p:cNvSpPr txBox="1"/>
          <p:nvPr/>
        </p:nvSpPr>
        <p:spPr>
          <a:xfrm>
            <a:off x="3872930" y="449452"/>
            <a:ext cx="1398140" cy="461665"/>
          </a:xfrm>
          <a:prstGeom prst="rect">
            <a:avLst/>
          </a:prstGeom>
          <a:solidFill>
            <a:schemeClr val="bg1"/>
          </a:solidFill>
          <a:ln>
            <a:solidFill>
              <a:srgbClr val="C00000"/>
            </a:solidFill>
          </a:ln>
        </p:spPr>
        <p:txBody>
          <a:bodyPr wrap="none" rtlCol="0">
            <a:spAutoFit/>
          </a:bodyPr>
          <a:lstStyle/>
          <a:p>
            <a:r>
              <a:rPr lang="en-VN" sz="2400" b="1" dirty="0">
                <a:solidFill>
                  <a:srgbClr val="C00000"/>
                </a:solidFill>
              </a:rPr>
              <a:t>Kết luận</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69337511-E875-3B46-E8C8-615024208087}"/>
                  </a:ext>
                </a:extLst>
              </p:cNvPr>
              <p:cNvSpPr txBox="1"/>
              <p:nvPr/>
            </p:nvSpPr>
            <p:spPr>
              <a:xfrm>
                <a:off x="477396" y="1019605"/>
                <a:ext cx="8189207" cy="3472104"/>
              </a:xfrm>
              <a:prstGeom prst="rect">
                <a:avLst/>
              </a:prstGeom>
              <a:noFill/>
            </p:spPr>
            <p:txBody>
              <a:bodyPr wrap="square">
                <a:spAutoFit/>
              </a:bodyPr>
              <a:lstStyle/>
              <a:p>
                <a:pPr algn="just">
                  <a:lnSpc>
                    <a:spcPct val="150000"/>
                  </a:lnSpc>
                  <a:spcAft>
                    <a:spcPts val="800"/>
                  </a:spcAft>
                  <a:tabLst>
                    <a:tab pos="36195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1. Đường 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và đường tròn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gọi là cắt nhau nếu chúng có đúng hai điểm chung.</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tabLst>
                    <a:tab pos="36195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2. Đường 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và đường tròn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gọi là tiếp xúc với nhau nếu chúng có duy nhất một điểm chung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Điểm chung ấy gọi là tiếp điểm. Khi đó, đường 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còn gọi là tiếp tuyến của đường tròn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tại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H</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a:t>
                </a:r>
                <a:endParaRPr lang="en-VN" sz="2000" dirty="0">
                  <a:effectLst/>
                  <a:latin typeface="Arial" panose="020B0604020202020204" pitchFamily="34" charset="0"/>
                  <a:ea typeface="Arial" panose="020B0604020202020204" pitchFamily="34" charset="0"/>
                  <a:cs typeface="Arial" panose="020B0604020202020204" pitchFamily="34" charset="0"/>
                </a:endParaRPr>
              </a:p>
              <a:p>
                <a:pPr algn="just">
                  <a:lnSpc>
                    <a:spcPct val="150000"/>
                  </a:lnSpc>
                  <a:spcAft>
                    <a:spcPts val="800"/>
                  </a:spcAft>
                  <a:tabLst>
                    <a:tab pos="361950" algn="l"/>
                  </a:tabLst>
                </a:pPr>
                <a:r>
                  <a:rPr lang="vi-VN" sz="2000" dirty="0">
                    <a:effectLst/>
                    <a:latin typeface="Arial" panose="020B0604020202020204" pitchFamily="34" charset="0"/>
                    <a:ea typeface="Times New Roman" panose="02020603050405020304" pitchFamily="18" charset="0"/>
                    <a:cs typeface="Arial" panose="020B0604020202020204" pitchFamily="34" charset="0"/>
                  </a:rPr>
                  <a:t>3. Đường thẳng </a:t>
                </a:r>
                <a14:m>
                  <m:oMath xmlns:m="http://schemas.openxmlformats.org/officeDocument/2006/math">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a</m:t>
                    </m:r>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và đường tròn </a:t>
                </a:r>
                <a14:m>
                  <m:oMath xmlns:m="http://schemas.openxmlformats.org/officeDocument/2006/math">
                    <m:d>
                      <m:dPr>
                        <m:ctrlPr>
                          <a:rPr lang="en-VN" sz="2000" i="1">
                            <a:effectLst/>
                            <a:latin typeface="Cambria Math" panose="02040503050406030204" pitchFamily="18" charset="0"/>
                            <a:ea typeface="Times New Roman" panose="02020603050405020304" pitchFamily="18" charset="0"/>
                            <a:cs typeface="Times New Roman" panose="02020603050405020304" pitchFamily="18" charset="0"/>
                          </a:rPr>
                        </m:ctrlPr>
                      </m:dPr>
                      <m:e>
                        <m:r>
                          <m:rPr>
                            <m:sty m:val="p"/>
                          </m:rPr>
                          <a:rPr lang="vi-VN" sz="2000" i="0">
                            <a:effectLst/>
                            <a:latin typeface="Cambria Math" panose="02040503050406030204" pitchFamily="18" charset="0"/>
                            <a:ea typeface="Times New Roman" panose="02020603050405020304" pitchFamily="18" charset="0"/>
                            <a:cs typeface="Times New Roman" panose="02020603050405020304" pitchFamily="18" charset="0"/>
                          </a:rPr>
                          <m:t>O</m:t>
                        </m:r>
                      </m:e>
                    </m:d>
                  </m:oMath>
                </a14:m>
                <a:r>
                  <a:rPr lang="vi-VN" sz="2000" dirty="0">
                    <a:effectLst/>
                    <a:latin typeface="Arial" panose="020B0604020202020204" pitchFamily="34" charset="0"/>
                    <a:ea typeface="Times New Roman" panose="02020603050405020304" pitchFamily="18" charset="0"/>
                    <a:cs typeface="Arial" panose="020B0604020202020204" pitchFamily="34" charset="0"/>
                  </a:rPr>
                  <a:t> gọi là không giao nhau nếu chúng không có điểm chung.</a:t>
                </a:r>
                <a:endParaRPr lang="en-VN" sz="2000" dirty="0">
                  <a:effectLst/>
                  <a:latin typeface="Arial" panose="020B0604020202020204" pitchFamily="34" charset="0"/>
                  <a:ea typeface="Arial" panose="020B0604020202020204" pitchFamily="34" charset="0"/>
                  <a:cs typeface="Arial" panose="020B0604020202020204" pitchFamily="34" charset="0"/>
                </a:endParaRPr>
              </a:p>
            </p:txBody>
          </p:sp>
        </mc:Choice>
        <mc:Fallback xmlns="">
          <p:sp>
            <p:nvSpPr>
              <p:cNvPr id="6" name="TextBox 5">
                <a:extLst>
                  <a:ext uri="{FF2B5EF4-FFF2-40B4-BE49-F238E27FC236}">
                    <a16:creationId xmlns:a16="http://schemas.microsoft.com/office/drawing/2014/main" id="{69337511-E875-3B46-E8C8-615024208087}"/>
                  </a:ext>
                </a:extLst>
              </p:cNvPr>
              <p:cNvSpPr txBox="1">
                <a:spLocks noRot="1" noChangeAspect="1" noMove="1" noResize="1" noEditPoints="1" noAdjustHandles="1" noChangeArrowheads="1" noChangeShapeType="1" noTextEdit="1"/>
              </p:cNvSpPr>
              <p:nvPr/>
            </p:nvSpPr>
            <p:spPr>
              <a:xfrm>
                <a:off x="477396" y="1019605"/>
                <a:ext cx="8189207" cy="3472104"/>
              </a:xfrm>
              <a:prstGeom prst="rect">
                <a:avLst/>
              </a:prstGeom>
              <a:blipFill>
                <a:blip r:embed="rId2"/>
                <a:stretch>
                  <a:fillRect l="-774" r="-774" b="-2190"/>
                </a:stretch>
              </a:blipFill>
            </p:spPr>
            <p:txBody>
              <a:bodyPr/>
              <a:lstStyle/>
              <a:p>
                <a:r>
                  <a:rPr lang="en-VN">
                    <a:noFill/>
                  </a:rPr>
                  <a:t> </a:t>
                </a:r>
              </a:p>
            </p:txBody>
          </p:sp>
        </mc:Fallback>
      </mc:AlternateContent>
    </p:spTree>
    <p:extLst>
      <p:ext uri="{BB962C8B-B14F-4D97-AF65-F5344CB8AC3E}">
        <p14:creationId xmlns:p14="http://schemas.microsoft.com/office/powerpoint/2010/main" val="161469025"/>
      </p:ext>
    </p:extLst>
  </p:cSld>
  <p:clrMapOvr>
    <a:masterClrMapping/>
  </p:clrMapOvr>
  <p:transition spd="med">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Math Subject for Elementary - 5th Grade: Probability by Slidesgo">
  <a:themeElements>
    <a:clrScheme name="Simple Light">
      <a:dk1>
        <a:srgbClr val="216386"/>
      </a:dk1>
      <a:lt1>
        <a:srgbClr val="FFFFFF"/>
      </a:lt1>
      <a:dk2>
        <a:srgbClr val="68BAE7"/>
      </a:dk2>
      <a:lt2>
        <a:srgbClr val="99D6F2"/>
      </a:lt2>
      <a:accent1>
        <a:srgbClr val="CBE9F6"/>
      </a:accent1>
      <a:accent2>
        <a:srgbClr val="D44F98"/>
      </a:accent2>
      <a:accent3>
        <a:srgbClr val="F5A9D5"/>
      </a:accent3>
      <a:accent4>
        <a:srgbClr val="2F1D7F"/>
      </a:accent4>
      <a:accent5>
        <a:srgbClr val="755DB0"/>
      </a:accent5>
      <a:accent6>
        <a:srgbClr val="D4CAEE"/>
      </a:accent6>
      <a:hlink>
        <a:srgbClr val="21638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1265</TotalTime>
  <Words>2400</Words>
  <Application>Microsoft Office PowerPoint</Application>
  <PresentationFormat>On-screen Show (16:9)</PresentationFormat>
  <Paragraphs>228</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Arial</vt:lpstr>
      <vt:lpstr>Cambria Math</vt:lpstr>
      <vt:lpstr>Times New Roman</vt:lpstr>
      <vt:lpstr>Calibri</vt:lpstr>
      <vt:lpstr>Londrina Solid</vt:lpstr>
      <vt:lpstr>Bebas Neue</vt:lpstr>
      <vt:lpstr>Work Sans</vt:lpstr>
      <vt:lpstr>Math Subject for Elementary - 5th Grade: Probability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4</cp:revision>
  <dcterms:modified xsi:type="dcterms:W3CDTF">2024-09-16T07:56:04Z</dcterms:modified>
</cp:coreProperties>
</file>