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3" r:id="rId4"/>
  </p:sldMasterIdLst>
  <p:notesMasterIdLst>
    <p:notesMasterId r:id="rId28"/>
  </p:notesMasterIdLst>
  <p:sldIdLst>
    <p:sldId id="671" r:id="rId5"/>
    <p:sldId id="259" r:id="rId6"/>
    <p:sldId id="707" r:id="rId7"/>
    <p:sldId id="672" r:id="rId8"/>
    <p:sldId id="706" r:id="rId9"/>
    <p:sldId id="265" r:id="rId10"/>
    <p:sldId id="269" r:id="rId11"/>
    <p:sldId id="303" r:id="rId12"/>
    <p:sldId id="304" r:id="rId13"/>
    <p:sldId id="278" r:id="rId14"/>
    <p:sldId id="302" r:id="rId15"/>
    <p:sldId id="708" r:id="rId16"/>
    <p:sldId id="290" r:id="rId17"/>
    <p:sldId id="291" r:id="rId18"/>
    <p:sldId id="260" r:id="rId19"/>
    <p:sldId id="261" r:id="rId20"/>
    <p:sldId id="262" r:id="rId21"/>
    <p:sldId id="712" r:id="rId22"/>
    <p:sldId id="709" r:id="rId23"/>
    <p:sldId id="711" r:id="rId24"/>
    <p:sldId id="351" r:id="rId25"/>
    <p:sldId id="710" r:id="rId26"/>
    <p:sldId id="71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12F35-5752-411B-BD35-8D8B7356120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49895-C297-4790-8436-9BD99BAD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49895-C297-4790-8436-9BD99BADD2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1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F90C-08A8-2869-A843-39D4C8304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E74C1-5EE6-EDEE-A5DB-69FA6B602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F1265-EB99-6D36-C050-DD646A18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F8F1-385D-4F9D-B53F-E7C4CCA0297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A09A1-FBA5-30D2-5CC5-06DF7F78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50FA9-9D43-2B55-3123-5F9DD0B0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3682-7DEB-485B-A453-05896B0B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AFE2-7510-91C1-5F74-199E7FD8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E697C-1190-C25C-3B4C-B70AB54FF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21ED-7B8C-003A-2115-DA93E514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F8F1-385D-4F9D-B53F-E7C4CCA0297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228EE-3FA4-4F6B-B58C-B01B580C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8F920-7732-0C61-792B-44A4649E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3682-7DEB-485B-A453-05896B0B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5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72BFDD-A0FC-504F-E313-8CA68502D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63238-6051-5417-BE8E-7E4DEE364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46457-A021-52F3-1FDE-01A80018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F8F1-385D-4F9D-B53F-E7C4CCA0297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72C6A-484C-C18F-B824-71E97F00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6A17A-6A34-0AB3-E64D-630937F0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3682-7DEB-485B-A453-05896B0B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5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3F30D-E809-5966-DD24-AB8FF8490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00C3B-E415-DDBB-3F97-E805E38BD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5F6EC-E20D-EABD-C194-B30E3145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001-49BE-D149-AD6B-D83F65DC686C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68FBD-73D0-77FB-3164-41FAA5E0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2D345-8C33-4703-D730-467BB552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EBC-78D1-324F-80C6-59757F9BA2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111535"/>
      </p:ext>
    </p:extLst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4EA1-7AAC-1A6B-F4C1-015A7DEE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8821E-DF5A-8D8E-558F-29070EE07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2204C-EA2B-D64F-1734-FB299017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001-49BE-D149-AD6B-D83F65DC686C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7C21F-7C3B-FC76-9222-61C6D225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14D1C-0448-C72C-5F82-355B108B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EBC-78D1-324F-80C6-59757F9BA2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7381662"/>
      </p:ext>
    </p:extLst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5874-2088-B926-232A-6599A04A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99757-475D-845A-7D75-5CE782C72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4BF33-E30C-84B4-9DC6-D98C3CFB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001-49BE-D149-AD6B-D83F65DC686C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EBC0A-A3FC-2997-4571-92321575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99C50-D1EF-D309-E4DA-39797FB7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EBC-78D1-324F-80C6-59757F9BA2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4345132"/>
      </p:ext>
    </p:extLst>
  </p:cSld>
  <p:clrMapOvr>
    <a:masterClrMapping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3268-C915-86BD-5B50-D1A02FCC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052C3-5859-BA5E-B5F9-2642ADB4B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BF2DB-33F2-CF7B-6EA3-E558256A3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07372-371C-5A36-7238-2ACF81C8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001-49BE-D149-AD6B-D83F65DC686C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2452D-AB54-7EB9-D487-939B1C58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7BC88-729E-E7C5-EE7E-E15B741F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EBC-78D1-324F-80C6-59757F9BA2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5808680"/>
      </p:ext>
    </p:extLst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0865-C783-3C75-7340-AA5FD423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52A65-90A0-AFDA-039E-4FAE71EA4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76A23-791D-3220-A999-510C3B042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41739-952F-B2F5-A9C2-5F9509E36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9C528-8E58-D148-5A83-B6FD9A722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91C96-490A-2BBC-BAA0-CD68F3F4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001-49BE-D149-AD6B-D83F65DC686C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15833-5D77-9738-BB99-AFE2BEAA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F8F20-DCF2-B567-4C07-0EFC38DF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EBC-78D1-324F-80C6-59757F9BA2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3539203"/>
      </p:ext>
    </p:extLst>
  </p:cSld>
  <p:clrMapOvr>
    <a:masterClrMapping/>
  </p:clrMapOvr>
  <p:transition spd="med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D8FE-FD7E-CAE0-4FED-7062338B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8DC5B-2583-9F80-A55F-41684BFB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001-49BE-D149-AD6B-D83F65DC686C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391C7-9CA1-56EA-2274-53E588FB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33372-4E5F-988A-F580-401FC598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EBC-78D1-324F-80C6-59757F9BA2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094999"/>
      </p:ext>
    </p:extLst>
  </p:cSld>
  <p:clrMapOvr>
    <a:masterClrMapping/>
  </p:clrMapOvr>
  <p:transition spd="med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AE7C3-601C-1587-A930-DC8BC81B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001-49BE-D149-AD6B-D83F65DC686C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11978-2B85-729E-0E0C-494A4F39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F3265-0132-E4CF-B0A8-F9E02E76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EBC-78D1-324F-80C6-59757F9BA2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9303561"/>
      </p:ext>
    </p:extLst>
  </p:cSld>
  <p:clrMapOvr>
    <a:masterClrMapping/>
  </p:clrMapOvr>
  <p:transition spd="med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124B-4ED1-6601-DFB8-C778099C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C65CC-BBA2-E278-312F-BB757DB62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D0C9F-9807-69B2-4387-CF3D5A861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46897-8947-4552-EA60-CA38B497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001-49BE-D149-AD6B-D83F65DC686C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CBCB3-7D95-4B31-8404-C6FB8B65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7FCC5-EDBD-D080-5819-B7DF40E4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EBC-78D1-324F-80C6-59757F9BA2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7531184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A049-690B-6BC2-76F9-8299AB65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084BB-212B-D93C-FAC3-5D8193DCB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80AE3-6138-04B6-F051-D8816F92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F8F1-385D-4F9D-B53F-E7C4CCA0297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FB2D5-A50B-2285-540F-11F25976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26BC2-8FCE-C9A5-E9FB-9CBA6E6D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3682-7DEB-485B-A453-05896B0B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5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3C2E-7D39-0E5A-D528-D3DFE5BD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3D367-B342-0DD6-9A1B-876A59D40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A5EAA-B7DD-1EFA-48DC-72E86B86B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9A433-0ADA-B445-5874-FAE11BD31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001-49BE-D149-AD6B-D83F65DC686C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0312A-626A-C717-899F-6F579F77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89DA-8FE1-F04C-4DE5-457FBF85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EBC-78D1-324F-80C6-59757F9BA2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0165765"/>
      </p:ext>
    </p:extLst>
  </p:cSld>
  <p:clrMapOvr>
    <a:masterClrMapping/>
  </p:clrMapOvr>
  <p:transition spd="med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B3E8-1FA1-B604-5A2E-1D93DFE2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2D484-FBAE-C5E5-5B51-9C265F429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CDF62-DC57-7C3F-7ACC-BD51BFC67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001-49BE-D149-AD6B-D83F65DC686C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5B1CA-7C4C-FAF8-F5E0-38922E7B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FD9B6-5DFE-40C3-9ED3-345DE8D3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EBC-78D1-324F-80C6-59757F9BA2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7163720"/>
      </p:ext>
    </p:extLst>
  </p:cSld>
  <p:clrMapOvr>
    <a:masterClrMapping/>
  </p:clrMapOvr>
  <p:transition spd="med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E753F-4DCA-6E03-3E3F-DAD5C4960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5788A-91C4-FB7F-F634-06CB3B65E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C1AA5-EC30-4582-DCCD-6D5F22F64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001-49BE-D149-AD6B-D83F65DC686C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AB048-2947-21BA-2FC5-7C52B208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8B70E-A244-C187-8E5A-2DF54931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4EBC-78D1-324F-80C6-59757F9BA2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863417"/>
      </p:ext>
    </p:extLst>
  </p:cSld>
  <p:clrMapOvr>
    <a:masterClrMapping/>
  </p:clrMapOvr>
  <p:transition spd="med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16548"/>
      </p:ext>
    </p:extLst>
  </p:cSld>
  <p:clrMapOvr>
    <a:masterClrMapping/>
  </p:clrMapOvr>
  <p:transition spd="med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DB2E-0DFD-6297-E2A0-CF175122C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0F3B0-F2F6-67E6-ED42-E84B523AB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2A1EE-2EBB-CB87-DEE2-CC806BFE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08798-6183-854E-2AD9-9C17F242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BCAA9-A0C1-F4D2-25DE-E5358A49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1408757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64F0-38C3-AB72-02E4-66149BAD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6B073-CC59-02D3-B71C-3BA08F7E2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7993-B5A7-E100-0927-4C867925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E9670-AEF1-0F8C-2B9E-90F34DF3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F9EF8-3613-22F6-9822-BBDACC7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4404237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16A7-D924-1955-C352-D83F7D39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FB9B-8D37-12A8-5568-525B513C2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C8349-428D-BE28-4743-CD0F2A327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60B05-F3DF-1E41-BB27-3CEFD36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D2435-C4B9-F1F7-D28F-F24C4906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9408223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CECB-3403-1C9C-EFD5-D42E150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20411-587A-946E-E272-3FA579EBB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C3B72-99F0-0BB2-503E-4263A9966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01819-E296-803E-A77C-F3A19BFC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05ECE-5A52-CD15-8567-197C8B70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12674-A0C4-FF2D-8A72-B5E826E3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8304418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1FCD-BABD-B0F2-FE34-1B0C5104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D6665-907E-5495-8E19-D10065DE9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D0317-8FC3-C702-5A24-8726AF6AD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9004B-2180-87D4-B1D5-0FD5090DE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D40BE-020B-D4E1-E421-BB7348809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7E4F3-E4AA-ED01-E1ED-2EBB55C1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21351C-53E4-7255-7A33-5C924F04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DDE002-B828-9F75-71C0-E6F8DC42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2898790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D859-2217-A8F9-5F7E-CF9E5D02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1FD2DC-67CF-0F36-B5F7-57619A78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D5F04-5631-4E71-322F-AD356F32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40511-9D75-ED11-A551-F2F52841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522160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A671-1D9B-1BB9-0629-0A093323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AC74C-586C-9C59-7EE7-F79876EF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6A5D9-308E-0E3B-FA71-9058B157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F8F1-385D-4F9D-B53F-E7C4CCA0297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3FDBE-8DE6-EA9C-CBA2-5AFE8CA4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CB4E4-3AEF-1413-0862-B4D888F1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3682-7DEB-485B-A453-05896B0B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55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F0BA4-58F3-2DF3-3F2C-F826BB64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7C055-DBAE-2D50-EAE5-E8A03BC8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873C6-DDD1-12DB-82D1-0757F006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5857464"/>
      </p:ext>
    </p:extLst>
  </p:cSld>
  <p:clrMapOvr>
    <a:masterClrMapping/>
  </p:clrMapOvr>
  <p:transition spd="med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17D4-6437-2D74-474F-BCB3D051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05BF0-F69E-DB2A-7C6E-6BC60EF40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55928-25F2-3478-E133-72BF63F7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503E-6CBA-EE5D-4F28-0498A2B4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BE6C5-EA9A-3FC4-95D0-DA585DE2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293F4-8C41-BBEB-1B63-84A79A5B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9763989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518A-9890-B13A-85F7-24627C4B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69AE0-BC0F-98D8-DFC8-49C3C878F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28EC2-0F8F-2B29-6A4C-D0CF3B0F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B02D8-A343-8948-C521-E2912FC3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E2501-F16B-D05E-819C-C2AEED98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2A434-66C7-80C6-E2F4-9DB2E2AC6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4257085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372C-9AED-6774-7F5F-407161BF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4F4A7-82CB-802C-1D81-49285AF1D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94F71-24C6-133C-5A74-6C685EAF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431B3-31EA-6C8F-0508-C51FD3EE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DC518-18D6-8885-58E9-5E71440E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1859419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B912B6-0ACB-963B-6527-15DB59DB4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B638F-A7A6-7357-C69E-71400291A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7ABEE-68CE-4636-40F7-76945A09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AD15-DE92-D845-8506-6BD33F29C79B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B22E0-4A18-6D2A-66A0-8F7A8C82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41E52-DE9B-513C-0FAF-F21DAC4A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1705-37EA-2B46-B6B3-47D21CF4E40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8070948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title" idx="2"/>
          </p:nvPr>
        </p:nvSpPr>
        <p:spPr>
          <a:xfrm>
            <a:off x="2263195" y="3657833"/>
            <a:ext cx="3220000" cy="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title" idx="3"/>
          </p:nvPr>
        </p:nvSpPr>
        <p:spPr>
          <a:xfrm>
            <a:off x="2263195" y="4325933"/>
            <a:ext cx="322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title" idx="4"/>
          </p:nvPr>
        </p:nvSpPr>
        <p:spPr>
          <a:xfrm>
            <a:off x="6708805" y="3657833"/>
            <a:ext cx="3220000" cy="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5"/>
          </p:nvPr>
        </p:nvSpPr>
        <p:spPr>
          <a:xfrm>
            <a:off x="6708805" y="4325933"/>
            <a:ext cx="322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185846"/>
      </p:ext>
    </p:extLst>
  </p:cSld>
  <p:clrMapOvr>
    <a:masterClrMapping/>
  </p:clrMapOvr>
  <p:transition spd="med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"/>
          <p:cNvSpPr txBox="1">
            <a:spLocks noGrp="1"/>
          </p:cNvSpPr>
          <p:nvPr>
            <p:ph type="title"/>
          </p:nvPr>
        </p:nvSpPr>
        <p:spPr>
          <a:xfrm>
            <a:off x="950967" y="2138100"/>
            <a:ext cx="49136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1"/>
          </p:nvPr>
        </p:nvSpPr>
        <p:spPr>
          <a:xfrm>
            <a:off x="950967" y="2814900"/>
            <a:ext cx="4608800" cy="19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966097"/>
      </p:ext>
    </p:extLst>
  </p:cSld>
  <p:clrMapOvr>
    <a:masterClrMapping/>
  </p:clrMapOvr>
  <p:transition spd="med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3"/>
          <p:cNvSpPr txBox="1">
            <a:spLocks noGrp="1"/>
          </p:cNvSpPr>
          <p:nvPr>
            <p:ph type="title"/>
          </p:nvPr>
        </p:nvSpPr>
        <p:spPr>
          <a:xfrm>
            <a:off x="950967" y="2290000"/>
            <a:ext cx="102900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872" name="Google Shape;872;p23"/>
          <p:cNvSpPr txBox="1">
            <a:spLocks noGrp="1"/>
          </p:cNvSpPr>
          <p:nvPr>
            <p:ph type="title" idx="2"/>
          </p:nvPr>
        </p:nvSpPr>
        <p:spPr>
          <a:xfrm>
            <a:off x="3099001" y="3804400"/>
            <a:ext cx="599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0789"/>
      </p:ext>
    </p:extLst>
  </p:cSld>
  <p:clrMapOvr>
    <a:masterClrMapping/>
  </p:clrMapOvr>
  <p:transition spd="med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1327108"/>
      </p:ext>
    </p:extLst>
  </p:cSld>
  <p:clrMapOvr>
    <a:masterClrMapping/>
  </p:clrMapOvr>
  <p:transition spd="med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4"/>
          <p:cNvSpPr txBox="1">
            <a:spLocks noGrp="1"/>
          </p:cNvSpPr>
          <p:nvPr>
            <p:ph type="subTitle" idx="1"/>
          </p:nvPr>
        </p:nvSpPr>
        <p:spPr>
          <a:xfrm>
            <a:off x="1369500" y="1921667"/>
            <a:ext cx="9453200" cy="21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4"/>
          <p:cNvSpPr txBox="1">
            <a:spLocks noGrp="1"/>
          </p:cNvSpPr>
          <p:nvPr>
            <p:ph type="subTitle" idx="2"/>
          </p:nvPr>
        </p:nvSpPr>
        <p:spPr>
          <a:xfrm>
            <a:off x="1369400" y="4074600"/>
            <a:ext cx="9453200" cy="6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Staatliches"/>
              <a:buNone/>
              <a:defRPr sz="3733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933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933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933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933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933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933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933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taatliches"/>
              <a:buNone/>
              <a:defRPr sz="2933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330445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8C75-B579-C404-D34B-527D986B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2340A-EDD6-52AC-4972-61E61B87D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3D2EF-DA9D-25D0-E7BB-94A468858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97DC1-08B7-1BFA-5E60-EFE92937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F8F1-385D-4F9D-B53F-E7C4CCA0297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F7702-5B76-ADDF-C156-F565FA46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67B9D-461E-0F80-0F15-B59DE9F4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3682-7DEB-485B-A453-05896B0B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73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3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 txBox="1">
            <a:spLocks noGrp="1"/>
          </p:cNvSpPr>
          <p:nvPr>
            <p:ph type="title" idx="2" hasCustomPrompt="1"/>
          </p:nvPr>
        </p:nvSpPr>
        <p:spPr>
          <a:xfrm>
            <a:off x="7159705" y="1845233"/>
            <a:ext cx="296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4" name="Google Shape;414;p13"/>
          <p:cNvSpPr txBox="1">
            <a:spLocks noGrp="1"/>
          </p:cNvSpPr>
          <p:nvPr>
            <p:ph type="title" idx="3"/>
          </p:nvPr>
        </p:nvSpPr>
        <p:spPr>
          <a:xfrm>
            <a:off x="6361051" y="2598233"/>
            <a:ext cx="4557200" cy="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title" idx="4"/>
          </p:nvPr>
        </p:nvSpPr>
        <p:spPr>
          <a:xfrm>
            <a:off x="7129584" y="3096633"/>
            <a:ext cx="302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title" idx="5" hasCustomPrompt="1"/>
          </p:nvPr>
        </p:nvSpPr>
        <p:spPr>
          <a:xfrm>
            <a:off x="7159705" y="4028167"/>
            <a:ext cx="296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 idx="6"/>
          </p:nvPr>
        </p:nvSpPr>
        <p:spPr>
          <a:xfrm>
            <a:off x="6361051" y="4781167"/>
            <a:ext cx="4557200" cy="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title" idx="7"/>
          </p:nvPr>
        </p:nvSpPr>
        <p:spPr>
          <a:xfrm>
            <a:off x="7129584" y="5279567"/>
            <a:ext cx="302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419" name="Google Shape;419;p13"/>
          <p:cNvSpPr txBox="1">
            <a:spLocks noGrp="1"/>
          </p:cNvSpPr>
          <p:nvPr>
            <p:ph type="title" idx="8" hasCustomPrompt="1"/>
          </p:nvPr>
        </p:nvSpPr>
        <p:spPr>
          <a:xfrm>
            <a:off x="2072405" y="1845233"/>
            <a:ext cx="296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20" name="Google Shape;420;p13"/>
          <p:cNvSpPr txBox="1">
            <a:spLocks noGrp="1"/>
          </p:cNvSpPr>
          <p:nvPr>
            <p:ph type="title" idx="9"/>
          </p:nvPr>
        </p:nvSpPr>
        <p:spPr>
          <a:xfrm>
            <a:off x="1273751" y="2598233"/>
            <a:ext cx="4557200" cy="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21" name="Google Shape;421;p13"/>
          <p:cNvSpPr txBox="1">
            <a:spLocks noGrp="1"/>
          </p:cNvSpPr>
          <p:nvPr>
            <p:ph type="title" idx="13"/>
          </p:nvPr>
        </p:nvSpPr>
        <p:spPr>
          <a:xfrm>
            <a:off x="2042284" y="3096633"/>
            <a:ext cx="302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422" name="Google Shape;422;p13"/>
          <p:cNvSpPr txBox="1">
            <a:spLocks noGrp="1"/>
          </p:cNvSpPr>
          <p:nvPr>
            <p:ph type="title" idx="14" hasCustomPrompt="1"/>
          </p:nvPr>
        </p:nvSpPr>
        <p:spPr>
          <a:xfrm>
            <a:off x="2072405" y="4028167"/>
            <a:ext cx="296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23" name="Google Shape;423;p13"/>
          <p:cNvSpPr txBox="1">
            <a:spLocks noGrp="1"/>
          </p:cNvSpPr>
          <p:nvPr>
            <p:ph type="title" idx="15"/>
          </p:nvPr>
        </p:nvSpPr>
        <p:spPr>
          <a:xfrm>
            <a:off x="1273751" y="4781167"/>
            <a:ext cx="4557200" cy="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24" name="Google Shape;424;p13"/>
          <p:cNvSpPr txBox="1">
            <a:spLocks noGrp="1"/>
          </p:cNvSpPr>
          <p:nvPr>
            <p:ph type="title" idx="16"/>
          </p:nvPr>
        </p:nvSpPr>
        <p:spPr>
          <a:xfrm>
            <a:off x="2042284" y="5279567"/>
            <a:ext cx="302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2416279"/>
      </p:ext>
    </p:extLst>
  </p:cSld>
  <p:clrMapOvr>
    <a:masterClrMapping/>
  </p:clrMapOvr>
  <p:transition spd="med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6487200" y="3277067"/>
            <a:ext cx="436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 hasCustomPrompt="1"/>
          </p:nvPr>
        </p:nvSpPr>
        <p:spPr>
          <a:xfrm>
            <a:off x="6487200" y="1826667"/>
            <a:ext cx="4362400" cy="14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3"/>
          </p:nvPr>
        </p:nvSpPr>
        <p:spPr>
          <a:xfrm>
            <a:off x="6487200" y="4267733"/>
            <a:ext cx="4362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667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xygen"/>
              <a:buNone/>
              <a:defRPr sz="20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5016241"/>
      </p:ext>
    </p:extLst>
  </p:cSld>
  <p:clrMapOvr>
    <a:masterClrMapping/>
  </p:clrMapOvr>
  <p:transition spd="med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461124"/>
      </p:ext>
    </p:extLst>
  </p:cSld>
  <p:clrMapOvr>
    <a:masterClrMapping/>
  </p:clrMapOvr>
  <p:transition spd="med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45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52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06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044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80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27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5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3DD8-47C5-3960-FBDD-C1A48B18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44C34-4DBC-46D7-B52A-B929D8C9F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0BCA9-8084-2927-F7D5-63D0B0409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DBA4B-6F75-54B0-68A5-38835C9AD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2D1312-D3DA-B10C-2961-2C9608ED3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C8BC37-700A-4091-0363-BA61188B0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F8F1-385D-4F9D-B53F-E7C4CCA0297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0A873-3F4B-2BE1-7479-D07BC88A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6B3B10-1CF4-0781-516F-092BAC27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3682-7DEB-485B-A453-05896B0B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461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38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41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2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1564-4CBD-2EEF-15DE-6ADC9879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83E06-2ACE-4028-1FAA-129A78F4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F8F1-385D-4F9D-B53F-E7C4CCA0297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E61AB-BA4E-B2DE-E721-3EB39289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C8C83-E695-F82E-BF72-2FD0D167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3682-7DEB-485B-A453-05896B0B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3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FBAE2-280A-E4C8-428D-815E2C7C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F8F1-385D-4F9D-B53F-E7C4CCA0297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DEC0D-9289-69C1-EE05-0047D31A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51093-9CE9-5CA2-F8CA-CEFB787B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3682-7DEB-485B-A453-05896B0B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4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0E03-3331-D86E-2EDE-4DDBE0421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2AF6F-9E6A-5833-43FF-6A1644635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B6619-9301-DE13-947A-690EBA95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411BC-CBF7-CA7D-D5D7-8E0356B0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F8F1-385D-4F9D-B53F-E7C4CCA0297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7B759-BB10-5F18-359F-21C1556EC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6F03-CCF3-7143-07AA-70320E50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3682-7DEB-485B-A453-05896B0B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192C-CA65-B1C1-53D9-0313483C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0046C9-401B-F7AA-7698-C75EE1208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6F450-593F-1CF0-236B-039826E7D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02C64-F069-455E-2E3C-B8493B41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F8F1-385D-4F9D-B53F-E7C4CCA0297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CB236-4EB5-D7EE-00F4-BDE3AD1A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3861C-4973-1C1E-FDB0-9DDF89E1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3682-7DEB-485B-A453-05896B0B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2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210AEB-7C5A-E7F3-CFE6-8BD45BE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F5E32-4F11-6F0C-6F67-396B6004A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3A996-82D5-96C2-2FD5-3A98B5D21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1F8F1-385D-4F9D-B53F-E7C4CCA0297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B5A34-F733-C154-53A9-935A21DFC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E0671-88DB-AEB9-B000-E9C63FE34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3682-7DEB-485B-A453-05896B0B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2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DBF1A-D214-E3C9-D071-ACD3AA0E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E642A-CED7-DE22-7413-E3988C929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45471-EAF7-1A85-9B6C-7D13C8098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0001-49BE-D149-AD6B-D83F65DC686C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BDC75-B9A3-3B4D-E999-A8791D41B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EC037-CEE6-856A-BE49-4B52A2C4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EBC-78D1-324F-80C6-59757F9BA2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473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26219-2313-0E78-B04F-9408EBA8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FBCE6-5A49-3017-B943-9495560D0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B7F5E-8509-F08A-E4B6-EA3676988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5AD15-DE92-D845-8506-6BD33F29C79B}" type="datetimeFigureOut">
              <a:rPr lang="x-none" smtClean="0"/>
              <a:t>11/13/2025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5728F-1DFD-D3C9-106C-03AD9E66C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1E897-202F-280D-367B-2CAF240BD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61705-37EA-2B46-B6B3-47D21CF4E40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440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ransition spd="med">
    <p:push dir="u"/>
  </p:transition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3.wdp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5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4.xml"/><Relationship Id="rId7" Type="http://schemas.openxmlformats.org/officeDocument/2006/relationships/slide" Target="slide7.xml"/><Relationship Id="rId12" Type="http://schemas.openxmlformats.org/officeDocument/2006/relationships/image" Target="../media/image8.gif"/><Relationship Id="rId2" Type="http://schemas.openxmlformats.org/officeDocument/2006/relationships/audio" Target="../media/media1.wav"/><Relationship Id="rId16" Type="http://schemas.openxmlformats.org/officeDocument/2006/relationships/slide" Target="slide11.xml"/><Relationship Id="rId1" Type="http://schemas.microsoft.com/office/2007/relationships/media" Target="../media/media1.wav"/><Relationship Id="rId6" Type="http://schemas.openxmlformats.org/officeDocument/2006/relationships/slide" Target="slide6.xml"/><Relationship Id="rId11" Type="http://schemas.openxmlformats.org/officeDocument/2006/relationships/image" Target="../media/image6.gif"/><Relationship Id="rId5" Type="http://schemas.openxmlformats.org/officeDocument/2006/relationships/image" Target="../media/image5.png"/><Relationship Id="rId15" Type="http://schemas.openxmlformats.org/officeDocument/2006/relationships/slide" Target="slide8.xml"/><Relationship Id="rId10" Type="http://schemas.openxmlformats.org/officeDocument/2006/relationships/image" Target="../media/image7.gif"/><Relationship Id="rId4" Type="http://schemas.openxmlformats.org/officeDocument/2006/relationships/notesSlide" Target="../notesSlides/notesSlide1.xml"/><Relationship Id="rId9" Type="http://schemas.openxmlformats.org/officeDocument/2006/relationships/slide" Target="slide10.xml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5" Type="http://schemas.openxmlformats.org/officeDocument/2006/relationships/slide" Target="slide5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5" Type="http://schemas.openxmlformats.org/officeDocument/2006/relationships/slide" Target="slide5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2023.18.26+K4lPs7H94VUqPe2XwIsfPRnrXQE//QTEXxb8/8N4CNc6FpgZahzpTjFhMzSA7T/nHJa11DE8Ng2TP3iAmRczFlmslSuUNOgUeb6yRvs0="/>
          <p:cNvSpPr/>
          <p:nvPr/>
        </p:nvSpPr>
        <p:spPr>
          <a:xfrm>
            <a:off x="1610217" y="2648349"/>
            <a:ext cx="9085985" cy="1568693"/>
          </a:xfrm>
          <a:prstGeom prst="rect">
            <a:avLst/>
          </a:prstGeom>
        </p:spPr>
        <p:txBody>
          <a:bodyPr wrap="square" lIns="89727" tIns="45241" rIns="89727" bIns="45241">
            <a:spAutoFit/>
          </a:bodyPr>
          <a:lstStyle/>
          <a:p>
            <a:pPr algn="ctr" defTabSz="890063">
              <a:defRPr/>
            </a:pPr>
            <a:r>
              <a:rPr lang="en-US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VÒNG QUAY </a:t>
            </a:r>
          </a:p>
          <a:p>
            <a:pPr algn="ctr" defTabSz="890063">
              <a:defRPr/>
            </a:pPr>
            <a:r>
              <a:rPr lang="en-US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2" name="Picture 4" descr="Hoa">
            <a:extLst>
              <a:ext uri="{FF2B5EF4-FFF2-40B4-BE49-F238E27FC236}">
                <a16:creationId xmlns:a16="http://schemas.microsoft.com/office/drawing/2014/main" id="{3FFB7065-C8A1-45B5-B01A-1ED537A45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90" y="0"/>
            <a:ext cx="12371915" cy="703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WordArt 5">
            <a:extLst>
              <a:ext uri="{FF2B5EF4-FFF2-40B4-BE49-F238E27FC236}">
                <a16:creationId xmlns:a16="http://schemas.microsoft.com/office/drawing/2014/main" id="{EAA17383-A4A0-B479-A388-CE6EDA8837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8527">
            <a:off x="3750721" y="2621783"/>
            <a:ext cx="5657125" cy="177968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defTabSz="609630">
              <a:defRPr/>
            </a:pPr>
            <a:r>
              <a:rPr lang="en-US" sz="2400" b="1" kern="0" dirty="0">
                <a:solidFill>
                  <a:srgbClr val="FF0000"/>
                </a:solidFill>
                <a:latin typeface="Calibri"/>
              </a:rPr>
              <a:t>CHÀO MỪNG CÁC THẦY CÔ GIÁO VÀ CÁC EM </a:t>
            </a:r>
            <a:br>
              <a:rPr lang="en-US" sz="2400" b="1" kern="0" dirty="0">
                <a:solidFill>
                  <a:srgbClr val="FF0000"/>
                </a:solidFill>
                <a:latin typeface="Calibri"/>
              </a:rPr>
            </a:br>
            <a:r>
              <a:rPr lang="en-US" sz="2400" b="1" kern="0" dirty="0">
                <a:solidFill>
                  <a:srgbClr val="FF0000"/>
                </a:solidFill>
                <a:latin typeface="Calibri"/>
              </a:rPr>
              <a:t>ĐẾN VỚI BÀI HỌC HÔM NAY</a:t>
            </a:r>
          </a:p>
          <a:p>
            <a:pPr algn="ctr" defTabSz="609630">
              <a:defRPr/>
            </a:pPr>
            <a:endParaRPr lang="en-US" sz="2400" b="1" kern="10" dirty="0">
              <a:ln w="9525" cap="sq">
                <a:solidFill>
                  <a:srgbClr val="CC99FF"/>
                </a:solidFill>
                <a:miter lim="800000"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B3B2CE7-2BCA-FBFF-C370-D52AC49AFF6B}"/>
              </a:ext>
            </a:extLst>
          </p:cNvPr>
          <p:cNvSpPr/>
          <p:nvPr/>
        </p:nvSpPr>
        <p:spPr>
          <a:xfrm>
            <a:off x="215136" y="160950"/>
            <a:ext cx="11415318" cy="127010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2800" b="1" dirty="0">
                <a:solidFill>
                  <a:srgbClr val="EB8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5:</a:t>
            </a: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 độ dài cung 30° của một đường tròn có bán kính 4 dm</a:t>
            </a: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B1F68BCE-C558-35E1-4833-611F6D97E083}"/>
                  </a:ext>
                </a:extLst>
              </p:cNvPr>
              <p:cNvSpPr/>
              <p:nvPr/>
            </p:nvSpPr>
            <p:spPr>
              <a:xfrm>
                <a:off x="638531" y="1759597"/>
                <a:ext cx="4281374" cy="13567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x-none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vi-V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kumimoji="0" lang="vi-V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dm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B1F68BCE-C558-35E1-4833-611F6D97E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31" y="1759597"/>
                <a:ext cx="4281374" cy="135678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01DD877-3B2C-F9AC-2F0C-75309910B532}"/>
                  </a:ext>
                </a:extLst>
              </p:cNvPr>
              <p:cNvSpPr/>
              <p:nvPr/>
            </p:nvSpPr>
            <p:spPr>
              <a:xfrm>
                <a:off x="638531" y="3526147"/>
                <a:ext cx="4281374" cy="13567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x-none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vi-V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kumimoji="0" lang="vi-V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kumimoji="0" lang="vi-V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dm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01DD877-3B2C-F9AC-2F0C-75309910B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31" y="3526147"/>
                <a:ext cx="4281374" cy="13567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D1E7BCD3-9773-0091-F065-5C348A0C6462}"/>
                  </a:ext>
                </a:extLst>
              </p:cNvPr>
              <p:cNvSpPr/>
              <p:nvPr/>
            </p:nvSpPr>
            <p:spPr>
              <a:xfrm>
                <a:off x="5708767" y="1759597"/>
                <a:ext cx="4281374" cy="13567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x-none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vi-V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0" lang="vi-V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kumimoji="0" lang="vi-V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dm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D1E7BCD3-9773-0091-F065-5C348A0C6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767" y="1759597"/>
                <a:ext cx="4281374" cy="135678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17C1838-55DF-6DCF-E763-A765E611547D}"/>
                  </a:ext>
                </a:extLst>
              </p:cNvPr>
              <p:cNvSpPr/>
              <p:nvPr/>
            </p:nvSpPr>
            <p:spPr>
              <a:xfrm>
                <a:off x="5708767" y="3526147"/>
                <a:ext cx="4281374" cy="13567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x-none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vi-V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kumimoji="0" lang="vi-V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dm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17C1838-55DF-6DCF-E763-A765E6115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767" y="3526147"/>
                <a:ext cx="4281374" cy="135678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E373513-DA5C-EADB-E47B-8226DD858874}"/>
                  </a:ext>
                </a:extLst>
              </p:cNvPr>
              <p:cNvSpPr/>
              <p:nvPr/>
            </p:nvSpPr>
            <p:spPr>
              <a:xfrm>
                <a:off x="5708767" y="1759597"/>
                <a:ext cx="4281374" cy="13567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x-none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vi-V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0" lang="vi-V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kumimoji="0" lang="vi-VN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dm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E373513-DA5C-EADB-E47B-8226DD858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767" y="1759597"/>
                <a:ext cx="4281374" cy="135678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OPL20U25GSXzBJYl68kk8uQGfFKzs7yb1M4KJWUiLk6ZEvGF+qCIPSnY57AbBFCvTW2023.18.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4F3F7F9-97B4-8E46-3F1C-5E85A84F0B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760" y="5686010"/>
            <a:ext cx="520391" cy="566575"/>
          </a:xfrm>
          <a:prstGeom prst="rect">
            <a:avLst/>
          </a:prstGeom>
        </p:spPr>
      </p:pic>
      <p:sp>
        <p:nvSpPr>
          <p:cNvPr id="9" name="Rounded Rectangle 87">
            <a:extLst>
              <a:ext uri="{FF2B5EF4-FFF2-40B4-BE49-F238E27FC236}">
                <a16:creationId xmlns:a16="http://schemas.microsoft.com/office/drawing/2014/main" id="{DF110173-05F3-CBEF-87A6-DCB56D81C022}"/>
              </a:ext>
            </a:extLst>
          </p:cNvPr>
          <p:cNvSpPr/>
          <p:nvPr/>
        </p:nvSpPr>
        <p:spPr>
          <a:xfrm>
            <a:off x="10933146" y="5422819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0" name="Rounded Rectangle 88">
            <a:extLst>
              <a:ext uri="{FF2B5EF4-FFF2-40B4-BE49-F238E27FC236}">
                <a16:creationId xmlns:a16="http://schemas.microsoft.com/office/drawing/2014/main" id="{8BBEC878-648E-FFB3-25D9-27C8141CD22E}"/>
              </a:ext>
            </a:extLst>
          </p:cNvPr>
          <p:cNvSpPr/>
          <p:nvPr/>
        </p:nvSpPr>
        <p:spPr>
          <a:xfrm>
            <a:off x="10958547" y="5439743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09</a:t>
            </a:r>
          </a:p>
        </p:txBody>
      </p:sp>
      <p:sp>
        <p:nvSpPr>
          <p:cNvPr id="11" name="Rounded Rectangle 89">
            <a:extLst>
              <a:ext uri="{FF2B5EF4-FFF2-40B4-BE49-F238E27FC236}">
                <a16:creationId xmlns:a16="http://schemas.microsoft.com/office/drawing/2014/main" id="{647FFAA7-0008-2A67-8EC5-E543594F5B7D}"/>
              </a:ext>
            </a:extLst>
          </p:cNvPr>
          <p:cNvSpPr/>
          <p:nvPr/>
        </p:nvSpPr>
        <p:spPr>
          <a:xfrm>
            <a:off x="10936670" y="5425356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</a:t>
            </a:r>
          </a:p>
        </p:txBody>
      </p:sp>
      <p:sp>
        <p:nvSpPr>
          <p:cNvPr id="12" name="Rounded Rectangle 90">
            <a:extLst>
              <a:ext uri="{FF2B5EF4-FFF2-40B4-BE49-F238E27FC236}">
                <a16:creationId xmlns:a16="http://schemas.microsoft.com/office/drawing/2014/main" id="{AF7437DB-57BF-353A-46F8-2B629D1EAEB3}"/>
              </a:ext>
            </a:extLst>
          </p:cNvPr>
          <p:cNvSpPr/>
          <p:nvPr/>
        </p:nvSpPr>
        <p:spPr>
          <a:xfrm>
            <a:off x="10951865" y="5438581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</a:t>
            </a:r>
          </a:p>
        </p:txBody>
      </p:sp>
      <p:sp>
        <p:nvSpPr>
          <p:cNvPr id="13" name="Rounded Rectangle 91">
            <a:extLst>
              <a:ext uri="{FF2B5EF4-FFF2-40B4-BE49-F238E27FC236}">
                <a16:creationId xmlns:a16="http://schemas.microsoft.com/office/drawing/2014/main" id="{00112BCF-1DB3-059F-8FA9-FEBEB0BC2D3A}"/>
              </a:ext>
            </a:extLst>
          </p:cNvPr>
          <p:cNvSpPr/>
          <p:nvPr/>
        </p:nvSpPr>
        <p:spPr>
          <a:xfrm>
            <a:off x="10947100" y="5429062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</a:t>
            </a:r>
          </a:p>
        </p:txBody>
      </p:sp>
      <p:sp>
        <p:nvSpPr>
          <p:cNvPr id="14" name="Rounded Rectangle 92">
            <a:extLst>
              <a:ext uri="{FF2B5EF4-FFF2-40B4-BE49-F238E27FC236}">
                <a16:creationId xmlns:a16="http://schemas.microsoft.com/office/drawing/2014/main" id="{DC3E34C5-F97E-21FA-4E8F-A6CE3497641F}"/>
              </a:ext>
            </a:extLst>
          </p:cNvPr>
          <p:cNvSpPr/>
          <p:nvPr/>
        </p:nvSpPr>
        <p:spPr>
          <a:xfrm>
            <a:off x="10920896" y="5425356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</a:t>
            </a:r>
          </a:p>
        </p:txBody>
      </p:sp>
      <p:sp>
        <p:nvSpPr>
          <p:cNvPr id="15" name="Rounded Rectangle 93">
            <a:extLst>
              <a:ext uri="{FF2B5EF4-FFF2-40B4-BE49-F238E27FC236}">
                <a16:creationId xmlns:a16="http://schemas.microsoft.com/office/drawing/2014/main" id="{3FA90930-0E9B-1720-5EE9-E1A2B1263D25}"/>
              </a:ext>
            </a:extLst>
          </p:cNvPr>
          <p:cNvSpPr/>
          <p:nvPr/>
        </p:nvSpPr>
        <p:spPr>
          <a:xfrm>
            <a:off x="10932354" y="5466247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</a:t>
            </a:r>
          </a:p>
        </p:txBody>
      </p:sp>
      <p:sp>
        <p:nvSpPr>
          <p:cNvPr id="16" name="Rounded Rectangle 94">
            <a:extLst>
              <a:ext uri="{FF2B5EF4-FFF2-40B4-BE49-F238E27FC236}">
                <a16:creationId xmlns:a16="http://schemas.microsoft.com/office/drawing/2014/main" id="{2AA2EA65-DA2B-8B6A-6640-4D0777A14F6C}"/>
              </a:ext>
            </a:extLst>
          </p:cNvPr>
          <p:cNvSpPr/>
          <p:nvPr/>
        </p:nvSpPr>
        <p:spPr>
          <a:xfrm>
            <a:off x="10940418" y="5456804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17" name="Rounded Rectangle 95">
            <a:extLst>
              <a:ext uri="{FF2B5EF4-FFF2-40B4-BE49-F238E27FC236}">
                <a16:creationId xmlns:a16="http://schemas.microsoft.com/office/drawing/2014/main" id="{7E63DBFB-91E7-7504-5A6D-42D8E8CF8E51}"/>
              </a:ext>
            </a:extLst>
          </p:cNvPr>
          <p:cNvSpPr/>
          <p:nvPr/>
        </p:nvSpPr>
        <p:spPr>
          <a:xfrm>
            <a:off x="10939727" y="5427308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18" name="Rounded Rectangle 96">
            <a:extLst>
              <a:ext uri="{FF2B5EF4-FFF2-40B4-BE49-F238E27FC236}">
                <a16:creationId xmlns:a16="http://schemas.microsoft.com/office/drawing/2014/main" id="{6214FAAD-07B2-C73D-258E-DC7340546205}"/>
              </a:ext>
            </a:extLst>
          </p:cNvPr>
          <p:cNvSpPr/>
          <p:nvPr/>
        </p:nvSpPr>
        <p:spPr>
          <a:xfrm>
            <a:off x="10940417" y="5450561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19" name="Rounded Rectangle 97">
            <a:extLst>
              <a:ext uri="{FF2B5EF4-FFF2-40B4-BE49-F238E27FC236}">
                <a16:creationId xmlns:a16="http://schemas.microsoft.com/office/drawing/2014/main" id="{15261C97-CC51-308F-871A-8B095428FBE8}"/>
              </a:ext>
            </a:extLst>
          </p:cNvPr>
          <p:cNvSpPr/>
          <p:nvPr/>
        </p:nvSpPr>
        <p:spPr>
          <a:xfrm>
            <a:off x="10940072" y="5431599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0DC4B7-BE03-20CE-902A-43FBB547860A}"/>
              </a:ext>
            </a:extLst>
          </p:cNvPr>
          <p:cNvSpPr/>
          <p:nvPr/>
        </p:nvSpPr>
        <p:spPr>
          <a:xfrm>
            <a:off x="11105881" y="6023985"/>
            <a:ext cx="627529" cy="457200"/>
          </a:xfrm>
          <a:prstGeom prst="ellipse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21" name="Cloud 20">
            <a:hlinkClick r:id="rId9" action="ppaction://hlinksldjump"/>
            <a:extLst>
              <a:ext uri="{FF2B5EF4-FFF2-40B4-BE49-F238E27FC236}">
                <a16:creationId xmlns:a16="http://schemas.microsoft.com/office/drawing/2014/main" id="{45F9C525-1C75-0613-6FB9-F44B09D3F9AD}"/>
              </a:ext>
            </a:extLst>
          </p:cNvPr>
          <p:cNvSpPr/>
          <p:nvPr/>
        </p:nvSpPr>
        <p:spPr>
          <a:xfrm>
            <a:off x="8423357" y="5431599"/>
            <a:ext cx="2359211" cy="1104900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89069" tIns="44949" rIns="89069" bIns="44949" rtlCol="0" anchor="ctr"/>
          <a:lstStyle/>
          <a:p>
            <a:pPr marL="0" marR="0" lvl="0" indent="0" algn="ctr" defTabSz="890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354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2023.18.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B96D8F-132B-91F1-C434-6465DC276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52" y="5892482"/>
            <a:ext cx="520391" cy="566575"/>
          </a:xfrm>
          <a:prstGeom prst="rect">
            <a:avLst/>
          </a:prstGeom>
        </p:spPr>
      </p:pic>
      <p:sp>
        <p:nvSpPr>
          <p:cNvPr id="9" name="Rounded Rectangle 87">
            <a:extLst>
              <a:ext uri="{FF2B5EF4-FFF2-40B4-BE49-F238E27FC236}">
                <a16:creationId xmlns:a16="http://schemas.microsoft.com/office/drawing/2014/main" id="{5DF88CB8-C366-6CF1-3D6A-E60106BDE0FD}"/>
              </a:ext>
            </a:extLst>
          </p:cNvPr>
          <p:cNvSpPr/>
          <p:nvPr/>
        </p:nvSpPr>
        <p:spPr>
          <a:xfrm>
            <a:off x="10992138" y="5629291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0" name="Rounded Rectangle 88">
            <a:extLst>
              <a:ext uri="{FF2B5EF4-FFF2-40B4-BE49-F238E27FC236}">
                <a16:creationId xmlns:a16="http://schemas.microsoft.com/office/drawing/2014/main" id="{CF2D93FE-A1FA-8AF1-FFB8-BBB50274E3DF}"/>
              </a:ext>
            </a:extLst>
          </p:cNvPr>
          <p:cNvSpPr/>
          <p:nvPr/>
        </p:nvSpPr>
        <p:spPr>
          <a:xfrm>
            <a:off x="11017539" y="5646215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09</a:t>
            </a:r>
          </a:p>
        </p:txBody>
      </p:sp>
      <p:sp>
        <p:nvSpPr>
          <p:cNvPr id="11" name="Rounded Rectangle 89">
            <a:extLst>
              <a:ext uri="{FF2B5EF4-FFF2-40B4-BE49-F238E27FC236}">
                <a16:creationId xmlns:a16="http://schemas.microsoft.com/office/drawing/2014/main" id="{06D2DD3A-4CE0-6DE2-0887-2606731A4DFA}"/>
              </a:ext>
            </a:extLst>
          </p:cNvPr>
          <p:cNvSpPr/>
          <p:nvPr/>
        </p:nvSpPr>
        <p:spPr>
          <a:xfrm>
            <a:off x="10995662" y="5631828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</a:t>
            </a:r>
          </a:p>
        </p:txBody>
      </p:sp>
      <p:sp>
        <p:nvSpPr>
          <p:cNvPr id="12" name="Rounded Rectangle 90">
            <a:extLst>
              <a:ext uri="{FF2B5EF4-FFF2-40B4-BE49-F238E27FC236}">
                <a16:creationId xmlns:a16="http://schemas.microsoft.com/office/drawing/2014/main" id="{98F2D611-2362-FDCE-DCC8-709B269058D6}"/>
              </a:ext>
            </a:extLst>
          </p:cNvPr>
          <p:cNvSpPr/>
          <p:nvPr/>
        </p:nvSpPr>
        <p:spPr>
          <a:xfrm>
            <a:off x="11010857" y="5645053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</a:t>
            </a:r>
          </a:p>
        </p:txBody>
      </p:sp>
      <p:sp>
        <p:nvSpPr>
          <p:cNvPr id="13" name="Rounded Rectangle 91">
            <a:extLst>
              <a:ext uri="{FF2B5EF4-FFF2-40B4-BE49-F238E27FC236}">
                <a16:creationId xmlns:a16="http://schemas.microsoft.com/office/drawing/2014/main" id="{61435F8A-D103-3920-B56B-858FF1981638}"/>
              </a:ext>
            </a:extLst>
          </p:cNvPr>
          <p:cNvSpPr/>
          <p:nvPr/>
        </p:nvSpPr>
        <p:spPr>
          <a:xfrm>
            <a:off x="11006092" y="5635534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</a:t>
            </a:r>
          </a:p>
        </p:txBody>
      </p:sp>
      <p:sp>
        <p:nvSpPr>
          <p:cNvPr id="14" name="Rounded Rectangle 92">
            <a:extLst>
              <a:ext uri="{FF2B5EF4-FFF2-40B4-BE49-F238E27FC236}">
                <a16:creationId xmlns:a16="http://schemas.microsoft.com/office/drawing/2014/main" id="{CC47002A-663B-9405-CD2D-A9D708EB1F6F}"/>
              </a:ext>
            </a:extLst>
          </p:cNvPr>
          <p:cNvSpPr/>
          <p:nvPr/>
        </p:nvSpPr>
        <p:spPr>
          <a:xfrm>
            <a:off x="10979888" y="5631828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</a:t>
            </a:r>
          </a:p>
        </p:txBody>
      </p:sp>
      <p:sp>
        <p:nvSpPr>
          <p:cNvPr id="15" name="Rounded Rectangle 93">
            <a:extLst>
              <a:ext uri="{FF2B5EF4-FFF2-40B4-BE49-F238E27FC236}">
                <a16:creationId xmlns:a16="http://schemas.microsoft.com/office/drawing/2014/main" id="{075C5A74-B960-3A13-2D5E-6E3C218399DF}"/>
              </a:ext>
            </a:extLst>
          </p:cNvPr>
          <p:cNvSpPr/>
          <p:nvPr/>
        </p:nvSpPr>
        <p:spPr>
          <a:xfrm>
            <a:off x="10991346" y="5672719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</a:t>
            </a:r>
          </a:p>
        </p:txBody>
      </p:sp>
      <p:sp>
        <p:nvSpPr>
          <p:cNvPr id="16" name="Rounded Rectangle 94">
            <a:extLst>
              <a:ext uri="{FF2B5EF4-FFF2-40B4-BE49-F238E27FC236}">
                <a16:creationId xmlns:a16="http://schemas.microsoft.com/office/drawing/2014/main" id="{CB0ACA98-0A78-07B6-09B3-8E8F07235E86}"/>
              </a:ext>
            </a:extLst>
          </p:cNvPr>
          <p:cNvSpPr/>
          <p:nvPr/>
        </p:nvSpPr>
        <p:spPr>
          <a:xfrm>
            <a:off x="10999410" y="5663276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17" name="Rounded Rectangle 95">
            <a:extLst>
              <a:ext uri="{FF2B5EF4-FFF2-40B4-BE49-F238E27FC236}">
                <a16:creationId xmlns:a16="http://schemas.microsoft.com/office/drawing/2014/main" id="{933BF376-F56A-0F14-69C1-844B31355126}"/>
              </a:ext>
            </a:extLst>
          </p:cNvPr>
          <p:cNvSpPr/>
          <p:nvPr/>
        </p:nvSpPr>
        <p:spPr>
          <a:xfrm>
            <a:off x="10998719" y="5633780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18" name="Rounded Rectangle 96">
            <a:extLst>
              <a:ext uri="{FF2B5EF4-FFF2-40B4-BE49-F238E27FC236}">
                <a16:creationId xmlns:a16="http://schemas.microsoft.com/office/drawing/2014/main" id="{94066870-A705-4F5E-BD34-35665ED54362}"/>
              </a:ext>
            </a:extLst>
          </p:cNvPr>
          <p:cNvSpPr/>
          <p:nvPr/>
        </p:nvSpPr>
        <p:spPr>
          <a:xfrm>
            <a:off x="10999409" y="5657033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19" name="Rounded Rectangle 97">
            <a:extLst>
              <a:ext uri="{FF2B5EF4-FFF2-40B4-BE49-F238E27FC236}">
                <a16:creationId xmlns:a16="http://schemas.microsoft.com/office/drawing/2014/main" id="{6BBAC28D-C584-EF2A-B6BB-AB3196EC6180}"/>
              </a:ext>
            </a:extLst>
          </p:cNvPr>
          <p:cNvSpPr/>
          <p:nvPr/>
        </p:nvSpPr>
        <p:spPr>
          <a:xfrm>
            <a:off x="10999064" y="5638071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C7A83A-60D0-E727-FAA6-E05C87A1CB8D}"/>
              </a:ext>
            </a:extLst>
          </p:cNvPr>
          <p:cNvSpPr/>
          <p:nvPr/>
        </p:nvSpPr>
        <p:spPr>
          <a:xfrm>
            <a:off x="11164873" y="6230457"/>
            <a:ext cx="627529" cy="457200"/>
          </a:xfrm>
          <a:prstGeom prst="ellipse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21" name="Cloud 20">
            <a:hlinkClick r:id="rId4" action="ppaction://hlinksldjump"/>
            <a:extLst>
              <a:ext uri="{FF2B5EF4-FFF2-40B4-BE49-F238E27FC236}">
                <a16:creationId xmlns:a16="http://schemas.microsoft.com/office/drawing/2014/main" id="{B36DD95A-02A8-85D3-E159-D1E24558E161}"/>
              </a:ext>
            </a:extLst>
          </p:cNvPr>
          <p:cNvSpPr/>
          <p:nvPr/>
        </p:nvSpPr>
        <p:spPr>
          <a:xfrm>
            <a:off x="8482349" y="5638071"/>
            <a:ext cx="2359211" cy="1104900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89069" tIns="44949" rIns="89069" bIns="44949" rtlCol="0" anchor="ctr"/>
          <a:lstStyle/>
          <a:p>
            <a:pPr marL="0" marR="0" lvl="0" indent="0" algn="ctr" defTabSz="890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D89A90E5-E329-6B31-FDA8-5A32530FBEB4}"/>
              </a:ext>
            </a:extLst>
          </p:cNvPr>
          <p:cNvSpPr/>
          <p:nvPr/>
        </p:nvSpPr>
        <p:spPr>
          <a:xfrm>
            <a:off x="718456" y="329698"/>
            <a:ext cx="10261432" cy="195969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da-DK" sz="2800" b="1" dirty="0">
                <a:solidFill>
                  <a:srgbClr val="EB8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6:</a:t>
            </a:r>
            <a:r>
              <a:rPr lang="da-DK" sz="2800" dirty="0">
                <a:solidFill>
                  <a:srgbClr val="EB8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vi-V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đường tròn (O) bán kính R = 3 cm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90</a:t>
            </a:r>
            <a:r>
              <a:rPr lang="en-US" sz="2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Diện tích hình quạt tròn AOC là:</a:t>
            </a:r>
            <a:endParaRPr lang="x-none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ounded Rectangle 2">
                <a:extLst>
                  <a:ext uri="{FF2B5EF4-FFF2-40B4-BE49-F238E27FC236}">
                    <a16:creationId xmlns:a16="http://schemas.microsoft.com/office/drawing/2014/main" id="{63C321D4-9B33-D587-C414-773FDF94E0E1}"/>
                  </a:ext>
                </a:extLst>
              </p:cNvPr>
              <p:cNvSpPr/>
              <p:nvPr/>
            </p:nvSpPr>
            <p:spPr>
              <a:xfrm>
                <a:off x="1163754" y="2616600"/>
                <a:ext cx="4281374" cy="13222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2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2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vi-VN" sz="32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x-none" sz="2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x-none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ounded Rectangle 2">
                <a:extLst>
                  <a:ext uri="{FF2B5EF4-FFF2-40B4-BE49-F238E27FC236}">
                    <a16:creationId xmlns:a16="http://schemas.microsoft.com/office/drawing/2014/main" id="{63C321D4-9B33-D587-C414-773FDF94E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4" y="2616600"/>
                <a:ext cx="4281374" cy="132229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3">
                <a:extLst>
                  <a:ext uri="{FF2B5EF4-FFF2-40B4-BE49-F238E27FC236}">
                    <a16:creationId xmlns:a16="http://schemas.microsoft.com/office/drawing/2014/main" id="{0A7A6983-FCB3-B162-F61B-7DA142576357}"/>
                  </a:ext>
                </a:extLst>
              </p:cNvPr>
              <p:cNvSpPr/>
              <p:nvPr/>
            </p:nvSpPr>
            <p:spPr>
              <a:xfrm>
                <a:off x="1163754" y="4266105"/>
                <a:ext cx="4281374" cy="13222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2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2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vi-VN" sz="32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x-none" sz="2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x-none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ounded Rectangle 3">
                <a:extLst>
                  <a:ext uri="{FF2B5EF4-FFF2-40B4-BE49-F238E27FC236}">
                    <a16:creationId xmlns:a16="http://schemas.microsoft.com/office/drawing/2014/main" id="{0A7A6983-FCB3-B162-F61B-7DA142576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4" y="4266105"/>
                <a:ext cx="4281374" cy="132229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4">
                <a:extLst>
                  <a:ext uri="{FF2B5EF4-FFF2-40B4-BE49-F238E27FC236}">
                    <a16:creationId xmlns:a16="http://schemas.microsoft.com/office/drawing/2014/main" id="{6771B581-E6FB-B5AF-D597-53F1715A8587}"/>
                  </a:ext>
                </a:extLst>
              </p:cNvPr>
              <p:cNvSpPr/>
              <p:nvPr/>
            </p:nvSpPr>
            <p:spPr>
              <a:xfrm>
                <a:off x="6253216" y="2616599"/>
                <a:ext cx="4281374" cy="13222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2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2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vi-VN" sz="32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x-none" sz="2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x-none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ounded Rectangle 4">
                <a:extLst>
                  <a:ext uri="{FF2B5EF4-FFF2-40B4-BE49-F238E27FC236}">
                    <a16:creationId xmlns:a16="http://schemas.microsoft.com/office/drawing/2014/main" id="{6771B581-E6FB-B5AF-D597-53F1715A8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216" y="2616599"/>
                <a:ext cx="4281374" cy="132229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5">
                <a:extLst>
                  <a:ext uri="{FF2B5EF4-FFF2-40B4-BE49-F238E27FC236}">
                    <a16:creationId xmlns:a16="http://schemas.microsoft.com/office/drawing/2014/main" id="{ED6F6A0D-4EE4-B20B-C58E-478C603A449F}"/>
                  </a:ext>
                </a:extLst>
              </p:cNvPr>
              <p:cNvSpPr/>
              <p:nvPr/>
            </p:nvSpPr>
            <p:spPr>
              <a:xfrm>
                <a:off x="6253216" y="4266105"/>
                <a:ext cx="4281374" cy="13222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2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280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m:rPr>
                        <m:sty m:val="p"/>
                      </m:rPr>
                      <a:rPr lang="vi-VN" sz="280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x-none" sz="2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x-none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ounded Rectangle 5">
                <a:extLst>
                  <a:ext uri="{FF2B5EF4-FFF2-40B4-BE49-F238E27FC236}">
                    <a16:creationId xmlns:a16="http://schemas.microsoft.com/office/drawing/2014/main" id="{ED6F6A0D-4EE4-B20B-C58E-478C603A4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216" y="4266105"/>
                <a:ext cx="4281374" cy="132229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ounded Rectangle 6">
                <a:extLst>
                  <a:ext uri="{FF2B5EF4-FFF2-40B4-BE49-F238E27FC236}">
                    <a16:creationId xmlns:a16="http://schemas.microsoft.com/office/drawing/2014/main" id="{B5D659BF-0F46-F79C-5EBE-AF88955F8936}"/>
                  </a:ext>
                </a:extLst>
              </p:cNvPr>
              <p:cNvSpPr/>
              <p:nvPr/>
            </p:nvSpPr>
            <p:spPr>
              <a:xfrm>
                <a:off x="6253216" y="2616598"/>
                <a:ext cx="4281374" cy="13222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2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32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32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𝛑</m:t>
                    </m:r>
                  </m:oMath>
                </a14:m>
                <a:r>
                  <a:rPr lang="x-none" sz="2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x-none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ounded Rectangle 6">
                <a:extLst>
                  <a:ext uri="{FF2B5EF4-FFF2-40B4-BE49-F238E27FC236}">
                    <a16:creationId xmlns:a16="http://schemas.microsoft.com/office/drawing/2014/main" id="{B5D659BF-0F46-F79C-5EBE-AF88955F8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216" y="2616598"/>
                <a:ext cx="4281374" cy="132229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0580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9C485E-C7B8-7449-E01F-643A77F1F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14;p23">
            <a:extLst>
              <a:ext uri="{FF2B5EF4-FFF2-40B4-BE49-F238E27FC236}">
                <a16:creationId xmlns:a16="http://schemas.microsoft.com/office/drawing/2014/main" id="{E9879D4C-39AB-1212-5E1F-90E26A6ECD84}"/>
              </a:ext>
            </a:extLst>
          </p:cNvPr>
          <p:cNvSpPr txBox="1"/>
          <p:nvPr/>
        </p:nvSpPr>
        <p:spPr>
          <a:xfrm>
            <a:off x="2059143" y="2150817"/>
            <a:ext cx="8412211" cy="112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</a:pPr>
            <a:r>
              <a:rPr lang="en-US" sz="64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 TỰ LUẬN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2796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7E678B-1AA9-44C3-6641-56DB072A5E9C}"/>
              </a:ext>
            </a:extLst>
          </p:cNvPr>
          <p:cNvSpPr txBox="1"/>
          <p:nvPr/>
        </p:nvSpPr>
        <p:spPr>
          <a:xfrm>
            <a:off x="382658" y="208560"/>
            <a:ext cx="108555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8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EB8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srgbClr val="EB8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9CA540-1EFA-5310-9AC7-50D320390719}"/>
                  </a:ext>
                </a:extLst>
              </p:cNvPr>
              <p:cNvSpPr txBox="1"/>
              <p:nvPr/>
            </p:nvSpPr>
            <p:spPr>
              <a:xfrm>
                <a:off x="176180" y="793335"/>
                <a:ext cx="9100555" cy="3879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Cho tam giác nhọn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vi-V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cân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vi-V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. Từ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vi-V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vi-V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kẻ lần lượt hai đường cao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vi-V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BH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vi-V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CK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vi-V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endPara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30000"/>
                  </a:lnSpc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a) Chứng </a:t>
                </a:r>
                <a:r>
                  <a:rPr lang="vi-VN" sz="3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minh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rằng đường tròn tâm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vi-V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đường kính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vi-V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b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đi qua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vi-V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vi-V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b) Chứng minh rằng hai cung nhỏ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vi-V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BH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vi-V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CK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bằng nhau.</a:t>
                </a:r>
                <a:endPara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9CA540-1EFA-5310-9AC7-50D320390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80" y="793335"/>
                <a:ext cx="9100555" cy="3879075"/>
              </a:xfrm>
              <a:prstGeom prst="rect">
                <a:avLst/>
              </a:prstGeom>
              <a:blipFill>
                <a:blip r:embed="rId2"/>
                <a:stretch>
                  <a:fillRect l="-1741" r="-1674" b="-3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040E4BA-5461-7A6E-4BCA-9C6628AEE6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431"/>
          <a:stretch>
            <a:fillRect/>
          </a:stretch>
        </p:blipFill>
        <p:spPr>
          <a:xfrm>
            <a:off x="9394723" y="773096"/>
            <a:ext cx="2797277" cy="41528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3DBB03-0986-4F25-94A1-A93B29875CDA}"/>
              </a:ext>
            </a:extLst>
          </p:cNvPr>
          <p:cNvSpPr txBox="1"/>
          <p:nvPr/>
        </p:nvSpPr>
        <p:spPr>
          <a:xfrm>
            <a:off x="5456553" y="4672410"/>
            <a:ext cx="8162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D6B0A2-39B0-C784-88E4-5D609C7C2AFB}"/>
                  </a:ext>
                </a:extLst>
              </p:cNvPr>
              <p:cNvSpPr txBox="1"/>
              <p:nvPr/>
            </p:nvSpPr>
            <p:spPr>
              <a:xfrm>
                <a:off x="176180" y="4936323"/>
                <a:ext cx="11376993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BKC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vuông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nên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thuộc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 tròn đường kính BC.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x-none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 tròn đường kính BC. </a:t>
                </a: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 đường tròn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tâm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BC </a:t>
                </a: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 qua các điểm K và H.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D6B0A2-39B0-C784-88E4-5D609C7C2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80" y="4936323"/>
                <a:ext cx="11376993" cy="1685846"/>
              </a:xfrm>
              <a:prstGeom prst="rect">
                <a:avLst/>
              </a:prstGeom>
              <a:blipFill>
                <a:blip r:embed="rId4"/>
                <a:stretch>
                  <a:fillRect l="-857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793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7B35C-CFBB-8BC3-B1DE-7278E63C6A1B}"/>
              </a:ext>
            </a:extLst>
          </p:cNvPr>
          <p:cNvSpPr txBox="1"/>
          <p:nvPr/>
        </p:nvSpPr>
        <p:spPr>
          <a:xfrm>
            <a:off x="5687871" y="267536"/>
            <a:ext cx="8162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2C6A2F-4850-08FA-E576-0DF2DC07F990}"/>
                  </a:ext>
                </a:extLst>
              </p:cNvPr>
              <p:cNvSpPr txBox="1"/>
              <p:nvPr/>
            </p:nvSpPr>
            <p:spPr>
              <a:xfrm>
                <a:off x="145615" y="981348"/>
                <a:ext cx="11376992" cy="397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Xét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HBC và </a:t>
                </a:r>
                <a14:m>
                  <m:oMath xmlns:m="http://schemas.openxmlformats.org/officeDocument/2006/math">
                    <m:r>
                      <a:rPr lang="x-none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KCB có </a:t>
                </a:r>
                <a:r>
                  <a:rPr lang="x-none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x-none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 huyền BC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m:rPr>
                            <m:sty m:val="p"/>
                          </m:rPr>
                          <a:rPr kumimoji="0" lang="vi-V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vi-V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x-none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ABC cân tại A)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nên</a:t>
                </a: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x-non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</a:t>
                </a: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</a:t>
                </a: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x-non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CB (Cạnh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huyền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–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nhọn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BH = CK.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</m:t>
                    </m:r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BOH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x-none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BO = CO, OH = OK, BH = CK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x-none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x-none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BOH 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x-none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x-none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COK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c.c.c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x-none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BOH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COK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 </a:t>
                </a: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sđ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BH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BOH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sđ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CK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COK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, 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BH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CK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2C6A2F-4850-08FA-E576-0DF2DC07F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15" y="981348"/>
                <a:ext cx="11376992" cy="3970382"/>
              </a:xfrm>
              <a:prstGeom prst="rect">
                <a:avLst/>
              </a:prstGeom>
              <a:blipFill>
                <a:blip r:embed="rId2"/>
                <a:stretch>
                  <a:fillRect l="-857"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5A39AD5-A90D-92A1-EE95-1E6B088F3D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031"/>
          <a:stretch>
            <a:fillRect/>
          </a:stretch>
        </p:blipFill>
        <p:spPr>
          <a:xfrm>
            <a:off x="8952271" y="1962835"/>
            <a:ext cx="3133353" cy="46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932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77B35C-CFBB-8BC3-B1DE-7278E63C6A1B}"/>
                  </a:ext>
                </a:extLst>
              </p:cNvPr>
              <p:cNvSpPr txBox="1"/>
              <p:nvPr/>
            </p:nvSpPr>
            <p:spPr>
              <a:xfrm>
                <a:off x="400877" y="149333"/>
                <a:ext cx="7065396" cy="632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vi-VN" sz="26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c) Tính số đo của cung nhỏ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KH</m:t>
                    </m:r>
                  </m:oMath>
                </a14:m>
                <a:r>
                  <a:rPr lang="vi-VN" sz="26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vi-VN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x-none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x-none" sz="26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77B35C-CFBB-8BC3-B1DE-7278E63C6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77" y="149333"/>
                <a:ext cx="7065396" cy="632802"/>
              </a:xfrm>
              <a:prstGeom prst="rect">
                <a:avLst/>
              </a:prstGeom>
              <a:blipFill>
                <a:blip r:embed="rId2"/>
                <a:stretch>
                  <a:fillRect l="-1553" b="-2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BC4871-B9F6-38D7-72EA-D5E991E4D0DB}"/>
                  </a:ext>
                </a:extLst>
              </p:cNvPr>
              <p:cNvSpPr txBox="1"/>
              <p:nvPr/>
            </p:nvSpPr>
            <p:spPr>
              <a:xfrm>
                <a:off x="400877" y="1178159"/>
                <a:ext cx="11390244" cy="3553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Ba tam giác cân ABC, OCH và OBK có các góc ở đáy bằng nhau nên ba góc ở đỉnh cũng bằng nhau.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đó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BOK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HOC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x-non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vi-V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vi-V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BOK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KOH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HOC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BOC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x-non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a:rPr kumimoji="0" lang="vi-V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vi-V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 đó: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KOK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x-non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a:rPr kumimoji="0" lang="vi-V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vi-V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BOK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HOC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x-non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kumimoji="0" lang="vi-V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vi-V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KOH</m:t>
                        </m:r>
                      </m:e>
                    </m:acc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là góc ở tâm khác góc bẹt nên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</m:groupCh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 cung nhỏ.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 đó sđ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groupChrPr>
                      <m:e>
                        <m:r>
                          <m:rPr>
                            <m:brk/>
                          </m:r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</m:groupCh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x-non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KOH</m:t>
                        </m:r>
                      </m:e>
                    </m:acc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x-non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kumimoji="0" lang="vi-V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vi-VN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BC4871-B9F6-38D7-72EA-D5E991E4D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77" y="1178159"/>
                <a:ext cx="11390244" cy="3553793"/>
              </a:xfrm>
              <a:prstGeom prst="rect">
                <a:avLst/>
              </a:prstGeom>
              <a:blipFill>
                <a:blip r:embed="rId3"/>
                <a:stretch>
                  <a:fillRect l="-857" r="-803" b="-3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D7BA733-9994-8A4E-B667-97C703F1B2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890"/>
          <a:stretch>
            <a:fillRect/>
          </a:stretch>
        </p:blipFill>
        <p:spPr>
          <a:xfrm>
            <a:off x="8849028" y="1933339"/>
            <a:ext cx="3089573" cy="4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4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1483DB-EFAC-523E-9134-3EF79BADF4A0}"/>
              </a:ext>
            </a:extLst>
          </p:cNvPr>
          <p:cNvSpPr txBox="1"/>
          <p:nvPr/>
        </p:nvSpPr>
        <p:spPr>
          <a:xfrm>
            <a:off x="294251" y="306267"/>
            <a:ext cx="10438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B8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EB8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x-none" sz="2800" b="1" i="0" u="none" strike="noStrike" kern="1200" cap="none" spc="0" normalizeH="0" baseline="0" noProof="0" dirty="0">
              <a:ln>
                <a:noFill/>
              </a:ln>
              <a:solidFill>
                <a:srgbClr val="EB8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7CF0E3-0D5D-CB47-3005-E32F5BADF393}"/>
                  </a:ext>
                </a:extLst>
              </p:cNvPr>
              <p:cNvSpPr txBox="1"/>
              <p:nvPr/>
            </p:nvSpPr>
            <p:spPr>
              <a:xfrm>
                <a:off x="275461" y="920509"/>
                <a:ext cx="11641075" cy="1951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gọi hình giới hạn bởi một cung nhỏ của một đường tròn và dây căng cung đó là hình viên phân. L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ập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công thức tính diện tích hình viên phân ứng với cung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x-non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vi-VN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vi-VN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biết bán kính của đường tròn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vi-V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7CF0E3-0D5D-CB47-3005-E32F5BADF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61" y="920509"/>
                <a:ext cx="11641075" cy="1951432"/>
              </a:xfrm>
              <a:prstGeom prst="rect">
                <a:avLst/>
              </a:prstGeom>
              <a:blipFill>
                <a:blip r:embed="rId2"/>
                <a:stretch>
                  <a:fillRect l="-1047" r="-1047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ircle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261A13B5-39C0-FEAC-2057-8F1FE4442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480" y="2871941"/>
            <a:ext cx="2989036" cy="356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455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8DFCE-6588-72D7-AE08-23F3707F3FFF}"/>
              </a:ext>
            </a:extLst>
          </p:cNvPr>
          <p:cNvSpPr txBox="1"/>
          <p:nvPr/>
        </p:nvSpPr>
        <p:spPr>
          <a:xfrm>
            <a:off x="5664625" y="367489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x-none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600DBC-75E7-A626-98AA-3C012CEB3AE1}"/>
                  </a:ext>
                </a:extLst>
              </p:cNvPr>
              <p:cNvSpPr txBox="1"/>
              <p:nvPr/>
            </p:nvSpPr>
            <p:spPr>
              <a:xfrm>
                <a:off x="371055" y="889041"/>
                <a:ext cx="11449878" cy="572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Gọi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 là diện tích hình viên phân (phần tô màu)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</a:t>
                </a:r>
                <a:r>
                  <a:rPr kumimoji="0" lang="x-none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q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là diện tích củ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hình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quạt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giới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bởi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bán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kính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OA, OB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cung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AB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</a:t>
                </a:r>
                <a:r>
                  <a:rPr kumimoji="0" lang="x-none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là diện tích hình tam giác OAB.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 có S</a:t>
                </a:r>
                <a:r>
                  <a:rPr kumimoji="0" lang="x-none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q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x-none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90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kumimoji="0" lang="x-non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x-none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kumimoji="0" lang="x-non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;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</a:t>
                </a:r>
                <a:r>
                  <a:rPr kumimoji="0" lang="x-none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x-none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. OA . OB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x-none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R</a:t>
                </a:r>
                <a:r>
                  <a:rPr kumimoji="0" lang="x-none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.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 đó</a:t>
                </a:r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 = S</a:t>
                </a:r>
                <a:r>
                  <a:rPr kumimoji="0" lang="x-none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q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- S</a:t>
                </a:r>
                <a:r>
                  <a:rPr kumimoji="0" lang="x-none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x-none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kumimoji="0" lang="x-non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x-none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x-non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R</a:t>
                </a:r>
                <a:r>
                  <a:rPr kumimoji="0" lang="x-none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x-none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x-none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600DBC-75E7-A626-98AA-3C012CEB3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55" y="889041"/>
                <a:ext cx="11449878" cy="5726248"/>
              </a:xfrm>
              <a:prstGeom prst="rect">
                <a:avLst/>
              </a:prstGeom>
              <a:blipFill>
                <a:blip r:embed="rId2"/>
                <a:stretch>
                  <a:fillRect l="-1118" r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4C74C47-D0D1-89E7-E555-F4CD9DA9FB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703"/>
          <a:stretch>
            <a:fillRect/>
          </a:stretch>
        </p:blipFill>
        <p:spPr>
          <a:xfrm>
            <a:off x="8833634" y="2402490"/>
            <a:ext cx="2987299" cy="311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457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8DFCE-6588-72D7-AE08-23F3707F3FFF}"/>
              </a:ext>
            </a:extLst>
          </p:cNvPr>
          <p:cNvSpPr txBox="1"/>
          <p:nvPr/>
        </p:nvSpPr>
        <p:spPr>
          <a:xfrm>
            <a:off x="6361471" y="4542270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x-none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2DAF5971-3A33-CD39-853C-3EFA1A0AB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35" y="571952"/>
                <a:ext cx="9114503" cy="3970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latin typeface="+mj-lt"/>
                  </a:rPr>
                  <a:t>	</a:t>
                </a:r>
                <a:r>
                  <a:rPr lang="vi-VN" sz="2800" dirty="0">
                    <a:latin typeface="+mj-lt"/>
                  </a:rPr>
                  <a:t>Cấu tạo ngoài của đĩa CD bao gồm hai mặt chính: </a:t>
                </a:r>
                <a:br>
                  <a:rPr lang="en-US" sz="2800" dirty="0">
                    <a:latin typeface="+mj-lt"/>
                  </a:rPr>
                </a:br>
                <a:r>
                  <a:rPr lang="vi-VN" sz="2800" dirty="0">
                    <a:latin typeface="+mj-lt"/>
                  </a:rPr>
                  <a:t>một mặt có nhãn ghi thông tin, mặt còn lại là mặt sáng bóng (mặt đọc) được dùng để đọc dữ liệu</a:t>
                </a:r>
                <a:r>
                  <a:rPr lang="en-US" sz="2800" dirty="0">
                    <a:latin typeface="+mj-lt"/>
                  </a:rPr>
                  <a:t>. </a:t>
                </a:r>
                <a:r>
                  <a:rPr lang="vi-VN" sz="2800" dirty="0">
                    <a:latin typeface="+mj-lt"/>
                  </a:rPr>
                  <a:t>Mặt </a:t>
                </a:r>
                <a:r>
                  <a:rPr lang="en-US" sz="2800" dirty="0" err="1">
                    <a:latin typeface="+mj-lt"/>
                  </a:rPr>
                  <a:t>nhãn</a:t>
                </a:r>
                <a:r>
                  <a:rPr lang="vi-VN" sz="2800" dirty="0">
                    <a:latin typeface="+mj-lt"/>
                  </a:rPr>
                  <a:t> thường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dán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giấy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để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ghi</a:t>
                </a:r>
                <a:r>
                  <a:rPr lang="vi-VN" sz="2800" dirty="0">
                    <a:latin typeface="+mj-lt"/>
                  </a:rPr>
                  <a:t> tên ca sĩ, ban nhạc, tên album, hoặc thông tin dữ liệu. Lớp nhãn này được in trên cùng của lớp bảo vệ. </a:t>
                </a:r>
                <a:endParaRPr lang="en-US" sz="2800" dirty="0">
                  <a:latin typeface="+mj-lt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đĩa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CD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R= 6 cm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= 1,5 cm.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nhãn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centimét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alt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mbria Math" panose="02040503050406030204" pitchFamily="18" charset="0"/>
                        <a:cs typeface="Latha" panose="020B0502040204020203" pitchFamily="34" charset="0"/>
                      </a:rPr>
                      <m:t>𝜋</m:t>
                    </m:r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mbria Math" panose="02040503050406030204" pitchFamily="18" charset="0"/>
                        <a:cs typeface="Latha" panose="020B0502040204020203" pitchFamily="34" charset="0"/>
                      </a:rPr>
                      <m:t>≈3,14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2DAF5971-3A33-CD39-853C-3EFA1A0AB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735" y="571952"/>
                <a:ext cx="9114503" cy="3970318"/>
              </a:xfrm>
              <a:prstGeom prst="rect">
                <a:avLst/>
              </a:prstGeom>
              <a:blipFill>
                <a:blip r:embed="rId2"/>
                <a:stretch>
                  <a:fillRect l="-1405" t="-1382" r="-535" b="-38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9" name="Picture 1">
            <a:extLst>
              <a:ext uri="{FF2B5EF4-FFF2-40B4-BE49-F238E27FC236}">
                <a16:creationId xmlns:a16="http://schemas.microsoft.com/office/drawing/2014/main" id="{B00D5470-41C3-96CD-B5CB-2C6487C3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841" y="0"/>
            <a:ext cx="3015146" cy="29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D3D750-65F7-BD09-FE6E-801ADEBFD213}"/>
              </a:ext>
            </a:extLst>
          </p:cNvPr>
          <p:cNvSpPr txBox="1"/>
          <p:nvPr/>
        </p:nvSpPr>
        <p:spPr>
          <a:xfrm>
            <a:off x="0" y="0"/>
            <a:ext cx="108555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8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EB8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srgbClr val="EB8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075588-E232-D5F2-59A1-BDE512DA801C}"/>
                  </a:ext>
                </a:extLst>
              </p:cNvPr>
              <p:cNvSpPr txBox="1"/>
              <p:nvPr/>
            </p:nvSpPr>
            <p:spPr>
              <a:xfrm>
                <a:off x="675513" y="5290578"/>
                <a:ext cx="8571726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alt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</a:t>
                </a:r>
                <a:r>
                  <a:rPr lang="en-US" alt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alt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nhãn</a:t>
                </a:r>
                <a:r>
                  <a:rPr lang="en-US" alt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alt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= </a:t>
                </a:r>
                <a:r>
                  <a:rPr lang="en-US" sz="3200" kern="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π(R</a:t>
                </a:r>
                <a:r>
                  <a:rPr lang="en-US" sz="3200" kern="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3200" kern="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r</a:t>
                </a:r>
                <a:r>
                  <a:rPr lang="en-US" sz="3200" kern="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3200" kern="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ha" panose="020B0502040204020203" pitchFamily="34" charset="0"/>
                      </a:rPr>
                      <m:t>≈</m:t>
                    </m:r>
                    <m:r>
                      <a:rPr lang="en-US" alt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ha" panose="020B0502040204020203" pitchFamily="34" charset="0"/>
                      </a:rPr>
                      <m:t>3,14</m:t>
                    </m:r>
                  </m:oMath>
                </a14:m>
                <a:r>
                  <a:rPr lang="en-US" sz="3200" kern="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(6</a:t>
                </a:r>
                <a:r>
                  <a:rPr lang="en-US" sz="3200" kern="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3200" kern="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1,5</a:t>
                </a:r>
                <a:r>
                  <a:rPr lang="en-US" sz="3200" kern="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3200" kern="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ha" panose="020B0502040204020203" pitchFamily="34" charset="0"/>
                      </a:rPr>
                      <m:t>≈</m:t>
                    </m:r>
                    <m:r>
                      <a:rPr lang="en-US" alt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ha" panose="020B0502040204020203" pitchFamily="34" charset="0"/>
                      </a:rPr>
                      <m:t>106</m:t>
                    </m:r>
                  </m:oMath>
                </a14:m>
                <a:r>
                  <a:rPr lang="en-US" sz="3200" kern="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(cm</a:t>
                </a:r>
                <a:r>
                  <a:rPr lang="en-US" sz="3200" kern="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3200" kern="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075588-E232-D5F2-59A1-BDE512DA8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3" y="5290578"/>
                <a:ext cx="8571726" cy="1077218"/>
              </a:xfrm>
              <a:prstGeom prst="rect">
                <a:avLst/>
              </a:prstGeom>
              <a:blipFill>
                <a:blip r:embed="rId4"/>
                <a:stretch>
                  <a:fillRect l="-1849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76B25865-7372-ACC9-755A-28F9E78DF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7238" y="3061728"/>
            <a:ext cx="2812027" cy="25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048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AA937-5BC2-61B4-8FF5-B8805C400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18" y="1280648"/>
            <a:ext cx="10692581" cy="5346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8CCE39-9F4C-D771-DF0F-06EFC7646380}"/>
              </a:ext>
            </a:extLst>
          </p:cNvPr>
          <p:cNvSpPr txBox="1"/>
          <p:nvPr/>
        </p:nvSpPr>
        <p:spPr>
          <a:xfrm>
            <a:off x="294251" y="306267"/>
            <a:ext cx="30636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B8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EB8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5.16 –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EB8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sgk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EB8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/97</a:t>
            </a:r>
            <a:endParaRPr kumimoji="0" lang="x-none" sz="2800" b="1" i="0" u="none" strike="noStrike" kern="1200" cap="none" spc="0" normalizeH="0" baseline="0" noProof="0" dirty="0">
              <a:ln>
                <a:noFill/>
              </a:ln>
              <a:solidFill>
                <a:srgbClr val="EB8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93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0000" y="689423"/>
            <a:ext cx="9956800" cy="5707367"/>
          </a:xfrm>
          <a:prstGeom prst="rect">
            <a:avLst/>
          </a:prstGeom>
        </p:spPr>
      </p:pic>
      <p:sp>
        <p:nvSpPr>
          <p:cNvPr id="20" name="Google Shape;132;p3"/>
          <p:cNvSpPr/>
          <p:nvPr/>
        </p:nvSpPr>
        <p:spPr>
          <a:xfrm>
            <a:off x="1524000" y="1092200"/>
            <a:ext cx="9448800" cy="107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vi-VN" sz="44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CHƯƠNG </a:t>
            </a:r>
            <a:r>
              <a:rPr lang="en-US" sz="44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vi-VN" sz="44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44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ĐƯỜNG TRÒN</a:t>
            </a:r>
            <a:endParaRPr sz="44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3;p3"/>
          <p:cNvSpPr/>
          <p:nvPr/>
        </p:nvSpPr>
        <p:spPr>
          <a:xfrm>
            <a:off x="2332413" y="2137699"/>
            <a:ext cx="7682463" cy="352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TIẾT 20 – HÌNH 9</a:t>
            </a:r>
          </a:p>
          <a:p>
            <a:pPr algn="ctr" defTabSz="609630">
              <a:lnSpc>
                <a:spcPct val="150000"/>
              </a:lnSpc>
            </a:pPr>
            <a:r>
              <a:rPr lang="en-US" sz="5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LUYỆN TẬP CHUNG (</a:t>
            </a:r>
            <a:r>
              <a:rPr lang="en-US" sz="50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5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5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15)</a:t>
            </a:r>
            <a:endParaRPr sz="50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7" y="3265776"/>
            <a:ext cx="2226427" cy="3263491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9777742" y="140025"/>
            <a:ext cx="2319029" cy="1278365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8CCE39-9F4C-D771-DF0F-06EFC7646380}"/>
              </a:ext>
            </a:extLst>
          </p:cNvPr>
          <p:cNvSpPr txBox="1"/>
          <p:nvPr/>
        </p:nvSpPr>
        <p:spPr>
          <a:xfrm>
            <a:off x="294251" y="144034"/>
            <a:ext cx="30636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B8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EB8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5.16 –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EB8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sgk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EB8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/97</a:t>
            </a:r>
            <a:endParaRPr kumimoji="0" lang="x-none" sz="2800" b="1" i="0" u="none" strike="noStrike" kern="1200" cap="none" spc="0" normalizeH="0" baseline="0" noProof="0" dirty="0">
              <a:ln>
                <a:noFill/>
              </a:ln>
              <a:solidFill>
                <a:srgbClr val="EB8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2E836-A3DB-F446-99B8-BA2C05F61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5" y="742439"/>
            <a:ext cx="10649053" cy="2254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D54662-75E6-3FBC-DB6A-D9C210CDC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5" y="2861043"/>
            <a:ext cx="5629122" cy="2425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E9CBF4-68F0-BB5D-D9E1-F24D1AB15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50" y="2824426"/>
            <a:ext cx="3449798" cy="3985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1257-4403-BFBB-556C-A6B0522DB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50" y="5286122"/>
            <a:ext cx="5884009" cy="11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995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76000" y="81943"/>
            <a:ext cx="1254488" cy="1254488"/>
          </a:xfrm>
          <a:prstGeom prst="rect">
            <a:avLst/>
          </a:prstGeom>
        </p:spPr>
      </p:pic>
      <p:pic>
        <p:nvPicPr>
          <p:cNvPr id="4" name="Google Shape;213;p23" descr="Ngôi nhà hoạt hình, phim hoạt hình png | Klipartz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2" y="1498601"/>
            <a:ext cx="3025056" cy="32183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3251200" y="334746"/>
            <a:ext cx="7702888" cy="74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46">
              <a:buClr>
                <a:srgbClr val="000000"/>
              </a:buClr>
            </a:pPr>
            <a:r>
              <a:rPr lang="en-US" sz="4267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4267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4267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3126658" y="1751404"/>
            <a:ext cx="8925435" cy="354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 defTabSz="914446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3734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Xem </a:t>
            </a:r>
            <a:r>
              <a:rPr lang="en-US" sz="3734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lại</a:t>
            </a:r>
            <a:r>
              <a:rPr lang="en-US" sz="3734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734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lang="en-US" sz="3734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734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lang="en-US" sz="3734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734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3734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13, </a:t>
            </a:r>
            <a:r>
              <a:rPr lang="en-US" sz="3734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3734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14, </a:t>
            </a:r>
            <a:r>
              <a:rPr lang="en-US" sz="3734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3734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15 - SGK.</a:t>
            </a:r>
            <a:endParaRPr lang="en-US" sz="3734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457223" indent="-457223" defTabSz="914446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3734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BTVN: </a:t>
            </a:r>
            <a:r>
              <a:rPr lang="en-US" sz="3734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3734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5.14 </a:t>
            </a:r>
            <a:r>
              <a:rPr lang="en-US" sz="3734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đến</a:t>
            </a:r>
            <a:r>
              <a:rPr lang="en-US" sz="3734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5.19 </a:t>
            </a:r>
            <a:r>
              <a:rPr lang="en-US" sz="3734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sgk</a:t>
            </a:r>
            <a:r>
              <a:rPr lang="en-US" sz="3734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/</a:t>
            </a:r>
            <a:r>
              <a:rPr lang="en-US" sz="3734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trang</a:t>
            </a:r>
            <a:r>
              <a:rPr lang="en-US" sz="3734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97, 98 SGK </a:t>
            </a:r>
            <a:endParaRPr lang="en-US" sz="3734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457223" indent="-457223" defTabSz="914446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nl-NL" sz="3734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Chuẩn bị  bài 16: Vị trí tương đối của đường thẳng và đường tròn</a:t>
            </a:r>
            <a:endParaRPr lang="en-US" sz="3734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2" descr="Giải bài 85 trang 100 SGK Toán 9 Tập 2 | Giải toán lớp 9">
            <a:extLst>
              <a:ext uri="{FF2B5EF4-FFF2-40B4-BE49-F238E27FC236}">
                <a16:creationId xmlns:a16="http://schemas.microsoft.com/office/drawing/2014/main" id="{DECFD7FB-142E-6718-6046-F1B3AB0B7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3"/>
          <a:stretch>
            <a:fillRect/>
          </a:stretch>
        </p:blipFill>
        <p:spPr bwMode="auto">
          <a:xfrm>
            <a:off x="8171883" y="228601"/>
            <a:ext cx="3464287" cy="36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BEF04A6-1253-BD90-624E-F46E1C37E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47" y="367796"/>
            <a:ext cx="781334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AOB = 60</a:t>
            </a:r>
            <a:r>
              <a:rPr kumimoji="0" lang="en-US" alt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5cm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41667"/>
      </p:ext>
    </p:extLst>
  </p:cSld>
  <p:clrMapOvr>
    <a:masterClrMapping/>
  </p:clrMapOvr>
  <p:transition spd="med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6BC5BC6C-0A43-63B3-3612-43A2E9522FF1}"/>
              </a:ext>
            </a:extLst>
          </p:cNvPr>
          <p:cNvSpPr/>
          <p:nvPr/>
        </p:nvSpPr>
        <p:spPr>
          <a:xfrm>
            <a:off x="171143" y="2161114"/>
            <a:ext cx="12078929" cy="18277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EB86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6:</a:t>
            </a: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EB86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Cho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đường tròn đồng 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bán kính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cm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=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cm. Diện tích hình vành khuyên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bởi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endParaRPr lang="x-none" sz="2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2">
                <a:extLst>
                  <a:ext uri="{FF2B5EF4-FFF2-40B4-BE49-F238E27FC236}">
                    <a16:creationId xmlns:a16="http://schemas.microsoft.com/office/drawing/2014/main" id="{D6BA9390-8384-1E1E-0B17-6E37EFDF22DE}"/>
                  </a:ext>
                </a:extLst>
              </p:cNvPr>
              <p:cNvSpPr/>
              <p:nvPr/>
            </p:nvSpPr>
            <p:spPr>
              <a:xfrm>
                <a:off x="1006538" y="4144437"/>
                <a:ext cx="4281374" cy="11790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vi-V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kumimoji="0" lang="vi-V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8" name="Rounded Rectangle 2">
                <a:extLst>
                  <a:ext uri="{FF2B5EF4-FFF2-40B4-BE49-F238E27FC236}">
                    <a16:creationId xmlns:a16="http://schemas.microsoft.com/office/drawing/2014/main" id="{D6BA9390-8384-1E1E-0B17-6E37EFDF2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38" y="4144437"/>
                <a:ext cx="4281374" cy="117909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3">
                <a:extLst>
                  <a:ext uri="{FF2B5EF4-FFF2-40B4-BE49-F238E27FC236}">
                    <a16:creationId xmlns:a16="http://schemas.microsoft.com/office/drawing/2014/main" id="{F427E008-7CF8-3EC3-2CC8-4E8A6EB19F37}"/>
                  </a:ext>
                </a:extLst>
              </p:cNvPr>
              <p:cNvSpPr/>
              <p:nvPr/>
            </p:nvSpPr>
            <p:spPr>
              <a:xfrm>
                <a:off x="1006538" y="5678910"/>
                <a:ext cx="4281374" cy="11790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vi-V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kumimoji="0" lang="vi-V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" name="Rounded Rectangle 3">
                <a:extLst>
                  <a:ext uri="{FF2B5EF4-FFF2-40B4-BE49-F238E27FC236}">
                    <a16:creationId xmlns:a16="http://schemas.microsoft.com/office/drawing/2014/main" id="{F427E008-7CF8-3EC3-2CC8-4E8A6EB19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38" y="5678910"/>
                <a:ext cx="4281374" cy="117909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4">
                <a:extLst>
                  <a:ext uri="{FF2B5EF4-FFF2-40B4-BE49-F238E27FC236}">
                    <a16:creationId xmlns:a16="http://schemas.microsoft.com/office/drawing/2014/main" id="{00EC5F6F-A3D1-D27C-2D9F-60D668FB1EF0}"/>
                  </a:ext>
                </a:extLst>
              </p:cNvPr>
              <p:cNvSpPr/>
              <p:nvPr/>
            </p:nvSpPr>
            <p:spPr>
              <a:xfrm>
                <a:off x="6096000" y="4144437"/>
                <a:ext cx="4281374" cy="11790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vi-V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m:rPr>
                        <m:sty m:val="p"/>
                      </m:rPr>
                      <a:rPr kumimoji="0" lang="vi-V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Rounded Rectangle 4">
                <a:extLst>
                  <a:ext uri="{FF2B5EF4-FFF2-40B4-BE49-F238E27FC236}">
                    <a16:creationId xmlns:a16="http://schemas.microsoft.com/office/drawing/2014/main" id="{00EC5F6F-A3D1-D27C-2D9F-60D668FB1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44437"/>
                <a:ext cx="4281374" cy="117909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1A8D34ED-4985-13E9-CEF8-6812A157A167}"/>
                  </a:ext>
                </a:extLst>
              </p:cNvPr>
              <p:cNvSpPr/>
              <p:nvPr/>
            </p:nvSpPr>
            <p:spPr>
              <a:xfrm>
                <a:off x="6096000" y="5678910"/>
                <a:ext cx="4281374" cy="11790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vi-V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m:rPr>
                        <m:sty m:val="p"/>
                      </m:rPr>
                      <a:rPr kumimoji="0" lang="vi-V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1A8D34ED-4985-13E9-CEF8-6812A157A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678910"/>
                <a:ext cx="4281374" cy="11790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6">
                <a:extLst>
                  <a:ext uri="{FF2B5EF4-FFF2-40B4-BE49-F238E27FC236}">
                    <a16:creationId xmlns:a16="http://schemas.microsoft.com/office/drawing/2014/main" id="{6313A998-EDD4-D935-EB13-FBDE48D068D7}"/>
                  </a:ext>
                </a:extLst>
              </p:cNvPr>
              <p:cNvSpPr/>
              <p:nvPr/>
            </p:nvSpPr>
            <p:spPr>
              <a:xfrm>
                <a:off x="6096000" y="5678910"/>
                <a:ext cx="4281374" cy="11790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vi-VN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kumimoji="0" lang="vi-VN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𝛑</m:t>
                    </m:r>
                  </m:oMath>
                </a14:m>
                <a:r>
                  <a:rPr kumimoji="0" lang="x-non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Rounded Rectangle 6">
                <a:extLst>
                  <a:ext uri="{FF2B5EF4-FFF2-40B4-BE49-F238E27FC236}">
                    <a16:creationId xmlns:a16="http://schemas.microsoft.com/office/drawing/2014/main" id="{6313A998-EDD4-D935-EB13-FBDE48D06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678910"/>
                <a:ext cx="4281374" cy="117909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8290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F04B82-E1B1-7483-2A80-515F30106C2E}"/>
              </a:ext>
            </a:extLst>
          </p:cNvPr>
          <p:cNvSpPr txBox="1"/>
          <p:nvPr/>
        </p:nvSpPr>
        <p:spPr>
          <a:xfrm>
            <a:off x="3466526" y="2799852"/>
            <a:ext cx="378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D02C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 ĐỘNG</a:t>
            </a:r>
            <a:endParaRPr kumimoji="0" lang="x-none" sz="4800" b="1" i="0" u="none" strike="noStrike" kern="1200" cap="none" spc="0" normalizeH="0" baseline="0" noProof="0" dirty="0">
              <a:ln>
                <a:noFill/>
              </a:ln>
              <a:solidFill>
                <a:srgbClr val="D02CC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3745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 descr="OPL20U25GSXzBJYl68kk8uQGfFKzs7yb1M4KJWUiLk6ZEvGF+qCIPSnY57AbBFCvTW2023.18.26+K4lPs7H94VUqPe2XwIsfPRnrXQE//QTEXxb8/8N4CNc6FpgZahzpTjFhMzSA7T/nHJa11DE8Ng2TP3iAmRczFlmslSuUNOgUeb6yRvs0="/>
          <p:cNvSpPr txBox="1"/>
          <p:nvPr/>
        </p:nvSpPr>
        <p:spPr>
          <a:xfrm>
            <a:off x="2591330" y="2103511"/>
            <a:ext cx="7009447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98961">
              <a:lnSpc>
                <a:spcPts val="6598"/>
              </a:lnSpc>
              <a:defRPr/>
            </a:pPr>
            <a:endParaRPr lang="en-US" sz="6000">
              <a:solidFill>
                <a:srgbClr val="FFA800"/>
              </a:solidFill>
              <a:latin typeface="Lazydog"/>
            </a:endParaRPr>
          </a:p>
        </p:txBody>
      </p:sp>
      <p:sp>
        <p:nvSpPr>
          <p:cNvPr id="8" name="Rectangle 7" descr="OPL20U25GSXzBJYl68kk8uQGfFKzs7yb1M4KJWUiLk6ZEvGF+qCIPSnY57AbBFCvTW2023.18.26+K4lPs7H94VUqPe2XwIsfPRnrXQE//QTEXxb8/8N4CNc6FpgZahzpTjFhMzSA7T/nHJa11DE8Ng2TP3iAmRczFlmslSuUNOgUeb6yRvs0="/>
          <p:cNvSpPr/>
          <p:nvPr/>
        </p:nvSpPr>
        <p:spPr>
          <a:xfrm>
            <a:off x="-43051" y="1613588"/>
            <a:ext cx="5483149" cy="3752271"/>
          </a:xfrm>
          <a:prstGeom prst="rect">
            <a:avLst/>
          </a:prstGeom>
        </p:spPr>
        <p:txBody>
          <a:bodyPr wrap="square" lIns="57727" tIns="29191" rIns="57727" bIns="29191">
            <a:spAutoFit/>
          </a:bodyPr>
          <a:lstStyle/>
          <a:p>
            <a:pPr algn="ctr" defTabSz="59158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 descr="OPL20U25GSXzBJYl68kk8uQGfFKzs7yb1M4KJWUiLk6ZEvGF+qCIPSnY57AbBFCvTW2023.18.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EF636-D69B-9E6E-8639-1053560FA07E}"/>
              </a:ext>
            </a:extLst>
          </p:cNvPr>
          <p:cNvSpPr/>
          <p:nvPr/>
        </p:nvSpPr>
        <p:spPr>
          <a:xfrm>
            <a:off x="0" y="79638"/>
            <a:ext cx="3392129" cy="1321882"/>
          </a:xfrm>
          <a:prstGeom prst="rect">
            <a:avLst/>
          </a:prstGeom>
          <a:noFill/>
        </p:spPr>
        <p:txBody>
          <a:bodyPr wrap="square" lIns="89069" tIns="44949" rIns="89069" bIns="44949">
            <a:spAutoFit/>
          </a:bodyPr>
          <a:lstStyle/>
          <a:p>
            <a:pPr algn="ctr" defTabSz="890063">
              <a:defRPr/>
            </a:pPr>
            <a:r>
              <a:rPr lang="en-US" sz="4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890063">
              <a:defRPr/>
            </a:pPr>
            <a:r>
              <a:rPr lang="en-US" sz="4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grpSp>
        <p:nvGrpSpPr>
          <p:cNvPr id="3" name="vong quay" descr="OPL20U25GSXzBJYl68kk8uQGfFKzs7yb1M4KJWUiLk6ZEvGF+qCIPSnY57AbBFCvTW2023.18.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D232E1-09B5-1A13-0712-8A26CD95EFC5}"/>
              </a:ext>
            </a:extLst>
          </p:cNvPr>
          <p:cNvGrpSpPr/>
          <p:nvPr/>
        </p:nvGrpSpPr>
        <p:grpSpPr>
          <a:xfrm>
            <a:off x="5825999" y="324593"/>
            <a:ext cx="5042125" cy="5036855"/>
            <a:chOff x="5425622" y="113954"/>
            <a:chExt cx="5834378" cy="58282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EE8B4C-7172-95E8-9616-24CB68D96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113954"/>
              <a:ext cx="5834378" cy="58282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56D9CF-33E9-D1DD-D270-79C64412FDCE}"/>
                </a:ext>
              </a:extLst>
            </p:cNvPr>
            <p:cNvSpPr txBox="1"/>
            <p:nvPr/>
          </p:nvSpPr>
          <p:spPr>
            <a:xfrm rot="14949661">
              <a:off x="6740815" y="1026813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063">
                <a:defRPr/>
              </a:pP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 </a:t>
              </a:r>
              <a:endParaRPr lang="vi-VN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9F643-A42A-C673-90A7-CA39383954AB}"/>
                </a:ext>
              </a:extLst>
            </p:cNvPr>
            <p:cNvSpPr txBox="1"/>
            <p:nvPr/>
          </p:nvSpPr>
          <p:spPr>
            <a:xfrm rot="12232592">
              <a:off x="5564144" y="1996635"/>
              <a:ext cx="2075794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063">
                <a:defRPr/>
              </a:pPr>
              <a:r>
                <a:rPr lang="en-GB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GB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GB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GB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GB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GB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GB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8</a:t>
              </a:r>
              <a:endParaRPr lang="vi-VN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84B43D-15C6-F0F7-CE5E-E335BB813BE2}"/>
                </a:ext>
              </a:extLst>
            </p:cNvPr>
            <p:cNvSpPr txBox="1"/>
            <p:nvPr/>
          </p:nvSpPr>
          <p:spPr>
            <a:xfrm rot="17590276">
              <a:off x="7937128" y="1139252"/>
              <a:ext cx="230219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063">
                <a:defRPr/>
              </a:pP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lang="vi-VN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E99659-BE17-01A5-4630-A3A03EF0897A}"/>
                </a:ext>
              </a:extLst>
            </p:cNvPr>
            <p:cNvSpPr txBox="1"/>
            <p:nvPr/>
          </p:nvSpPr>
          <p:spPr>
            <a:xfrm rot="20155085">
              <a:off x="9040675" y="1850385"/>
              <a:ext cx="2025648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063">
                <a:defRPr/>
              </a:pP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tràng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pháo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lang="vi-VN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330F3D-2FE1-E3B3-C55F-0D05F2941D0F}"/>
                </a:ext>
              </a:extLst>
            </p:cNvPr>
            <p:cNvSpPr txBox="1"/>
            <p:nvPr/>
          </p:nvSpPr>
          <p:spPr>
            <a:xfrm rot="9501114">
              <a:off x="5697322" y="343649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063">
                <a:defRPr/>
              </a:pP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</a:t>
              </a:r>
              <a:endParaRPr lang="vi-VN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9DF538-A9AD-CD41-6317-9DBFEF9E18A8}"/>
                </a:ext>
              </a:extLst>
            </p:cNvPr>
            <p:cNvSpPr txBox="1"/>
            <p:nvPr/>
          </p:nvSpPr>
          <p:spPr>
            <a:xfrm rot="6703311">
              <a:off x="6547134" y="4224514"/>
              <a:ext cx="2107150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063">
                <a:defRPr/>
              </a:pP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tràngpháo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lang="vi-VN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BFA425-28D5-D42B-A0AD-E6953A4AC506}"/>
                </a:ext>
              </a:extLst>
            </p:cNvPr>
            <p:cNvSpPr txBox="1"/>
            <p:nvPr/>
          </p:nvSpPr>
          <p:spPr>
            <a:xfrm rot="3829829">
              <a:off x="8019635" y="4262506"/>
              <a:ext cx="2025648" cy="112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063">
                <a:defRPr/>
              </a:pPr>
              <a:r>
                <a:rPr lang="en-US" sz="19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</a:t>
              </a:r>
              <a:r>
                <a:rPr lang="en-US" sz="1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9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1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may </a:t>
              </a:r>
              <a:r>
                <a:rPr lang="en-US" sz="19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mắn</a:t>
              </a:r>
              <a:r>
                <a:rPr lang="en-US" sz="1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br>
                <a:rPr lang="en-US" sz="1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9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lần</a:t>
              </a:r>
              <a:r>
                <a:rPr lang="en-US" sz="1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9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endParaRPr lang="vi-VN" sz="1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E42B55-8273-99D3-5FA0-039E3484013D}"/>
                </a:ext>
              </a:extLst>
            </p:cNvPr>
            <p:cNvSpPr txBox="1"/>
            <p:nvPr/>
          </p:nvSpPr>
          <p:spPr>
            <a:xfrm rot="1321648">
              <a:off x="8940448" y="3413723"/>
              <a:ext cx="2025648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063">
                <a:defRPr/>
              </a:pPr>
              <a:r>
                <a:rPr lang="en-GB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GB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GB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GB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GB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GB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lang="vi-VN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defTabSz="890063">
                <a:defRPr/>
              </a:pPr>
              <a:endParaRPr lang="vi-VN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Isosceles Triangle 15" descr="OPL20U25GSXzBJYl68kk8uQGfFKzs7yb1M4KJWUiLk6ZEvGF+qCIPSnY57AbBFCvTW2023.18.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695BDA-8EC6-9F5F-D2FE-6253EFD857EB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7" name="quay dung" descr="OPL20U25GSXzBJYl68kk8uQGfFKzs7yb1M4KJWUiLk6ZEvGF+qCIPSnY57AbBFCvTW2023.18.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D150C75-9062-32F3-7A96-61E4BC8EFE7C}"/>
              </a:ext>
            </a:extLst>
          </p:cNvPr>
          <p:cNvSpPr/>
          <p:nvPr/>
        </p:nvSpPr>
        <p:spPr>
          <a:xfrm>
            <a:off x="9287691" y="5878494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>
            <a:hlinkClick r:id="" action="ppaction://noaction"/>
            <a:extLst>
              <a:ext uri="{FF2B5EF4-FFF2-40B4-BE49-F238E27FC236}">
                <a16:creationId xmlns:a16="http://schemas.microsoft.com/office/drawing/2014/main" id="{17BAEE1E-3F0D-09EF-2733-EA7AB33A8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58" y="478988"/>
            <a:ext cx="714375" cy="1190625"/>
          </a:xfrm>
          <a:prstGeom prst="rect">
            <a:avLst/>
          </a:pr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96AFECA-53C5-39C1-B8C9-70663ED93574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1474A1E-518B-8E83-42B0-4962724063C3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25408A9-0A29-A2C6-D5C4-2AF787A95DAD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8FAB612-FC2D-60FB-B2D3-6A3EB8A2AE75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A7D9376-B837-FDFE-D019-ADD2B0FADA83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3378B40-3C46-FAC7-0F89-5EFF86A690AD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7E638D3-1005-F6B0-7E9F-62C9E4FA2390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EC66CCF7-E6C3-EAEB-29D1-6349C5A2BD36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E6F5B7FA-3F1A-4D76-207E-4B4ADD552C88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AFE63096-1903-227E-6389-DFE705AD46DC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4F8E67D-F495-20E4-A555-C4093775CE8F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E3E0888-8610-E030-C3FC-137097BF115A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ECB1411-03EA-079B-62A4-F1784EEBECE0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12F2C64-9EBF-A6F1-DC25-7198A3568D44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1047553-74FA-6DCB-11CA-2878C6369A29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945CFA9C-D52D-67E3-9B67-D0E3F04CF7C4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EA3F79A-65A9-2D3A-0C1E-54E309AC1E5C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518E300E-D034-8EAA-C3DB-91FE0C9C9608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CBA27D4D-CB1D-F1A6-EBDD-3881F30449E1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96883AE-C95D-7F9A-22D4-BD936E2DF4B2}"/>
              </a:ext>
            </a:extLst>
          </p:cNvPr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0" name="Heart 39">
            <a:hlinkClick r:id="" action="ppaction://noaction"/>
            <a:extLst>
              <a:ext uri="{FF2B5EF4-FFF2-40B4-BE49-F238E27FC236}">
                <a16:creationId xmlns:a16="http://schemas.microsoft.com/office/drawing/2014/main" id="{BBA816FD-1866-A802-9872-280744203E96}"/>
              </a:ext>
            </a:extLst>
          </p:cNvPr>
          <p:cNvSpPr/>
          <p:nvPr/>
        </p:nvSpPr>
        <p:spPr>
          <a:xfrm rot="5400000">
            <a:off x="11351623" y="2586491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 descr="OPL20U25GSXzBJYl68kk8uQGfFKzs7yb1M4KJWUiLk6ZEvGF+qCIPSnY57AbBFCvTW2023.18.26+K4lPs7H94VUqPe2XwIsfPRnrXQE//QTEXxb8/8N4CNc6FpgZahzpTjFhMzSA7T/nHJa11DE8Ng2TP3iAmRczFlmslSuUNOgUeb6yRvs0="/>
          <p:cNvGrpSpPr/>
          <p:nvPr/>
        </p:nvGrpSpPr>
        <p:grpSpPr>
          <a:xfrm>
            <a:off x="5825999" y="324593"/>
            <a:ext cx="5042125" cy="5036855"/>
            <a:chOff x="5425622" y="113954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113954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740815" y="1026813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063">
                <a:defRPr/>
              </a:pP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 </a:t>
              </a:r>
              <a:endParaRPr lang="vi-VN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566290" y="198648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063">
                <a:defRPr/>
              </a:pPr>
              <a:r>
                <a:rPr lang="en-GB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GB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GB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GB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GB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GB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GB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8</a:t>
              </a:r>
              <a:endParaRPr lang="vi-VN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7937128" y="1139252"/>
              <a:ext cx="230219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063">
                <a:defRPr/>
              </a:pP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lang="vi-VN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9040675" y="1850385"/>
              <a:ext cx="2025648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063">
                <a:defRPr/>
              </a:pP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tràng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pháo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lang="vi-VN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43649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063">
                <a:defRPr/>
              </a:pP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</a:t>
              </a:r>
              <a:endParaRPr lang="vi-VN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547134" y="4224514"/>
              <a:ext cx="2107150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063">
                <a:defRPr/>
              </a:pP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tràngpháo</a:t>
              </a:r>
              <a:r>
                <a:rPr lang="en-US" sz="1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lang="vi-VN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262506"/>
              <a:ext cx="2025648" cy="112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063">
                <a:defRPr/>
              </a:pPr>
              <a:r>
                <a:rPr lang="en-US" sz="19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</a:t>
              </a:r>
              <a:r>
                <a:rPr lang="en-US" sz="1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9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1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may </a:t>
              </a:r>
              <a:r>
                <a:rPr lang="en-US" sz="19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mắn</a:t>
              </a:r>
              <a:r>
                <a:rPr lang="en-US" sz="1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br>
                <a:rPr lang="en-US" sz="1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9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lần</a:t>
              </a:r>
              <a:r>
                <a:rPr lang="en-US" sz="1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9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endParaRPr lang="vi-VN" sz="1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413723"/>
              <a:ext cx="2025648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0063">
                <a:defRPr/>
              </a:pPr>
              <a:r>
                <a:rPr lang="en-GB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GB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GB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GB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GB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6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GB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lang="vi-VN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defTabSz="890063">
                <a:defRPr/>
              </a:pPr>
              <a:endParaRPr lang="vi-VN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 descr="OPL20U25GSXzBJYl68kk8uQGfFKzs7yb1M4KJWUiLk6ZEvGF+qCIPSnY57AbBFCvTW2023.18.26+K4lPs7H94VUqPe2XwIsfPRnrXQE//QTEXxb8/8N4CNc6FpgZahzpTjFhMzSA7T/nHJa11DE8Ng2TP3iAmRczFlmslSuUNOgUeb6yRvs0=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 descr="OPL20U25GSXzBJYl68kk8uQGfFKzs7yb1M4KJWUiLk6ZEvGF+qCIPSnY57AbBFCvTW2023.18.26+K4lPs7H94VUqPe2XwIsfPRnrXQE//QTEXxb8/8N4CNc6FpgZahzpTjFhMzSA7T/nHJa11DE8Ng2TP3iAmRczFlmslSuUNOgUeb6yRvs0="/>
          <p:cNvSpPr/>
          <p:nvPr/>
        </p:nvSpPr>
        <p:spPr>
          <a:xfrm>
            <a:off x="9287691" y="5878494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 descr="OPL20U25GSXzBJYl68kk8uQGfFKzs7yb1M4KJWUiLk6ZEvGF+qCIPSnY57AbBFCvTW2023.18.26+K4lPs7H94VUqPe2XwIsfPRnrXQE//QTEXxb8/8N4CNc6FpgZahzpTjFhMzSA7T/nHJa11DE8Ng2TP3iAmRczFlmslSuUNOgUeb6yRvs0=">
            <a:hlinkClick r:id="rId6" action="ppaction://hlinksldjump"/>
          </p:cNvPr>
          <p:cNvSpPr/>
          <p:nvPr/>
        </p:nvSpPr>
        <p:spPr>
          <a:xfrm>
            <a:off x="857805" y="23774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r>
              <a:rPr lang="en-GB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 descr="OPL20U25GSXzBJYl68kk8uQGfFKzs7yb1M4KJWUiLk6ZEvGF+qCIPSnY57AbBFCvTW2023.18.26+K4lPs7H94VUqPe2XwIsfPRnrXQE//QTEXxb8/8N4CNc6FpgZahzpTjFhMzSA7T/nHJa11DE8Ng2TP3iAmRczFlmslSuUNOgUeb6yRvs0=">
            <a:hlinkClick r:id="rId7" action="ppaction://hlinksldjump"/>
          </p:cNvPr>
          <p:cNvSpPr/>
          <p:nvPr/>
        </p:nvSpPr>
        <p:spPr>
          <a:xfrm>
            <a:off x="2486996" y="2397207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 descr="OPL20U25GSXzBJYl68kk8uQGfFKzs7yb1M4KJWUiLk6ZEvGF+qCIPSnY57AbBFCvTW2023.18.26+K4lPs7H94VUqPe2XwIsfPRnrXQE//QTEXxb8/8N4CNc6FpgZahzpTjFhMzSA7T/nHJa11DE8Ng2TP3iAmRczFlmslSuUNOgUeb6yRvs0=">
            <a:hlinkClick r:id="rId8" action="ppaction://hlinksldjump"/>
          </p:cNvPr>
          <p:cNvSpPr/>
          <p:nvPr/>
        </p:nvSpPr>
        <p:spPr>
          <a:xfrm>
            <a:off x="857805" y="454066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 descr="OPL20U25GSXzBJYl68kk8uQGfFKzs7yb1M4KJWUiLk6ZEvGF+qCIPSnY57AbBFCvTW2023.18.26+K4lPs7H94VUqPe2XwIsfPRnrXQE//QTEXxb8/8N4CNc6FpgZahzpTjFhMzSA7T/nHJa11DE8Ng2TP3iAmRczFlmslSuUNOgUeb6yRvs0=">
            <a:hlinkClick r:id="rId9" action="ppaction://hlinksldjump"/>
          </p:cNvPr>
          <p:cNvSpPr/>
          <p:nvPr/>
        </p:nvSpPr>
        <p:spPr>
          <a:xfrm>
            <a:off x="2492374" y="457217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 descr="OPL20U25GSXzBJYl68kk8uQGfFKzs7yb1M4KJWUiLk6ZEvGF+qCIPSnY57AbBFCvTW2023.18.26+K4lPs7H94VUqPe2XwIsfPRnrXQE//QTEXxb8/8N4CNc6FpgZahzpTjFhMzSA7T/nHJa11DE8Ng2TP3iAmRczFlmslSuUNOgUeb6yRvs0="/>
          <p:cNvSpPr/>
          <p:nvPr/>
        </p:nvSpPr>
        <p:spPr>
          <a:xfrm>
            <a:off x="423535" y="10934"/>
            <a:ext cx="5117128" cy="1937435"/>
          </a:xfrm>
          <a:prstGeom prst="rect">
            <a:avLst/>
          </a:prstGeom>
          <a:noFill/>
        </p:spPr>
        <p:txBody>
          <a:bodyPr wrap="none" lIns="89069" tIns="44949" rIns="89069" bIns="44949">
            <a:spAutoFit/>
          </a:bodyPr>
          <a:lstStyle/>
          <a:p>
            <a:pPr algn="ctr" defTabSz="890063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890063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 descr="OPL20U25GSXzBJYl68kk8uQGfFKzs7yb1M4KJWUiLk6ZEvGF+qCIPSnY57AbBFCvTW2023.18.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6001"/>
            <a:ext cx="495300" cy="438151"/>
          </a:xfrm>
          <a:prstGeom prst="rect">
            <a:avLst/>
          </a:prstGeom>
        </p:spPr>
      </p:pic>
      <p:pic>
        <p:nvPicPr>
          <p:cNvPr id="45" name="Picture 44" descr="OPL20U25GSXzBJYl68kk8uQGfFKzs7yb1M4KJWUiLk6ZEvGF+qCIPSnY57AbBFCvTW2023.18.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941"/>
            <a:ext cx="495300" cy="4381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366"/>
            <a:ext cx="495300" cy="438151"/>
          </a:xfrm>
          <a:prstGeom prst="rect">
            <a:avLst/>
          </a:prstGeom>
        </p:spPr>
      </p:pic>
      <p:pic>
        <p:nvPicPr>
          <p:cNvPr id="47" name="Picture 46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58" y="47898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82" y="2255676"/>
            <a:ext cx="1354215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9" y="23312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3" y="2586491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endParaRPr lang="vi-VN" sz="1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Arrow: Right 5">
            <a:hlinkClick r:id="rId14" action="ppaction://hlinksldjump"/>
            <a:extLst>
              <a:ext uri="{FF2B5EF4-FFF2-40B4-BE49-F238E27FC236}">
                <a16:creationId xmlns:a16="http://schemas.microsoft.com/office/drawing/2014/main" id="{4E9C439E-BFA7-8261-BF39-1E71503FF971}"/>
              </a:ext>
            </a:extLst>
          </p:cNvPr>
          <p:cNvSpPr/>
          <p:nvPr/>
        </p:nvSpPr>
        <p:spPr>
          <a:xfrm>
            <a:off x="115747" y="6169306"/>
            <a:ext cx="937549" cy="688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26" descr="OPL20U25GSXzBJYl68kk8uQGfFKzs7yb1M4KJWUiLk6ZEvGF+qCIPSnY57AbBFCvTW2023.18.26+K4lPs7H94VUqPe2XwIsfPRnrXQE//QTEXxb8/8N4CNc6FpgZahzpTjFhMzSA7T/nHJa11DE8Ng2TP3iAmRczFlmslSuUNOgUeb6yRvs0=">
            <a:hlinkClick r:id="rId15" action="ppaction://hlinksldjump"/>
            <a:extLst>
              <a:ext uri="{FF2B5EF4-FFF2-40B4-BE49-F238E27FC236}">
                <a16:creationId xmlns:a16="http://schemas.microsoft.com/office/drawing/2014/main" id="{C817EFD4-0F47-04C5-AFC5-690C7928E2DE}"/>
              </a:ext>
            </a:extLst>
          </p:cNvPr>
          <p:cNvSpPr/>
          <p:nvPr/>
        </p:nvSpPr>
        <p:spPr>
          <a:xfrm>
            <a:off x="4153559" y="2397207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39" descr="OPL20U25GSXzBJYl68kk8uQGfFKzs7yb1M4KJWUiLk6ZEvGF+qCIPSnY57AbBFCvTW2023.18.26+K4lPs7H94VUqPe2XwIsfPRnrXQE//QTEXxb8/8N4CNc6FpgZahzpTjFhMzSA7T/nHJa11DE8Ng2TP3iAmRczFlmslSuUNOgUeb6yRvs0=">
            <a:hlinkClick r:id="rId16" action="ppaction://hlinksldjump"/>
            <a:extLst>
              <a:ext uri="{FF2B5EF4-FFF2-40B4-BE49-F238E27FC236}">
                <a16:creationId xmlns:a16="http://schemas.microsoft.com/office/drawing/2014/main" id="{8C300508-200A-AEAE-C24E-13891004C46D}"/>
              </a:ext>
            </a:extLst>
          </p:cNvPr>
          <p:cNvSpPr/>
          <p:nvPr/>
        </p:nvSpPr>
        <p:spPr>
          <a:xfrm>
            <a:off x="4158937" y="457217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69" tIns="44949" rIns="89069" bIns="44949" rtlCol="0" anchor="ctr"/>
          <a:lstStyle/>
          <a:p>
            <a:pPr algn="ctr" defTabSz="890063">
              <a:defRPr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6638F71-58F2-CAA0-B39B-B93CFC1136AE}"/>
              </a:ext>
            </a:extLst>
          </p:cNvPr>
          <p:cNvSpPr/>
          <p:nvPr/>
        </p:nvSpPr>
        <p:spPr>
          <a:xfrm>
            <a:off x="1212111" y="155990"/>
            <a:ext cx="9767778" cy="16433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da-DK" sz="2800" b="1" dirty="0">
                <a:solidFill>
                  <a:srgbClr val="EB8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</a:t>
            </a:r>
            <a:r>
              <a:rPr lang="da-DK" sz="2800" dirty="0">
                <a:solidFill>
                  <a:srgbClr val="EB8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da-DK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đường tròn (O;R) và điểm M. </a:t>
            </a:r>
          </a:p>
          <a:p>
            <a:pPr algn="ctr">
              <a:lnSpc>
                <a:spcPct val="130000"/>
              </a:lnSpc>
            </a:pPr>
            <a:r>
              <a:rPr lang="da-DK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da-DK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da-DK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da-DK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da-DK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da-DK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(O) khi</a:t>
            </a:r>
            <a:endParaRPr lang="x-none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8A3C6E-8090-4D6E-2F1B-ACE7A32F2E90}"/>
              </a:ext>
            </a:extLst>
          </p:cNvPr>
          <p:cNvSpPr/>
          <p:nvPr/>
        </p:nvSpPr>
        <p:spPr>
          <a:xfrm>
            <a:off x="1794038" y="2248019"/>
            <a:ext cx="4281374" cy="11790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OM &lt; R</a:t>
            </a:r>
            <a:r>
              <a:rPr lang="x-non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B88CBC9-83D9-864B-CFC7-646C40F59728}"/>
              </a:ext>
            </a:extLst>
          </p:cNvPr>
          <p:cNvSpPr/>
          <p:nvPr/>
        </p:nvSpPr>
        <p:spPr>
          <a:xfrm>
            <a:off x="1794038" y="3751162"/>
            <a:ext cx="4281374" cy="11790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OM = R</a:t>
            </a:r>
            <a:r>
              <a:rPr lang="x-non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882326B-FA49-D47A-2A1E-0EAD30143E61}"/>
              </a:ext>
            </a:extLst>
          </p:cNvPr>
          <p:cNvSpPr/>
          <p:nvPr/>
        </p:nvSpPr>
        <p:spPr>
          <a:xfrm>
            <a:off x="6883502" y="2248019"/>
            <a:ext cx="4281374" cy="11790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OM &gt; R</a:t>
            </a:r>
            <a:r>
              <a:rPr lang="x-non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D2F80CE-7E75-642A-1E2E-2490EB0DF424}"/>
              </a:ext>
            </a:extLst>
          </p:cNvPr>
          <p:cNvSpPr/>
          <p:nvPr/>
        </p:nvSpPr>
        <p:spPr>
          <a:xfrm>
            <a:off x="6883500" y="3751162"/>
            <a:ext cx="4281374" cy="11790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OM = 2R</a:t>
            </a:r>
            <a:r>
              <a:rPr lang="x-none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433429C-1BA1-8CC7-BF13-B18E1636C446}"/>
              </a:ext>
            </a:extLst>
          </p:cNvPr>
          <p:cNvSpPr/>
          <p:nvPr/>
        </p:nvSpPr>
        <p:spPr>
          <a:xfrm>
            <a:off x="1794038" y="3751162"/>
            <a:ext cx="4281374" cy="117909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OM = R</a:t>
            </a:r>
            <a:r>
              <a:rPr lang="x-none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OPL20U25GSXzBJYl68kk8uQGfFKzs7yb1M4KJWUiLk6ZEvGF+qCIPSnY57AbBFCvTW2023.18.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DC0143-E917-2951-5655-D05F5255C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537" y="6115176"/>
            <a:ext cx="1086500" cy="1182927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8.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E338B5-E232-7BB4-765C-9534E03ED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67" y="5262573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2023.18.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B2047D-CCA9-1099-5B54-212256E333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53" y="5877739"/>
            <a:ext cx="520391" cy="566575"/>
          </a:xfrm>
          <a:prstGeom prst="rect">
            <a:avLst/>
          </a:prstGeom>
        </p:spPr>
      </p:pic>
      <p:sp>
        <p:nvSpPr>
          <p:cNvPr id="34" name="Rounded Rectangle 87">
            <a:extLst>
              <a:ext uri="{FF2B5EF4-FFF2-40B4-BE49-F238E27FC236}">
                <a16:creationId xmlns:a16="http://schemas.microsoft.com/office/drawing/2014/main" id="{AAE4B6EC-0CD7-2492-F247-8CF731764A14}"/>
              </a:ext>
            </a:extLst>
          </p:cNvPr>
          <p:cNvSpPr/>
          <p:nvPr/>
        </p:nvSpPr>
        <p:spPr>
          <a:xfrm>
            <a:off x="10992139" y="5614548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5" name="Rounded Rectangle 88">
            <a:extLst>
              <a:ext uri="{FF2B5EF4-FFF2-40B4-BE49-F238E27FC236}">
                <a16:creationId xmlns:a16="http://schemas.microsoft.com/office/drawing/2014/main" id="{8DF9BEFC-DC2C-27AA-ACE3-43E07EA388DE}"/>
              </a:ext>
            </a:extLst>
          </p:cNvPr>
          <p:cNvSpPr/>
          <p:nvPr/>
        </p:nvSpPr>
        <p:spPr>
          <a:xfrm>
            <a:off x="11017540" y="5631472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09</a:t>
            </a:r>
          </a:p>
        </p:txBody>
      </p:sp>
      <p:sp>
        <p:nvSpPr>
          <p:cNvPr id="36" name="Rounded Rectangle 89">
            <a:extLst>
              <a:ext uri="{FF2B5EF4-FFF2-40B4-BE49-F238E27FC236}">
                <a16:creationId xmlns:a16="http://schemas.microsoft.com/office/drawing/2014/main" id="{58D33FEE-D9B4-9AE3-9C78-7A5D351ADBD6}"/>
              </a:ext>
            </a:extLst>
          </p:cNvPr>
          <p:cNvSpPr/>
          <p:nvPr/>
        </p:nvSpPr>
        <p:spPr>
          <a:xfrm>
            <a:off x="10995663" y="5617085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</a:t>
            </a:r>
          </a:p>
        </p:txBody>
      </p:sp>
      <p:sp>
        <p:nvSpPr>
          <p:cNvPr id="37" name="Rounded Rectangle 90">
            <a:extLst>
              <a:ext uri="{FF2B5EF4-FFF2-40B4-BE49-F238E27FC236}">
                <a16:creationId xmlns:a16="http://schemas.microsoft.com/office/drawing/2014/main" id="{0EE0CBCE-F0B2-9AF4-8521-18711603FBB1}"/>
              </a:ext>
            </a:extLst>
          </p:cNvPr>
          <p:cNvSpPr/>
          <p:nvPr/>
        </p:nvSpPr>
        <p:spPr>
          <a:xfrm>
            <a:off x="11010858" y="5630310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</a:t>
            </a:r>
          </a:p>
        </p:txBody>
      </p:sp>
      <p:sp>
        <p:nvSpPr>
          <p:cNvPr id="38" name="Rounded Rectangle 91">
            <a:extLst>
              <a:ext uri="{FF2B5EF4-FFF2-40B4-BE49-F238E27FC236}">
                <a16:creationId xmlns:a16="http://schemas.microsoft.com/office/drawing/2014/main" id="{A04C10A8-D5B2-0DCC-06DD-F1E21EAE5F4D}"/>
              </a:ext>
            </a:extLst>
          </p:cNvPr>
          <p:cNvSpPr/>
          <p:nvPr/>
        </p:nvSpPr>
        <p:spPr>
          <a:xfrm>
            <a:off x="11006093" y="5620791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</a:t>
            </a:r>
          </a:p>
        </p:txBody>
      </p:sp>
      <p:sp>
        <p:nvSpPr>
          <p:cNvPr id="39" name="Rounded Rectangle 92">
            <a:extLst>
              <a:ext uri="{FF2B5EF4-FFF2-40B4-BE49-F238E27FC236}">
                <a16:creationId xmlns:a16="http://schemas.microsoft.com/office/drawing/2014/main" id="{EBF3726E-16CC-3C41-8573-021DB658C437}"/>
              </a:ext>
            </a:extLst>
          </p:cNvPr>
          <p:cNvSpPr/>
          <p:nvPr/>
        </p:nvSpPr>
        <p:spPr>
          <a:xfrm>
            <a:off x="10979889" y="5617085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</a:t>
            </a:r>
          </a:p>
        </p:txBody>
      </p:sp>
      <p:sp>
        <p:nvSpPr>
          <p:cNvPr id="40" name="Rounded Rectangle 93">
            <a:extLst>
              <a:ext uri="{FF2B5EF4-FFF2-40B4-BE49-F238E27FC236}">
                <a16:creationId xmlns:a16="http://schemas.microsoft.com/office/drawing/2014/main" id="{B908BF45-1E5A-F725-5C63-808D8A2E89C8}"/>
              </a:ext>
            </a:extLst>
          </p:cNvPr>
          <p:cNvSpPr/>
          <p:nvPr/>
        </p:nvSpPr>
        <p:spPr>
          <a:xfrm>
            <a:off x="10991347" y="5657976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</a:t>
            </a:r>
          </a:p>
        </p:txBody>
      </p:sp>
      <p:sp>
        <p:nvSpPr>
          <p:cNvPr id="41" name="Rounded Rectangle 94">
            <a:extLst>
              <a:ext uri="{FF2B5EF4-FFF2-40B4-BE49-F238E27FC236}">
                <a16:creationId xmlns:a16="http://schemas.microsoft.com/office/drawing/2014/main" id="{6CDE0827-7DC5-E568-7B79-715CFE04A160}"/>
              </a:ext>
            </a:extLst>
          </p:cNvPr>
          <p:cNvSpPr/>
          <p:nvPr/>
        </p:nvSpPr>
        <p:spPr>
          <a:xfrm>
            <a:off x="10999411" y="5648533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42" name="Rounded Rectangle 95">
            <a:extLst>
              <a:ext uri="{FF2B5EF4-FFF2-40B4-BE49-F238E27FC236}">
                <a16:creationId xmlns:a16="http://schemas.microsoft.com/office/drawing/2014/main" id="{DE1458EA-A1A4-6409-F96D-C615A47E8F5F}"/>
              </a:ext>
            </a:extLst>
          </p:cNvPr>
          <p:cNvSpPr/>
          <p:nvPr/>
        </p:nvSpPr>
        <p:spPr>
          <a:xfrm>
            <a:off x="10998720" y="5619037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43" name="Rounded Rectangle 96">
            <a:extLst>
              <a:ext uri="{FF2B5EF4-FFF2-40B4-BE49-F238E27FC236}">
                <a16:creationId xmlns:a16="http://schemas.microsoft.com/office/drawing/2014/main" id="{E2EE2BAC-9EC3-894C-EB62-7EC7B8996E37}"/>
              </a:ext>
            </a:extLst>
          </p:cNvPr>
          <p:cNvSpPr/>
          <p:nvPr/>
        </p:nvSpPr>
        <p:spPr>
          <a:xfrm>
            <a:off x="10999410" y="5642290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44" name="Rounded Rectangle 97">
            <a:extLst>
              <a:ext uri="{FF2B5EF4-FFF2-40B4-BE49-F238E27FC236}">
                <a16:creationId xmlns:a16="http://schemas.microsoft.com/office/drawing/2014/main" id="{8B032AD3-330E-31C5-1CD4-58FE05FF65E5}"/>
              </a:ext>
            </a:extLst>
          </p:cNvPr>
          <p:cNvSpPr/>
          <p:nvPr/>
        </p:nvSpPr>
        <p:spPr>
          <a:xfrm>
            <a:off x="10999065" y="5623328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C00642D-EC94-280A-1CE3-B2A25A1166B4}"/>
              </a:ext>
            </a:extLst>
          </p:cNvPr>
          <p:cNvSpPr/>
          <p:nvPr/>
        </p:nvSpPr>
        <p:spPr>
          <a:xfrm>
            <a:off x="11164874" y="6215714"/>
            <a:ext cx="627529" cy="457200"/>
          </a:xfrm>
          <a:prstGeom prst="ellipse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46" name="Cloud 45">
            <a:hlinkClick r:id="rId8" action="ppaction://hlinksldjump"/>
            <a:extLst>
              <a:ext uri="{FF2B5EF4-FFF2-40B4-BE49-F238E27FC236}">
                <a16:creationId xmlns:a16="http://schemas.microsoft.com/office/drawing/2014/main" id="{4F6C50B0-666F-EBD6-4A00-5EB079E06046}"/>
              </a:ext>
            </a:extLst>
          </p:cNvPr>
          <p:cNvSpPr/>
          <p:nvPr/>
        </p:nvSpPr>
        <p:spPr>
          <a:xfrm>
            <a:off x="8482350" y="5623328"/>
            <a:ext cx="2359211" cy="1104900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89069" tIns="44949" rIns="89069" bIns="44949" rtlCol="0" anchor="ctr"/>
          <a:lstStyle/>
          <a:p>
            <a:pPr marL="0" marR="0" lvl="0" indent="0" algn="ctr" defTabSz="890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049364-4FF5-9D3A-6BFF-CB4199DD60C1}"/>
              </a:ext>
            </a:extLst>
          </p:cNvPr>
          <p:cNvSpPr/>
          <p:nvPr/>
        </p:nvSpPr>
        <p:spPr>
          <a:xfrm>
            <a:off x="179468" y="111769"/>
            <a:ext cx="11612935" cy="10566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a-DK" sz="2600" b="1" dirty="0">
                <a:solidFill>
                  <a:srgbClr val="EB8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</a:t>
            </a:r>
            <a:r>
              <a:rPr lang="da-DK" sz="2600" dirty="0">
                <a:solidFill>
                  <a:srgbClr val="EB8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tròn (O) có bao nhiêu trục đối xứng và chỉ rõ trục đối xứng đó?</a:t>
            </a:r>
            <a:endParaRPr lang="x-none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C072F11-9CDC-3309-D47A-EC6509F2665D}"/>
              </a:ext>
            </a:extLst>
          </p:cNvPr>
          <p:cNvSpPr/>
          <p:nvPr/>
        </p:nvSpPr>
        <p:spPr>
          <a:xfrm>
            <a:off x="289534" y="1600519"/>
            <a:ext cx="5670157" cy="19596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xứng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endParaRPr lang="x-non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16D005-6892-E8CB-E09B-AF1F5507437F}"/>
              </a:ext>
            </a:extLst>
          </p:cNvPr>
          <p:cNvSpPr/>
          <p:nvPr/>
        </p:nvSpPr>
        <p:spPr>
          <a:xfrm>
            <a:off x="289531" y="3824024"/>
            <a:ext cx="5670157" cy="16009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</a:p>
          <a:p>
            <a:pPr algn="ctr">
              <a:lnSpc>
                <a:spcPct val="150000"/>
              </a:lnSpc>
            </a:pP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xứng</a:t>
            </a:r>
            <a:endParaRPr lang="x-non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0C57D9B-153A-5B67-F67C-B5D343068F26}"/>
              </a:ext>
            </a:extLst>
          </p:cNvPr>
          <p:cNvSpPr/>
          <p:nvPr/>
        </p:nvSpPr>
        <p:spPr>
          <a:xfrm>
            <a:off x="6232310" y="1600519"/>
            <a:ext cx="5670157" cy="19596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xứng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endParaRPr lang="x-non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EF1C3DB-719D-24AD-8A76-A463CE8AAA1E}"/>
              </a:ext>
            </a:extLst>
          </p:cNvPr>
          <p:cNvSpPr/>
          <p:nvPr/>
        </p:nvSpPr>
        <p:spPr>
          <a:xfrm>
            <a:off x="6232310" y="3824024"/>
            <a:ext cx="5670157" cy="16965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xứng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da-DK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da-DK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endParaRPr lang="x-non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A85DEF-CEA6-15D1-8D7F-F1E7C4D1E1AC}"/>
              </a:ext>
            </a:extLst>
          </p:cNvPr>
          <p:cNvSpPr/>
          <p:nvPr/>
        </p:nvSpPr>
        <p:spPr>
          <a:xfrm>
            <a:off x="6232309" y="3824024"/>
            <a:ext cx="5670157" cy="169650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da-DK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da-DK" sz="2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da-DK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da-DK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da-DK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da-DK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da-DK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xứng</a:t>
            </a:r>
            <a:r>
              <a:rPr lang="da-DK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da-DK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da-DK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da-DK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da-DK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da-DK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da-DK" sz="2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da-DK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endParaRPr lang="x-none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OPL20U25GSXzBJYl68kk8uQGfFKzs7yb1M4KJWUiLk6ZEvGF+qCIPSnY57AbBFCvTW2023.18.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767F40A-07C2-04A7-E436-53AC33B2C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53" y="5966239"/>
            <a:ext cx="520391" cy="566575"/>
          </a:xfrm>
          <a:prstGeom prst="rect">
            <a:avLst/>
          </a:prstGeom>
        </p:spPr>
      </p:pic>
      <p:sp>
        <p:nvSpPr>
          <p:cNvPr id="10" name="Rounded Rectangle 87">
            <a:extLst>
              <a:ext uri="{FF2B5EF4-FFF2-40B4-BE49-F238E27FC236}">
                <a16:creationId xmlns:a16="http://schemas.microsoft.com/office/drawing/2014/main" id="{3AB51B89-A0C1-6DFB-E202-B26CA25EC182}"/>
              </a:ext>
            </a:extLst>
          </p:cNvPr>
          <p:cNvSpPr/>
          <p:nvPr/>
        </p:nvSpPr>
        <p:spPr>
          <a:xfrm>
            <a:off x="10992139" y="5703048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1" name="Rounded Rectangle 88">
            <a:extLst>
              <a:ext uri="{FF2B5EF4-FFF2-40B4-BE49-F238E27FC236}">
                <a16:creationId xmlns:a16="http://schemas.microsoft.com/office/drawing/2014/main" id="{E5F2DDFB-9E57-7FDF-0E29-CC2EC01AAAAD}"/>
              </a:ext>
            </a:extLst>
          </p:cNvPr>
          <p:cNvSpPr/>
          <p:nvPr/>
        </p:nvSpPr>
        <p:spPr>
          <a:xfrm>
            <a:off x="11017540" y="5719972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09</a:t>
            </a:r>
          </a:p>
        </p:txBody>
      </p:sp>
      <p:sp>
        <p:nvSpPr>
          <p:cNvPr id="12" name="Rounded Rectangle 89">
            <a:extLst>
              <a:ext uri="{FF2B5EF4-FFF2-40B4-BE49-F238E27FC236}">
                <a16:creationId xmlns:a16="http://schemas.microsoft.com/office/drawing/2014/main" id="{486E511D-9C80-3248-742B-1F29F4394763}"/>
              </a:ext>
            </a:extLst>
          </p:cNvPr>
          <p:cNvSpPr/>
          <p:nvPr/>
        </p:nvSpPr>
        <p:spPr>
          <a:xfrm>
            <a:off x="10995663" y="5705585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</a:t>
            </a:r>
          </a:p>
        </p:txBody>
      </p:sp>
      <p:sp>
        <p:nvSpPr>
          <p:cNvPr id="13" name="Rounded Rectangle 90">
            <a:extLst>
              <a:ext uri="{FF2B5EF4-FFF2-40B4-BE49-F238E27FC236}">
                <a16:creationId xmlns:a16="http://schemas.microsoft.com/office/drawing/2014/main" id="{346AD900-D795-E5C1-A4B4-4A41D332D693}"/>
              </a:ext>
            </a:extLst>
          </p:cNvPr>
          <p:cNvSpPr/>
          <p:nvPr/>
        </p:nvSpPr>
        <p:spPr>
          <a:xfrm>
            <a:off x="11010858" y="5718810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</a:t>
            </a:r>
          </a:p>
        </p:txBody>
      </p:sp>
      <p:sp>
        <p:nvSpPr>
          <p:cNvPr id="14" name="Rounded Rectangle 91">
            <a:extLst>
              <a:ext uri="{FF2B5EF4-FFF2-40B4-BE49-F238E27FC236}">
                <a16:creationId xmlns:a16="http://schemas.microsoft.com/office/drawing/2014/main" id="{589FEF86-5043-CF02-1B84-4589F5722C71}"/>
              </a:ext>
            </a:extLst>
          </p:cNvPr>
          <p:cNvSpPr/>
          <p:nvPr/>
        </p:nvSpPr>
        <p:spPr>
          <a:xfrm>
            <a:off x="11006093" y="5709291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</a:t>
            </a:r>
          </a:p>
        </p:txBody>
      </p:sp>
      <p:sp>
        <p:nvSpPr>
          <p:cNvPr id="15" name="Rounded Rectangle 92">
            <a:extLst>
              <a:ext uri="{FF2B5EF4-FFF2-40B4-BE49-F238E27FC236}">
                <a16:creationId xmlns:a16="http://schemas.microsoft.com/office/drawing/2014/main" id="{FC25B2BF-CCF3-2C37-4333-A9401BE8D192}"/>
              </a:ext>
            </a:extLst>
          </p:cNvPr>
          <p:cNvSpPr/>
          <p:nvPr/>
        </p:nvSpPr>
        <p:spPr>
          <a:xfrm>
            <a:off x="10979889" y="5705585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</a:t>
            </a:r>
          </a:p>
        </p:txBody>
      </p:sp>
      <p:sp>
        <p:nvSpPr>
          <p:cNvPr id="16" name="Rounded Rectangle 93">
            <a:extLst>
              <a:ext uri="{FF2B5EF4-FFF2-40B4-BE49-F238E27FC236}">
                <a16:creationId xmlns:a16="http://schemas.microsoft.com/office/drawing/2014/main" id="{D1C03380-8A41-FBEE-1F14-D2014F39E14B}"/>
              </a:ext>
            </a:extLst>
          </p:cNvPr>
          <p:cNvSpPr/>
          <p:nvPr/>
        </p:nvSpPr>
        <p:spPr>
          <a:xfrm>
            <a:off x="10991347" y="5746476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</a:t>
            </a:r>
          </a:p>
        </p:txBody>
      </p:sp>
      <p:sp>
        <p:nvSpPr>
          <p:cNvPr id="17" name="Rounded Rectangle 94">
            <a:extLst>
              <a:ext uri="{FF2B5EF4-FFF2-40B4-BE49-F238E27FC236}">
                <a16:creationId xmlns:a16="http://schemas.microsoft.com/office/drawing/2014/main" id="{97731916-8B1B-70A3-CBBC-D5C0ED82B381}"/>
              </a:ext>
            </a:extLst>
          </p:cNvPr>
          <p:cNvSpPr/>
          <p:nvPr/>
        </p:nvSpPr>
        <p:spPr>
          <a:xfrm>
            <a:off x="10999411" y="5737033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18" name="Rounded Rectangle 95">
            <a:extLst>
              <a:ext uri="{FF2B5EF4-FFF2-40B4-BE49-F238E27FC236}">
                <a16:creationId xmlns:a16="http://schemas.microsoft.com/office/drawing/2014/main" id="{8E12784B-A204-AFF8-DB4E-0458FF59C1FB}"/>
              </a:ext>
            </a:extLst>
          </p:cNvPr>
          <p:cNvSpPr/>
          <p:nvPr/>
        </p:nvSpPr>
        <p:spPr>
          <a:xfrm>
            <a:off x="10998720" y="5707537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19" name="Rounded Rectangle 96">
            <a:extLst>
              <a:ext uri="{FF2B5EF4-FFF2-40B4-BE49-F238E27FC236}">
                <a16:creationId xmlns:a16="http://schemas.microsoft.com/office/drawing/2014/main" id="{EDA7FCA7-2546-466C-2C7C-362AC2342840}"/>
              </a:ext>
            </a:extLst>
          </p:cNvPr>
          <p:cNvSpPr/>
          <p:nvPr/>
        </p:nvSpPr>
        <p:spPr>
          <a:xfrm>
            <a:off x="10999410" y="5730790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20" name="Rounded Rectangle 97">
            <a:extLst>
              <a:ext uri="{FF2B5EF4-FFF2-40B4-BE49-F238E27FC236}">
                <a16:creationId xmlns:a16="http://schemas.microsoft.com/office/drawing/2014/main" id="{F86639B0-7AA0-BC07-E838-FE9ADCF1468D}"/>
              </a:ext>
            </a:extLst>
          </p:cNvPr>
          <p:cNvSpPr/>
          <p:nvPr/>
        </p:nvSpPr>
        <p:spPr>
          <a:xfrm>
            <a:off x="10999065" y="5711828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B5E4B5-E49F-4530-B45C-3B6B16955BC2}"/>
              </a:ext>
            </a:extLst>
          </p:cNvPr>
          <p:cNvSpPr/>
          <p:nvPr/>
        </p:nvSpPr>
        <p:spPr>
          <a:xfrm>
            <a:off x="11164874" y="6304214"/>
            <a:ext cx="627529" cy="457200"/>
          </a:xfrm>
          <a:prstGeom prst="ellipse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22" name="Cloud 21">
            <a:hlinkClick r:id="rId4" action="ppaction://hlinksldjump"/>
            <a:extLst>
              <a:ext uri="{FF2B5EF4-FFF2-40B4-BE49-F238E27FC236}">
                <a16:creationId xmlns:a16="http://schemas.microsoft.com/office/drawing/2014/main" id="{4E4D7D27-D843-3694-EB6F-CAB684C07869}"/>
              </a:ext>
            </a:extLst>
          </p:cNvPr>
          <p:cNvSpPr/>
          <p:nvPr/>
        </p:nvSpPr>
        <p:spPr>
          <a:xfrm>
            <a:off x="8482350" y="5711828"/>
            <a:ext cx="2359211" cy="1104900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89069" tIns="44949" rIns="89069" bIns="44949" rtlCol="0" anchor="ctr"/>
          <a:lstStyle/>
          <a:p>
            <a:pPr marL="0" marR="0" lvl="0" indent="0" algn="ctr" defTabSz="890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9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FB9BB4E-C0D6-C58A-7F20-598E2CEB6CBE}"/>
              </a:ext>
            </a:extLst>
          </p:cNvPr>
          <p:cNvSpPr/>
          <p:nvPr/>
        </p:nvSpPr>
        <p:spPr>
          <a:xfrm>
            <a:off x="925688" y="27496"/>
            <a:ext cx="10340623" cy="204966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30000"/>
              </a:lnSpc>
            </a:pPr>
            <a:r>
              <a:rPr lang="fr-FR" sz="3200" b="1" dirty="0" err="1">
                <a:solidFill>
                  <a:srgbClr val="EB8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fr-FR" sz="3200" b="1" dirty="0">
                <a:solidFill>
                  <a:srgbClr val="EB8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endParaRPr lang="fr-FR" sz="3200" dirty="0">
              <a:solidFill>
                <a:srgbClr val="7030A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219170">
              <a:lnSpc>
                <a:spcPct val="130000"/>
              </a:lnSpc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đường tròn (O) đường kính AB và dây CD không đi qua tâm. Khẳng định nào sau đây là đúng?</a:t>
            </a:r>
            <a:endParaRPr lang="x-none" sz="3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EDA2053C-A289-1F76-1008-9E002A060FA3}"/>
                  </a:ext>
                </a:extLst>
              </p:cNvPr>
              <p:cNvSpPr/>
              <p:nvPr/>
            </p:nvSpPr>
            <p:spPr>
              <a:xfrm>
                <a:off x="925684" y="2258871"/>
                <a:ext cx="4899379" cy="156351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32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AB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CD</a:t>
                </a:r>
                <a:endParaRPr lang="x-none" sz="3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EDA2053C-A289-1F76-1008-9E002A060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4" y="2258871"/>
                <a:ext cx="4899379" cy="156351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8B4DF4-149B-6035-A527-59636501BC20}"/>
              </a:ext>
            </a:extLst>
          </p:cNvPr>
          <p:cNvSpPr/>
          <p:nvPr/>
        </p:nvSpPr>
        <p:spPr>
          <a:xfrm>
            <a:off x="925684" y="4087669"/>
            <a:ext cx="4899379" cy="142634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AB = CD</a:t>
            </a:r>
            <a:r>
              <a:rPr lang="x-non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B3CC2A5-2AC0-0C43-D9AF-60077DE08765}"/>
              </a:ext>
            </a:extLst>
          </p:cNvPr>
          <p:cNvSpPr/>
          <p:nvPr/>
        </p:nvSpPr>
        <p:spPr>
          <a:xfrm>
            <a:off x="6366932" y="2258869"/>
            <a:ext cx="4899379" cy="156351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AB &lt; CD</a:t>
            </a:r>
            <a:r>
              <a:rPr lang="x-non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3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FBDEBD-067D-AB7B-8405-CDB9A8E9ABF7}"/>
              </a:ext>
            </a:extLst>
          </p:cNvPr>
          <p:cNvSpPr/>
          <p:nvPr/>
        </p:nvSpPr>
        <p:spPr>
          <a:xfrm>
            <a:off x="6366928" y="4087669"/>
            <a:ext cx="4899379" cy="142634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AB &gt; CD</a:t>
            </a:r>
            <a:r>
              <a:rPr lang="x-non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3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E7DB7D-0C56-318B-09AB-BAF7EF931209}"/>
              </a:ext>
            </a:extLst>
          </p:cNvPr>
          <p:cNvSpPr/>
          <p:nvPr/>
        </p:nvSpPr>
        <p:spPr>
          <a:xfrm>
            <a:off x="6366928" y="4087667"/>
            <a:ext cx="4899379" cy="142634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AB &gt; CD</a:t>
            </a:r>
            <a:r>
              <a:rPr lang="x-non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OPL20U25GSXzBJYl68kk8uQGfFKzs7yb1M4KJWUiLk6ZEvGF+qCIPSnY57AbBFCvTW2023.18.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84972F-43EE-B53A-102D-F91660F0D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53" y="5877739"/>
            <a:ext cx="520391" cy="566575"/>
          </a:xfrm>
          <a:prstGeom prst="rect">
            <a:avLst/>
          </a:prstGeom>
        </p:spPr>
      </p:pic>
      <p:sp>
        <p:nvSpPr>
          <p:cNvPr id="9" name="Rounded Rectangle 87">
            <a:extLst>
              <a:ext uri="{FF2B5EF4-FFF2-40B4-BE49-F238E27FC236}">
                <a16:creationId xmlns:a16="http://schemas.microsoft.com/office/drawing/2014/main" id="{6EC3B2A4-54F6-4D14-2271-DBE67AD694E9}"/>
              </a:ext>
            </a:extLst>
          </p:cNvPr>
          <p:cNvSpPr/>
          <p:nvPr/>
        </p:nvSpPr>
        <p:spPr>
          <a:xfrm>
            <a:off x="10992139" y="5614548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0" name="Rounded Rectangle 88">
            <a:extLst>
              <a:ext uri="{FF2B5EF4-FFF2-40B4-BE49-F238E27FC236}">
                <a16:creationId xmlns:a16="http://schemas.microsoft.com/office/drawing/2014/main" id="{A7B7EFD3-1A5C-A800-5650-29B77AF5DA1B}"/>
              </a:ext>
            </a:extLst>
          </p:cNvPr>
          <p:cNvSpPr/>
          <p:nvPr/>
        </p:nvSpPr>
        <p:spPr>
          <a:xfrm>
            <a:off x="11017540" y="5631472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09</a:t>
            </a:r>
          </a:p>
        </p:txBody>
      </p:sp>
      <p:sp>
        <p:nvSpPr>
          <p:cNvPr id="11" name="Rounded Rectangle 89">
            <a:extLst>
              <a:ext uri="{FF2B5EF4-FFF2-40B4-BE49-F238E27FC236}">
                <a16:creationId xmlns:a16="http://schemas.microsoft.com/office/drawing/2014/main" id="{B2E3A5C7-5717-346B-2760-9A468C012815}"/>
              </a:ext>
            </a:extLst>
          </p:cNvPr>
          <p:cNvSpPr/>
          <p:nvPr/>
        </p:nvSpPr>
        <p:spPr>
          <a:xfrm>
            <a:off x="10995663" y="5617085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</a:t>
            </a:r>
          </a:p>
        </p:txBody>
      </p:sp>
      <p:sp>
        <p:nvSpPr>
          <p:cNvPr id="12" name="Rounded Rectangle 90">
            <a:extLst>
              <a:ext uri="{FF2B5EF4-FFF2-40B4-BE49-F238E27FC236}">
                <a16:creationId xmlns:a16="http://schemas.microsoft.com/office/drawing/2014/main" id="{38164DEB-F875-8BE1-F1A8-93CDB293D0BA}"/>
              </a:ext>
            </a:extLst>
          </p:cNvPr>
          <p:cNvSpPr/>
          <p:nvPr/>
        </p:nvSpPr>
        <p:spPr>
          <a:xfrm>
            <a:off x="11010858" y="5630310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</a:t>
            </a:r>
          </a:p>
        </p:txBody>
      </p:sp>
      <p:sp>
        <p:nvSpPr>
          <p:cNvPr id="13" name="Rounded Rectangle 91">
            <a:extLst>
              <a:ext uri="{FF2B5EF4-FFF2-40B4-BE49-F238E27FC236}">
                <a16:creationId xmlns:a16="http://schemas.microsoft.com/office/drawing/2014/main" id="{53DF3723-B1BF-964E-8653-3AFE05D41E40}"/>
              </a:ext>
            </a:extLst>
          </p:cNvPr>
          <p:cNvSpPr/>
          <p:nvPr/>
        </p:nvSpPr>
        <p:spPr>
          <a:xfrm>
            <a:off x="11006093" y="5620791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</a:t>
            </a:r>
          </a:p>
        </p:txBody>
      </p:sp>
      <p:sp>
        <p:nvSpPr>
          <p:cNvPr id="14" name="Rounded Rectangle 92">
            <a:extLst>
              <a:ext uri="{FF2B5EF4-FFF2-40B4-BE49-F238E27FC236}">
                <a16:creationId xmlns:a16="http://schemas.microsoft.com/office/drawing/2014/main" id="{DDC154D0-6C28-7D85-57CD-21BD968E251C}"/>
              </a:ext>
            </a:extLst>
          </p:cNvPr>
          <p:cNvSpPr/>
          <p:nvPr/>
        </p:nvSpPr>
        <p:spPr>
          <a:xfrm>
            <a:off x="10979889" y="5617085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</a:t>
            </a:r>
          </a:p>
        </p:txBody>
      </p:sp>
      <p:sp>
        <p:nvSpPr>
          <p:cNvPr id="15" name="Rounded Rectangle 93">
            <a:extLst>
              <a:ext uri="{FF2B5EF4-FFF2-40B4-BE49-F238E27FC236}">
                <a16:creationId xmlns:a16="http://schemas.microsoft.com/office/drawing/2014/main" id="{296138BC-626F-16D9-B2C7-C6D7F0D14AFD}"/>
              </a:ext>
            </a:extLst>
          </p:cNvPr>
          <p:cNvSpPr/>
          <p:nvPr/>
        </p:nvSpPr>
        <p:spPr>
          <a:xfrm>
            <a:off x="10991347" y="5657976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</a:t>
            </a:r>
          </a:p>
        </p:txBody>
      </p:sp>
      <p:sp>
        <p:nvSpPr>
          <p:cNvPr id="16" name="Rounded Rectangle 94">
            <a:extLst>
              <a:ext uri="{FF2B5EF4-FFF2-40B4-BE49-F238E27FC236}">
                <a16:creationId xmlns:a16="http://schemas.microsoft.com/office/drawing/2014/main" id="{584E9C9F-06E6-F858-E229-4E0949B63A93}"/>
              </a:ext>
            </a:extLst>
          </p:cNvPr>
          <p:cNvSpPr/>
          <p:nvPr/>
        </p:nvSpPr>
        <p:spPr>
          <a:xfrm>
            <a:off x="10999411" y="5648533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17" name="Rounded Rectangle 95">
            <a:extLst>
              <a:ext uri="{FF2B5EF4-FFF2-40B4-BE49-F238E27FC236}">
                <a16:creationId xmlns:a16="http://schemas.microsoft.com/office/drawing/2014/main" id="{58C45B04-83F4-55C8-2B25-A8AC5B4B8837}"/>
              </a:ext>
            </a:extLst>
          </p:cNvPr>
          <p:cNvSpPr/>
          <p:nvPr/>
        </p:nvSpPr>
        <p:spPr>
          <a:xfrm>
            <a:off x="10998720" y="5619037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18" name="Rounded Rectangle 96">
            <a:extLst>
              <a:ext uri="{FF2B5EF4-FFF2-40B4-BE49-F238E27FC236}">
                <a16:creationId xmlns:a16="http://schemas.microsoft.com/office/drawing/2014/main" id="{D74C6E70-F83E-4BD5-2D6C-1EBAF3931DF5}"/>
              </a:ext>
            </a:extLst>
          </p:cNvPr>
          <p:cNvSpPr/>
          <p:nvPr/>
        </p:nvSpPr>
        <p:spPr>
          <a:xfrm>
            <a:off x="10999410" y="5642290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19" name="Rounded Rectangle 97">
            <a:extLst>
              <a:ext uri="{FF2B5EF4-FFF2-40B4-BE49-F238E27FC236}">
                <a16:creationId xmlns:a16="http://schemas.microsoft.com/office/drawing/2014/main" id="{0C8B3831-A9AA-F7D5-FF83-71A5B74FB381}"/>
              </a:ext>
            </a:extLst>
          </p:cNvPr>
          <p:cNvSpPr/>
          <p:nvPr/>
        </p:nvSpPr>
        <p:spPr>
          <a:xfrm>
            <a:off x="10999065" y="5623328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554F18-015A-5A6C-8B75-0283A9F8D410}"/>
              </a:ext>
            </a:extLst>
          </p:cNvPr>
          <p:cNvSpPr/>
          <p:nvPr/>
        </p:nvSpPr>
        <p:spPr>
          <a:xfrm>
            <a:off x="11164874" y="6215714"/>
            <a:ext cx="627529" cy="457200"/>
          </a:xfrm>
          <a:prstGeom prst="ellipse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21" name="Cloud 20">
            <a:hlinkClick r:id="rId5" action="ppaction://hlinksldjump"/>
            <a:extLst>
              <a:ext uri="{FF2B5EF4-FFF2-40B4-BE49-F238E27FC236}">
                <a16:creationId xmlns:a16="http://schemas.microsoft.com/office/drawing/2014/main" id="{F5C5FFEB-0A01-E1A0-6E11-09DBB35A6BE2}"/>
              </a:ext>
            </a:extLst>
          </p:cNvPr>
          <p:cNvSpPr/>
          <p:nvPr/>
        </p:nvSpPr>
        <p:spPr>
          <a:xfrm>
            <a:off x="8482350" y="5623328"/>
            <a:ext cx="2359211" cy="1104900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89069" tIns="44949" rIns="89069" bIns="44949" rtlCol="0" anchor="ctr"/>
          <a:lstStyle/>
          <a:p>
            <a:pPr marL="0" marR="0" lvl="0" indent="0" algn="ctr" defTabSz="890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398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789067B-7848-2341-7076-0418BA7B2BB7}"/>
                  </a:ext>
                </a:extLst>
              </p:cNvPr>
              <p:cNvSpPr/>
              <p:nvPr/>
            </p:nvSpPr>
            <p:spPr>
              <a:xfrm>
                <a:off x="0" y="0"/>
                <a:ext cx="8304222" cy="25061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600" b="1" dirty="0" err="1">
                    <a:solidFill>
                      <a:srgbClr val="EB86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600" b="1" dirty="0">
                    <a:solidFill>
                      <a:srgbClr val="EB86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 </a:t>
                </a:r>
                <a:r>
                  <a:rPr lang="vi-VN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A và B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 tròn (O)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OB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vi-VN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 nhau tại M,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AMB</m:t>
                        </m:r>
                      </m:e>
                    </m:acc>
                    <m:r>
                      <a:rPr lang="vi-VN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x-none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Số đo cung 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vi-VN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và số đo cung 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vi-VN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lần lượt là:</a:t>
                </a:r>
                <a:endParaRPr lang="x-none" sz="2667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789067B-7848-2341-7076-0418BA7B2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304222" cy="2506133"/>
              </a:xfrm>
              <a:prstGeom prst="roundRect">
                <a:avLst/>
              </a:prstGeom>
              <a:blipFill>
                <a:blip r:embed="rId2"/>
                <a:stretch>
                  <a:fillRect r="-587" b="-5569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6B74705-792A-9EF3-05BC-507B2FCA75BD}"/>
              </a:ext>
            </a:extLst>
          </p:cNvPr>
          <p:cNvSpPr/>
          <p:nvPr/>
        </p:nvSpPr>
        <p:spPr>
          <a:xfrm>
            <a:off x="219046" y="2708634"/>
            <a:ext cx="4267197" cy="139982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</a:pPr>
            <a:r>
              <a:rPr lang="vi-VN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667" baseline="30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 260</a:t>
            </a:r>
            <a:r>
              <a:rPr lang="en-US" sz="2667" baseline="30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x-none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2667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A565734-124D-8617-BA87-36BAE21DCA53}"/>
              </a:ext>
            </a:extLst>
          </p:cNvPr>
          <p:cNvSpPr/>
          <p:nvPr/>
        </p:nvSpPr>
        <p:spPr>
          <a:xfrm>
            <a:off x="219046" y="4351868"/>
            <a:ext cx="4267197" cy="1300949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vi-VN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130</a:t>
            </a:r>
            <a:r>
              <a:rPr lang="en-US" sz="2667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230</a:t>
            </a:r>
            <a:r>
              <a:rPr lang="en-US" sz="2667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x-none" sz="266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BC08E2-893D-D6B0-ACD3-AF66F500967E}"/>
              </a:ext>
            </a:extLst>
          </p:cNvPr>
          <p:cNvSpPr/>
          <p:nvPr/>
        </p:nvSpPr>
        <p:spPr>
          <a:xfrm>
            <a:off x="5569974" y="2689583"/>
            <a:ext cx="4267197" cy="139982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</a:pPr>
            <a:r>
              <a:rPr lang="vi-VN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230</a:t>
            </a:r>
            <a:r>
              <a:rPr lang="en-US" sz="2667" baseline="30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 130</a:t>
            </a:r>
            <a:r>
              <a:rPr lang="en-US" sz="2667" baseline="30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x-none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2667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F7D25BF-49CD-A20C-DF47-781579346E52}"/>
              </a:ext>
            </a:extLst>
          </p:cNvPr>
          <p:cNvSpPr/>
          <p:nvPr/>
        </p:nvSpPr>
        <p:spPr>
          <a:xfrm>
            <a:off x="5569974" y="4351868"/>
            <a:ext cx="4267197" cy="1300949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</a:pPr>
            <a:r>
              <a:rPr lang="vi-VN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</a:t>
            </a:r>
            <a:r>
              <a:rPr lang="en-US" sz="2667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210</a:t>
            </a:r>
            <a:r>
              <a:rPr lang="en-US" sz="2667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x-none" sz="266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D48FAA5-0904-CA5C-61A0-C1F2A2CCA88E}"/>
              </a:ext>
            </a:extLst>
          </p:cNvPr>
          <p:cNvSpPr/>
          <p:nvPr/>
        </p:nvSpPr>
        <p:spPr>
          <a:xfrm>
            <a:off x="219046" y="4351868"/>
            <a:ext cx="4267197" cy="1300949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vi-VN" sz="2667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2667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130</a:t>
            </a:r>
            <a:r>
              <a:rPr lang="en-US" sz="2667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667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230</a:t>
            </a:r>
            <a:r>
              <a:rPr lang="en-US" sz="2667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667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x-none" sz="2667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 descr="OPL20U25GSXzBJYl68kk8uQGfFKzs7yb1M4KJWUiLk6ZEvGF+qCIPSnY57AbBFCvTW2023.18.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E65032C-E78F-B8B4-CEFE-3A544FE8D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33" y="5936731"/>
            <a:ext cx="520391" cy="566575"/>
          </a:xfrm>
          <a:prstGeom prst="rect">
            <a:avLst/>
          </a:prstGeom>
        </p:spPr>
      </p:pic>
      <p:sp>
        <p:nvSpPr>
          <p:cNvPr id="9" name="Rounded Rectangle 87">
            <a:extLst>
              <a:ext uri="{FF2B5EF4-FFF2-40B4-BE49-F238E27FC236}">
                <a16:creationId xmlns:a16="http://schemas.microsoft.com/office/drawing/2014/main" id="{07A845A3-60FE-84A6-C2BA-BA81F315E034}"/>
              </a:ext>
            </a:extLst>
          </p:cNvPr>
          <p:cNvSpPr/>
          <p:nvPr/>
        </p:nvSpPr>
        <p:spPr>
          <a:xfrm>
            <a:off x="11139619" y="5673540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BABAB8FD-983A-B60E-BA85-48E9EA18226E}"/>
              </a:ext>
            </a:extLst>
          </p:cNvPr>
          <p:cNvSpPr/>
          <p:nvPr/>
        </p:nvSpPr>
        <p:spPr>
          <a:xfrm>
            <a:off x="11165020" y="5690464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09</a:t>
            </a:r>
          </a:p>
        </p:txBody>
      </p:sp>
      <p:sp>
        <p:nvSpPr>
          <p:cNvPr id="14" name="Rounded Rectangle 89">
            <a:extLst>
              <a:ext uri="{FF2B5EF4-FFF2-40B4-BE49-F238E27FC236}">
                <a16:creationId xmlns:a16="http://schemas.microsoft.com/office/drawing/2014/main" id="{60CB8864-EC97-9F73-6AFC-3F10C1F32BCB}"/>
              </a:ext>
            </a:extLst>
          </p:cNvPr>
          <p:cNvSpPr/>
          <p:nvPr/>
        </p:nvSpPr>
        <p:spPr>
          <a:xfrm>
            <a:off x="11143143" y="5676077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</a:t>
            </a:r>
          </a:p>
        </p:txBody>
      </p:sp>
      <p:sp>
        <p:nvSpPr>
          <p:cNvPr id="15" name="Rounded Rectangle 90">
            <a:extLst>
              <a:ext uri="{FF2B5EF4-FFF2-40B4-BE49-F238E27FC236}">
                <a16:creationId xmlns:a16="http://schemas.microsoft.com/office/drawing/2014/main" id="{F383F552-A1CB-9345-AFA9-855F98EF735D}"/>
              </a:ext>
            </a:extLst>
          </p:cNvPr>
          <p:cNvSpPr/>
          <p:nvPr/>
        </p:nvSpPr>
        <p:spPr>
          <a:xfrm>
            <a:off x="11158338" y="5689302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</a:t>
            </a:r>
          </a:p>
        </p:txBody>
      </p:sp>
      <p:sp>
        <p:nvSpPr>
          <p:cNvPr id="16" name="Rounded Rectangle 91">
            <a:extLst>
              <a:ext uri="{FF2B5EF4-FFF2-40B4-BE49-F238E27FC236}">
                <a16:creationId xmlns:a16="http://schemas.microsoft.com/office/drawing/2014/main" id="{51B421B5-2907-DD6C-A8EF-36CAF7ACAD1C}"/>
              </a:ext>
            </a:extLst>
          </p:cNvPr>
          <p:cNvSpPr/>
          <p:nvPr/>
        </p:nvSpPr>
        <p:spPr>
          <a:xfrm>
            <a:off x="11153573" y="5679783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</a:t>
            </a:r>
          </a:p>
        </p:txBody>
      </p:sp>
      <p:sp>
        <p:nvSpPr>
          <p:cNvPr id="17" name="Rounded Rectangle 92">
            <a:extLst>
              <a:ext uri="{FF2B5EF4-FFF2-40B4-BE49-F238E27FC236}">
                <a16:creationId xmlns:a16="http://schemas.microsoft.com/office/drawing/2014/main" id="{F722981E-7DDC-ECF6-19EE-DA6DC91F8638}"/>
              </a:ext>
            </a:extLst>
          </p:cNvPr>
          <p:cNvSpPr/>
          <p:nvPr/>
        </p:nvSpPr>
        <p:spPr>
          <a:xfrm>
            <a:off x="11127369" y="5676077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</a:t>
            </a:r>
          </a:p>
        </p:txBody>
      </p:sp>
      <p:sp>
        <p:nvSpPr>
          <p:cNvPr id="18" name="Rounded Rectangle 93">
            <a:extLst>
              <a:ext uri="{FF2B5EF4-FFF2-40B4-BE49-F238E27FC236}">
                <a16:creationId xmlns:a16="http://schemas.microsoft.com/office/drawing/2014/main" id="{75A0D5C0-AB87-3583-8970-29B4B8D82086}"/>
              </a:ext>
            </a:extLst>
          </p:cNvPr>
          <p:cNvSpPr/>
          <p:nvPr/>
        </p:nvSpPr>
        <p:spPr>
          <a:xfrm>
            <a:off x="11138827" y="5716968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</a:t>
            </a:r>
          </a:p>
        </p:txBody>
      </p:sp>
      <p:sp>
        <p:nvSpPr>
          <p:cNvPr id="19" name="Rounded Rectangle 94">
            <a:extLst>
              <a:ext uri="{FF2B5EF4-FFF2-40B4-BE49-F238E27FC236}">
                <a16:creationId xmlns:a16="http://schemas.microsoft.com/office/drawing/2014/main" id="{EF684A64-2E07-99BF-E2C0-7972E6C4468A}"/>
              </a:ext>
            </a:extLst>
          </p:cNvPr>
          <p:cNvSpPr/>
          <p:nvPr/>
        </p:nvSpPr>
        <p:spPr>
          <a:xfrm>
            <a:off x="11146891" y="5707525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20" name="Rounded Rectangle 95">
            <a:extLst>
              <a:ext uri="{FF2B5EF4-FFF2-40B4-BE49-F238E27FC236}">
                <a16:creationId xmlns:a16="http://schemas.microsoft.com/office/drawing/2014/main" id="{9873A800-E5B1-566B-AB45-B98B147CE1BA}"/>
              </a:ext>
            </a:extLst>
          </p:cNvPr>
          <p:cNvSpPr/>
          <p:nvPr/>
        </p:nvSpPr>
        <p:spPr>
          <a:xfrm>
            <a:off x="11146200" y="5678029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21" name="Rounded Rectangle 96">
            <a:extLst>
              <a:ext uri="{FF2B5EF4-FFF2-40B4-BE49-F238E27FC236}">
                <a16:creationId xmlns:a16="http://schemas.microsoft.com/office/drawing/2014/main" id="{E77239BF-B408-A2EA-66D0-B35899BFBABA}"/>
              </a:ext>
            </a:extLst>
          </p:cNvPr>
          <p:cNvSpPr/>
          <p:nvPr/>
        </p:nvSpPr>
        <p:spPr>
          <a:xfrm>
            <a:off x="11146890" y="5701282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22" name="Rounded Rectangle 97">
            <a:extLst>
              <a:ext uri="{FF2B5EF4-FFF2-40B4-BE49-F238E27FC236}">
                <a16:creationId xmlns:a16="http://schemas.microsoft.com/office/drawing/2014/main" id="{7F2A424D-B9F1-3575-3145-9B778727F1FC}"/>
              </a:ext>
            </a:extLst>
          </p:cNvPr>
          <p:cNvSpPr/>
          <p:nvPr/>
        </p:nvSpPr>
        <p:spPr>
          <a:xfrm>
            <a:off x="11146545" y="5682320"/>
            <a:ext cx="914400" cy="4572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05638D-F5BA-2090-918C-29C64F793479}"/>
              </a:ext>
            </a:extLst>
          </p:cNvPr>
          <p:cNvSpPr/>
          <p:nvPr/>
        </p:nvSpPr>
        <p:spPr>
          <a:xfrm>
            <a:off x="11312354" y="6274706"/>
            <a:ext cx="627529" cy="457200"/>
          </a:xfrm>
          <a:prstGeom prst="ellipse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24" name="Cloud 23">
            <a:hlinkClick r:id="rId5" action="ppaction://hlinksldjump"/>
            <a:extLst>
              <a:ext uri="{FF2B5EF4-FFF2-40B4-BE49-F238E27FC236}">
                <a16:creationId xmlns:a16="http://schemas.microsoft.com/office/drawing/2014/main" id="{36A379A2-3ED6-C4BA-0586-5A8000D8F6E4}"/>
              </a:ext>
            </a:extLst>
          </p:cNvPr>
          <p:cNvSpPr/>
          <p:nvPr/>
        </p:nvSpPr>
        <p:spPr>
          <a:xfrm>
            <a:off x="8629830" y="5682320"/>
            <a:ext cx="2359211" cy="1104900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89069" tIns="44949" rIns="89069" bIns="44949" rtlCol="0" anchor="ctr"/>
          <a:lstStyle/>
          <a:p>
            <a:pPr marL="0" marR="0" lvl="0" indent="0" algn="ctr" defTabSz="890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63B237E-6162-ECEF-E43F-42D4FD927FE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05" r="-1"/>
          <a:stretch>
            <a:fillRect/>
          </a:stretch>
        </p:blipFill>
        <p:spPr>
          <a:xfrm>
            <a:off x="8518805" y="70780"/>
            <a:ext cx="3427797" cy="23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233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1430</Words>
  <Application>Microsoft Office PowerPoint</Application>
  <PresentationFormat>Widescreen</PresentationFormat>
  <Paragraphs>209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Lazydog</vt:lpstr>
      <vt:lpstr>Oxygen</vt:lpstr>
      <vt:lpstr>Staatliches</vt:lpstr>
      <vt:lpstr>Tahoma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4</cp:revision>
  <dcterms:created xsi:type="dcterms:W3CDTF">2025-11-13T09:25:46Z</dcterms:created>
  <dcterms:modified xsi:type="dcterms:W3CDTF">2025-11-13T18:40:04Z</dcterms:modified>
</cp:coreProperties>
</file>