
<file path=[Content_Types].xml><?xml version="1.0" encoding="utf-8"?>
<Types xmlns="http://schemas.openxmlformats.org/package/2006/content-types">
  <Default Extension="bin" ContentType="application/vnd.openxmlformats-officedocument.oleObject"/>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7" r:id="rId1"/>
  </p:sldMasterIdLst>
  <p:notesMasterIdLst>
    <p:notesMasterId r:id="rId34"/>
  </p:notesMasterIdLst>
  <p:sldIdLst>
    <p:sldId id="256" r:id="rId2"/>
    <p:sldId id="257" r:id="rId3"/>
    <p:sldId id="258" r:id="rId4"/>
    <p:sldId id="259" r:id="rId5"/>
    <p:sldId id="260" r:id="rId6"/>
    <p:sldId id="262" r:id="rId7"/>
    <p:sldId id="263" r:id="rId8"/>
    <p:sldId id="292" r:id="rId9"/>
    <p:sldId id="304" r:id="rId10"/>
    <p:sldId id="264" r:id="rId11"/>
    <p:sldId id="302" r:id="rId12"/>
    <p:sldId id="294" r:id="rId13"/>
    <p:sldId id="266" r:id="rId14"/>
    <p:sldId id="305" r:id="rId15"/>
    <p:sldId id="268" r:id="rId16"/>
    <p:sldId id="269" r:id="rId17"/>
    <p:sldId id="303" r:id="rId18"/>
    <p:sldId id="295" r:id="rId19"/>
    <p:sldId id="270" r:id="rId20"/>
    <p:sldId id="296" r:id="rId21"/>
    <p:sldId id="272" r:id="rId22"/>
    <p:sldId id="274" r:id="rId23"/>
    <p:sldId id="275" r:id="rId24"/>
    <p:sldId id="276" r:id="rId25"/>
    <p:sldId id="277" r:id="rId26"/>
    <p:sldId id="278" r:id="rId27"/>
    <p:sldId id="282" r:id="rId28"/>
    <p:sldId id="284" r:id="rId29"/>
    <p:sldId id="271" r:id="rId30"/>
    <p:sldId id="280" r:id="rId31"/>
    <p:sldId id="288" r:id="rId32"/>
    <p:sldId id="286" r:id="rId33"/>
  </p:sldIdLst>
  <p:sldSz cx="12192000" cy="6858000"/>
  <p:notesSz cx="6858000" cy="9144000"/>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09B7"/>
    <a:srgbClr val="020BBE"/>
    <a:srgbClr val="1F05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6" d="100"/>
          <a:sy n="66" d="100"/>
        </p:scale>
        <p:origin x="900"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6B1531-5D20-424F-8D5A-E25D7758CD09}"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81B6FA38-EF9F-49FF-932F-6880B1190DE2}">
      <dgm:prSet phldrT="[Text]" custT="1"/>
      <dgm:spPr>
        <a:solidFill>
          <a:schemeClr val="bg1">
            <a:lumMod val="50000"/>
          </a:schemeClr>
        </a:solidFill>
      </dgm:spPr>
      <dgm:t>
        <a:bodyPr/>
        <a:lstStyle/>
        <a:p>
          <a:r>
            <a:rPr lang="en-US" sz="2400" b="1" dirty="0" err="1">
              <a:latin typeface="Time New Roman"/>
            </a:rPr>
            <a:t>Dịch</a:t>
          </a:r>
          <a:r>
            <a:rPr lang="en-US" sz="2400" b="1" dirty="0">
              <a:latin typeface="Time New Roman"/>
            </a:rPr>
            <a:t> </a:t>
          </a:r>
          <a:r>
            <a:rPr lang="en-US" sz="2400" b="1" dirty="0" err="1">
              <a:latin typeface="Time New Roman"/>
            </a:rPr>
            <a:t>vụ</a:t>
          </a:r>
          <a:r>
            <a:rPr lang="en-US" sz="2400" b="1" dirty="0">
              <a:latin typeface="Time New Roman"/>
            </a:rPr>
            <a:t> </a:t>
          </a:r>
          <a:r>
            <a:rPr lang="en-US" sz="2400" b="1" dirty="0" err="1">
              <a:latin typeface="Time New Roman"/>
            </a:rPr>
            <a:t>thư</a:t>
          </a:r>
          <a:r>
            <a:rPr lang="en-US" sz="2400" b="1" dirty="0">
              <a:latin typeface="Time New Roman"/>
            </a:rPr>
            <a:t> </a:t>
          </a:r>
          <a:r>
            <a:rPr lang="en-US" sz="2400" b="1" dirty="0" err="1">
              <a:latin typeface="Time New Roman"/>
            </a:rPr>
            <a:t>điện</a:t>
          </a:r>
          <a:r>
            <a:rPr lang="en-US" sz="2400" b="1" dirty="0">
              <a:latin typeface="Time New Roman"/>
            </a:rPr>
            <a:t> </a:t>
          </a:r>
          <a:r>
            <a:rPr lang="en-US" sz="2400" b="1" dirty="0" err="1">
              <a:latin typeface="Time New Roman"/>
            </a:rPr>
            <a:t>tử</a:t>
          </a:r>
          <a:endParaRPr lang="en-US" sz="2400" b="1" dirty="0">
            <a:latin typeface="Time New Roman"/>
          </a:endParaRPr>
        </a:p>
      </dgm:t>
    </dgm:pt>
    <dgm:pt modelId="{161DE9C2-B3F7-4B88-BB4E-45F1ABA02D06}" type="parTrans" cxnId="{BE79E0B0-AAF5-41E4-A1AD-91F74117DD18}">
      <dgm:prSet/>
      <dgm:spPr/>
      <dgm:t>
        <a:bodyPr/>
        <a:lstStyle/>
        <a:p>
          <a:endParaRPr lang="en-US"/>
        </a:p>
      </dgm:t>
    </dgm:pt>
    <dgm:pt modelId="{53C9B7A9-E7FF-4992-8E37-08C00D2A2BA8}" type="sibTrans" cxnId="{BE79E0B0-AAF5-41E4-A1AD-91F74117DD18}">
      <dgm:prSet/>
      <dgm:spPr/>
      <dgm:t>
        <a:bodyPr/>
        <a:lstStyle/>
        <a:p>
          <a:endParaRPr lang="en-US"/>
        </a:p>
      </dgm:t>
    </dgm:pt>
    <dgm:pt modelId="{E81146B1-E581-41C0-9DF2-17AAC32600DA}">
      <dgm:prSet phldrT="[Text]" custT="1"/>
      <dgm:spPr>
        <a:solidFill>
          <a:srgbClr val="0070C0"/>
        </a:solidFill>
      </dgm:spPr>
      <dgm:t>
        <a:bodyPr/>
        <a:lstStyle/>
        <a:p>
          <a:r>
            <a:rPr lang="en-US" sz="2400" b="1" dirty="0" err="1">
              <a:solidFill>
                <a:schemeClr val="accent4">
                  <a:lumMod val="20000"/>
                  <a:lumOff val="80000"/>
                </a:schemeClr>
              </a:solidFill>
              <a:latin typeface="Time New Roman"/>
            </a:rPr>
            <a:t>Ưu</a:t>
          </a:r>
          <a:r>
            <a:rPr lang="en-US" sz="2400" b="1" dirty="0">
              <a:solidFill>
                <a:schemeClr val="accent4">
                  <a:lumMod val="20000"/>
                  <a:lumOff val="80000"/>
                </a:schemeClr>
              </a:solidFill>
              <a:latin typeface="Time New Roman"/>
            </a:rPr>
            <a:t> </a:t>
          </a:r>
          <a:r>
            <a:rPr lang="en-US" sz="2400" b="1" dirty="0" err="1">
              <a:solidFill>
                <a:schemeClr val="accent4">
                  <a:lumMod val="20000"/>
                  <a:lumOff val="80000"/>
                </a:schemeClr>
              </a:solidFill>
              <a:latin typeface="Time New Roman"/>
            </a:rPr>
            <a:t>điểm</a:t>
          </a:r>
          <a:endParaRPr lang="en-US" sz="2400" b="1" dirty="0">
            <a:solidFill>
              <a:schemeClr val="accent4">
                <a:lumMod val="20000"/>
                <a:lumOff val="80000"/>
              </a:schemeClr>
            </a:solidFill>
            <a:latin typeface="Time New Roman"/>
          </a:endParaRPr>
        </a:p>
      </dgm:t>
    </dgm:pt>
    <dgm:pt modelId="{E71ED00F-AD83-48AC-ADAD-E93ED29732E6}" type="parTrans" cxnId="{4A3FEEE7-2A84-440B-A90B-101A00875AE1}">
      <dgm:prSet custT="1"/>
      <dgm:spPr>
        <a:ln>
          <a:solidFill>
            <a:schemeClr val="bg2">
              <a:lumMod val="10000"/>
            </a:schemeClr>
          </a:solidFill>
        </a:ln>
      </dgm:spPr>
      <dgm:t>
        <a:bodyPr/>
        <a:lstStyle/>
        <a:p>
          <a:endParaRPr lang="en-US" sz="2400" b="1">
            <a:latin typeface="Time New Roman"/>
          </a:endParaRPr>
        </a:p>
      </dgm:t>
    </dgm:pt>
    <dgm:pt modelId="{DEE87869-F466-4B6D-A719-A22FAC8AD65F}" type="sibTrans" cxnId="{4A3FEEE7-2A84-440B-A90B-101A00875AE1}">
      <dgm:prSet/>
      <dgm:spPr/>
      <dgm:t>
        <a:bodyPr/>
        <a:lstStyle/>
        <a:p>
          <a:endParaRPr lang="en-US"/>
        </a:p>
      </dgm:t>
    </dgm:pt>
    <dgm:pt modelId="{65FC3CEF-A622-43B4-9A74-D651FC76D7BD}">
      <dgm:prSet phldrT="[Text]" custT="1"/>
      <dgm:spPr>
        <a:solidFill>
          <a:srgbClr val="0070C0"/>
        </a:solidFill>
      </dgm:spPr>
      <dgm:t>
        <a:bodyPr/>
        <a:lstStyle/>
        <a:p>
          <a:r>
            <a:rPr lang="en-US" sz="2400" b="1">
              <a:latin typeface="Time New Roman"/>
            </a:rPr>
            <a:t>Chi phí thấp</a:t>
          </a:r>
        </a:p>
      </dgm:t>
    </dgm:pt>
    <dgm:pt modelId="{95C9DFC7-D089-4626-8C3F-82DB0CCC0515}" type="parTrans" cxnId="{AA9FF1A0-9ABE-48AC-8365-E0E2BF3395AA}">
      <dgm:prSet custT="1"/>
      <dgm:spPr>
        <a:ln>
          <a:solidFill>
            <a:srgbClr val="0070C0"/>
          </a:solidFill>
        </a:ln>
      </dgm:spPr>
      <dgm:t>
        <a:bodyPr/>
        <a:lstStyle/>
        <a:p>
          <a:endParaRPr lang="en-US" sz="2400" b="1">
            <a:latin typeface="Time New Roman"/>
          </a:endParaRPr>
        </a:p>
      </dgm:t>
    </dgm:pt>
    <dgm:pt modelId="{055DB330-732D-4BB1-993B-5D0440BEF6F7}" type="sibTrans" cxnId="{AA9FF1A0-9ABE-48AC-8365-E0E2BF3395AA}">
      <dgm:prSet/>
      <dgm:spPr/>
      <dgm:t>
        <a:bodyPr/>
        <a:lstStyle/>
        <a:p>
          <a:endParaRPr lang="en-US"/>
        </a:p>
      </dgm:t>
    </dgm:pt>
    <dgm:pt modelId="{604A476E-620A-42C6-9C55-E7D58933382C}">
      <dgm:prSet phldrT="[Text]" custT="1"/>
      <dgm:spPr>
        <a:solidFill>
          <a:srgbClr val="0070C0"/>
        </a:solidFill>
      </dgm:spPr>
      <dgm:t>
        <a:bodyPr/>
        <a:lstStyle/>
        <a:p>
          <a:r>
            <a:rPr lang="en-US" sz="2400" b="1">
              <a:latin typeface="Time New Roman"/>
            </a:rPr>
            <a:t>Tiết kiệm thời gian</a:t>
          </a:r>
        </a:p>
      </dgm:t>
    </dgm:pt>
    <dgm:pt modelId="{29EEBC47-97BD-464B-9FAE-3B2B796B0CA6}" type="parTrans" cxnId="{1D0CB6F4-8940-419D-9FDF-EDCA96C13DB9}">
      <dgm:prSet custT="1"/>
      <dgm:spPr>
        <a:ln>
          <a:solidFill>
            <a:srgbClr val="0070C0"/>
          </a:solidFill>
        </a:ln>
      </dgm:spPr>
      <dgm:t>
        <a:bodyPr/>
        <a:lstStyle/>
        <a:p>
          <a:endParaRPr lang="en-US" sz="2400" b="1">
            <a:latin typeface="Time New Roman"/>
          </a:endParaRPr>
        </a:p>
      </dgm:t>
    </dgm:pt>
    <dgm:pt modelId="{642DE328-91C6-416A-9247-48C7C7596534}" type="sibTrans" cxnId="{1D0CB6F4-8940-419D-9FDF-EDCA96C13DB9}">
      <dgm:prSet/>
      <dgm:spPr/>
      <dgm:t>
        <a:bodyPr/>
        <a:lstStyle/>
        <a:p>
          <a:endParaRPr lang="en-US"/>
        </a:p>
      </dgm:t>
    </dgm:pt>
    <dgm:pt modelId="{1408BE27-586A-42FF-AA97-9D036745C823}">
      <dgm:prSet phldrT="[Text]" custT="1"/>
      <dgm:spPr>
        <a:solidFill>
          <a:schemeClr val="accent6">
            <a:lumMod val="50000"/>
          </a:schemeClr>
        </a:solidFill>
      </dgm:spPr>
      <dgm:t>
        <a:bodyPr/>
        <a:lstStyle/>
        <a:p>
          <a:r>
            <a:rPr lang="en-US" sz="2400" b="1">
              <a:solidFill>
                <a:schemeClr val="accent4">
                  <a:lumMod val="20000"/>
                  <a:lumOff val="80000"/>
                </a:schemeClr>
              </a:solidFill>
              <a:latin typeface="Time New Roman"/>
            </a:rPr>
            <a:t>Nhược điểm</a:t>
          </a:r>
        </a:p>
      </dgm:t>
    </dgm:pt>
    <dgm:pt modelId="{21990DD6-7763-4428-8EC3-74C52FCA1247}" type="parTrans" cxnId="{699AD358-39D7-46B6-92B0-82808DA9D1DF}">
      <dgm:prSet custT="1"/>
      <dgm:spPr>
        <a:ln>
          <a:solidFill>
            <a:schemeClr val="bg2">
              <a:lumMod val="10000"/>
            </a:schemeClr>
          </a:solidFill>
        </a:ln>
      </dgm:spPr>
      <dgm:t>
        <a:bodyPr/>
        <a:lstStyle/>
        <a:p>
          <a:endParaRPr lang="en-US" sz="2400" b="1">
            <a:latin typeface="Time New Roman"/>
          </a:endParaRPr>
        </a:p>
      </dgm:t>
    </dgm:pt>
    <dgm:pt modelId="{D156AE0E-FAC5-4D26-88A6-EC5160CCBFFC}" type="sibTrans" cxnId="{699AD358-39D7-46B6-92B0-82808DA9D1DF}">
      <dgm:prSet/>
      <dgm:spPr/>
      <dgm:t>
        <a:bodyPr/>
        <a:lstStyle/>
        <a:p>
          <a:endParaRPr lang="en-US"/>
        </a:p>
      </dgm:t>
    </dgm:pt>
    <dgm:pt modelId="{086038F7-E591-46FC-9AEC-19DBCADE6167}">
      <dgm:prSet phldrT="[Text]" custT="1"/>
      <dgm:spPr>
        <a:solidFill>
          <a:schemeClr val="accent6">
            <a:lumMod val="50000"/>
          </a:schemeClr>
        </a:solidFill>
      </dgm:spPr>
      <dgm:t>
        <a:bodyPr/>
        <a:lstStyle/>
        <a:p>
          <a:r>
            <a:rPr lang="pt-BR" sz="2400" b="1">
              <a:latin typeface="Time New Roman"/>
            </a:rPr>
            <a:t>phải sử dụng phương tiện điện tử kết nối mạng</a:t>
          </a:r>
          <a:endParaRPr lang="en-US" sz="2400" b="1">
            <a:latin typeface="Time New Roman"/>
          </a:endParaRPr>
        </a:p>
      </dgm:t>
    </dgm:pt>
    <dgm:pt modelId="{7AD6A336-9D70-455D-93CA-78A781EA4263}" type="parTrans" cxnId="{84BF75CF-3499-40CA-9EDA-2917C7EBDEFA}">
      <dgm:prSet custT="1"/>
      <dgm:spPr/>
      <dgm:t>
        <a:bodyPr/>
        <a:lstStyle/>
        <a:p>
          <a:endParaRPr lang="en-US" sz="2400" b="1">
            <a:latin typeface="Time New Roman"/>
          </a:endParaRPr>
        </a:p>
      </dgm:t>
    </dgm:pt>
    <dgm:pt modelId="{882B45E3-C427-4B08-A148-70167A64D03B}" type="sibTrans" cxnId="{84BF75CF-3499-40CA-9EDA-2917C7EBDEFA}">
      <dgm:prSet/>
      <dgm:spPr/>
      <dgm:t>
        <a:bodyPr/>
        <a:lstStyle/>
        <a:p>
          <a:endParaRPr lang="en-US"/>
        </a:p>
      </dgm:t>
    </dgm:pt>
    <dgm:pt modelId="{CA4400C5-3DAC-48F0-A153-9F6D89BB12A0}">
      <dgm:prSet phldrT="[Text]" custT="1"/>
      <dgm:spPr>
        <a:solidFill>
          <a:srgbClr val="0070C0"/>
        </a:solidFill>
      </dgm:spPr>
      <dgm:t>
        <a:bodyPr/>
        <a:lstStyle/>
        <a:p>
          <a:r>
            <a:rPr lang="en-US" sz="2400" b="1">
              <a:latin typeface="Time New Roman"/>
            </a:rPr>
            <a:t>Thuận tiện</a:t>
          </a:r>
        </a:p>
      </dgm:t>
    </dgm:pt>
    <dgm:pt modelId="{8575B3C9-9750-4C9E-8BF0-0BF49FF1E337}" type="parTrans" cxnId="{6109D9F2-3424-4979-BF5B-F2D326E05292}">
      <dgm:prSet custT="1"/>
      <dgm:spPr>
        <a:ln>
          <a:solidFill>
            <a:srgbClr val="0070C0"/>
          </a:solidFill>
        </a:ln>
      </dgm:spPr>
      <dgm:t>
        <a:bodyPr/>
        <a:lstStyle/>
        <a:p>
          <a:endParaRPr lang="en-US" sz="2400" b="1">
            <a:latin typeface="Time New Roman"/>
          </a:endParaRPr>
        </a:p>
      </dgm:t>
    </dgm:pt>
    <dgm:pt modelId="{B26AE15B-7931-4EAA-84FD-8D783DE3BC69}" type="sibTrans" cxnId="{6109D9F2-3424-4979-BF5B-F2D326E05292}">
      <dgm:prSet/>
      <dgm:spPr/>
      <dgm:t>
        <a:bodyPr/>
        <a:lstStyle/>
        <a:p>
          <a:endParaRPr lang="en-US"/>
        </a:p>
      </dgm:t>
    </dgm:pt>
    <dgm:pt modelId="{412EAD79-B51D-48E7-8801-AD905706A7B8}">
      <dgm:prSet phldrT="[Text]" custT="1"/>
      <dgm:spPr>
        <a:solidFill>
          <a:schemeClr val="accent6">
            <a:lumMod val="50000"/>
          </a:schemeClr>
        </a:solidFill>
      </dgm:spPr>
      <dgm:t>
        <a:bodyPr/>
        <a:lstStyle/>
        <a:p>
          <a:r>
            <a:rPr lang="pt-BR" sz="2400" b="1">
              <a:latin typeface="Time New Roman"/>
            </a:rPr>
            <a:t>có thể gặp một số nguy cơ, phiền toái..</a:t>
          </a:r>
          <a:endParaRPr lang="en-US" sz="2400" b="1">
            <a:latin typeface="Time New Roman"/>
          </a:endParaRPr>
        </a:p>
      </dgm:t>
    </dgm:pt>
    <dgm:pt modelId="{09A213BE-0BEC-4C84-8770-2C789740D3D3}" type="parTrans" cxnId="{06A4021E-E273-4405-99F4-350B97F4098A}">
      <dgm:prSet custT="1"/>
      <dgm:spPr/>
      <dgm:t>
        <a:bodyPr/>
        <a:lstStyle/>
        <a:p>
          <a:endParaRPr lang="en-US" sz="2400" b="1">
            <a:latin typeface="Time New Roman"/>
          </a:endParaRPr>
        </a:p>
      </dgm:t>
    </dgm:pt>
    <dgm:pt modelId="{3302352F-DBDE-48B4-A821-59C4A34C28E6}" type="sibTrans" cxnId="{06A4021E-E273-4405-99F4-350B97F4098A}">
      <dgm:prSet/>
      <dgm:spPr/>
      <dgm:t>
        <a:bodyPr/>
        <a:lstStyle/>
        <a:p>
          <a:endParaRPr lang="en-US"/>
        </a:p>
      </dgm:t>
    </dgm:pt>
    <dgm:pt modelId="{B5D81E96-4F1E-4951-BCF3-EF990FD8785F}" type="pres">
      <dgm:prSet presAssocID="{FC6B1531-5D20-424F-8D5A-E25D7758CD09}" presName="diagram" presStyleCnt="0">
        <dgm:presLayoutVars>
          <dgm:chPref val="1"/>
          <dgm:dir/>
          <dgm:animOne val="branch"/>
          <dgm:animLvl val="lvl"/>
          <dgm:resizeHandles val="exact"/>
        </dgm:presLayoutVars>
      </dgm:prSet>
      <dgm:spPr/>
    </dgm:pt>
    <dgm:pt modelId="{9D960677-F613-49B8-9A86-A73A4D55FABD}" type="pres">
      <dgm:prSet presAssocID="{81B6FA38-EF9F-49FF-932F-6880B1190DE2}" presName="root1" presStyleCnt="0"/>
      <dgm:spPr/>
    </dgm:pt>
    <dgm:pt modelId="{CA55332B-4B7D-4F3B-9248-A52B63C4BF40}" type="pres">
      <dgm:prSet presAssocID="{81B6FA38-EF9F-49FF-932F-6880B1190DE2}" presName="LevelOneTextNode" presStyleLbl="node0" presStyleIdx="0" presStyleCnt="1" custScaleX="189975" custScaleY="103724" custLinFactNeighborX="-50534" custLinFactNeighborY="-4459">
        <dgm:presLayoutVars>
          <dgm:chPref val="3"/>
        </dgm:presLayoutVars>
      </dgm:prSet>
      <dgm:spPr/>
    </dgm:pt>
    <dgm:pt modelId="{22229741-7E5E-4874-A6AA-1CF72913693E}" type="pres">
      <dgm:prSet presAssocID="{81B6FA38-EF9F-49FF-932F-6880B1190DE2}" presName="level2hierChild" presStyleCnt="0"/>
      <dgm:spPr/>
    </dgm:pt>
    <dgm:pt modelId="{F796D161-A72C-4053-BBF6-824E8BC14975}" type="pres">
      <dgm:prSet presAssocID="{E71ED00F-AD83-48AC-ADAD-E93ED29732E6}" presName="conn2-1" presStyleLbl="parChTrans1D2" presStyleIdx="0" presStyleCnt="2"/>
      <dgm:spPr/>
    </dgm:pt>
    <dgm:pt modelId="{8C2B0C81-62A7-454A-A46C-B2D8977C6E36}" type="pres">
      <dgm:prSet presAssocID="{E71ED00F-AD83-48AC-ADAD-E93ED29732E6}" presName="connTx" presStyleLbl="parChTrans1D2" presStyleIdx="0" presStyleCnt="2"/>
      <dgm:spPr/>
    </dgm:pt>
    <dgm:pt modelId="{8652055E-0A0B-4381-9B71-BBE058417268}" type="pres">
      <dgm:prSet presAssocID="{E81146B1-E581-41C0-9DF2-17AAC32600DA}" presName="root2" presStyleCnt="0"/>
      <dgm:spPr/>
    </dgm:pt>
    <dgm:pt modelId="{1882DC8F-C2FF-4813-8771-C0AFCE95DBA2}" type="pres">
      <dgm:prSet presAssocID="{E81146B1-E581-41C0-9DF2-17AAC32600DA}" presName="LevelTwoTextNode" presStyleLbl="node2" presStyleIdx="0" presStyleCnt="2" custLinFactNeighborX="-49047" custLinFactNeighborY="13376">
        <dgm:presLayoutVars>
          <dgm:chPref val="3"/>
        </dgm:presLayoutVars>
      </dgm:prSet>
      <dgm:spPr/>
    </dgm:pt>
    <dgm:pt modelId="{735B98B7-75DD-413E-A318-39874CA1D9F0}" type="pres">
      <dgm:prSet presAssocID="{E81146B1-E581-41C0-9DF2-17AAC32600DA}" presName="level3hierChild" presStyleCnt="0"/>
      <dgm:spPr/>
    </dgm:pt>
    <dgm:pt modelId="{AB58FA85-922E-497C-BCD0-0FB99F87FF9F}" type="pres">
      <dgm:prSet presAssocID="{95C9DFC7-D089-4626-8C3F-82DB0CCC0515}" presName="conn2-1" presStyleLbl="parChTrans1D3" presStyleIdx="0" presStyleCnt="5"/>
      <dgm:spPr/>
    </dgm:pt>
    <dgm:pt modelId="{6136476A-47C4-4182-92BE-4E712E833D2E}" type="pres">
      <dgm:prSet presAssocID="{95C9DFC7-D089-4626-8C3F-82DB0CCC0515}" presName="connTx" presStyleLbl="parChTrans1D3" presStyleIdx="0" presStyleCnt="5"/>
      <dgm:spPr/>
    </dgm:pt>
    <dgm:pt modelId="{CF46BC1B-0F6D-4882-AFFC-7D7DD2F10E30}" type="pres">
      <dgm:prSet presAssocID="{65FC3CEF-A622-43B4-9A74-D651FC76D7BD}" presName="root2" presStyleCnt="0"/>
      <dgm:spPr/>
    </dgm:pt>
    <dgm:pt modelId="{7F7B2F49-BA3F-49CC-B03F-43A989DE9B54}" type="pres">
      <dgm:prSet presAssocID="{65FC3CEF-A622-43B4-9A74-D651FC76D7BD}" presName="LevelTwoTextNode" presStyleLbl="node3" presStyleIdx="0" presStyleCnt="5" custScaleX="171837">
        <dgm:presLayoutVars>
          <dgm:chPref val="3"/>
        </dgm:presLayoutVars>
      </dgm:prSet>
      <dgm:spPr/>
    </dgm:pt>
    <dgm:pt modelId="{A5DE3222-162E-4550-AE4B-FBA2B73E1C8E}" type="pres">
      <dgm:prSet presAssocID="{65FC3CEF-A622-43B4-9A74-D651FC76D7BD}" presName="level3hierChild" presStyleCnt="0"/>
      <dgm:spPr/>
    </dgm:pt>
    <dgm:pt modelId="{4C31DAD2-23DD-4ACC-8346-04791C99EACE}" type="pres">
      <dgm:prSet presAssocID="{29EEBC47-97BD-464B-9FAE-3B2B796B0CA6}" presName="conn2-1" presStyleLbl="parChTrans1D3" presStyleIdx="1" presStyleCnt="5"/>
      <dgm:spPr/>
    </dgm:pt>
    <dgm:pt modelId="{0156F851-94FB-4ECB-BBB5-0A5C065B9B25}" type="pres">
      <dgm:prSet presAssocID="{29EEBC47-97BD-464B-9FAE-3B2B796B0CA6}" presName="connTx" presStyleLbl="parChTrans1D3" presStyleIdx="1" presStyleCnt="5"/>
      <dgm:spPr/>
    </dgm:pt>
    <dgm:pt modelId="{88D87AD9-B0A3-4977-8011-549C6EC9C46D}" type="pres">
      <dgm:prSet presAssocID="{604A476E-620A-42C6-9C55-E7D58933382C}" presName="root2" presStyleCnt="0"/>
      <dgm:spPr/>
    </dgm:pt>
    <dgm:pt modelId="{56DBCC03-9765-415A-966B-8C56CD7EEAC4}" type="pres">
      <dgm:prSet presAssocID="{604A476E-620A-42C6-9C55-E7D58933382C}" presName="LevelTwoTextNode" presStyleLbl="node3" presStyleIdx="1" presStyleCnt="5" custScaleX="171837">
        <dgm:presLayoutVars>
          <dgm:chPref val="3"/>
        </dgm:presLayoutVars>
      </dgm:prSet>
      <dgm:spPr/>
    </dgm:pt>
    <dgm:pt modelId="{D481572B-C5C3-48CA-99D7-3BDFC394823A}" type="pres">
      <dgm:prSet presAssocID="{604A476E-620A-42C6-9C55-E7D58933382C}" presName="level3hierChild" presStyleCnt="0"/>
      <dgm:spPr/>
    </dgm:pt>
    <dgm:pt modelId="{110143B8-5C6C-4EC5-A75B-141B00C6D946}" type="pres">
      <dgm:prSet presAssocID="{8575B3C9-9750-4C9E-8BF0-0BF49FF1E337}" presName="conn2-1" presStyleLbl="parChTrans1D3" presStyleIdx="2" presStyleCnt="5"/>
      <dgm:spPr/>
    </dgm:pt>
    <dgm:pt modelId="{0303925C-CB2D-4602-8C8F-D99FE45D1BE6}" type="pres">
      <dgm:prSet presAssocID="{8575B3C9-9750-4C9E-8BF0-0BF49FF1E337}" presName="connTx" presStyleLbl="parChTrans1D3" presStyleIdx="2" presStyleCnt="5"/>
      <dgm:spPr/>
    </dgm:pt>
    <dgm:pt modelId="{D321F43B-1B36-428F-8F94-FAE5B9A42A2E}" type="pres">
      <dgm:prSet presAssocID="{CA4400C5-3DAC-48F0-A153-9F6D89BB12A0}" presName="root2" presStyleCnt="0"/>
      <dgm:spPr/>
    </dgm:pt>
    <dgm:pt modelId="{4D260A48-B867-43E6-B5C1-D64D913F784C}" type="pres">
      <dgm:prSet presAssocID="{CA4400C5-3DAC-48F0-A153-9F6D89BB12A0}" presName="LevelTwoTextNode" presStyleLbl="node3" presStyleIdx="2" presStyleCnt="5" custScaleX="171837">
        <dgm:presLayoutVars>
          <dgm:chPref val="3"/>
        </dgm:presLayoutVars>
      </dgm:prSet>
      <dgm:spPr/>
    </dgm:pt>
    <dgm:pt modelId="{C3DC4FAF-DBE0-44F7-A256-9193EED637FA}" type="pres">
      <dgm:prSet presAssocID="{CA4400C5-3DAC-48F0-A153-9F6D89BB12A0}" presName="level3hierChild" presStyleCnt="0"/>
      <dgm:spPr/>
    </dgm:pt>
    <dgm:pt modelId="{E5EAFD81-8457-45CF-804F-05ADA0499770}" type="pres">
      <dgm:prSet presAssocID="{21990DD6-7763-4428-8EC3-74C52FCA1247}" presName="conn2-1" presStyleLbl="parChTrans1D2" presStyleIdx="1" presStyleCnt="2"/>
      <dgm:spPr/>
    </dgm:pt>
    <dgm:pt modelId="{0C110EB8-3002-49C5-BF6A-FD10B5F8A1BE}" type="pres">
      <dgm:prSet presAssocID="{21990DD6-7763-4428-8EC3-74C52FCA1247}" presName="connTx" presStyleLbl="parChTrans1D2" presStyleIdx="1" presStyleCnt="2"/>
      <dgm:spPr/>
    </dgm:pt>
    <dgm:pt modelId="{AF512E3F-91BD-4BB0-BC0D-03D6BC088ABD}" type="pres">
      <dgm:prSet presAssocID="{1408BE27-586A-42FF-AA97-9D036745C823}" presName="root2" presStyleCnt="0"/>
      <dgm:spPr/>
    </dgm:pt>
    <dgm:pt modelId="{767A4359-C08F-474C-9CBE-FB15560934A5}" type="pres">
      <dgm:prSet presAssocID="{1408BE27-586A-42FF-AA97-9D036745C823}" presName="LevelTwoTextNode" presStyleLbl="node2" presStyleIdx="1" presStyleCnt="2" custLinFactNeighborX="-46075" custLinFactNeighborY="4459">
        <dgm:presLayoutVars>
          <dgm:chPref val="3"/>
        </dgm:presLayoutVars>
      </dgm:prSet>
      <dgm:spPr/>
    </dgm:pt>
    <dgm:pt modelId="{A02D3A5C-7D33-45CF-BBA6-42C69094F07E}" type="pres">
      <dgm:prSet presAssocID="{1408BE27-586A-42FF-AA97-9D036745C823}" presName="level3hierChild" presStyleCnt="0"/>
      <dgm:spPr/>
    </dgm:pt>
    <dgm:pt modelId="{851225EF-4DEE-48AD-AB1A-D21722241DE0}" type="pres">
      <dgm:prSet presAssocID="{7AD6A336-9D70-455D-93CA-78A781EA4263}" presName="conn2-1" presStyleLbl="parChTrans1D3" presStyleIdx="3" presStyleCnt="5"/>
      <dgm:spPr/>
    </dgm:pt>
    <dgm:pt modelId="{19E639FE-8A57-4864-9FB4-B62CBBCA7FB5}" type="pres">
      <dgm:prSet presAssocID="{7AD6A336-9D70-455D-93CA-78A781EA4263}" presName="connTx" presStyleLbl="parChTrans1D3" presStyleIdx="3" presStyleCnt="5"/>
      <dgm:spPr/>
    </dgm:pt>
    <dgm:pt modelId="{FB510349-DE72-4361-A8E0-4C0F0F4CAEC8}" type="pres">
      <dgm:prSet presAssocID="{086038F7-E591-46FC-9AEC-19DBCADE6167}" presName="root2" presStyleCnt="0"/>
      <dgm:spPr/>
    </dgm:pt>
    <dgm:pt modelId="{E2305D9C-7D10-4E95-B0D9-3E9A496BE895}" type="pres">
      <dgm:prSet presAssocID="{086038F7-E591-46FC-9AEC-19DBCADE6167}" presName="LevelTwoTextNode" presStyleLbl="node3" presStyleIdx="3" presStyleCnt="5" custScaleX="173323" custScaleY="128281">
        <dgm:presLayoutVars>
          <dgm:chPref val="3"/>
        </dgm:presLayoutVars>
      </dgm:prSet>
      <dgm:spPr/>
    </dgm:pt>
    <dgm:pt modelId="{05BC3484-C23E-440B-895F-3C0BCFD3482B}" type="pres">
      <dgm:prSet presAssocID="{086038F7-E591-46FC-9AEC-19DBCADE6167}" presName="level3hierChild" presStyleCnt="0"/>
      <dgm:spPr/>
    </dgm:pt>
    <dgm:pt modelId="{B3880D71-84A6-408A-A8BC-E6DEAC1260F3}" type="pres">
      <dgm:prSet presAssocID="{09A213BE-0BEC-4C84-8770-2C789740D3D3}" presName="conn2-1" presStyleLbl="parChTrans1D3" presStyleIdx="4" presStyleCnt="5"/>
      <dgm:spPr/>
    </dgm:pt>
    <dgm:pt modelId="{1E68CBCC-2995-416D-9361-96B53A1CC2D7}" type="pres">
      <dgm:prSet presAssocID="{09A213BE-0BEC-4C84-8770-2C789740D3D3}" presName="connTx" presStyleLbl="parChTrans1D3" presStyleIdx="4" presStyleCnt="5"/>
      <dgm:spPr/>
    </dgm:pt>
    <dgm:pt modelId="{48F44167-1C7A-4E72-8AB4-1CDCC356F1AE}" type="pres">
      <dgm:prSet presAssocID="{412EAD79-B51D-48E7-8801-AD905706A7B8}" presName="root2" presStyleCnt="0"/>
      <dgm:spPr/>
    </dgm:pt>
    <dgm:pt modelId="{3A673D9D-E9E9-4AFF-A86A-5EE285E8D053}" type="pres">
      <dgm:prSet presAssocID="{412EAD79-B51D-48E7-8801-AD905706A7B8}" presName="LevelTwoTextNode" presStyleLbl="node3" presStyleIdx="4" presStyleCnt="5" custScaleX="171837" custScaleY="131174">
        <dgm:presLayoutVars>
          <dgm:chPref val="3"/>
        </dgm:presLayoutVars>
      </dgm:prSet>
      <dgm:spPr/>
    </dgm:pt>
    <dgm:pt modelId="{937C5308-3C33-4DC3-A3DC-9815BBE73F02}" type="pres">
      <dgm:prSet presAssocID="{412EAD79-B51D-48E7-8801-AD905706A7B8}" presName="level3hierChild" presStyleCnt="0"/>
      <dgm:spPr/>
    </dgm:pt>
  </dgm:ptLst>
  <dgm:cxnLst>
    <dgm:cxn modelId="{C86C8D00-B782-4E88-82C0-EF688EC7F8D2}" type="presOf" srcId="{E71ED00F-AD83-48AC-ADAD-E93ED29732E6}" destId="{F796D161-A72C-4053-BBF6-824E8BC14975}" srcOrd="0" destOrd="0" presId="urn:microsoft.com/office/officeart/2005/8/layout/hierarchy2"/>
    <dgm:cxn modelId="{393B6103-B9B8-4674-BD0B-9B4277FBCE76}" type="presOf" srcId="{09A213BE-0BEC-4C84-8770-2C789740D3D3}" destId="{B3880D71-84A6-408A-A8BC-E6DEAC1260F3}" srcOrd="0" destOrd="0" presId="urn:microsoft.com/office/officeart/2005/8/layout/hierarchy2"/>
    <dgm:cxn modelId="{06A4021E-E273-4405-99F4-350B97F4098A}" srcId="{1408BE27-586A-42FF-AA97-9D036745C823}" destId="{412EAD79-B51D-48E7-8801-AD905706A7B8}" srcOrd="1" destOrd="0" parTransId="{09A213BE-0BEC-4C84-8770-2C789740D3D3}" sibTransId="{3302352F-DBDE-48B4-A821-59C4A34C28E6}"/>
    <dgm:cxn modelId="{1CF09B21-2B24-4650-ADDE-B415FA4385F5}" type="presOf" srcId="{21990DD6-7763-4428-8EC3-74C52FCA1247}" destId="{E5EAFD81-8457-45CF-804F-05ADA0499770}" srcOrd="0" destOrd="0" presId="urn:microsoft.com/office/officeart/2005/8/layout/hierarchy2"/>
    <dgm:cxn modelId="{74246522-F0CB-4A8C-A89E-CFF313732277}" type="presOf" srcId="{29EEBC47-97BD-464B-9FAE-3B2B796B0CA6}" destId="{0156F851-94FB-4ECB-BBB5-0A5C065B9B25}" srcOrd="1" destOrd="0" presId="urn:microsoft.com/office/officeart/2005/8/layout/hierarchy2"/>
    <dgm:cxn modelId="{B18F843C-2A13-4A22-BA39-EF82C4C935E1}" type="presOf" srcId="{8575B3C9-9750-4C9E-8BF0-0BF49FF1E337}" destId="{0303925C-CB2D-4602-8C8F-D99FE45D1BE6}" srcOrd="1" destOrd="0" presId="urn:microsoft.com/office/officeart/2005/8/layout/hierarchy2"/>
    <dgm:cxn modelId="{9EDB2667-9FC4-48F6-87EF-BFC6FFA03BB6}" type="presOf" srcId="{95C9DFC7-D089-4626-8C3F-82DB0CCC0515}" destId="{6136476A-47C4-4182-92BE-4E712E833D2E}" srcOrd="1" destOrd="0" presId="urn:microsoft.com/office/officeart/2005/8/layout/hierarchy2"/>
    <dgm:cxn modelId="{4EF66170-1352-416B-80ED-2E2F63B848FB}" type="presOf" srcId="{086038F7-E591-46FC-9AEC-19DBCADE6167}" destId="{E2305D9C-7D10-4E95-B0D9-3E9A496BE895}" srcOrd="0" destOrd="0" presId="urn:microsoft.com/office/officeart/2005/8/layout/hierarchy2"/>
    <dgm:cxn modelId="{C4B3E851-8C1E-4FB3-BC58-16AEFC53FBEE}" type="presOf" srcId="{29EEBC47-97BD-464B-9FAE-3B2B796B0CA6}" destId="{4C31DAD2-23DD-4ACC-8346-04791C99EACE}" srcOrd="0" destOrd="0" presId="urn:microsoft.com/office/officeart/2005/8/layout/hierarchy2"/>
    <dgm:cxn modelId="{6BA8AA56-F7F8-4865-932A-86309881F424}" type="presOf" srcId="{412EAD79-B51D-48E7-8801-AD905706A7B8}" destId="{3A673D9D-E9E9-4AFF-A86A-5EE285E8D053}" srcOrd="0" destOrd="0" presId="urn:microsoft.com/office/officeart/2005/8/layout/hierarchy2"/>
    <dgm:cxn modelId="{699AD358-39D7-46B6-92B0-82808DA9D1DF}" srcId="{81B6FA38-EF9F-49FF-932F-6880B1190DE2}" destId="{1408BE27-586A-42FF-AA97-9D036745C823}" srcOrd="1" destOrd="0" parTransId="{21990DD6-7763-4428-8EC3-74C52FCA1247}" sibTransId="{D156AE0E-FAC5-4D26-88A6-EC5160CCBFFC}"/>
    <dgm:cxn modelId="{D4DC917E-A6BE-4BD8-BB96-150CD8E117D8}" type="presOf" srcId="{FC6B1531-5D20-424F-8D5A-E25D7758CD09}" destId="{B5D81E96-4F1E-4951-BCF3-EF990FD8785F}" srcOrd="0" destOrd="0" presId="urn:microsoft.com/office/officeart/2005/8/layout/hierarchy2"/>
    <dgm:cxn modelId="{69257281-F3C2-4FE7-B856-EC02D3C3CAB0}" type="presOf" srcId="{81B6FA38-EF9F-49FF-932F-6880B1190DE2}" destId="{CA55332B-4B7D-4F3B-9248-A52B63C4BF40}" srcOrd="0" destOrd="0" presId="urn:microsoft.com/office/officeart/2005/8/layout/hierarchy2"/>
    <dgm:cxn modelId="{F67E228A-DFAF-4E61-AC33-16EE344EC157}" type="presOf" srcId="{E71ED00F-AD83-48AC-ADAD-E93ED29732E6}" destId="{8C2B0C81-62A7-454A-A46C-B2D8977C6E36}" srcOrd="1" destOrd="0" presId="urn:microsoft.com/office/officeart/2005/8/layout/hierarchy2"/>
    <dgm:cxn modelId="{225A7590-777C-40FA-A329-C45A52620C77}" type="presOf" srcId="{95C9DFC7-D089-4626-8C3F-82DB0CCC0515}" destId="{AB58FA85-922E-497C-BCD0-0FB99F87FF9F}" srcOrd="0" destOrd="0" presId="urn:microsoft.com/office/officeart/2005/8/layout/hierarchy2"/>
    <dgm:cxn modelId="{734A839A-6D9A-4703-A95A-CA4D41BAE849}" type="presOf" srcId="{604A476E-620A-42C6-9C55-E7D58933382C}" destId="{56DBCC03-9765-415A-966B-8C56CD7EEAC4}" srcOrd="0" destOrd="0" presId="urn:microsoft.com/office/officeart/2005/8/layout/hierarchy2"/>
    <dgm:cxn modelId="{03437D9E-9F6D-489C-8586-F14C86012A3D}" type="presOf" srcId="{8575B3C9-9750-4C9E-8BF0-0BF49FF1E337}" destId="{110143B8-5C6C-4EC5-A75B-141B00C6D946}" srcOrd="0" destOrd="0" presId="urn:microsoft.com/office/officeart/2005/8/layout/hierarchy2"/>
    <dgm:cxn modelId="{1F6DC49E-576D-40BC-B43C-39A1FC78F956}" type="presOf" srcId="{09A213BE-0BEC-4C84-8770-2C789740D3D3}" destId="{1E68CBCC-2995-416D-9361-96B53A1CC2D7}" srcOrd="1" destOrd="0" presId="urn:microsoft.com/office/officeart/2005/8/layout/hierarchy2"/>
    <dgm:cxn modelId="{AA9FF1A0-9ABE-48AC-8365-E0E2BF3395AA}" srcId="{E81146B1-E581-41C0-9DF2-17AAC32600DA}" destId="{65FC3CEF-A622-43B4-9A74-D651FC76D7BD}" srcOrd="0" destOrd="0" parTransId="{95C9DFC7-D089-4626-8C3F-82DB0CCC0515}" sibTransId="{055DB330-732D-4BB1-993B-5D0440BEF6F7}"/>
    <dgm:cxn modelId="{7323F2A5-DD15-4288-8F73-D33DE9109370}" type="presOf" srcId="{7AD6A336-9D70-455D-93CA-78A781EA4263}" destId="{851225EF-4DEE-48AD-AB1A-D21722241DE0}" srcOrd="0" destOrd="0" presId="urn:microsoft.com/office/officeart/2005/8/layout/hierarchy2"/>
    <dgm:cxn modelId="{BE79E0B0-AAF5-41E4-A1AD-91F74117DD18}" srcId="{FC6B1531-5D20-424F-8D5A-E25D7758CD09}" destId="{81B6FA38-EF9F-49FF-932F-6880B1190DE2}" srcOrd="0" destOrd="0" parTransId="{161DE9C2-B3F7-4B88-BB4E-45F1ABA02D06}" sibTransId="{53C9B7A9-E7FF-4992-8E37-08C00D2A2BA8}"/>
    <dgm:cxn modelId="{A76EE5B8-027A-4D36-A295-360D9B4EFE6A}" type="presOf" srcId="{21990DD6-7763-4428-8EC3-74C52FCA1247}" destId="{0C110EB8-3002-49C5-BF6A-FD10B5F8A1BE}" srcOrd="1" destOrd="0" presId="urn:microsoft.com/office/officeart/2005/8/layout/hierarchy2"/>
    <dgm:cxn modelId="{84BF75CF-3499-40CA-9EDA-2917C7EBDEFA}" srcId="{1408BE27-586A-42FF-AA97-9D036745C823}" destId="{086038F7-E591-46FC-9AEC-19DBCADE6167}" srcOrd="0" destOrd="0" parTransId="{7AD6A336-9D70-455D-93CA-78A781EA4263}" sibTransId="{882B45E3-C427-4B08-A148-70167A64D03B}"/>
    <dgm:cxn modelId="{9BAB00D1-FEB5-4A34-A436-EA03D4E7B5BA}" type="presOf" srcId="{7AD6A336-9D70-455D-93CA-78A781EA4263}" destId="{19E639FE-8A57-4864-9FB4-B62CBBCA7FB5}" srcOrd="1" destOrd="0" presId="urn:microsoft.com/office/officeart/2005/8/layout/hierarchy2"/>
    <dgm:cxn modelId="{E5BD43D8-5221-4E9F-98FD-AE7A8D616292}" type="presOf" srcId="{65FC3CEF-A622-43B4-9A74-D651FC76D7BD}" destId="{7F7B2F49-BA3F-49CC-B03F-43A989DE9B54}" srcOrd="0" destOrd="0" presId="urn:microsoft.com/office/officeart/2005/8/layout/hierarchy2"/>
    <dgm:cxn modelId="{0C6DAED8-3259-427D-A817-E3A6F0C9C439}" type="presOf" srcId="{E81146B1-E581-41C0-9DF2-17AAC32600DA}" destId="{1882DC8F-C2FF-4813-8771-C0AFCE95DBA2}" srcOrd="0" destOrd="0" presId="urn:microsoft.com/office/officeart/2005/8/layout/hierarchy2"/>
    <dgm:cxn modelId="{6AD70FDD-77F1-452C-81A5-82C4A9C74FBE}" type="presOf" srcId="{1408BE27-586A-42FF-AA97-9D036745C823}" destId="{767A4359-C08F-474C-9CBE-FB15560934A5}" srcOrd="0" destOrd="0" presId="urn:microsoft.com/office/officeart/2005/8/layout/hierarchy2"/>
    <dgm:cxn modelId="{4A3FEEE7-2A84-440B-A90B-101A00875AE1}" srcId="{81B6FA38-EF9F-49FF-932F-6880B1190DE2}" destId="{E81146B1-E581-41C0-9DF2-17AAC32600DA}" srcOrd="0" destOrd="0" parTransId="{E71ED00F-AD83-48AC-ADAD-E93ED29732E6}" sibTransId="{DEE87869-F466-4B6D-A719-A22FAC8AD65F}"/>
    <dgm:cxn modelId="{0FD6A9F2-39D0-473D-BDE7-2695953F3F6D}" type="presOf" srcId="{CA4400C5-3DAC-48F0-A153-9F6D89BB12A0}" destId="{4D260A48-B867-43E6-B5C1-D64D913F784C}" srcOrd="0" destOrd="0" presId="urn:microsoft.com/office/officeart/2005/8/layout/hierarchy2"/>
    <dgm:cxn modelId="{6109D9F2-3424-4979-BF5B-F2D326E05292}" srcId="{E81146B1-E581-41C0-9DF2-17AAC32600DA}" destId="{CA4400C5-3DAC-48F0-A153-9F6D89BB12A0}" srcOrd="2" destOrd="0" parTransId="{8575B3C9-9750-4C9E-8BF0-0BF49FF1E337}" sibTransId="{B26AE15B-7931-4EAA-84FD-8D783DE3BC69}"/>
    <dgm:cxn modelId="{1D0CB6F4-8940-419D-9FDF-EDCA96C13DB9}" srcId="{E81146B1-E581-41C0-9DF2-17AAC32600DA}" destId="{604A476E-620A-42C6-9C55-E7D58933382C}" srcOrd="1" destOrd="0" parTransId="{29EEBC47-97BD-464B-9FAE-3B2B796B0CA6}" sibTransId="{642DE328-91C6-416A-9247-48C7C7596534}"/>
    <dgm:cxn modelId="{36520A3E-D9C8-46C7-B936-7C5F8A8F0EE3}" type="presParOf" srcId="{B5D81E96-4F1E-4951-BCF3-EF990FD8785F}" destId="{9D960677-F613-49B8-9A86-A73A4D55FABD}" srcOrd="0" destOrd="0" presId="urn:microsoft.com/office/officeart/2005/8/layout/hierarchy2"/>
    <dgm:cxn modelId="{0D58A485-F6FE-44E2-B2EF-1BF7F5012BFF}" type="presParOf" srcId="{9D960677-F613-49B8-9A86-A73A4D55FABD}" destId="{CA55332B-4B7D-4F3B-9248-A52B63C4BF40}" srcOrd="0" destOrd="0" presId="urn:microsoft.com/office/officeart/2005/8/layout/hierarchy2"/>
    <dgm:cxn modelId="{ACF14B40-24F4-4282-9206-4F899E8A5050}" type="presParOf" srcId="{9D960677-F613-49B8-9A86-A73A4D55FABD}" destId="{22229741-7E5E-4874-A6AA-1CF72913693E}" srcOrd="1" destOrd="0" presId="urn:microsoft.com/office/officeart/2005/8/layout/hierarchy2"/>
    <dgm:cxn modelId="{BE51E683-E9E8-40F5-A020-1A9AB9EA0073}" type="presParOf" srcId="{22229741-7E5E-4874-A6AA-1CF72913693E}" destId="{F796D161-A72C-4053-BBF6-824E8BC14975}" srcOrd="0" destOrd="0" presId="urn:microsoft.com/office/officeart/2005/8/layout/hierarchy2"/>
    <dgm:cxn modelId="{79F69D62-DC63-4DD0-AFCC-1F2FD1C577DC}" type="presParOf" srcId="{F796D161-A72C-4053-BBF6-824E8BC14975}" destId="{8C2B0C81-62A7-454A-A46C-B2D8977C6E36}" srcOrd="0" destOrd="0" presId="urn:microsoft.com/office/officeart/2005/8/layout/hierarchy2"/>
    <dgm:cxn modelId="{63882CF3-F5E8-4A40-A297-79BB09DAE136}" type="presParOf" srcId="{22229741-7E5E-4874-A6AA-1CF72913693E}" destId="{8652055E-0A0B-4381-9B71-BBE058417268}" srcOrd="1" destOrd="0" presId="urn:microsoft.com/office/officeart/2005/8/layout/hierarchy2"/>
    <dgm:cxn modelId="{08EAB71A-CCD0-4E4F-9560-C41205D74C73}" type="presParOf" srcId="{8652055E-0A0B-4381-9B71-BBE058417268}" destId="{1882DC8F-C2FF-4813-8771-C0AFCE95DBA2}" srcOrd="0" destOrd="0" presId="urn:microsoft.com/office/officeart/2005/8/layout/hierarchy2"/>
    <dgm:cxn modelId="{65CC2410-4B57-4111-AC06-BF04C23134ED}" type="presParOf" srcId="{8652055E-0A0B-4381-9B71-BBE058417268}" destId="{735B98B7-75DD-413E-A318-39874CA1D9F0}" srcOrd="1" destOrd="0" presId="urn:microsoft.com/office/officeart/2005/8/layout/hierarchy2"/>
    <dgm:cxn modelId="{D0C7EEAE-A9DC-4450-9A20-B9AB8CFF4A07}" type="presParOf" srcId="{735B98B7-75DD-413E-A318-39874CA1D9F0}" destId="{AB58FA85-922E-497C-BCD0-0FB99F87FF9F}" srcOrd="0" destOrd="0" presId="urn:microsoft.com/office/officeart/2005/8/layout/hierarchy2"/>
    <dgm:cxn modelId="{C960E476-720E-45CF-A366-33FDD1CA8E1C}" type="presParOf" srcId="{AB58FA85-922E-497C-BCD0-0FB99F87FF9F}" destId="{6136476A-47C4-4182-92BE-4E712E833D2E}" srcOrd="0" destOrd="0" presId="urn:microsoft.com/office/officeart/2005/8/layout/hierarchy2"/>
    <dgm:cxn modelId="{E95FC20B-B1AC-418F-A42D-1BA3CB97A00D}" type="presParOf" srcId="{735B98B7-75DD-413E-A318-39874CA1D9F0}" destId="{CF46BC1B-0F6D-4882-AFFC-7D7DD2F10E30}" srcOrd="1" destOrd="0" presId="urn:microsoft.com/office/officeart/2005/8/layout/hierarchy2"/>
    <dgm:cxn modelId="{2281E47E-6E01-48E1-B614-BFC8866F525F}" type="presParOf" srcId="{CF46BC1B-0F6D-4882-AFFC-7D7DD2F10E30}" destId="{7F7B2F49-BA3F-49CC-B03F-43A989DE9B54}" srcOrd="0" destOrd="0" presId="urn:microsoft.com/office/officeart/2005/8/layout/hierarchy2"/>
    <dgm:cxn modelId="{61D42D17-C9D7-4F68-9569-F3087FB37DFC}" type="presParOf" srcId="{CF46BC1B-0F6D-4882-AFFC-7D7DD2F10E30}" destId="{A5DE3222-162E-4550-AE4B-FBA2B73E1C8E}" srcOrd="1" destOrd="0" presId="urn:microsoft.com/office/officeart/2005/8/layout/hierarchy2"/>
    <dgm:cxn modelId="{739820A5-476A-4864-8236-A4917817E0F9}" type="presParOf" srcId="{735B98B7-75DD-413E-A318-39874CA1D9F0}" destId="{4C31DAD2-23DD-4ACC-8346-04791C99EACE}" srcOrd="2" destOrd="0" presId="urn:microsoft.com/office/officeart/2005/8/layout/hierarchy2"/>
    <dgm:cxn modelId="{4275DD8D-AD1F-478B-868C-F41E6C7709C7}" type="presParOf" srcId="{4C31DAD2-23DD-4ACC-8346-04791C99EACE}" destId="{0156F851-94FB-4ECB-BBB5-0A5C065B9B25}" srcOrd="0" destOrd="0" presId="urn:microsoft.com/office/officeart/2005/8/layout/hierarchy2"/>
    <dgm:cxn modelId="{AA146961-1636-4545-8B9F-8CD576B8B0CB}" type="presParOf" srcId="{735B98B7-75DD-413E-A318-39874CA1D9F0}" destId="{88D87AD9-B0A3-4977-8011-549C6EC9C46D}" srcOrd="3" destOrd="0" presId="urn:microsoft.com/office/officeart/2005/8/layout/hierarchy2"/>
    <dgm:cxn modelId="{00E5920B-00C0-4A0F-98D5-D3BE597E7D57}" type="presParOf" srcId="{88D87AD9-B0A3-4977-8011-549C6EC9C46D}" destId="{56DBCC03-9765-415A-966B-8C56CD7EEAC4}" srcOrd="0" destOrd="0" presId="urn:microsoft.com/office/officeart/2005/8/layout/hierarchy2"/>
    <dgm:cxn modelId="{AB2875A5-B15C-4A07-83A4-F5693010FC66}" type="presParOf" srcId="{88D87AD9-B0A3-4977-8011-549C6EC9C46D}" destId="{D481572B-C5C3-48CA-99D7-3BDFC394823A}" srcOrd="1" destOrd="0" presId="urn:microsoft.com/office/officeart/2005/8/layout/hierarchy2"/>
    <dgm:cxn modelId="{8A023903-6CBB-418E-830F-BA29141A54A4}" type="presParOf" srcId="{735B98B7-75DD-413E-A318-39874CA1D9F0}" destId="{110143B8-5C6C-4EC5-A75B-141B00C6D946}" srcOrd="4" destOrd="0" presId="urn:microsoft.com/office/officeart/2005/8/layout/hierarchy2"/>
    <dgm:cxn modelId="{E534D669-0492-43F4-8A56-12AC6CAB8842}" type="presParOf" srcId="{110143B8-5C6C-4EC5-A75B-141B00C6D946}" destId="{0303925C-CB2D-4602-8C8F-D99FE45D1BE6}" srcOrd="0" destOrd="0" presId="urn:microsoft.com/office/officeart/2005/8/layout/hierarchy2"/>
    <dgm:cxn modelId="{FB3B4D2E-779D-4CC1-8E50-32D9219E09FE}" type="presParOf" srcId="{735B98B7-75DD-413E-A318-39874CA1D9F0}" destId="{D321F43B-1B36-428F-8F94-FAE5B9A42A2E}" srcOrd="5" destOrd="0" presId="urn:microsoft.com/office/officeart/2005/8/layout/hierarchy2"/>
    <dgm:cxn modelId="{66A4A86C-B064-4291-BA9B-AB8D14544CA9}" type="presParOf" srcId="{D321F43B-1B36-428F-8F94-FAE5B9A42A2E}" destId="{4D260A48-B867-43E6-B5C1-D64D913F784C}" srcOrd="0" destOrd="0" presId="urn:microsoft.com/office/officeart/2005/8/layout/hierarchy2"/>
    <dgm:cxn modelId="{49C3EB7C-3404-4787-872E-0CA69685737A}" type="presParOf" srcId="{D321F43B-1B36-428F-8F94-FAE5B9A42A2E}" destId="{C3DC4FAF-DBE0-44F7-A256-9193EED637FA}" srcOrd="1" destOrd="0" presId="urn:microsoft.com/office/officeart/2005/8/layout/hierarchy2"/>
    <dgm:cxn modelId="{CF9E0E85-D10F-4EEC-9661-0009316520F9}" type="presParOf" srcId="{22229741-7E5E-4874-A6AA-1CF72913693E}" destId="{E5EAFD81-8457-45CF-804F-05ADA0499770}" srcOrd="2" destOrd="0" presId="urn:microsoft.com/office/officeart/2005/8/layout/hierarchy2"/>
    <dgm:cxn modelId="{C2143AF3-53E8-4B50-B4E1-117F317ADAE9}" type="presParOf" srcId="{E5EAFD81-8457-45CF-804F-05ADA0499770}" destId="{0C110EB8-3002-49C5-BF6A-FD10B5F8A1BE}" srcOrd="0" destOrd="0" presId="urn:microsoft.com/office/officeart/2005/8/layout/hierarchy2"/>
    <dgm:cxn modelId="{A12B7C88-BB37-42FF-A5E5-8535FA48E03F}" type="presParOf" srcId="{22229741-7E5E-4874-A6AA-1CF72913693E}" destId="{AF512E3F-91BD-4BB0-BC0D-03D6BC088ABD}" srcOrd="3" destOrd="0" presId="urn:microsoft.com/office/officeart/2005/8/layout/hierarchy2"/>
    <dgm:cxn modelId="{4637F214-239E-42EC-A124-03EBCAA18462}" type="presParOf" srcId="{AF512E3F-91BD-4BB0-BC0D-03D6BC088ABD}" destId="{767A4359-C08F-474C-9CBE-FB15560934A5}" srcOrd="0" destOrd="0" presId="urn:microsoft.com/office/officeart/2005/8/layout/hierarchy2"/>
    <dgm:cxn modelId="{037997DD-F158-4020-93DE-CC2539612F0C}" type="presParOf" srcId="{AF512E3F-91BD-4BB0-BC0D-03D6BC088ABD}" destId="{A02D3A5C-7D33-45CF-BBA6-42C69094F07E}" srcOrd="1" destOrd="0" presId="urn:microsoft.com/office/officeart/2005/8/layout/hierarchy2"/>
    <dgm:cxn modelId="{81506E90-25F3-43C3-B419-4183B62BA7E5}" type="presParOf" srcId="{A02D3A5C-7D33-45CF-BBA6-42C69094F07E}" destId="{851225EF-4DEE-48AD-AB1A-D21722241DE0}" srcOrd="0" destOrd="0" presId="urn:microsoft.com/office/officeart/2005/8/layout/hierarchy2"/>
    <dgm:cxn modelId="{ABDD463F-25EE-42BA-B324-34790BB6B9A5}" type="presParOf" srcId="{851225EF-4DEE-48AD-AB1A-D21722241DE0}" destId="{19E639FE-8A57-4864-9FB4-B62CBBCA7FB5}" srcOrd="0" destOrd="0" presId="urn:microsoft.com/office/officeart/2005/8/layout/hierarchy2"/>
    <dgm:cxn modelId="{5AC759F3-426C-4DC8-91EE-54D81A86B4DD}" type="presParOf" srcId="{A02D3A5C-7D33-45CF-BBA6-42C69094F07E}" destId="{FB510349-DE72-4361-A8E0-4C0F0F4CAEC8}" srcOrd="1" destOrd="0" presId="urn:microsoft.com/office/officeart/2005/8/layout/hierarchy2"/>
    <dgm:cxn modelId="{2EC9BB9F-9616-4A59-9E5D-A97C3C66D486}" type="presParOf" srcId="{FB510349-DE72-4361-A8E0-4C0F0F4CAEC8}" destId="{E2305D9C-7D10-4E95-B0D9-3E9A496BE895}" srcOrd="0" destOrd="0" presId="urn:microsoft.com/office/officeart/2005/8/layout/hierarchy2"/>
    <dgm:cxn modelId="{DD8EEA83-39B5-4F68-AB41-0B72E506AA17}" type="presParOf" srcId="{FB510349-DE72-4361-A8E0-4C0F0F4CAEC8}" destId="{05BC3484-C23E-440B-895F-3C0BCFD3482B}" srcOrd="1" destOrd="0" presId="urn:microsoft.com/office/officeart/2005/8/layout/hierarchy2"/>
    <dgm:cxn modelId="{A3BC08C6-0B43-451F-A856-9034CDA9ABCA}" type="presParOf" srcId="{A02D3A5C-7D33-45CF-BBA6-42C69094F07E}" destId="{B3880D71-84A6-408A-A8BC-E6DEAC1260F3}" srcOrd="2" destOrd="0" presId="urn:microsoft.com/office/officeart/2005/8/layout/hierarchy2"/>
    <dgm:cxn modelId="{9D6DEAE5-C327-45E0-ADB8-84C4AE037BC2}" type="presParOf" srcId="{B3880D71-84A6-408A-A8BC-E6DEAC1260F3}" destId="{1E68CBCC-2995-416D-9361-96B53A1CC2D7}" srcOrd="0" destOrd="0" presId="urn:microsoft.com/office/officeart/2005/8/layout/hierarchy2"/>
    <dgm:cxn modelId="{DFE60D32-87A3-42DA-BDC9-71E569883B81}" type="presParOf" srcId="{A02D3A5C-7D33-45CF-BBA6-42C69094F07E}" destId="{48F44167-1C7A-4E72-8AB4-1CDCC356F1AE}" srcOrd="3" destOrd="0" presId="urn:microsoft.com/office/officeart/2005/8/layout/hierarchy2"/>
    <dgm:cxn modelId="{C222404E-5C80-4BB1-9CB3-46920C8B9B24}" type="presParOf" srcId="{48F44167-1C7A-4E72-8AB4-1CDCC356F1AE}" destId="{3A673D9D-E9E9-4AFF-A86A-5EE285E8D053}" srcOrd="0" destOrd="0" presId="urn:microsoft.com/office/officeart/2005/8/layout/hierarchy2"/>
    <dgm:cxn modelId="{3B679EA2-9609-4D33-8191-36DE3BA15980}" type="presParOf" srcId="{48F44167-1C7A-4E72-8AB4-1CDCC356F1AE}" destId="{937C5308-3C33-4DC3-A3DC-9815BBE73F02}" srcOrd="1" destOrd="0" presId="urn:microsoft.com/office/officeart/2005/8/layout/hierarchy2"/>
  </dgm:cxnLst>
  <dgm:bg>
    <a:solidFill>
      <a:schemeClr val="accent6">
        <a:lumMod val="40000"/>
        <a:lumOff val="60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55332B-4B7D-4F3B-9248-A52B63C4BF40}">
      <dsp:nvSpPr>
        <dsp:cNvPr id="0" name=""/>
        <dsp:cNvSpPr/>
      </dsp:nvSpPr>
      <dsp:spPr>
        <a:xfrm>
          <a:off x="132114" y="2285167"/>
          <a:ext cx="3243347" cy="885413"/>
        </a:xfrm>
        <a:prstGeom prst="roundRect">
          <a:avLst>
            <a:gd name="adj" fmla="val 10000"/>
          </a:avLst>
        </a:prstGeom>
        <a:solidFill>
          <a:schemeClr val="bg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err="1">
              <a:latin typeface="Time New Roman"/>
            </a:rPr>
            <a:t>Dịch</a:t>
          </a:r>
          <a:r>
            <a:rPr lang="en-US" sz="2400" b="1" kern="1200" dirty="0">
              <a:latin typeface="Time New Roman"/>
            </a:rPr>
            <a:t> </a:t>
          </a:r>
          <a:r>
            <a:rPr lang="en-US" sz="2400" b="1" kern="1200" dirty="0" err="1">
              <a:latin typeface="Time New Roman"/>
            </a:rPr>
            <a:t>vụ</a:t>
          </a:r>
          <a:r>
            <a:rPr lang="en-US" sz="2400" b="1" kern="1200" dirty="0">
              <a:latin typeface="Time New Roman"/>
            </a:rPr>
            <a:t> </a:t>
          </a:r>
          <a:r>
            <a:rPr lang="en-US" sz="2400" b="1" kern="1200" dirty="0" err="1">
              <a:latin typeface="Time New Roman"/>
            </a:rPr>
            <a:t>thư</a:t>
          </a:r>
          <a:r>
            <a:rPr lang="en-US" sz="2400" b="1" kern="1200" dirty="0">
              <a:latin typeface="Time New Roman"/>
            </a:rPr>
            <a:t> </a:t>
          </a:r>
          <a:r>
            <a:rPr lang="en-US" sz="2400" b="1" kern="1200" dirty="0" err="1">
              <a:latin typeface="Time New Roman"/>
            </a:rPr>
            <a:t>điện</a:t>
          </a:r>
          <a:r>
            <a:rPr lang="en-US" sz="2400" b="1" kern="1200" dirty="0">
              <a:latin typeface="Time New Roman"/>
            </a:rPr>
            <a:t> </a:t>
          </a:r>
          <a:r>
            <a:rPr lang="en-US" sz="2400" b="1" kern="1200" dirty="0" err="1">
              <a:latin typeface="Time New Roman"/>
            </a:rPr>
            <a:t>tử</a:t>
          </a:r>
          <a:endParaRPr lang="en-US" sz="2400" b="1" kern="1200" dirty="0">
            <a:latin typeface="Time New Roman"/>
          </a:endParaRPr>
        </a:p>
      </dsp:txBody>
      <dsp:txXfrm>
        <a:off x="158047" y="2311100"/>
        <a:ext cx="3191481" cy="833547"/>
      </dsp:txXfrm>
    </dsp:sp>
    <dsp:sp modelId="{F796D161-A72C-4053-BBF6-824E8BC14975}">
      <dsp:nvSpPr>
        <dsp:cNvPr id="0" name=""/>
        <dsp:cNvSpPr/>
      </dsp:nvSpPr>
      <dsp:spPr>
        <a:xfrm rot="18030888">
          <a:off x="3032144" y="2112503"/>
          <a:ext cx="1394921" cy="29019"/>
        </a:xfrm>
        <a:custGeom>
          <a:avLst/>
          <a:gdLst/>
          <a:ahLst/>
          <a:cxnLst/>
          <a:rect l="0" t="0" r="0" b="0"/>
          <a:pathLst>
            <a:path>
              <a:moveTo>
                <a:pt x="0" y="14509"/>
              </a:moveTo>
              <a:lnTo>
                <a:pt x="1394921" y="14509"/>
              </a:lnTo>
            </a:path>
          </a:pathLst>
        </a:custGeom>
        <a:noFill/>
        <a:ln w="25400" cap="flat" cmpd="sng" algn="ctr">
          <a:solidFill>
            <a:schemeClr val="bg2">
              <a:lumMod val="10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en-US" sz="2400" b="1" kern="1200">
            <a:latin typeface="Time New Roman"/>
          </a:endParaRPr>
        </a:p>
      </dsp:txBody>
      <dsp:txXfrm>
        <a:off x="3694732" y="2092140"/>
        <a:ext cx="69746" cy="69746"/>
      </dsp:txXfrm>
    </dsp:sp>
    <dsp:sp modelId="{1882DC8F-C2FF-4813-8771-C0AFCE95DBA2}">
      <dsp:nvSpPr>
        <dsp:cNvPr id="0" name=""/>
        <dsp:cNvSpPr/>
      </dsp:nvSpPr>
      <dsp:spPr>
        <a:xfrm>
          <a:off x="4083748" y="1099340"/>
          <a:ext cx="1707249" cy="853624"/>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err="1">
              <a:solidFill>
                <a:schemeClr val="accent4">
                  <a:lumMod val="20000"/>
                  <a:lumOff val="80000"/>
                </a:schemeClr>
              </a:solidFill>
              <a:latin typeface="Time New Roman"/>
            </a:rPr>
            <a:t>Ưu</a:t>
          </a:r>
          <a:r>
            <a:rPr lang="en-US" sz="2400" b="1" kern="1200" dirty="0">
              <a:solidFill>
                <a:schemeClr val="accent4">
                  <a:lumMod val="20000"/>
                  <a:lumOff val="80000"/>
                </a:schemeClr>
              </a:solidFill>
              <a:latin typeface="Time New Roman"/>
            </a:rPr>
            <a:t> </a:t>
          </a:r>
          <a:r>
            <a:rPr lang="en-US" sz="2400" b="1" kern="1200" dirty="0" err="1">
              <a:solidFill>
                <a:schemeClr val="accent4">
                  <a:lumMod val="20000"/>
                  <a:lumOff val="80000"/>
                </a:schemeClr>
              </a:solidFill>
              <a:latin typeface="Time New Roman"/>
            </a:rPr>
            <a:t>điểm</a:t>
          </a:r>
          <a:endParaRPr lang="en-US" sz="2400" b="1" kern="1200" dirty="0">
            <a:solidFill>
              <a:schemeClr val="accent4">
                <a:lumMod val="20000"/>
                <a:lumOff val="80000"/>
              </a:schemeClr>
            </a:solidFill>
            <a:latin typeface="Time New Roman"/>
          </a:endParaRPr>
        </a:p>
      </dsp:txBody>
      <dsp:txXfrm>
        <a:off x="4108750" y="1124342"/>
        <a:ext cx="1657245" cy="803620"/>
      </dsp:txXfrm>
    </dsp:sp>
    <dsp:sp modelId="{AB58FA85-922E-497C-BCD0-0FB99F87FF9F}">
      <dsp:nvSpPr>
        <dsp:cNvPr id="0" name=""/>
        <dsp:cNvSpPr/>
      </dsp:nvSpPr>
      <dsp:spPr>
        <a:xfrm rot="19452882">
          <a:off x="5614100" y="963718"/>
          <a:ext cx="1874048" cy="29019"/>
        </a:xfrm>
        <a:custGeom>
          <a:avLst/>
          <a:gdLst/>
          <a:ahLst/>
          <a:cxnLst/>
          <a:rect l="0" t="0" r="0" b="0"/>
          <a:pathLst>
            <a:path>
              <a:moveTo>
                <a:pt x="0" y="14509"/>
              </a:moveTo>
              <a:lnTo>
                <a:pt x="1874048" y="14509"/>
              </a:lnTo>
            </a:path>
          </a:pathLst>
        </a:custGeom>
        <a:noFill/>
        <a:ln w="25400" cap="flat" cmpd="sng" algn="ctr">
          <a:solidFill>
            <a:srgbClr val="0070C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en-US" sz="2400" b="1" kern="1200">
            <a:latin typeface="Time New Roman"/>
          </a:endParaRPr>
        </a:p>
      </dsp:txBody>
      <dsp:txXfrm>
        <a:off x="6504274" y="931376"/>
        <a:ext cx="93702" cy="93702"/>
      </dsp:txXfrm>
    </dsp:sp>
    <dsp:sp modelId="{7F7B2F49-BA3F-49CC-B03F-43A989DE9B54}">
      <dsp:nvSpPr>
        <dsp:cNvPr id="0" name=""/>
        <dsp:cNvSpPr/>
      </dsp:nvSpPr>
      <dsp:spPr>
        <a:xfrm>
          <a:off x="7311252" y="3490"/>
          <a:ext cx="2933686" cy="853624"/>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a:latin typeface="Time New Roman"/>
            </a:rPr>
            <a:t>Chi phí thấp</a:t>
          </a:r>
        </a:p>
      </dsp:txBody>
      <dsp:txXfrm>
        <a:off x="7336254" y="28492"/>
        <a:ext cx="2883682" cy="803620"/>
      </dsp:txXfrm>
    </dsp:sp>
    <dsp:sp modelId="{4C31DAD2-23DD-4ACC-8346-04791C99EACE}">
      <dsp:nvSpPr>
        <dsp:cNvPr id="0" name=""/>
        <dsp:cNvSpPr/>
      </dsp:nvSpPr>
      <dsp:spPr>
        <a:xfrm rot="21342287">
          <a:off x="5788857" y="1454552"/>
          <a:ext cx="1524536" cy="29019"/>
        </a:xfrm>
        <a:custGeom>
          <a:avLst/>
          <a:gdLst/>
          <a:ahLst/>
          <a:cxnLst/>
          <a:rect l="0" t="0" r="0" b="0"/>
          <a:pathLst>
            <a:path>
              <a:moveTo>
                <a:pt x="0" y="14509"/>
              </a:moveTo>
              <a:lnTo>
                <a:pt x="1524536" y="14509"/>
              </a:lnTo>
            </a:path>
          </a:pathLst>
        </a:custGeom>
        <a:noFill/>
        <a:ln w="25400" cap="flat" cmpd="sng" algn="ctr">
          <a:solidFill>
            <a:srgbClr val="0070C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en-US" sz="2400" b="1" kern="1200">
            <a:latin typeface="Time New Roman"/>
          </a:endParaRPr>
        </a:p>
      </dsp:txBody>
      <dsp:txXfrm>
        <a:off x="6513011" y="1430948"/>
        <a:ext cx="76226" cy="76226"/>
      </dsp:txXfrm>
    </dsp:sp>
    <dsp:sp modelId="{56DBCC03-9765-415A-966B-8C56CD7EEAC4}">
      <dsp:nvSpPr>
        <dsp:cNvPr id="0" name=""/>
        <dsp:cNvSpPr/>
      </dsp:nvSpPr>
      <dsp:spPr>
        <a:xfrm>
          <a:off x="7311252" y="985159"/>
          <a:ext cx="2933686" cy="853624"/>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a:latin typeface="Time New Roman"/>
            </a:rPr>
            <a:t>Tiết kiệm thời gian</a:t>
          </a:r>
        </a:p>
      </dsp:txBody>
      <dsp:txXfrm>
        <a:off x="7336254" y="1010161"/>
        <a:ext cx="2883682" cy="803620"/>
      </dsp:txXfrm>
    </dsp:sp>
    <dsp:sp modelId="{110143B8-5C6C-4EC5-A75B-141B00C6D946}">
      <dsp:nvSpPr>
        <dsp:cNvPr id="0" name=""/>
        <dsp:cNvSpPr/>
      </dsp:nvSpPr>
      <dsp:spPr>
        <a:xfrm rot="1782597">
          <a:off x="5675952" y="1945386"/>
          <a:ext cx="1750345" cy="29019"/>
        </a:xfrm>
        <a:custGeom>
          <a:avLst/>
          <a:gdLst/>
          <a:ahLst/>
          <a:cxnLst/>
          <a:rect l="0" t="0" r="0" b="0"/>
          <a:pathLst>
            <a:path>
              <a:moveTo>
                <a:pt x="0" y="14509"/>
              </a:moveTo>
              <a:lnTo>
                <a:pt x="1750345" y="14509"/>
              </a:lnTo>
            </a:path>
          </a:pathLst>
        </a:custGeom>
        <a:noFill/>
        <a:ln w="25400" cap="flat" cmpd="sng" algn="ctr">
          <a:solidFill>
            <a:srgbClr val="0070C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en-US" sz="2400" b="1" kern="1200">
            <a:latin typeface="Time New Roman"/>
          </a:endParaRPr>
        </a:p>
      </dsp:txBody>
      <dsp:txXfrm>
        <a:off x="6507366" y="1916137"/>
        <a:ext cx="87517" cy="87517"/>
      </dsp:txXfrm>
    </dsp:sp>
    <dsp:sp modelId="{4D260A48-B867-43E6-B5C1-D64D913F784C}">
      <dsp:nvSpPr>
        <dsp:cNvPr id="0" name=""/>
        <dsp:cNvSpPr/>
      </dsp:nvSpPr>
      <dsp:spPr>
        <a:xfrm>
          <a:off x="7311252" y="1966827"/>
          <a:ext cx="2933686" cy="853624"/>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a:latin typeface="Time New Roman"/>
            </a:rPr>
            <a:t>Thuận tiện</a:t>
          </a:r>
        </a:p>
      </dsp:txBody>
      <dsp:txXfrm>
        <a:off x="7336254" y="1991829"/>
        <a:ext cx="2883682" cy="803620"/>
      </dsp:txXfrm>
    </dsp:sp>
    <dsp:sp modelId="{E5EAFD81-8457-45CF-804F-05ADA0499770}">
      <dsp:nvSpPr>
        <dsp:cNvPr id="0" name=""/>
        <dsp:cNvSpPr/>
      </dsp:nvSpPr>
      <dsp:spPr>
        <a:xfrm rot="3722564">
          <a:off x="2945455" y="3428411"/>
          <a:ext cx="1619038" cy="29019"/>
        </a:xfrm>
        <a:custGeom>
          <a:avLst/>
          <a:gdLst/>
          <a:ahLst/>
          <a:cxnLst/>
          <a:rect l="0" t="0" r="0" b="0"/>
          <a:pathLst>
            <a:path>
              <a:moveTo>
                <a:pt x="0" y="14509"/>
              </a:moveTo>
              <a:lnTo>
                <a:pt x="1619038" y="14509"/>
              </a:lnTo>
            </a:path>
          </a:pathLst>
        </a:custGeom>
        <a:noFill/>
        <a:ln w="25400" cap="flat" cmpd="sng" algn="ctr">
          <a:solidFill>
            <a:schemeClr val="bg2">
              <a:lumMod val="10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en-US" sz="2400" b="1" kern="1200">
            <a:latin typeface="Time New Roman"/>
          </a:endParaRPr>
        </a:p>
      </dsp:txBody>
      <dsp:txXfrm>
        <a:off x="3714499" y="3402445"/>
        <a:ext cx="80951" cy="80951"/>
      </dsp:txXfrm>
    </dsp:sp>
    <dsp:sp modelId="{767A4359-C08F-474C-9CBE-FB15560934A5}">
      <dsp:nvSpPr>
        <dsp:cNvPr id="0" name=""/>
        <dsp:cNvSpPr/>
      </dsp:nvSpPr>
      <dsp:spPr>
        <a:xfrm>
          <a:off x="4134488" y="3731154"/>
          <a:ext cx="1707249" cy="853624"/>
        </a:xfrm>
        <a:prstGeom prst="roundRect">
          <a:avLst>
            <a:gd name="adj" fmla="val 10000"/>
          </a:avLst>
        </a:prstGeom>
        <a:solidFill>
          <a:schemeClr val="accent6">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a:solidFill>
                <a:schemeClr val="accent4">
                  <a:lumMod val="20000"/>
                  <a:lumOff val="80000"/>
                </a:schemeClr>
              </a:solidFill>
              <a:latin typeface="Time New Roman"/>
            </a:rPr>
            <a:t>Nhược điểm</a:t>
          </a:r>
        </a:p>
      </dsp:txBody>
      <dsp:txXfrm>
        <a:off x="4159490" y="3756156"/>
        <a:ext cx="1657245" cy="803620"/>
      </dsp:txXfrm>
    </dsp:sp>
    <dsp:sp modelId="{851225EF-4DEE-48AD-AB1A-D21722241DE0}">
      <dsp:nvSpPr>
        <dsp:cNvPr id="0" name=""/>
        <dsp:cNvSpPr/>
      </dsp:nvSpPr>
      <dsp:spPr>
        <a:xfrm rot="20145032">
          <a:off x="5770633" y="3812481"/>
          <a:ext cx="1611724" cy="29019"/>
        </a:xfrm>
        <a:custGeom>
          <a:avLst/>
          <a:gdLst/>
          <a:ahLst/>
          <a:cxnLst/>
          <a:rect l="0" t="0" r="0" b="0"/>
          <a:pathLst>
            <a:path>
              <a:moveTo>
                <a:pt x="0" y="14509"/>
              </a:moveTo>
              <a:lnTo>
                <a:pt x="1611724" y="1450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en-US" sz="2400" b="1" kern="1200">
            <a:latin typeface="Time New Roman"/>
          </a:endParaRPr>
        </a:p>
      </dsp:txBody>
      <dsp:txXfrm>
        <a:off x="6536202" y="3786698"/>
        <a:ext cx="80586" cy="80586"/>
      </dsp:txXfrm>
    </dsp:sp>
    <dsp:sp modelId="{E2305D9C-7D10-4E95-B0D9-3E9A496BE895}">
      <dsp:nvSpPr>
        <dsp:cNvPr id="0" name=""/>
        <dsp:cNvSpPr/>
      </dsp:nvSpPr>
      <dsp:spPr>
        <a:xfrm>
          <a:off x="7311252" y="2948496"/>
          <a:ext cx="2959056" cy="1095038"/>
        </a:xfrm>
        <a:prstGeom prst="roundRect">
          <a:avLst>
            <a:gd name="adj" fmla="val 10000"/>
          </a:avLst>
        </a:prstGeom>
        <a:solidFill>
          <a:schemeClr val="accent6">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pt-BR" sz="2400" b="1" kern="1200">
              <a:latin typeface="Time New Roman"/>
            </a:rPr>
            <a:t>phải sử dụng phương tiện điện tử kết nối mạng</a:t>
          </a:r>
          <a:endParaRPr lang="en-US" sz="2400" b="1" kern="1200">
            <a:latin typeface="Time New Roman"/>
          </a:endParaRPr>
        </a:p>
      </dsp:txBody>
      <dsp:txXfrm>
        <a:off x="7343325" y="2980569"/>
        <a:ext cx="2894910" cy="1030892"/>
      </dsp:txXfrm>
    </dsp:sp>
    <dsp:sp modelId="{B3880D71-84A6-408A-A8BC-E6DEAC1260F3}">
      <dsp:nvSpPr>
        <dsp:cNvPr id="0" name=""/>
        <dsp:cNvSpPr/>
      </dsp:nvSpPr>
      <dsp:spPr>
        <a:xfrm rot="1279092">
          <a:off x="5787769" y="4430196"/>
          <a:ext cx="1577450" cy="29019"/>
        </a:xfrm>
        <a:custGeom>
          <a:avLst/>
          <a:gdLst/>
          <a:ahLst/>
          <a:cxnLst/>
          <a:rect l="0" t="0" r="0" b="0"/>
          <a:pathLst>
            <a:path>
              <a:moveTo>
                <a:pt x="0" y="14509"/>
              </a:moveTo>
              <a:lnTo>
                <a:pt x="1577450" y="1450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en-US" sz="2400" b="1" kern="1200">
            <a:latin typeface="Time New Roman"/>
          </a:endParaRPr>
        </a:p>
      </dsp:txBody>
      <dsp:txXfrm>
        <a:off x="6537058" y="4405269"/>
        <a:ext cx="78872" cy="78872"/>
      </dsp:txXfrm>
    </dsp:sp>
    <dsp:sp modelId="{3A673D9D-E9E9-4AFF-A86A-5EE285E8D053}">
      <dsp:nvSpPr>
        <dsp:cNvPr id="0" name=""/>
        <dsp:cNvSpPr/>
      </dsp:nvSpPr>
      <dsp:spPr>
        <a:xfrm>
          <a:off x="7311252" y="4171578"/>
          <a:ext cx="2933686" cy="1119733"/>
        </a:xfrm>
        <a:prstGeom prst="roundRect">
          <a:avLst>
            <a:gd name="adj" fmla="val 10000"/>
          </a:avLst>
        </a:prstGeom>
        <a:solidFill>
          <a:schemeClr val="accent6">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pt-BR" sz="2400" b="1" kern="1200">
              <a:latin typeface="Time New Roman"/>
            </a:rPr>
            <a:t>có thể gặp một số nguy cơ, phiền toái..</a:t>
          </a:r>
          <a:endParaRPr lang="en-US" sz="2400" b="1" kern="1200">
            <a:latin typeface="Time New Roman"/>
          </a:endParaRPr>
        </a:p>
      </dsp:txBody>
      <dsp:txXfrm>
        <a:off x="7344048" y="4204374"/>
        <a:ext cx="2868094" cy="105414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286CB5-2F16-43E5-858D-0DA6A4EEEE9F}" type="datetimeFigureOut">
              <a:rPr lang="en-US" smtClean="0"/>
              <a:t>12/28/2025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A53E0E-0C26-4CAF-BD68-0CF84353343F}" type="slidenum">
              <a:rPr lang="en-US" smtClean="0"/>
              <a:t>‹#›</a:t>
            </a:fld>
            <a:endParaRPr lang="en-US"/>
          </a:p>
        </p:txBody>
      </p:sp>
    </p:spTree>
    <p:extLst>
      <p:ext uri="{BB962C8B-B14F-4D97-AF65-F5344CB8AC3E}">
        <p14:creationId xmlns:p14="http://schemas.microsoft.com/office/powerpoint/2010/main" val="1297509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A53E0E-0C26-4CAF-BD68-0CF84353343F}" type="slidenum">
              <a:rPr lang="en-US" smtClean="0"/>
              <a:t>1</a:t>
            </a:fld>
            <a:endParaRPr lang="en-US"/>
          </a:p>
        </p:txBody>
      </p:sp>
    </p:spTree>
    <p:extLst>
      <p:ext uri="{BB962C8B-B14F-4D97-AF65-F5344CB8AC3E}">
        <p14:creationId xmlns:p14="http://schemas.microsoft.com/office/powerpoint/2010/main" val="3937506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464DEF-F9D1-4E07-8F87-76CD2575DF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6764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464DEF-F9D1-4E07-8F87-76CD2575DF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224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464DEF-F9D1-4E07-8F87-76CD2575DF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3554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74B62E2-5CCD-4648-9A7B-F722F6990205}"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12EC13-3D22-4859-B1F0-A3E9A3D3FB90}" type="slidenum">
              <a:rPr lang="en-US" smtClean="0"/>
              <a:t>‹#›</a:t>
            </a:fld>
            <a:endParaRPr lang="en-US"/>
          </a:p>
        </p:txBody>
      </p:sp>
    </p:spTree>
    <p:extLst>
      <p:ext uri="{BB962C8B-B14F-4D97-AF65-F5344CB8AC3E}">
        <p14:creationId xmlns:p14="http://schemas.microsoft.com/office/powerpoint/2010/main" val="4010390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4B62E2-5CCD-4648-9A7B-F722F6990205}"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12EC13-3D22-4859-B1F0-A3E9A3D3FB90}" type="slidenum">
              <a:rPr lang="en-US" smtClean="0"/>
              <a:t>‹#›</a:t>
            </a:fld>
            <a:endParaRPr lang="en-US"/>
          </a:p>
        </p:txBody>
      </p:sp>
    </p:spTree>
    <p:extLst>
      <p:ext uri="{BB962C8B-B14F-4D97-AF65-F5344CB8AC3E}">
        <p14:creationId xmlns:p14="http://schemas.microsoft.com/office/powerpoint/2010/main" val="1234057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4B62E2-5CCD-4648-9A7B-F722F6990205}"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12EC13-3D22-4859-B1F0-A3E9A3D3FB90}" type="slidenum">
              <a:rPr lang="en-US" smtClean="0"/>
              <a:t>‹#›</a:t>
            </a:fld>
            <a:endParaRPr lang="en-US"/>
          </a:p>
        </p:txBody>
      </p:sp>
    </p:spTree>
    <p:extLst>
      <p:ext uri="{BB962C8B-B14F-4D97-AF65-F5344CB8AC3E}">
        <p14:creationId xmlns:p14="http://schemas.microsoft.com/office/powerpoint/2010/main" val="10410015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386945" y="5351"/>
            <a:ext cx="6999701" cy="712101"/>
          </a:xfrm>
          <a:blipFill dpi="0" rotWithShape="1">
            <a:blip r:embed="rId2"/>
            <a:srcRect/>
            <a:tile tx="0" ty="0" sx="100000" sy="100000" flip="none" algn="tl"/>
          </a:blipFill>
        </p:spPr>
        <p:txBody>
          <a:bodyPr anchor="b">
            <a:normAutofit/>
          </a:bodyPr>
          <a:lstStyle>
            <a:lvl1pPr algn="ctr">
              <a:defRPr sz="4800" b="1"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defRPr>
            </a:lvl1pPr>
          </a:lstStyle>
          <a:p>
            <a:r>
              <a:rPr lang="en-US"/>
              <a:t>Bài 8: Thư Điện Tử</a:t>
            </a:r>
          </a:p>
        </p:txBody>
      </p:sp>
      <p:sp>
        <p:nvSpPr>
          <p:cNvPr id="4" name="Date Placeholder 3"/>
          <p:cNvSpPr>
            <a:spLocks noGrp="1"/>
          </p:cNvSpPr>
          <p:nvPr>
            <p:ph type="dt" sz="half" idx="10"/>
          </p:nvPr>
        </p:nvSpPr>
        <p:spPr>
          <a:xfrm>
            <a:off x="0" y="6553201"/>
            <a:ext cx="990599" cy="304799"/>
          </a:xfrm>
        </p:spPr>
        <p:txBody>
          <a:bodyPr/>
          <a:lstStyle>
            <a:lvl1pPr>
              <a:defRPr b="1"/>
            </a:lvl1pPr>
          </a:lstStyle>
          <a:p>
            <a:fld id="{474B62E2-5CCD-4648-9A7B-F722F6990205}" type="datetimeFigureOut">
              <a:rPr lang="en-US" smtClean="0"/>
              <a:pPr/>
              <a:t>12/28/2025</a:t>
            </a:fld>
            <a:endParaRPr lang="en-US"/>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3395" y="0"/>
            <a:ext cx="1153550" cy="717452"/>
          </a:xfrm>
          <a:prstGeom prst="rect">
            <a:avLst/>
          </a:prstGeom>
        </p:spPr>
      </p:pic>
      <p:pic>
        <p:nvPicPr>
          <p:cNvPr id="10" name="Picture 9"/>
          <p:cNvPicPr>
            <a:picLocks noChangeAspect="1"/>
          </p:cNvPicPr>
          <p:nvPr userDrawn="1"/>
        </p:nvPicPr>
        <p:blipFill rotWithShape="1">
          <a:blip r:embed="rId4">
            <a:extLst>
              <a:ext uri="{BEBA8EAE-BF5A-486C-A8C5-ECC9F3942E4B}">
                <a14:imgProps xmlns:a14="http://schemas.microsoft.com/office/drawing/2010/main">
                  <a14:imgLayer r:embed="rId5">
                    <a14:imgEffect>
                      <a14:backgroundRemoval t="19222" b="91025" l="10000" r="90000"/>
                    </a14:imgEffect>
                  </a14:imgLayer>
                </a14:imgProps>
              </a:ext>
              <a:ext uri="{28A0092B-C50C-407E-A947-70E740481C1C}">
                <a14:useLocalDpi xmlns:a14="http://schemas.microsoft.com/office/drawing/2010/main" val="0"/>
              </a:ext>
            </a:extLst>
          </a:blip>
          <a:srcRect t="10246"/>
          <a:stretch/>
        </p:blipFill>
        <p:spPr>
          <a:xfrm>
            <a:off x="10874326" y="5838092"/>
            <a:ext cx="1317674" cy="1019908"/>
          </a:xfrm>
          <a:prstGeom prst="rect">
            <a:avLst/>
          </a:prstGeom>
          <a:noFill/>
        </p:spPr>
      </p:pic>
      <p:sp>
        <p:nvSpPr>
          <p:cNvPr id="3" name="Rectangle 2"/>
          <p:cNvSpPr/>
          <p:nvPr userDrawn="1"/>
        </p:nvSpPr>
        <p:spPr>
          <a:xfrm>
            <a:off x="2236764" y="85689"/>
            <a:ext cx="1049791" cy="461665"/>
          </a:xfrm>
          <a:prstGeom prst="rect">
            <a:avLst/>
          </a:prstGeom>
          <a:noFill/>
        </p:spPr>
        <p:txBody>
          <a:bodyPr wrap="square" lIns="91440" tIns="45720" rIns="91440" bIns="45720">
            <a:spAutoFit/>
          </a:bodyPr>
          <a:lstStyle/>
          <a:p>
            <a:pPr algn="ctr"/>
            <a:r>
              <a:rPr lang="en-US" sz="2400" b="1" cap="none" spc="0">
                <a:ln w="0"/>
                <a:solidFill>
                  <a:schemeClr val="accent3">
                    <a:lumMod val="75000"/>
                  </a:schemeClr>
                </a:solidFill>
                <a:effectLst>
                  <a:reflection blurRad="6350" stA="53000" endA="300" endPos="35500" dir="5400000" sy="-90000" algn="bl" rotWithShape="0"/>
                </a:effectLst>
              </a:rPr>
              <a:t>Tin</a:t>
            </a:r>
            <a:r>
              <a:rPr lang="en-US" sz="2400" b="1" cap="none" spc="0" baseline="0">
                <a:ln w="0"/>
                <a:solidFill>
                  <a:schemeClr val="accent3">
                    <a:lumMod val="75000"/>
                  </a:schemeClr>
                </a:solidFill>
                <a:effectLst>
                  <a:reflection blurRad="6350" stA="53000" endA="300" endPos="35500" dir="5400000" sy="-90000" algn="bl" rotWithShape="0"/>
                </a:effectLst>
              </a:rPr>
              <a:t>  6</a:t>
            </a:r>
            <a:endParaRPr lang="en-US" sz="2400" b="1" cap="none" spc="0">
              <a:ln w="0"/>
              <a:solidFill>
                <a:schemeClr val="accent3">
                  <a:lumMod val="75000"/>
                </a:schemeClr>
              </a:solidFill>
              <a:effectLst>
                <a:reflection blurRad="6350" stA="53000" endA="300" endPos="35500" dir="5400000" sy="-90000" algn="bl" rotWithShape="0"/>
              </a:effectLst>
            </a:endParaRPr>
          </a:p>
        </p:txBody>
      </p:sp>
      <p:pic>
        <p:nvPicPr>
          <p:cNvPr id="11" name="Picture 10"/>
          <p:cNvPicPr>
            <a:picLocks noChangeAspect="1"/>
          </p:cNvPicPr>
          <p:nvPr userDrawn="1"/>
        </p:nvPicPr>
        <p:blipFill>
          <a:blip r:embed="rId6"/>
          <a:stretch>
            <a:fillRect/>
          </a:stretch>
        </p:blipFill>
        <p:spPr>
          <a:xfrm>
            <a:off x="1" y="-10597"/>
            <a:ext cx="1097280" cy="896862"/>
          </a:xfrm>
          <a:prstGeom prst="rect">
            <a:avLst/>
          </a:prstGeom>
        </p:spPr>
      </p:pic>
    </p:spTree>
    <p:extLst>
      <p:ext uri="{BB962C8B-B14F-4D97-AF65-F5344CB8AC3E}">
        <p14:creationId xmlns:p14="http://schemas.microsoft.com/office/powerpoint/2010/main" val="2935496445"/>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1DDB9C-FC43-4C2C-B54E-4E9E7051C2C4}" type="datetimeFigureOut">
              <a:rPr kumimoji="0" lang="en-US" sz="917" b="1" i="0" u="none" strike="noStrike" kern="1200" cap="none" spc="0" normalizeH="0" baseline="0" noProof="0" smtClean="0">
                <a:ln>
                  <a:noFill/>
                </a:ln>
                <a:solidFill>
                  <a:prstClr val="black">
                    <a:lumMod val="50000"/>
                    <a:lumOff val="50000"/>
                  </a:prstClr>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12/28/2025</a:t>
            </a:fld>
            <a:endParaRPr kumimoji="0" lang="en-US" sz="917" b="1" i="0" u="none" strike="noStrike" kern="1200" cap="none" spc="0" normalizeH="0" baseline="0" noProof="0">
              <a:ln>
                <a:noFill/>
              </a:ln>
              <a:solidFill>
                <a:prstClr val="black">
                  <a:lumMod val="50000"/>
                  <a:lumOff val="50000"/>
                </a:prstClr>
              </a:solidFill>
              <a:effectLst/>
              <a:uLnTx/>
              <a:uFillTx/>
              <a:latin typeface="Trebuchet MS"/>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17" b="1" i="0" u="none" strike="noStrike" kern="1200" cap="none" spc="0" normalizeH="0" baseline="0" noProof="0">
              <a:ln>
                <a:noFill/>
              </a:ln>
              <a:solidFill>
                <a:prstClr val="black">
                  <a:lumMod val="50000"/>
                  <a:lumOff val="50000"/>
                </a:prstClr>
              </a:solidFill>
              <a:effectLst/>
              <a:uLnTx/>
              <a:uFillTx/>
              <a:latin typeface="Trebuchet MS"/>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798A721-6167-4484-8C3B-CB65B0BF0596}" type="slidenum">
              <a:rPr kumimoji="0" lang="en-US" sz="1000" b="1" i="0" u="none" strike="noStrike" kern="1200" cap="none" spc="0" normalizeH="0" baseline="0" noProof="0" smtClean="0">
                <a:ln>
                  <a:noFill/>
                </a:ln>
                <a:solidFill>
                  <a:prstClr val="black">
                    <a:lumMod val="50000"/>
                    <a:lumOff val="50000"/>
                  </a:prstClr>
                </a:solidFill>
                <a:effectLst/>
                <a:uLnTx/>
                <a:uFillTx/>
                <a:latin typeface="Trebuchet MS"/>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prstClr val="black">
                  <a:lumMod val="50000"/>
                  <a:lumOff val="50000"/>
                </a:prstClr>
              </a:solidFill>
              <a:effectLst/>
              <a:uLnTx/>
              <a:uFillTx/>
              <a:latin typeface="Trebuchet MS"/>
              <a:ea typeface="+mn-ea"/>
              <a:cs typeface="+mn-cs"/>
            </a:endParaRPr>
          </a:p>
        </p:txBody>
      </p:sp>
    </p:spTree>
    <p:extLst>
      <p:ext uri="{BB962C8B-B14F-4D97-AF65-F5344CB8AC3E}">
        <p14:creationId xmlns:p14="http://schemas.microsoft.com/office/powerpoint/2010/main" val="4013843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4B62E2-5CCD-4648-9A7B-F722F6990205}"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12EC13-3D22-4859-B1F0-A3E9A3D3FB90}" type="slidenum">
              <a:rPr lang="en-US" smtClean="0"/>
              <a:t>‹#›</a:t>
            </a:fld>
            <a:endParaRPr lang="en-US"/>
          </a:p>
        </p:txBody>
      </p:sp>
    </p:spTree>
    <p:extLst>
      <p:ext uri="{BB962C8B-B14F-4D97-AF65-F5344CB8AC3E}">
        <p14:creationId xmlns:p14="http://schemas.microsoft.com/office/powerpoint/2010/main" val="1376279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74B62E2-5CCD-4648-9A7B-F722F6990205}" type="datetimeFigureOut">
              <a:rPr lang="en-US" smtClean="0"/>
              <a:t>12/28/2025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12EC13-3D22-4859-B1F0-A3E9A3D3FB90}" type="slidenum">
              <a:rPr lang="en-US" smtClean="0"/>
              <a:t>‹#›</a:t>
            </a:fld>
            <a:endParaRPr lang="en-US"/>
          </a:p>
        </p:txBody>
      </p:sp>
    </p:spTree>
    <p:extLst>
      <p:ext uri="{BB962C8B-B14F-4D97-AF65-F5344CB8AC3E}">
        <p14:creationId xmlns:p14="http://schemas.microsoft.com/office/powerpoint/2010/main" val="1585726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74B62E2-5CCD-4648-9A7B-F722F6990205}" type="datetimeFigureOut">
              <a:rPr lang="en-US" smtClean="0"/>
              <a:t>12/28/2025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12EC13-3D22-4859-B1F0-A3E9A3D3FB90}" type="slidenum">
              <a:rPr lang="en-US" smtClean="0"/>
              <a:t>‹#›</a:t>
            </a:fld>
            <a:endParaRPr lang="en-US"/>
          </a:p>
        </p:txBody>
      </p:sp>
    </p:spTree>
    <p:extLst>
      <p:ext uri="{BB962C8B-B14F-4D97-AF65-F5344CB8AC3E}">
        <p14:creationId xmlns:p14="http://schemas.microsoft.com/office/powerpoint/2010/main" val="1634728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74B62E2-5CCD-4648-9A7B-F722F6990205}" type="datetimeFigureOut">
              <a:rPr lang="en-US" smtClean="0"/>
              <a:t>12/28/2025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12EC13-3D22-4859-B1F0-A3E9A3D3FB90}" type="slidenum">
              <a:rPr lang="en-US" smtClean="0"/>
              <a:t>‹#›</a:t>
            </a:fld>
            <a:endParaRPr lang="en-US"/>
          </a:p>
        </p:txBody>
      </p:sp>
    </p:spTree>
    <p:extLst>
      <p:ext uri="{BB962C8B-B14F-4D97-AF65-F5344CB8AC3E}">
        <p14:creationId xmlns:p14="http://schemas.microsoft.com/office/powerpoint/2010/main" val="4281742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4B62E2-5CCD-4648-9A7B-F722F6990205}" type="datetimeFigureOut">
              <a:rPr lang="en-US" smtClean="0"/>
              <a:t>12/28/2025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12EC13-3D22-4859-B1F0-A3E9A3D3FB90}" type="slidenum">
              <a:rPr lang="en-US" smtClean="0"/>
              <a:t>‹#›</a:t>
            </a:fld>
            <a:endParaRPr lang="en-US"/>
          </a:p>
        </p:txBody>
      </p:sp>
    </p:spTree>
    <p:extLst>
      <p:ext uri="{BB962C8B-B14F-4D97-AF65-F5344CB8AC3E}">
        <p14:creationId xmlns:p14="http://schemas.microsoft.com/office/powerpoint/2010/main" val="270851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74B62E2-5CCD-4648-9A7B-F722F6990205}" type="datetimeFigureOut">
              <a:rPr lang="en-US" smtClean="0"/>
              <a:t>12/28/2025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12EC13-3D22-4859-B1F0-A3E9A3D3FB90}" type="slidenum">
              <a:rPr lang="en-US" smtClean="0"/>
              <a:t>‹#›</a:t>
            </a:fld>
            <a:endParaRPr lang="en-US"/>
          </a:p>
        </p:txBody>
      </p:sp>
    </p:spTree>
    <p:extLst>
      <p:ext uri="{BB962C8B-B14F-4D97-AF65-F5344CB8AC3E}">
        <p14:creationId xmlns:p14="http://schemas.microsoft.com/office/powerpoint/2010/main" val="227199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74B62E2-5CCD-4648-9A7B-F722F6990205}" type="datetimeFigureOut">
              <a:rPr lang="en-US" smtClean="0"/>
              <a:t>12/28/2025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12EC13-3D22-4859-B1F0-A3E9A3D3FB90}" type="slidenum">
              <a:rPr lang="en-US" smtClean="0"/>
              <a:t>‹#›</a:t>
            </a:fld>
            <a:endParaRPr lang="en-US"/>
          </a:p>
        </p:txBody>
      </p:sp>
    </p:spTree>
    <p:extLst>
      <p:ext uri="{BB962C8B-B14F-4D97-AF65-F5344CB8AC3E}">
        <p14:creationId xmlns:p14="http://schemas.microsoft.com/office/powerpoint/2010/main" val="2708796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4B62E2-5CCD-4648-9A7B-F722F6990205}" type="datetimeFigureOut">
              <a:rPr lang="en-US" smtClean="0"/>
              <a:t>12/28/2025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12EC13-3D22-4859-B1F0-A3E9A3D3FB90}" type="slidenum">
              <a:rPr lang="en-US" smtClean="0"/>
              <a:t>‹#›</a:t>
            </a:fld>
            <a:endParaRPr lang="en-US"/>
          </a:p>
        </p:txBody>
      </p:sp>
    </p:spTree>
    <p:extLst>
      <p:ext uri="{BB962C8B-B14F-4D97-AF65-F5344CB8AC3E}">
        <p14:creationId xmlns:p14="http://schemas.microsoft.com/office/powerpoint/2010/main" val="1589470328"/>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 id="214748392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6.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oleObject" Target="../embeddings/oleObject1.bin"/><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oleObject" Target="../embeddings/oleObject5.bin"/><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hyperlink" Target="https://mail.google.com/" TargetMode="Externa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mail.google.com/" TargetMode="Externa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slide" Target="slide27.xml"/><Relationship Id="rId2" Type="http://schemas.openxmlformats.org/officeDocument/2006/relationships/oleObject" Target="../embeddings/oleObject7.bin"/><Relationship Id="rId1" Type="http://schemas.openxmlformats.org/officeDocument/2006/relationships/slideLayout" Target="../slideLayouts/slideLayout12.xml"/><Relationship Id="rId6" Type="http://schemas.openxmlformats.org/officeDocument/2006/relationships/slide" Target="slide26.xml"/><Relationship Id="rId5" Type="http://schemas.openxmlformats.org/officeDocument/2006/relationships/slide" Target="slide25.xml"/><Relationship Id="rId4" Type="http://schemas.openxmlformats.org/officeDocument/2006/relationships/slide" Target="slide2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slide" Target="slide23.xml"/><Relationship Id="rId5" Type="http://schemas.openxmlformats.org/officeDocument/2006/relationships/audio" Target="../media/audio2.wav"/><Relationship Id="rId4" Type="http://schemas.openxmlformats.org/officeDocument/2006/relationships/audio" Target="../media/audio1.wav"/></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slide" Target="slide23.xml"/><Relationship Id="rId5" Type="http://schemas.openxmlformats.org/officeDocument/2006/relationships/audio" Target="../media/audio2.wav"/><Relationship Id="rId4" Type="http://schemas.openxmlformats.org/officeDocument/2006/relationships/audio" Target="../media/audio1.wav"/></Relationships>
</file>

<file path=ppt/slides/_rels/slide26.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NHAC%20NEN.mp3" TargetMode="External"/><Relationship Id="rId1" Type="http://schemas.openxmlformats.org/officeDocument/2006/relationships/tags" Target="../tags/tag4.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notesSlide" Target="../notesSlides/notesSlide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png"/><Relationship Id="rId5" Type="http://schemas.openxmlformats.org/officeDocument/2006/relationships/image" Target="../media/image21.png"/><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oleObject" Target="../embeddings/oleObject2.bin"/><Relationship Id="rId1" Type="http://schemas.openxmlformats.org/officeDocument/2006/relationships/slideLayout" Target="../slideLayouts/slideLayout12.xml"/><Relationship Id="rId6" Type="http://schemas.openxmlformats.org/officeDocument/2006/relationships/oleObject" Target="../embeddings/oleObject1.bin"/><Relationship Id="rId5" Type="http://schemas.openxmlformats.org/officeDocument/2006/relationships/image" Target="../media/image8.png"/><Relationship Id="rId4" Type="http://schemas.openxmlformats.org/officeDocument/2006/relationships/oleObject" Target="../embeddings/oleObject3.bin"/></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oleObject" Target="../embeddings/oleObject4.bin"/><Relationship Id="rId1" Type="http://schemas.openxmlformats.org/officeDocument/2006/relationships/slideLayout" Target="../slideLayouts/slideLayout12.xml"/><Relationship Id="rId6" Type="http://schemas.openxmlformats.org/officeDocument/2006/relationships/oleObject" Target="../embeddings/oleObject1.bin"/><Relationship Id="rId5" Type="http://schemas.openxmlformats.org/officeDocument/2006/relationships/image" Target="../media/image8.png"/><Relationship Id="rId4" Type="http://schemas.openxmlformats.org/officeDocument/2006/relationships/oleObject" Target="../embeddings/oleObject3.bin"/></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474591" y="2785404"/>
            <a:ext cx="23312956"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1186578135"/>
              </p:ext>
            </p:extLst>
          </p:nvPr>
        </p:nvGraphicFramePr>
        <p:xfrm>
          <a:off x="2949262" y="1463239"/>
          <a:ext cx="6255729" cy="4341480"/>
        </p:xfrm>
        <a:graphic>
          <a:graphicData uri="http://schemas.openxmlformats.org/presentationml/2006/ole">
            <mc:AlternateContent xmlns:mc="http://schemas.openxmlformats.org/markup-compatibility/2006">
              <mc:Choice xmlns:v="urn:schemas-microsoft-com:vml" Requires="v">
                <p:oleObj name="Bitmap Image" r:id="rId5" imgW="3095238" imgH="2580952" progId="Paint.Picture">
                  <p:embed/>
                </p:oleObj>
              </mc:Choice>
              <mc:Fallback>
                <p:oleObj name="Bitmap Image" r:id="rId5" imgW="3095238" imgH="2580952" progId="Paint.Picture">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49262" y="1463239"/>
                        <a:ext cx="6255729" cy="4341480"/>
                      </a:xfrm>
                      <a:prstGeom prst="rect">
                        <a:avLst/>
                      </a:prstGeom>
                      <a:noFill/>
                    </p:spPr>
                  </p:pic>
                </p:oleObj>
              </mc:Fallback>
            </mc:AlternateContent>
          </a:graphicData>
        </a:graphic>
      </p:graphicFrame>
      <p:pic>
        <p:nvPicPr>
          <p:cNvPr id="7" name="NhungBaiHatVeTuoiHocTro-V.A-3120237">
            <a:hlinkClick r:id="" action="ppaction://media"/>
          </p:cNvPr>
          <p:cNvPicPr>
            <a:picLocks noChangeAspect="1"/>
          </p:cNvPicPr>
          <p:nvPr>
            <a:audioFile r:link="rId1"/>
            <p:extLst>
              <p:ext uri="{DAA4B4D4-6D71-4841-9C94-3DE7FCFB9230}">
                <p14:media xmlns:p14="http://schemas.microsoft.com/office/powerpoint/2010/main" r:embed="rId2">
                  <p14:trim end="1.444719875E6"/>
                </p14:media>
              </p:ext>
            </p:extLst>
          </p:nvPr>
        </p:nvPicPr>
        <p:blipFill>
          <a:blip r:embed="rId7"/>
          <a:stretch>
            <a:fillRect/>
          </a:stretch>
        </p:blipFill>
        <p:spPr>
          <a:xfrm>
            <a:off x="0" y="6288258"/>
            <a:ext cx="609600" cy="609600"/>
          </a:xfrm>
          <a:prstGeom prst="rect">
            <a:avLst/>
          </a:prstGeom>
        </p:spPr>
      </p:pic>
      <p:sp>
        <p:nvSpPr>
          <p:cNvPr id="8" name="Rectangle 7"/>
          <p:cNvSpPr/>
          <p:nvPr/>
        </p:nvSpPr>
        <p:spPr>
          <a:xfrm>
            <a:off x="2455369" y="315414"/>
            <a:ext cx="7377743" cy="830997"/>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dirty="0">
                <a:ln w="11430"/>
                <a:solidFill>
                  <a:srgbClr val="0000FF"/>
                </a:solidFill>
                <a:effectLst>
                  <a:outerShdw blurRad="50800" dist="39000" dir="5460000" algn="tl">
                    <a:srgbClr val="000000">
                      <a:alpha val="38000"/>
                    </a:srgbClr>
                  </a:outerShdw>
                </a:effectLst>
                <a:latin typeface="Times New Roman" pitchFamily="18" charset="0"/>
                <a:cs typeface="Times New Roman" pitchFamily="18" charset="0"/>
              </a:rPr>
              <a:t>BÀI 8. THƯ ĐIỆN TỬ</a:t>
            </a:r>
            <a:endParaRPr lang="vi-VN" sz="4800" b="1" dirty="0">
              <a:ln w="11430"/>
              <a:solidFill>
                <a:srgbClr val="0000FF"/>
              </a:solidFill>
              <a:effectLst>
                <a:outerShdw blurRad="50800" dist="39000" dir="5460000" algn="tl">
                  <a:srgbClr val="000000">
                    <a:alpha val="38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560822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1" presetClass="mediacall" presetSubtype="0" fill="hold" nodeType="withEffect">
                                  <p:stCondLst>
                                    <p:cond delay="0"/>
                                  </p:stCondLst>
                                  <p:childTnLst>
                                    <p:cmd type="call" cmd="playFrom(0.0)">
                                      <p:cBhvr>
                                        <p:cTn id="9" dur="17781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629498" y="2602522"/>
            <a:ext cx="2799688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1511285387"/>
              </p:ext>
            </p:extLst>
          </p:nvPr>
        </p:nvGraphicFramePr>
        <p:xfrm>
          <a:off x="1215831" y="835622"/>
          <a:ext cx="8771896" cy="2635012"/>
        </p:xfrm>
        <a:graphic>
          <a:graphicData uri="http://schemas.openxmlformats.org/presentationml/2006/ole">
            <mc:AlternateContent xmlns:mc="http://schemas.openxmlformats.org/markup-compatibility/2006">
              <mc:Choice xmlns:v="urn:schemas-microsoft-com:vml" Requires="v">
                <p:oleObj name="Bitmap Image" r:id="rId2" imgW="6552381" imgH="1800476" progId="Paint.Picture">
                  <p:embed/>
                </p:oleObj>
              </mc:Choice>
              <mc:Fallback>
                <p:oleObj name="Bitmap Image" r:id="rId2" imgW="6552381" imgH="1800476" progId="Paint.Picture">
                  <p:embed/>
                  <p:pic>
                    <p:nvPicPr>
                      <p:cNvPr id="0" name="Objec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5831" y="835622"/>
                        <a:ext cx="8771896" cy="2635012"/>
                      </a:xfrm>
                      <a:prstGeom prst="rect">
                        <a:avLst/>
                      </a:prstGeom>
                      <a:noFill/>
                    </p:spPr>
                  </p:pic>
                </p:oleObj>
              </mc:Fallback>
            </mc:AlternateContent>
          </a:graphicData>
        </a:graphic>
      </p:graphicFrame>
      <p:sp>
        <p:nvSpPr>
          <p:cNvPr id="6" name="TextBox 5"/>
          <p:cNvSpPr txBox="1">
            <a:spLocks noChangeArrowheads="1"/>
          </p:cNvSpPr>
          <p:nvPr/>
        </p:nvSpPr>
        <p:spPr bwMode="auto">
          <a:xfrm>
            <a:off x="846159" y="312402"/>
            <a:ext cx="10544909" cy="523220"/>
          </a:xfrm>
          <a:prstGeom prst="rect">
            <a:avLst/>
          </a:prstGeom>
          <a:noFill/>
          <a:ln w="9525">
            <a:no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u="none" strike="noStrike" kern="1200" cap="none" spc="0" normalizeH="0" baseline="0" noProof="0" dirty="0" err="1">
                <a:ln>
                  <a:noFill/>
                </a:ln>
                <a:solidFill>
                  <a:prstClr val="black"/>
                </a:solidFill>
                <a:effectLst/>
                <a:uLnTx/>
                <a:uFillTx/>
              </a:rPr>
              <a:t>Làm</a:t>
            </a:r>
            <a:r>
              <a:rPr kumimoji="0" lang="en-US" altLang="en-US" sz="2800" b="0" u="none" strike="noStrike" kern="1200" cap="none" spc="0" normalizeH="0" noProof="0" dirty="0">
                <a:ln>
                  <a:noFill/>
                </a:ln>
                <a:solidFill>
                  <a:prstClr val="black"/>
                </a:solidFill>
                <a:effectLst/>
                <a:uLnTx/>
                <a:uFillTx/>
              </a:rPr>
              <a:t> </a:t>
            </a:r>
            <a:r>
              <a:rPr kumimoji="0" lang="en-US" altLang="en-US" sz="2800" b="0" u="none" strike="noStrike" kern="1200" cap="none" spc="0" normalizeH="0" noProof="0" dirty="0" err="1">
                <a:ln>
                  <a:noFill/>
                </a:ln>
                <a:solidFill>
                  <a:prstClr val="black"/>
                </a:solidFill>
                <a:effectLst/>
                <a:uLnTx/>
                <a:uFillTx/>
              </a:rPr>
              <a:t>vào</a:t>
            </a:r>
            <a:r>
              <a:rPr kumimoji="0" lang="en-US" altLang="en-US" sz="2800" b="0" u="none" strike="noStrike" kern="1200" cap="none" spc="0" normalizeH="0" noProof="0" dirty="0">
                <a:ln>
                  <a:noFill/>
                </a:ln>
                <a:solidFill>
                  <a:prstClr val="black"/>
                </a:solidFill>
                <a:effectLst/>
                <a:uLnTx/>
                <a:uFillTx/>
              </a:rPr>
              <a:t> </a:t>
            </a:r>
            <a:r>
              <a:rPr kumimoji="0" lang="en-US" altLang="en-US" sz="2800" b="0" u="none" strike="noStrike" kern="1200" cap="none" spc="0" normalizeH="0" noProof="0" dirty="0" err="1">
                <a:ln>
                  <a:noFill/>
                </a:ln>
                <a:solidFill>
                  <a:prstClr val="black"/>
                </a:solidFill>
                <a:effectLst/>
                <a:uLnTx/>
                <a:uFillTx/>
              </a:rPr>
              <a:t>vở</a:t>
            </a:r>
            <a:r>
              <a:rPr kumimoji="0" lang="en-US" altLang="en-US" sz="2800" b="0" u="none" strike="noStrike" kern="1200" cap="none" spc="0" normalizeH="0" noProof="0" dirty="0">
                <a:ln>
                  <a:noFill/>
                </a:ln>
                <a:solidFill>
                  <a:prstClr val="black"/>
                </a:solidFill>
                <a:effectLst/>
                <a:uLnTx/>
                <a:uFillTx/>
              </a:rPr>
              <a:t> </a:t>
            </a:r>
            <a:r>
              <a:rPr lang="en-US" altLang="en-US" sz="2800" dirty="0" err="1">
                <a:solidFill>
                  <a:prstClr val="black"/>
                </a:solidFill>
              </a:rPr>
              <a:t>thực</a:t>
            </a:r>
            <a:r>
              <a:rPr lang="en-US" altLang="en-US" sz="2800" dirty="0">
                <a:solidFill>
                  <a:prstClr val="black"/>
                </a:solidFill>
              </a:rPr>
              <a:t> </a:t>
            </a:r>
            <a:r>
              <a:rPr lang="en-US" altLang="en-US" sz="2800" dirty="0" err="1">
                <a:solidFill>
                  <a:prstClr val="black"/>
                </a:solidFill>
              </a:rPr>
              <a:t>hành</a:t>
            </a:r>
            <a:r>
              <a:rPr kumimoji="0" lang="en-US" altLang="en-US" sz="2800" b="0" u="none" strike="noStrike" kern="1200" cap="none" spc="0" normalizeH="0" baseline="0" noProof="0" dirty="0">
                <a:ln>
                  <a:noFill/>
                </a:ln>
                <a:solidFill>
                  <a:prstClr val="black"/>
                </a:solidFill>
                <a:effectLst/>
                <a:uLnTx/>
                <a:uFillTx/>
              </a:rPr>
              <a:t> </a:t>
            </a:r>
          </a:p>
        </p:txBody>
      </p:sp>
      <p:sp>
        <p:nvSpPr>
          <p:cNvPr id="7" name="Rectangle 6"/>
          <p:cNvSpPr/>
          <p:nvPr/>
        </p:nvSpPr>
        <p:spPr>
          <a:xfrm>
            <a:off x="519569" y="3770282"/>
            <a:ext cx="11198087" cy="1962076"/>
          </a:xfrm>
          <a:prstGeom prst="rect">
            <a:avLst/>
          </a:prstGeom>
        </p:spPr>
        <p:txBody>
          <a:bodyPr wrap="square">
            <a:spAutoFit/>
          </a:bodyPr>
          <a:lstStyle/>
          <a:p>
            <a:pPr algn="just">
              <a:lnSpc>
                <a:spcPct val="150000"/>
              </a:lnSpc>
            </a:pPr>
            <a:r>
              <a:rPr lang="pt-BR" sz="2700" b="1" dirty="0">
                <a:solidFill>
                  <a:srgbClr val="FF0000"/>
                </a:solidFill>
                <a:latin typeface="Times New Roman" panose="02020603050405020304" pitchFamily="18" charset="0"/>
                <a:ea typeface="Calibri" panose="020F0502020204030204" pitchFamily="34" charset="0"/>
              </a:rPr>
              <a:t>Câu 1. </a:t>
            </a:r>
            <a:r>
              <a:rPr lang="pt-BR" sz="2700" dirty="0">
                <a:latin typeface="Times New Roman" panose="02020603050405020304" pitchFamily="18" charset="0"/>
                <a:ea typeface="Calibri" panose="020F0502020204030204" pitchFamily="34" charset="0"/>
              </a:rPr>
              <a:t>Dịch vụ thư điện tử là dịch vụ cung cấp các chức năng để soạn, gửi, nhận, chuyển tiếp, lưu trữ và quản lý thư điện tử cho người sử dụng.</a:t>
            </a:r>
            <a:endParaRPr lang="en-US" sz="2700" dirty="0">
              <a:latin typeface="Times New Roman" panose="02020603050405020304" pitchFamily="18" charset="0"/>
              <a:ea typeface="Calibri" panose="020F0502020204030204" pitchFamily="34" charset="0"/>
            </a:endParaRPr>
          </a:p>
          <a:p>
            <a:pPr algn="just">
              <a:lnSpc>
                <a:spcPct val="150000"/>
              </a:lnSpc>
            </a:pPr>
            <a:r>
              <a:rPr lang="pt-BR" sz="2700" b="1" dirty="0">
                <a:solidFill>
                  <a:srgbClr val="FF0000"/>
                </a:solidFill>
                <a:latin typeface="Times New Roman" panose="02020603050405020304" pitchFamily="18" charset="0"/>
                <a:ea typeface="Calibri" panose="020F0502020204030204" pitchFamily="34" charset="0"/>
              </a:rPr>
              <a:t>Câu 2.</a:t>
            </a:r>
            <a:r>
              <a:rPr lang="pt-BR" sz="2700" dirty="0">
                <a:latin typeface="Times New Roman" panose="02020603050405020304" pitchFamily="18" charset="0"/>
                <a:ea typeface="Calibri" panose="020F0502020204030204" pitchFamily="34" charset="0"/>
              </a:rPr>
              <a:t> Địa chỉ B là sai vì thiếu @, thừa dấu “.” nằm trước chữ “gmail” của tên.</a:t>
            </a:r>
            <a:endParaRPr lang="en-US" sz="2700" dirty="0"/>
          </a:p>
        </p:txBody>
      </p:sp>
    </p:spTree>
    <p:extLst>
      <p:ext uri="{BB962C8B-B14F-4D97-AF65-F5344CB8AC3E}">
        <p14:creationId xmlns:p14="http://schemas.microsoft.com/office/powerpoint/2010/main" val="2371743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barn(inVertical)">
                                      <p:cBhvr>
                                        <p:cTn id="19" dur="500"/>
                                        <p:tgtEl>
                                          <p:spTgt spid="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barn(inVertical)">
                                      <p:cBhvr>
                                        <p:cTn id="24"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586673" y="1098834"/>
            <a:ext cx="11406543" cy="4616648"/>
          </a:xfrm>
          <a:prstGeom prst="rect">
            <a:avLst/>
          </a:prstGeom>
        </p:spPr>
        <p:txBody>
          <a:bodyPr wrap="square">
            <a:spAutoFit/>
          </a:bodyPr>
          <a:lstStyle/>
          <a:p>
            <a:pPr algn="just">
              <a:lnSpc>
                <a:spcPct val="150000"/>
              </a:lnSpc>
            </a:pPr>
            <a:r>
              <a:rPr lang="pt-BR" sz="2800" dirty="0">
                <a:latin typeface="Times New Roman" panose="02020603050405020304" pitchFamily="18" charset="0"/>
                <a:ea typeface="Calibri" panose="020F0502020204030204" pitchFamily="34" charset="0"/>
              </a:rPr>
              <a:t> </a:t>
            </a:r>
            <a:r>
              <a:rPr lang="vi-VN" sz="2800" dirty="0">
                <a:solidFill>
                  <a:srgbClr val="002060"/>
                </a:solidFill>
                <a:latin typeface="Times New Roman" panose="02020603050405020304" pitchFamily="18" charset="0"/>
                <a:ea typeface="Calibri" panose="020F0502020204030204" pitchFamily="34" charset="0"/>
              </a:rPr>
              <a:t>- Trẻ vị thành niên muốn đăng kí tài khoản thư điện tử thì cần có sự đồng ý, trợ giúp và quản lí của bố mẹ (theo quy định của Google).</a:t>
            </a:r>
          </a:p>
          <a:p>
            <a:pPr algn="just">
              <a:lnSpc>
                <a:spcPct val="150000"/>
              </a:lnSpc>
            </a:pPr>
            <a:r>
              <a:rPr lang="vi-VN" sz="2800" dirty="0">
                <a:solidFill>
                  <a:srgbClr val="002060"/>
                </a:solidFill>
                <a:latin typeface="Times New Roman" panose="02020603050405020304" pitchFamily="18" charset="0"/>
                <a:ea typeface="Calibri" panose="020F0502020204030204" pitchFamily="34" charset="0"/>
              </a:rPr>
              <a:t>- Việc đặt tên đăng nhập rất quan trọng, nên đặt tên chuẩn mực, dễ nhớ, đơn giản và ấn tượng, tạo độ tin cậy.</a:t>
            </a:r>
          </a:p>
          <a:p>
            <a:pPr algn="just">
              <a:lnSpc>
                <a:spcPct val="150000"/>
              </a:lnSpc>
            </a:pPr>
            <a:r>
              <a:rPr lang="vi-VN" sz="2800" dirty="0">
                <a:solidFill>
                  <a:srgbClr val="002060"/>
                </a:solidFill>
                <a:latin typeface="Times New Roman" panose="02020603050405020304" pitchFamily="18" charset="0"/>
                <a:ea typeface="Calibri" panose="020F0502020204030204" pitchFamily="34" charset="0"/>
              </a:rPr>
              <a:t>- Mật khẩu cần được giữ bí mật. Nên tạo mật khẩu đủ dài, mạnh (có thêm những kí tự đặc biệt) để </a:t>
            </a:r>
            <a:r>
              <a:rPr lang="en-US" sz="2800" dirty="0">
                <a:solidFill>
                  <a:srgbClr val="002060"/>
                </a:solidFill>
                <a:latin typeface="Times New Roman" panose="02020603050405020304" pitchFamily="18" charset="0"/>
                <a:ea typeface="Calibri" panose="020F0502020204030204" pitchFamily="34" charset="0"/>
              </a:rPr>
              <a:t>ta</a:t>
            </a:r>
            <a:r>
              <a:rPr lang="vi-VN" sz="2800" dirty="0">
                <a:solidFill>
                  <a:srgbClr val="002060"/>
                </a:solidFill>
                <a:latin typeface="Times New Roman" panose="02020603050405020304" pitchFamily="18" charset="0"/>
                <a:ea typeface="Calibri" panose="020F0502020204030204" pitchFamily="34" charset="0"/>
              </a:rPr>
              <a:t> có thể nhớ nhưng người khác không thể đoán được.</a:t>
            </a:r>
            <a:endParaRPr lang="en-US" sz="2800" dirty="0">
              <a:solidFill>
                <a:srgbClr val="002060"/>
              </a:solidFill>
              <a:latin typeface="Times New Roman" panose="02020603050405020304" pitchFamily="18" charset="0"/>
              <a:ea typeface="Calibri" panose="020F0502020204030204" pitchFamily="34" charset="0"/>
            </a:endParaRPr>
          </a:p>
          <a:p>
            <a:pPr algn="just">
              <a:lnSpc>
                <a:spcPct val="150000"/>
              </a:lnSpc>
            </a:pP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Mỗi</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địa</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chỉ</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thư</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điện</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tử</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là</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duy</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nhất</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trên</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toàn</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cầu</a:t>
            </a:r>
            <a:r>
              <a:rPr lang="en-US" sz="2800" dirty="0">
                <a:solidFill>
                  <a:srgbClr val="002060"/>
                </a:solidFill>
                <a:latin typeface="Times New Roman" panose="02020603050405020304" pitchFamily="18" charset="0"/>
                <a:ea typeface="Calibri" panose="020F0502020204030204" pitchFamily="34" charset="0"/>
              </a:rPr>
              <a:t>.</a:t>
            </a:r>
            <a:endParaRPr lang="vi-VN" sz="2800" dirty="0">
              <a:solidFill>
                <a:srgbClr val="002060"/>
              </a:solidFill>
              <a:latin typeface="Times New Roman" panose="02020603050405020304" pitchFamily="18" charset="0"/>
              <a:ea typeface="Calibri" panose="020F0502020204030204" pitchFamily="34" charset="0"/>
            </a:endParaRPr>
          </a:p>
        </p:txBody>
      </p:sp>
      <p:sp>
        <p:nvSpPr>
          <p:cNvPr id="4" name="Rectangle 3"/>
          <p:cNvSpPr/>
          <p:nvPr/>
        </p:nvSpPr>
        <p:spPr>
          <a:xfrm>
            <a:off x="1350196" y="233321"/>
            <a:ext cx="4413388" cy="564257"/>
          </a:xfrm>
          <a:prstGeom prst="rect">
            <a:avLst/>
          </a:prstGeom>
        </p:spPr>
        <p:txBody>
          <a:bodyPr wrap="none">
            <a:spAutoFit/>
          </a:bodyPr>
          <a:lstStyle/>
          <a:p>
            <a:pPr algn="just">
              <a:lnSpc>
                <a:spcPct val="120000"/>
              </a:lnSpc>
            </a:pPr>
            <a:r>
              <a:rPr lang="pt-BR" sz="2800" b="1" dirty="0">
                <a:solidFill>
                  <a:srgbClr val="FF0000"/>
                </a:solidFill>
                <a:latin typeface="Times New Roman" panose="02020603050405020304" pitchFamily="18" charset="0"/>
                <a:ea typeface="Calibri" panose="020F0502020204030204" pitchFamily="34" charset="0"/>
              </a:rPr>
              <a:t>Chúng ta cần lưu ý điều gì?</a:t>
            </a:r>
            <a:endParaRPr lang="en-US" sz="2800" b="1" dirty="0">
              <a:solidFill>
                <a:srgbClr val="FF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052907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52094" y="1092527"/>
            <a:ext cx="11148357" cy="4181838"/>
          </a:xfrm>
          <a:prstGeom prst="rect">
            <a:avLst/>
          </a:prstGeom>
        </p:spPr>
      </p:pic>
      <p:sp>
        <p:nvSpPr>
          <p:cNvPr id="9" name="Rectangle 8"/>
          <p:cNvSpPr/>
          <p:nvPr/>
        </p:nvSpPr>
        <p:spPr>
          <a:xfrm>
            <a:off x="4853864" y="425092"/>
            <a:ext cx="1909497" cy="564257"/>
          </a:xfrm>
          <a:prstGeom prst="rect">
            <a:avLst/>
          </a:prstGeom>
        </p:spPr>
        <p:txBody>
          <a:bodyPr wrap="none">
            <a:spAutoFit/>
          </a:bodyPr>
          <a:lstStyle/>
          <a:p>
            <a:pPr algn="just">
              <a:lnSpc>
                <a:spcPct val="120000"/>
              </a:lnSpc>
            </a:pPr>
            <a:r>
              <a:rPr lang="pt-BR" sz="2800" b="1" dirty="0">
                <a:latin typeface="Times New Roman" panose="02020603050405020304" pitchFamily="18" charset="0"/>
                <a:ea typeface="Calibri" panose="020F0502020204030204" pitchFamily="34" charset="0"/>
              </a:rPr>
              <a:t>GHI NHỚ:</a:t>
            </a:r>
            <a:endParaRPr lang="en-US" sz="2800" b="1"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615985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368682" y="205259"/>
            <a:ext cx="9293004" cy="584775"/>
          </a:xfrm>
          <a:prstGeom prst="rect">
            <a:avLst/>
          </a:prstGeom>
          <a:noFill/>
        </p:spPr>
        <p:txBody>
          <a:bodyPr wrap="square" rtlCol="0">
            <a:spAutoFit/>
          </a:bodyPr>
          <a:lstStyle/>
          <a:p>
            <a:pPr eaLnBrk="1" hangingPunct="1"/>
            <a:r>
              <a:rPr lang="en-US" altLang="en-US" sz="3200" b="1" dirty="0">
                <a:solidFill>
                  <a:srgbClr val="C00000"/>
                </a:solidFill>
                <a:latin typeface="Time New Roman"/>
                <a:cs typeface="Times New Roman" panose="02020603050405020304" pitchFamily="18" charset="0"/>
              </a:rPr>
              <a:t>2. </a:t>
            </a:r>
            <a:r>
              <a:rPr lang="en-US" altLang="en-US" sz="3200" b="1" dirty="0" err="1">
                <a:solidFill>
                  <a:srgbClr val="C00000"/>
                </a:solidFill>
                <a:latin typeface="Time New Roman"/>
                <a:cs typeface="Times New Roman" panose="02020603050405020304" pitchFamily="18" charset="0"/>
              </a:rPr>
              <a:t>Ưu</a:t>
            </a:r>
            <a:r>
              <a:rPr lang="en-US" altLang="en-US" sz="3200" b="1" dirty="0">
                <a:solidFill>
                  <a:srgbClr val="C00000"/>
                </a:solidFill>
                <a:latin typeface="Time New Roman"/>
                <a:cs typeface="Times New Roman" panose="02020603050405020304" pitchFamily="18" charset="0"/>
              </a:rPr>
              <a:t> </a:t>
            </a:r>
            <a:r>
              <a:rPr lang="en-US" altLang="en-US" sz="3200" b="1" dirty="0" err="1">
                <a:solidFill>
                  <a:srgbClr val="C00000"/>
                </a:solidFill>
                <a:latin typeface="Time New Roman"/>
                <a:cs typeface="Times New Roman" panose="02020603050405020304" pitchFamily="18" charset="0"/>
              </a:rPr>
              <a:t>điểm</a:t>
            </a:r>
            <a:r>
              <a:rPr lang="en-US" altLang="en-US" sz="3200" b="1" dirty="0">
                <a:solidFill>
                  <a:srgbClr val="C00000"/>
                </a:solidFill>
                <a:latin typeface="Time New Roman"/>
                <a:cs typeface="Times New Roman" panose="02020603050405020304" pitchFamily="18" charset="0"/>
              </a:rPr>
              <a:t> </a:t>
            </a:r>
            <a:r>
              <a:rPr lang="en-US" altLang="en-US" sz="3200" b="1" dirty="0" err="1">
                <a:solidFill>
                  <a:srgbClr val="C00000"/>
                </a:solidFill>
                <a:latin typeface="Time New Roman"/>
                <a:cs typeface="Times New Roman" panose="02020603050405020304" pitchFamily="18" charset="0"/>
              </a:rPr>
              <a:t>và</a:t>
            </a:r>
            <a:r>
              <a:rPr lang="en-US" altLang="en-US" sz="3200" b="1" dirty="0">
                <a:solidFill>
                  <a:srgbClr val="C00000"/>
                </a:solidFill>
                <a:latin typeface="Time New Roman"/>
                <a:cs typeface="Times New Roman" panose="02020603050405020304" pitchFamily="18" charset="0"/>
              </a:rPr>
              <a:t> </a:t>
            </a:r>
            <a:r>
              <a:rPr lang="en-US" altLang="en-US" sz="3200" b="1" dirty="0" err="1">
                <a:solidFill>
                  <a:srgbClr val="C00000"/>
                </a:solidFill>
                <a:latin typeface="Time New Roman"/>
                <a:cs typeface="Times New Roman" panose="02020603050405020304" pitchFamily="18" charset="0"/>
              </a:rPr>
              <a:t>nhược</a:t>
            </a:r>
            <a:r>
              <a:rPr lang="en-US" altLang="en-US" sz="3200" b="1" dirty="0">
                <a:solidFill>
                  <a:srgbClr val="C00000"/>
                </a:solidFill>
                <a:latin typeface="Time New Roman"/>
                <a:cs typeface="Times New Roman" panose="02020603050405020304" pitchFamily="18" charset="0"/>
              </a:rPr>
              <a:t> </a:t>
            </a:r>
            <a:r>
              <a:rPr lang="en-US" altLang="en-US" sz="3200" b="1" dirty="0" err="1">
                <a:solidFill>
                  <a:srgbClr val="C00000"/>
                </a:solidFill>
                <a:latin typeface="Time New Roman"/>
                <a:cs typeface="Times New Roman" panose="02020603050405020304" pitchFamily="18" charset="0"/>
              </a:rPr>
              <a:t>điểm</a:t>
            </a:r>
            <a:r>
              <a:rPr lang="en-US" altLang="en-US" sz="3200" b="1" dirty="0">
                <a:solidFill>
                  <a:srgbClr val="C00000"/>
                </a:solidFill>
                <a:latin typeface="Time New Roman"/>
                <a:cs typeface="Times New Roman" panose="02020603050405020304" pitchFamily="18" charset="0"/>
              </a:rPr>
              <a:t> </a:t>
            </a:r>
            <a:r>
              <a:rPr lang="en-US" altLang="en-US" sz="3200" b="1" dirty="0" err="1">
                <a:solidFill>
                  <a:srgbClr val="C00000"/>
                </a:solidFill>
                <a:latin typeface="Time New Roman"/>
                <a:cs typeface="Times New Roman" panose="02020603050405020304" pitchFamily="18" charset="0"/>
              </a:rPr>
              <a:t>của</a:t>
            </a:r>
            <a:r>
              <a:rPr lang="en-US" altLang="en-US" sz="3200" b="1" dirty="0">
                <a:solidFill>
                  <a:srgbClr val="C00000"/>
                </a:solidFill>
                <a:latin typeface="Time New Roman"/>
                <a:cs typeface="Times New Roman" panose="02020603050405020304" pitchFamily="18" charset="0"/>
              </a:rPr>
              <a:t> </a:t>
            </a:r>
            <a:r>
              <a:rPr lang="en-US" altLang="en-US" sz="3200" b="1" dirty="0" err="1">
                <a:solidFill>
                  <a:srgbClr val="C00000"/>
                </a:solidFill>
                <a:latin typeface="Time New Roman"/>
                <a:cs typeface="Times New Roman" panose="02020603050405020304" pitchFamily="18" charset="0"/>
              </a:rPr>
              <a:t>dịch</a:t>
            </a:r>
            <a:r>
              <a:rPr lang="en-US" altLang="en-US" sz="3200" b="1" dirty="0">
                <a:solidFill>
                  <a:srgbClr val="C00000"/>
                </a:solidFill>
                <a:latin typeface="Time New Roman"/>
                <a:cs typeface="Times New Roman" panose="02020603050405020304" pitchFamily="18" charset="0"/>
              </a:rPr>
              <a:t> </a:t>
            </a:r>
            <a:r>
              <a:rPr lang="en-US" altLang="en-US" sz="3200" b="1" dirty="0" err="1">
                <a:solidFill>
                  <a:srgbClr val="C00000"/>
                </a:solidFill>
                <a:latin typeface="Time New Roman"/>
                <a:cs typeface="Times New Roman" panose="02020603050405020304" pitchFamily="18" charset="0"/>
              </a:rPr>
              <a:t>vụ</a:t>
            </a:r>
            <a:r>
              <a:rPr lang="en-US" altLang="en-US" sz="3200" b="1" dirty="0">
                <a:solidFill>
                  <a:srgbClr val="C00000"/>
                </a:solidFill>
                <a:latin typeface="Time New Roman"/>
                <a:cs typeface="Times New Roman" panose="02020603050405020304" pitchFamily="18" charset="0"/>
              </a:rPr>
              <a:t> </a:t>
            </a:r>
            <a:r>
              <a:rPr lang="en-US" altLang="en-US" sz="3200" b="1" dirty="0" err="1">
                <a:solidFill>
                  <a:srgbClr val="C00000"/>
                </a:solidFill>
                <a:latin typeface="Time New Roman"/>
                <a:cs typeface="Times New Roman" panose="02020603050405020304" pitchFamily="18" charset="0"/>
              </a:rPr>
              <a:t>thư</a:t>
            </a:r>
            <a:r>
              <a:rPr lang="en-US" altLang="en-US" sz="3200" b="1" dirty="0">
                <a:solidFill>
                  <a:srgbClr val="C00000"/>
                </a:solidFill>
                <a:latin typeface="Time New Roman"/>
                <a:cs typeface="Times New Roman" panose="02020603050405020304" pitchFamily="18" charset="0"/>
              </a:rPr>
              <a:t> </a:t>
            </a:r>
            <a:r>
              <a:rPr lang="en-US" altLang="en-US" sz="3200" b="1" dirty="0" err="1">
                <a:solidFill>
                  <a:srgbClr val="C00000"/>
                </a:solidFill>
                <a:latin typeface="Time New Roman"/>
                <a:cs typeface="Times New Roman" panose="02020603050405020304" pitchFamily="18" charset="0"/>
              </a:rPr>
              <a:t>điện</a:t>
            </a:r>
            <a:r>
              <a:rPr lang="en-US" altLang="en-US" sz="3200" b="1" dirty="0">
                <a:solidFill>
                  <a:srgbClr val="C00000"/>
                </a:solidFill>
                <a:latin typeface="Time New Roman"/>
                <a:cs typeface="Times New Roman" panose="02020603050405020304" pitchFamily="18" charset="0"/>
              </a:rPr>
              <a:t> </a:t>
            </a:r>
            <a:r>
              <a:rPr lang="en-US" altLang="en-US" sz="3200" b="1" dirty="0" err="1">
                <a:solidFill>
                  <a:srgbClr val="C00000"/>
                </a:solidFill>
                <a:latin typeface="Time New Roman"/>
                <a:cs typeface="Times New Roman" panose="02020603050405020304" pitchFamily="18" charset="0"/>
              </a:rPr>
              <a:t>tử</a:t>
            </a:r>
            <a:endParaRPr lang="en-US" altLang="en-US" sz="3200" b="1" dirty="0">
              <a:solidFill>
                <a:srgbClr val="C00000"/>
              </a:solidFill>
              <a:latin typeface="Time New Roman"/>
              <a:cs typeface="Times New Roman" panose="02020603050405020304" pitchFamily="18" charset="0"/>
            </a:endParaRPr>
          </a:p>
        </p:txBody>
      </p:sp>
      <p:sp>
        <p:nvSpPr>
          <p:cNvPr id="6" name="TextBox 5"/>
          <p:cNvSpPr txBox="1">
            <a:spLocks noChangeArrowheads="1"/>
          </p:cNvSpPr>
          <p:nvPr/>
        </p:nvSpPr>
        <p:spPr bwMode="auto">
          <a:xfrm>
            <a:off x="753678" y="1657555"/>
            <a:ext cx="10486099" cy="954107"/>
          </a:xfrm>
          <a:prstGeom prst="rect">
            <a:avLst/>
          </a:prstGeom>
          <a:noFill/>
          <a:ln w="9525">
            <a:no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lang="en-US" altLang="en-US" sz="2800" dirty="0">
                <a:latin typeface="Times New Roman" panose="02020603050405020304" pitchFamily="18" charset="0"/>
                <a:cs typeface="Times New Roman" panose="02020603050405020304" pitchFamily="18" charset="0"/>
              </a:rPr>
              <a:t>Theo </a:t>
            </a:r>
            <a:r>
              <a:rPr lang="en-US" altLang="en-US" sz="2800" dirty="0" err="1">
                <a:latin typeface="Times New Roman" panose="02020603050405020304" pitchFamily="18" charset="0"/>
                <a:cs typeface="Times New Roman" panose="02020603050405020304" pitchFamily="18" charset="0"/>
              </a:rPr>
              <a:t>em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dịch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vụ</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thư</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điện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tử</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ưu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điểm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nhược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điểm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gì</a:t>
            </a:r>
            <a:r>
              <a:rPr lang="en-US" altLang="en-US" sz="2800" dirty="0">
                <a:latin typeface="Times New Roman" panose="02020603050405020304" pitchFamily="18" charset="0"/>
                <a:cs typeface="Times New Roman" panose="02020603050405020304" pitchFamily="18" charset="0"/>
              </a:rPr>
              <a:t> so </a:t>
            </a:r>
            <a:r>
              <a:rPr lang="en-US" altLang="en-US" sz="2800" dirty="0" err="1">
                <a:latin typeface="Times New Roman" panose="02020603050405020304" pitchFamily="18" charset="0"/>
                <a:cs typeface="Times New Roman" panose="02020603050405020304" pitchFamily="18" charset="0"/>
              </a:rPr>
              <a:t>với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phương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thức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liên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lạc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khác</a:t>
            </a:r>
            <a:r>
              <a:rPr lang="en-US" alt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58102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5" name="Group 24"/>
          <p:cNvGrpSpPr/>
          <p:nvPr/>
        </p:nvGrpSpPr>
        <p:grpSpPr>
          <a:xfrm>
            <a:off x="1026903" y="2589888"/>
            <a:ext cx="3243347" cy="885413"/>
            <a:chOff x="450166" y="2285167"/>
            <a:chExt cx="3243347" cy="885413"/>
          </a:xfrm>
        </p:grpSpPr>
        <p:sp>
          <p:nvSpPr>
            <p:cNvPr id="68" name="Rounded Rectangle 67"/>
            <p:cNvSpPr/>
            <p:nvPr/>
          </p:nvSpPr>
          <p:spPr>
            <a:xfrm>
              <a:off x="450166" y="2285167"/>
              <a:ext cx="3243347" cy="885413"/>
            </a:xfrm>
            <a:prstGeom prst="roundRect">
              <a:avLst>
                <a:gd name="adj" fmla="val 10000"/>
              </a:avLst>
            </a:prstGeom>
            <a:solidFill>
              <a:schemeClr val="bg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9" name="Rounded Rectangle 4"/>
            <p:cNvSpPr/>
            <p:nvPr/>
          </p:nvSpPr>
          <p:spPr>
            <a:xfrm>
              <a:off x="476099" y="2311100"/>
              <a:ext cx="3191481" cy="83354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kern="1200" dirty="0" err="1">
                  <a:latin typeface="Time New Roman"/>
                </a:rPr>
                <a:t>Dịch</a:t>
              </a:r>
              <a:r>
                <a:rPr lang="en-US" sz="2400" b="1" kern="1200" dirty="0">
                  <a:latin typeface="Time New Roman"/>
                </a:rPr>
                <a:t> </a:t>
              </a:r>
              <a:r>
                <a:rPr lang="en-US" sz="2400" b="1" kern="1200" dirty="0" err="1">
                  <a:latin typeface="Time New Roman"/>
                </a:rPr>
                <a:t>vụ</a:t>
              </a:r>
              <a:r>
                <a:rPr lang="en-US" sz="2400" b="1" kern="1200" dirty="0">
                  <a:latin typeface="Time New Roman"/>
                </a:rPr>
                <a:t> </a:t>
              </a:r>
              <a:r>
                <a:rPr lang="en-US" sz="2400" b="1" kern="1200" dirty="0" err="1">
                  <a:latin typeface="Time New Roman"/>
                </a:rPr>
                <a:t>thư</a:t>
              </a:r>
              <a:r>
                <a:rPr lang="en-US" sz="2400" b="1" kern="1200" dirty="0">
                  <a:latin typeface="Time New Roman"/>
                </a:rPr>
                <a:t> </a:t>
              </a:r>
              <a:r>
                <a:rPr lang="en-US" sz="2400" b="1" kern="1200" dirty="0" err="1">
                  <a:latin typeface="Time New Roman"/>
                </a:rPr>
                <a:t>điện</a:t>
              </a:r>
              <a:r>
                <a:rPr lang="en-US" sz="2400" b="1" kern="1200" dirty="0">
                  <a:latin typeface="Time New Roman"/>
                </a:rPr>
                <a:t> </a:t>
              </a:r>
              <a:r>
                <a:rPr lang="en-US" sz="2400" b="1" kern="1200" dirty="0" err="1">
                  <a:latin typeface="Time New Roman"/>
                </a:rPr>
                <a:t>tử</a:t>
              </a:r>
              <a:endParaRPr lang="en-US" sz="2400" b="1" kern="1200" dirty="0">
                <a:latin typeface="Time New Roman"/>
              </a:endParaRPr>
            </a:p>
          </p:txBody>
        </p:sp>
      </p:grpSp>
      <p:grpSp>
        <p:nvGrpSpPr>
          <p:cNvPr id="26" name="Group 25"/>
          <p:cNvGrpSpPr/>
          <p:nvPr/>
        </p:nvGrpSpPr>
        <p:grpSpPr>
          <a:xfrm>
            <a:off x="4589521" y="1734273"/>
            <a:ext cx="69746" cy="1394921"/>
            <a:chOff x="4012784" y="1429552"/>
            <a:chExt cx="69746" cy="1394921"/>
          </a:xfrm>
        </p:grpSpPr>
        <p:sp>
          <p:nvSpPr>
            <p:cNvPr id="66" name="Straight Connector 5"/>
            <p:cNvSpPr/>
            <p:nvPr/>
          </p:nvSpPr>
          <p:spPr>
            <a:xfrm rot="18030888">
              <a:off x="3350196" y="2112503"/>
              <a:ext cx="1394921" cy="29019"/>
            </a:xfrm>
            <a:custGeom>
              <a:avLst/>
              <a:gdLst/>
              <a:ahLst/>
              <a:cxnLst/>
              <a:rect l="0" t="0" r="0" b="0"/>
              <a:pathLst>
                <a:path>
                  <a:moveTo>
                    <a:pt x="0" y="14509"/>
                  </a:moveTo>
                  <a:lnTo>
                    <a:pt x="1394921" y="14509"/>
                  </a:lnTo>
                </a:path>
              </a:pathLst>
            </a:custGeom>
            <a:noFill/>
            <a:ln>
              <a:solidFill>
                <a:schemeClr val="bg2">
                  <a:lumMod val="10000"/>
                </a:schemeClr>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67" name="Straight Connector 6"/>
            <p:cNvSpPr/>
            <p:nvPr/>
          </p:nvSpPr>
          <p:spPr>
            <a:xfrm rot="18030888">
              <a:off x="4012784" y="2092140"/>
              <a:ext cx="69746" cy="6974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en-US" sz="2400" b="1" kern="1200">
                <a:latin typeface="Time New Roman"/>
              </a:endParaRPr>
            </a:p>
          </p:txBody>
        </p:sp>
      </p:grpSp>
      <p:grpSp>
        <p:nvGrpSpPr>
          <p:cNvPr id="27" name="Group 26"/>
          <p:cNvGrpSpPr/>
          <p:nvPr/>
        </p:nvGrpSpPr>
        <p:grpSpPr>
          <a:xfrm>
            <a:off x="4978537" y="1404061"/>
            <a:ext cx="1707249" cy="853624"/>
            <a:chOff x="4401800" y="1099340"/>
            <a:chExt cx="1707249" cy="853624"/>
          </a:xfrm>
        </p:grpSpPr>
        <p:sp>
          <p:nvSpPr>
            <p:cNvPr id="64" name="Rounded Rectangle 63"/>
            <p:cNvSpPr/>
            <p:nvPr/>
          </p:nvSpPr>
          <p:spPr>
            <a:xfrm>
              <a:off x="4401800" y="1099340"/>
              <a:ext cx="1707249" cy="853624"/>
            </a:xfrm>
            <a:prstGeom prst="roundRect">
              <a:avLst>
                <a:gd name="adj" fmla="val 10000"/>
              </a:avLst>
            </a:prstGeom>
            <a:solidFill>
              <a:srgbClr val="0070C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5" name="Rounded Rectangle 8"/>
            <p:cNvSpPr/>
            <p:nvPr/>
          </p:nvSpPr>
          <p:spPr>
            <a:xfrm>
              <a:off x="4426802" y="1124342"/>
              <a:ext cx="1657245" cy="80362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kern="1200" dirty="0" err="1">
                  <a:solidFill>
                    <a:schemeClr val="accent4">
                      <a:lumMod val="20000"/>
                      <a:lumOff val="80000"/>
                    </a:schemeClr>
                  </a:solidFill>
                  <a:latin typeface="Time New Roman"/>
                </a:rPr>
                <a:t>Ưu</a:t>
              </a:r>
              <a:r>
                <a:rPr lang="en-US" sz="2400" b="1" kern="1200" dirty="0">
                  <a:solidFill>
                    <a:schemeClr val="accent4">
                      <a:lumMod val="20000"/>
                      <a:lumOff val="80000"/>
                    </a:schemeClr>
                  </a:solidFill>
                  <a:latin typeface="Time New Roman"/>
                </a:rPr>
                <a:t> </a:t>
              </a:r>
              <a:r>
                <a:rPr lang="en-US" sz="2400" b="1" kern="1200" dirty="0" err="1">
                  <a:solidFill>
                    <a:schemeClr val="accent4">
                      <a:lumMod val="20000"/>
                      <a:lumOff val="80000"/>
                    </a:schemeClr>
                  </a:solidFill>
                  <a:latin typeface="Time New Roman"/>
                </a:rPr>
                <a:t>điểm</a:t>
              </a:r>
              <a:endParaRPr lang="en-US" sz="2400" b="1" kern="1200" dirty="0">
                <a:solidFill>
                  <a:schemeClr val="accent4">
                    <a:lumMod val="20000"/>
                    <a:lumOff val="80000"/>
                  </a:schemeClr>
                </a:solidFill>
                <a:latin typeface="Time New Roman"/>
              </a:endParaRPr>
            </a:p>
          </p:txBody>
        </p:sp>
      </p:grpSp>
      <p:grpSp>
        <p:nvGrpSpPr>
          <p:cNvPr id="28" name="Group 27"/>
          <p:cNvGrpSpPr/>
          <p:nvPr/>
        </p:nvGrpSpPr>
        <p:grpSpPr>
          <a:xfrm>
            <a:off x="6508889" y="1236097"/>
            <a:ext cx="1874048" cy="93702"/>
            <a:chOff x="5932152" y="931376"/>
            <a:chExt cx="1874048" cy="93702"/>
          </a:xfrm>
        </p:grpSpPr>
        <p:sp>
          <p:nvSpPr>
            <p:cNvPr id="62" name="Straight Connector 9"/>
            <p:cNvSpPr/>
            <p:nvPr/>
          </p:nvSpPr>
          <p:spPr>
            <a:xfrm rot="19452882">
              <a:off x="5932152" y="963718"/>
              <a:ext cx="1874048" cy="29019"/>
            </a:xfrm>
            <a:custGeom>
              <a:avLst/>
              <a:gdLst/>
              <a:ahLst/>
              <a:cxnLst/>
              <a:rect l="0" t="0" r="0" b="0"/>
              <a:pathLst>
                <a:path>
                  <a:moveTo>
                    <a:pt x="0" y="14509"/>
                  </a:moveTo>
                  <a:lnTo>
                    <a:pt x="1874048" y="14509"/>
                  </a:lnTo>
                </a:path>
              </a:pathLst>
            </a:custGeom>
            <a:noFill/>
            <a:ln>
              <a:solidFill>
                <a:srgbClr val="0070C0"/>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63" name="Straight Connector 10"/>
            <p:cNvSpPr/>
            <p:nvPr/>
          </p:nvSpPr>
          <p:spPr>
            <a:xfrm rot="19452882">
              <a:off x="6822326" y="931376"/>
              <a:ext cx="93702" cy="9370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en-US" sz="2400" b="1" kern="1200">
                <a:latin typeface="Time New Roman"/>
              </a:endParaRPr>
            </a:p>
          </p:txBody>
        </p:sp>
      </p:grpSp>
      <p:grpSp>
        <p:nvGrpSpPr>
          <p:cNvPr id="29" name="Group 28"/>
          <p:cNvGrpSpPr/>
          <p:nvPr/>
        </p:nvGrpSpPr>
        <p:grpSpPr>
          <a:xfrm>
            <a:off x="8206041" y="308211"/>
            <a:ext cx="2933686" cy="853624"/>
            <a:chOff x="7629304" y="3490"/>
            <a:chExt cx="2933686" cy="853624"/>
          </a:xfrm>
        </p:grpSpPr>
        <p:sp>
          <p:nvSpPr>
            <p:cNvPr id="60" name="Rounded Rectangle 59"/>
            <p:cNvSpPr/>
            <p:nvPr/>
          </p:nvSpPr>
          <p:spPr>
            <a:xfrm>
              <a:off x="7629304" y="3490"/>
              <a:ext cx="2933686" cy="853624"/>
            </a:xfrm>
            <a:prstGeom prst="roundRect">
              <a:avLst>
                <a:gd name="adj" fmla="val 10000"/>
              </a:avLst>
            </a:prstGeom>
            <a:solidFill>
              <a:srgbClr val="0070C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1" name="Rounded Rectangle 12"/>
            <p:cNvSpPr/>
            <p:nvPr/>
          </p:nvSpPr>
          <p:spPr>
            <a:xfrm>
              <a:off x="7654306" y="28492"/>
              <a:ext cx="2883682" cy="80362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kern="1200">
                  <a:latin typeface="Time New Roman"/>
                </a:rPr>
                <a:t>Chi phí thấp</a:t>
              </a:r>
            </a:p>
          </p:txBody>
        </p:sp>
      </p:grpSp>
      <p:grpSp>
        <p:nvGrpSpPr>
          <p:cNvPr id="30" name="Group 29"/>
          <p:cNvGrpSpPr/>
          <p:nvPr/>
        </p:nvGrpSpPr>
        <p:grpSpPr>
          <a:xfrm>
            <a:off x="6683646" y="1735669"/>
            <a:ext cx="1524536" cy="76226"/>
            <a:chOff x="6106909" y="1430948"/>
            <a:chExt cx="1524536" cy="76226"/>
          </a:xfrm>
        </p:grpSpPr>
        <p:sp>
          <p:nvSpPr>
            <p:cNvPr id="58" name="Straight Connector 13"/>
            <p:cNvSpPr/>
            <p:nvPr/>
          </p:nvSpPr>
          <p:spPr>
            <a:xfrm rot="21342287">
              <a:off x="6106909" y="1454552"/>
              <a:ext cx="1524536" cy="29019"/>
            </a:xfrm>
            <a:custGeom>
              <a:avLst/>
              <a:gdLst/>
              <a:ahLst/>
              <a:cxnLst/>
              <a:rect l="0" t="0" r="0" b="0"/>
              <a:pathLst>
                <a:path>
                  <a:moveTo>
                    <a:pt x="0" y="14509"/>
                  </a:moveTo>
                  <a:lnTo>
                    <a:pt x="1524536" y="14509"/>
                  </a:lnTo>
                </a:path>
              </a:pathLst>
            </a:custGeom>
            <a:noFill/>
            <a:ln>
              <a:solidFill>
                <a:srgbClr val="0070C0"/>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59" name="Straight Connector 14"/>
            <p:cNvSpPr/>
            <p:nvPr/>
          </p:nvSpPr>
          <p:spPr>
            <a:xfrm rot="21342287">
              <a:off x="6831063" y="1430948"/>
              <a:ext cx="76226" cy="7622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en-US" sz="2400" b="1" kern="1200">
                <a:latin typeface="Time New Roman"/>
              </a:endParaRPr>
            </a:p>
          </p:txBody>
        </p:sp>
      </p:grpSp>
      <p:grpSp>
        <p:nvGrpSpPr>
          <p:cNvPr id="31" name="Group 30"/>
          <p:cNvGrpSpPr/>
          <p:nvPr/>
        </p:nvGrpSpPr>
        <p:grpSpPr>
          <a:xfrm>
            <a:off x="8206041" y="1289880"/>
            <a:ext cx="2933686" cy="853624"/>
            <a:chOff x="7629304" y="985159"/>
            <a:chExt cx="2933686" cy="853624"/>
          </a:xfrm>
        </p:grpSpPr>
        <p:sp>
          <p:nvSpPr>
            <p:cNvPr id="56" name="Rounded Rectangle 55"/>
            <p:cNvSpPr/>
            <p:nvPr/>
          </p:nvSpPr>
          <p:spPr>
            <a:xfrm>
              <a:off x="7629304" y="985159"/>
              <a:ext cx="2933686" cy="853624"/>
            </a:xfrm>
            <a:prstGeom prst="roundRect">
              <a:avLst>
                <a:gd name="adj" fmla="val 10000"/>
              </a:avLst>
            </a:prstGeom>
            <a:solidFill>
              <a:srgbClr val="0070C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57" name="Rounded Rectangle 16"/>
            <p:cNvSpPr/>
            <p:nvPr/>
          </p:nvSpPr>
          <p:spPr>
            <a:xfrm>
              <a:off x="7654306" y="1010161"/>
              <a:ext cx="2883682" cy="80362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kern="1200">
                  <a:latin typeface="Time New Roman"/>
                </a:rPr>
                <a:t>Tiết kiệm thời gian</a:t>
              </a:r>
            </a:p>
          </p:txBody>
        </p:sp>
      </p:grpSp>
      <p:grpSp>
        <p:nvGrpSpPr>
          <p:cNvPr id="32" name="Group 31"/>
          <p:cNvGrpSpPr/>
          <p:nvPr/>
        </p:nvGrpSpPr>
        <p:grpSpPr>
          <a:xfrm>
            <a:off x="6570741" y="2220858"/>
            <a:ext cx="1750345" cy="87517"/>
            <a:chOff x="5994004" y="1916137"/>
            <a:chExt cx="1750345" cy="87517"/>
          </a:xfrm>
        </p:grpSpPr>
        <p:sp>
          <p:nvSpPr>
            <p:cNvPr id="54" name="Straight Connector 17"/>
            <p:cNvSpPr/>
            <p:nvPr/>
          </p:nvSpPr>
          <p:spPr>
            <a:xfrm rot="1782597">
              <a:off x="5994004" y="1945386"/>
              <a:ext cx="1750345" cy="29019"/>
            </a:xfrm>
            <a:custGeom>
              <a:avLst/>
              <a:gdLst/>
              <a:ahLst/>
              <a:cxnLst/>
              <a:rect l="0" t="0" r="0" b="0"/>
              <a:pathLst>
                <a:path>
                  <a:moveTo>
                    <a:pt x="0" y="14509"/>
                  </a:moveTo>
                  <a:lnTo>
                    <a:pt x="1750345" y="14509"/>
                  </a:lnTo>
                </a:path>
              </a:pathLst>
            </a:custGeom>
            <a:noFill/>
            <a:ln>
              <a:solidFill>
                <a:srgbClr val="0070C0"/>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55" name="Straight Connector 18"/>
            <p:cNvSpPr/>
            <p:nvPr/>
          </p:nvSpPr>
          <p:spPr>
            <a:xfrm rot="1782597">
              <a:off x="6825418" y="1916137"/>
              <a:ext cx="87517" cy="8751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en-US" sz="2400" b="1" kern="1200">
                <a:latin typeface="Time New Roman"/>
              </a:endParaRPr>
            </a:p>
          </p:txBody>
        </p:sp>
      </p:grpSp>
      <p:grpSp>
        <p:nvGrpSpPr>
          <p:cNvPr id="33" name="Group 32"/>
          <p:cNvGrpSpPr/>
          <p:nvPr/>
        </p:nvGrpSpPr>
        <p:grpSpPr>
          <a:xfrm>
            <a:off x="8206041" y="2271548"/>
            <a:ext cx="2933686" cy="853624"/>
            <a:chOff x="7629304" y="1966827"/>
            <a:chExt cx="2933686" cy="853624"/>
          </a:xfrm>
        </p:grpSpPr>
        <p:sp>
          <p:nvSpPr>
            <p:cNvPr id="52" name="Rounded Rectangle 51"/>
            <p:cNvSpPr/>
            <p:nvPr/>
          </p:nvSpPr>
          <p:spPr>
            <a:xfrm>
              <a:off x="7629304" y="1966827"/>
              <a:ext cx="2933686" cy="853624"/>
            </a:xfrm>
            <a:prstGeom prst="roundRect">
              <a:avLst>
                <a:gd name="adj" fmla="val 10000"/>
              </a:avLst>
            </a:prstGeom>
            <a:solidFill>
              <a:srgbClr val="0070C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53" name="Rounded Rectangle 20"/>
            <p:cNvSpPr/>
            <p:nvPr/>
          </p:nvSpPr>
          <p:spPr>
            <a:xfrm>
              <a:off x="7654306" y="1991829"/>
              <a:ext cx="2883682" cy="80362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kern="1200">
                  <a:latin typeface="Time New Roman"/>
                </a:rPr>
                <a:t>Thuận tiện</a:t>
              </a:r>
            </a:p>
          </p:txBody>
        </p:sp>
      </p:grpSp>
      <p:grpSp>
        <p:nvGrpSpPr>
          <p:cNvPr id="34" name="Group 33"/>
          <p:cNvGrpSpPr/>
          <p:nvPr/>
        </p:nvGrpSpPr>
        <p:grpSpPr>
          <a:xfrm>
            <a:off x="4609288" y="2938123"/>
            <a:ext cx="80951" cy="1619038"/>
            <a:chOff x="4032551" y="2633402"/>
            <a:chExt cx="80951" cy="1619038"/>
          </a:xfrm>
        </p:grpSpPr>
        <p:sp>
          <p:nvSpPr>
            <p:cNvPr id="50" name="Straight Connector 21"/>
            <p:cNvSpPr/>
            <p:nvPr/>
          </p:nvSpPr>
          <p:spPr>
            <a:xfrm rot="3722564">
              <a:off x="3263507" y="3428411"/>
              <a:ext cx="1619038" cy="29019"/>
            </a:xfrm>
            <a:custGeom>
              <a:avLst/>
              <a:gdLst/>
              <a:ahLst/>
              <a:cxnLst/>
              <a:rect l="0" t="0" r="0" b="0"/>
              <a:pathLst>
                <a:path>
                  <a:moveTo>
                    <a:pt x="0" y="14509"/>
                  </a:moveTo>
                  <a:lnTo>
                    <a:pt x="1619038" y="14509"/>
                  </a:lnTo>
                </a:path>
              </a:pathLst>
            </a:custGeom>
            <a:noFill/>
            <a:ln>
              <a:solidFill>
                <a:schemeClr val="bg2">
                  <a:lumMod val="10000"/>
                </a:schemeClr>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51" name="Straight Connector 22"/>
            <p:cNvSpPr/>
            <p:nvPr/>
          </p:nvSpPr>
          <p:spPr>
            <a:xfrm rot="3722564">
              <a:off x="4032551" y="3402445"/>
              <a:ext cx="80951" cy="8095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en-US" sz="2400" b="1" kern="1200">
                <a:latin typeface="Time New Roman"/>
              </a:endParaRPr>
            </a:p>
          </p:txBody>
        </p:sp>
      </p:grpSp>
      <p:grpSp>
        <p:nvGrpSpPr>
          <p:cNvPr id="35" name="Group 34"/>
          <p:cNvGrpSpPr/>
          <p:nvPr/>
        </p:nvGrpSpPr>
        <p:grpSpPr>
          <a:xfrm>
            <a:off x="5029277" y="4035875"/>
            <a:ext cx="1707249" cy="853624"/>
            <a:chOff x="4452540" y="3731154"/>
            <a:chExt cx="1707249" cy="853624"/>
          </a:xfrm>
        </p:grpSpPr>
        <p:sp>
          <p:nvSpPr>
            <p:cNvPr id="48" name="Rounded Rectangle 47"/>
            <p:cNvSpPr/>
            <p:nvPr/>
          </p:nvSpPr>
          <p:spPr>
            <a:xfrm>
              <a:off x="4452540" y="3731154"/>
              <a:ext cx="1707249" cy="853624"/>
            </a:xfrm>
            <a:prstGeom prst="roundRect">
              <a:avLst>
                <a:gd name="adj" fmla="val 10000"/>
              </a:avLst>
            </a:prstGeom>
            <a:solidFill>
              <a:schemeClr val="accent6">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9" name="Rounded Rectangle 24"/>
            <p:cNvSpPr/>
            <p:nvPr/>
          </p:nvSpPr>
          <p:spPr>
            <a:xfrm>
              <a:off x="4477542" y="3756156"/>
              <a:ext cx="1657245" cy="80362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kern="1200">
                  <a:solidFill>
                    <a:schemeClr val="accent4">
                      <a:lumMod val="20000"/>
                      <a:lumOff val="80000"/>
                    </a:schemeClr>
                  </a:solidFill>
                  <a:latin typeface="Time New Roman"/>
                </a:rPr>
                <a:t>Nhược điểm</a:t>
              </a:r>
            </a:p>
          </p:txBody>
        </p:sp>
      </p:grpSp>
      <p:grpSp>
        <p:nvGrpSpPr>
          <p:cNvPr id="36" name="Group 35"/>
          <p:cNvGrpSpPr/>
          <p:nvPr/>
        </p:nvGrpSpPr>
        <p:grpSpPr>
          <a:xfrm>
            <a:off x="6665422" y="4091419"/>
            <a:ext cx="1611724" cy="80586"/>
            <a:chOff x="6088685" y="3786698"/>
            <a:chExt cx="1611724" cy="80586"/>
          </a:xfrm>
        </p:grpSpPr>
        <p:sp>
          <p:nvSpPr>
            <p:cNvPr id="46" name="Straight Connector 25"/>
            <p:cNvSpPr/>
            <p:nvPr/>
          </p:nvSpPr>
          <p:spPr>
            <a:xfrm rot="20145032">
              <a:off x="6088685" y="3812481"/>
              <a:ext cx="1611724" cy="29019"/>
            </a:xfrm>
            <a:custGeom>
              <a:avLst/>
              <a:gdLst/>
              <a:ahLst/>
              <a:cxnLst/>
              <a:rect l="0" t="0" r="0" b="0"/>
              <a:pathLst>
                <a:path>
                  <a:moveTo>
                    <a:pt x="0" y="14509"/>
                  </a:moveTo>
                  <a:lnTo>
                    <a:pt x="1611724" y="14509"/>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47" name="Straight Connector 26"/>
            <p:cNvSpPr/>
            <p:nvPr/>
          </p:nvSpPr>
          <p:spPr>
            <a:xfrm rot="20145032">
              <a:off x="6854254" y="3786698"/>
              <a:ext cx="80586" cy="8058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en-US" sz="2400" b="1" kern="1200">
                <a:latin typeface="Time New Roman"/>
              </a:endParaRPr>
            </a:p>
          </p:txBody>
        </p:sp>
      </p:grpSp>
      <p:grpSp>
        <p:nvGrpSpPr>
          <p:cNvPr id="37" name="Group 36"/>
          <p:cNvGrpSpPr/>
          <p:nvPr/>
        </p:nvGrpSpPr>
        <p:grpSpPr>
          <a:xfrm>
            <a:off x="8206041" y="3253217"/>
            <a:ext cx="2959056" cy="1095038"/>
            <a:chOff x="7629304" y="2948496"/>
            <a:chExt cx="2959056" cy="1095038"/>
          </a:xfrm>
        </p:grpSpPr>
        <p:sp>
          <p:nvSpPr>
            <p:cNvPr id="44" name="Rounded Rectangle 43"/>
            <p:cNvSpPr/>
            <p:nvPr/>
          </p:nvSpPr>
          <p:spPr>
            <a:xfrm>
              <a:off x="7629304" y="2948496"/>
              <a:ext cx="2959056" cy="1095038"/>
            </a:xfrm>
            <a:prstGeom prst="roundRect">
              <a:avLst>
                <a:gd name="adj" fmla="val 10000"/>
              </a:avLst>
            </a:prstGeom>
            <a:solidFill>
              <a:schemeClr val="accent6">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5" name="Rounded Rectangle 28"/>
            <p:cNvSpPr/>
            <p:nvPr/>
          </p:nvSpPr>
          <p:spPr>
            <a:xfrm>
              <a:off x="7661377" y="2980569"/>
              <a:ext cx="2894910" cy="10308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pt-BR" sz="2400" b="1" kern="1200">
                  <a:latin typeface="Time New Roman"/>
                </a:rPr>
                <a:t>phải sử dụng phương tiện điện tử kết nối mạng</a:t>
              </a:r>
              <a:endParaRPr lang="en-US" sz="2400" b="1" kern="1200">
                <a:latin typeface="Time New Roman"/>
              </a:endParaRPr>
            </a:p>
          </p:txBody>
        </p:sp>
      </p:grpSp>
      <p:grpSp>
        <p:nvGrpSpPr>
          <p:cNvPr id="38" name="Group 37"/>
          <p:cNvGrpSpPr/>
          <p:nvPr/>
        </p:nvGrpSpPr>
        <p:grpSpPr>
          <a:xfrm>
            <a:off x="6682558" y="4709990"/>
            <a:ext cx="1577450" cy="78872"/>
            <a:chOff x="6105821" y="4405269"/>
            <a:chExt cx="1577450" cy="78872"/>
          </a:xfrm>
        </p:grpSpPr>
        <p:sp>
          <p:nvSpPr>
            <p:cNvPr id="42" name="Straight Connector 29"/>
            <p:cNvSpPr/>
            <p:nvPr/>
          </p:nvSpPr>
          <p:spPr>
            <a:xfrm rot="1279092">
              <a:off x="6105821" y="4430196"/>
              <a:ext cx="1577450" cy="29019"/>
            </a:xfrm>
            <a:custGeom>
              <a:avLst/>
              <a:gdLst/>
              <a:ahLst/>
              <a:cxnLst/>
              <a:rect l="0" t="0" r="0" b="0"/>
              <a:pathLst>
                <a:path>
                  <a:moveTo>
                    <a:pt x="0" y="14509"/>
                  </a:moveTo>
                  <a:lnTo>
                    <a:pt x="1577450" y="14509"/>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43" name="Straight Connector 30"/>
            <p:cNvSpPr/>
            <p:nvPr/>
          </p:nvSpPr>
          <p:spPr>
            <a:xfrm rot="1279092">
              <a:off x="6855110" y="4405269"/>
              <a:ext cx="78872" cy="7887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en-US" sz="2400" b="1" kern="1200">
                <a:latin typeface="Time New Roman"/>
              </a:endParaRPr>
            </a:p>
          </p:txBody>
        </p:sp>
      </p:grpSp>
      <p:grpSp>
        <p:nvGrpSpPr>
          <p:cNvPr id="39" name="Group 38"/>
          <p:cNvGrpSpPr/>
          <p:nvPr/>
        </p:nvGrpSpPr>
        <p:grpSpPr>
          <a:xfrm>
            <a:off x="8206041" y="4476299"/>
            <a:ext cx="2933686" cy="1119733"/>
            <a:chOff x="7629304" y="4171578"/>
            <a:chExt cx="2933686" cy="1119733"/>
          </a:xfrm>
        </p:grpSpPr>
        <p:sp>
          <p:nvSpPr>
            <p:cNvPr id="40" name="Rounded Rectangle 39"/>
            <p:cNvSpPr/>
            <p:nvPr/>
          </p:nvSpPr>
          <p:spPr>
            <a:xfrm>
              <a:off x="7629304" y="4171578"/>
              <a:ext cx="2933686" cy="1119733"/>
            </a:xfrm>
            <a:prstGeom prst="roundRect">
              <a:avLst>
                <a:gd name="adj" fmla="val 10000"/>
              </a:avLst>
            </a:prstGeom>
            <a:solidFill>
              <a:schemeClr val="accent6">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1" name="Rounded Rectangle 32"/>
            <p:cNvSpPr/>
            <p:nvPr/>
          </p:nvSpPr>
          <p:spPr>
            <a:xfrm>
              <a:off x="7662100" y="4204374"/>
              <a:ext cx="2868094" cy="105414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pt-BR" sz="2400" b="1" kern="1200">
                  <a:latin typeface="Time New Roman"/>
                </a:rPr>
                <a:t>có thể gặp một số nguy cơ, phiền toái..</a:t>
              </a:r>
              <a:endParaRPr lang="en-US" sz="2400" b="1" kern="1200">
                <a:latin typeface="Time New Roman"/>
              </a:endParaRPr>
            </a:p>
          </p:txBody>
        </p:sp>
      </p:grpSp>
    </p:spTree>
    <p:extLst>
      <p:ext uri="{BB962C8B-B14F-4D97-AF65-F5344CB8AC3E}">
        <p14:creationId xmlns:p14="http://schemas.microsoft.com/office/powerpoint/2010/main" val="3652398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arn(inVertical)">
                                      <p:cBhvr>
                                        <p:cTn id="15" dur="500"/>
                                        <p:tgtEl>
                                          <p:spTgt spid="28"/>
                                        </p:tgtEl>
                                      </p:cBhvr>
                                    </p:animEffect>
                                  </p:childTnLst>
                                </p:cTn>
                              </p:par>
                              <p:par>
                                <p:cTn id="16" presetID="16" presetClass="entr" presetSubtype="21"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arn(inVertical)">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barn(inVertical)">
                                      <p:cBhvr>
                                        <p:cTn id="23" dur="500"/>
                                        <p:tgtEl>
                                          <p:spTgt spid="30"/>
                                        </p:tgtEl>
                                      </p:cBhvr>
                                    </p:animEffect>
                                  </p:childTnLst>
                                </p:cTn>
                              </p:par>
                              <p:par>
                                <p:cTn id="24" presetID="16" presetClass="entr" presetSubtype="21" fill="hold"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barn(inVertical)">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barn(inVertical)">
                                      <p:cBhvr>
                                        <p:cTn id="31" dur="500"/>
                                        <p:tgtEl>
                                          <p:spTgt spid="32"/>
                                        </p:tgtEl>
                                      </p:cBhvr>
                                    </p:animEffect>
                                  </p:childTnLst>
                                </p:cTn>
                              </p:par>
                              <p:par>
                                <p:cTn id="32" presetID="16" presetClass="entr" presetSubtype="21"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barn(inVertical)">
                                      <p:cBhvr>
                                        <p:cTn id="34" dur="50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barn(inVertical)">
                                      <p:cBhvr>
                                        <p:cTn id="39" dur="500"/>
                                        <p:tgtEl>
                                          <p:spTgt spid="34"/>
                                        </p:tgtEl>
                                      </p:cBhvr>
                                    </p:animEffect>
                                  </p:childTnLst>
                                </p:cTn>
                              </p:par>
                              <p:par>
                                <p:cTn id="40" presetID="16" presetClass="entr" presetSubtype="21" fill="hold"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barn(inVertical)">
                                      <p:cBhvr>
                                        <p:cTn id="42" dur="500"/>
                                        <p:tgtEl>
                                          <p:spTgt spid="3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barn(inVertical)">
                                      <p:cBhvr>
                                        <p:cTn id="47" dur="500"/>
                                        <p:tgtEl>
                                          <p:spTgt spid="36"/>
                                        </p:tgtEl>
                                      </p:cBhvr>
                                    </p:animEffect>
                                  </p:childTnLst>
                                </p:cTn>
                              </p:par>
                              <p:par>
                                <p:cTn id="48" presetID="16" presetClass="entr" presetSubtype="21" fill="hold" nodeType="with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barn(inVertical)">
                                      <p:cBhvr>
                                        <p:cTn id="50" dur="500"/>
                                        <p:tgtEl>
                                          <p:spTgt spid="37"/>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barn(inVertical)">
                                      <p:cBhvr>
                                        <p:cTn id="55" dur="500"/>
                                        <p:tgtEl>
                                          <p:spTgt spid="38"/>
                                        </p:tgtEl>
                                      </p:cBhvr>
                                    </p:animEffect>
                                  </p:childTnLst>
                                </p:cTn>
                              </p:par>
                              <p:par>
                                <p:cTn id="56" presetID="16" presetClass="entr" presetSubtype="21" fill="hold"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barn(inVertical)">
                                      <p:cBhvr>
                                        <p:cTn id="5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2950094081"/>
              </p:ext>
            </p:extLst>
          </p:nvPr>
        </p:nvGraphicFramePr>
        <p:xfrm>
          <a:off x="410001" y="503023"/>
          <a:ext cx="11265165" cy="52948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872634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039741" y="956603"/>
            <a:ext cx="2300056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5" name="Rectangle 4"/>
          <p:cNvSpPr/>
          <p:nvPr/>
        </p:nvSpPr>
        <p:spPr>
          <a:xfrm>
            <a:off x="450675" y="1361357"/>
            <a:ext cx="11521440" cy="3416320"/>
          </a:xfrm>
          <a:prstGeom prst="rect">
            <a:avLst/>
          </a:prstGeom>
        </p:spPr>
        <p:txBody>
          <a:bodyPr wrap="square">
            <a:spAutoFit/>
          </a:bodyPr>
          <a:lstStyle/>
          <a:p>
            <a:pPr>
              <a:lnSpc>
                <a:spcPct val="150000"/>
              </a:lnSpc>
            </a:pPr>
            <a:r>
              <a:rPr lang="pt-BR" sz="2400" b="1" dirty="0">
                <a:solidFill>
                  <a:srgbClr val="FF0000"/>
                </a:solidFill>
                <a:latin typeface="Times New Roman" panose="02020603050405020304" pitchFamily="18" charset="0"/>
                <a:ea typeface="Calibri" panose="020F0502020204030204" pitchFamily="34" charset="0"/>
              </a:rPr>
              <a:t>* Ưu điểm: </a:t>
            </a:r>
            <a:r>
              <a:rPr lang="pt-BR" sz="2400" b="1" dirty="0">
                <a:solidFill>
                  <a:srgbClr val="020BBE"/>
                </a:solidFill>
                <a:latin typeface="Times New Roman" panose="02020603050405020304" pitchFamily="18" charset="0"/>
                <a:ea typeface="Calibri" panose="020F0502020204030204" pitchFamily="34" charset="0"/>
              </a:rPr>
              <a:t>Dịch vụ thư truyền thống có thể chuyển thư bằng các phương tiện khác nhau: máy bay, tàu, xe, người,.. tới mọi nơi không cần các thiết bị điện tử, kết nối mạng</a:t>
            </a:r>
            <a:endParaRPr lang="en-US" sz="2400" b="1" dirty="0">
              <a:solidFill>
                <a:srgbClr val="020BBE"/>
              </a:solidFill>
              <a:latin typeface="Times New Roman" panose="02020603050405020304" pitchFamily="18" charset="0"/>
              <a:ea typeface="Calibri" panose="020F0502020204030204" pitchFamily="34" charset="0"/>
            </a:endParaRPr>
          </a:p>
          <a:p>
            <a:pPr>
              <a:lnSpc>
                <a:spcPct val="150000"/>
              </a:lnSpc>
            </a:pPr>
            <a:r>
              <a:rPr lang="pt-BR" sz="2400" b="1" dirty="0">
                <a:solidFill>
                  <a:srgbClr val="FF0000"/>
                </a:solidFill>
                <a:latin typeface="Times New Roman" panose="02020603050405020304" pitchFamily="18" charset="0"/>
                <a:ea typeface="Calibri" panose="020F0502020204030204" pitchFamily="34" charset="0"/>
              </a:rPr>
              <a:t>* Nhược điểm: </a:t>
            </a:r>
            <a:r>
              <a:rPr lang="pt-BR" sz="2400" b="1" dirty="0">
                <a:solidFill>
                  <a:srgbClr val="020BBE"/>
                </a:solidFill>
                <a:latin typeface="Times New Roman" panose="02020603050405020304" pitchFamily="18" charset="0"/>
                <a:ea typeface="Calibri" panose="020F0502020204030204" pitchFamily="34" charset="0"/>
              </a:rPr>
              <a:t>Chi phí cao, thời gian chuyển thư dài, số lượng thư gửi và nhận bị hạn chế, có thể bị chuyển nhầm hoặc thất lạc. Có trường hợp gặp thư phá hoại như là thư có tẩm thuốc độc,..</a:t>
            </a:r>
            <a:endParaRPr lang="en-US" sz="2400" b="1" dirty="0">
              <a:solidFill>
                <a:srgbClr val="020BBE"/>
              </a:solidFill>
              <a:latin typeface="Times New Roman" panose="02020603050405020304" pitchFamily="18" charset="0"/>
              <a:ea typeface="Calibri" panose="020F0502020204030204" pitchFamily="34" charset="0"/>
            </a:endParaRPr>
          </a:p>
        </p:txBody>
      </p:sp>
      <p:sp>
        <p:nvSpPr>
          <p:cNvPr id="6" name="Rectangle 5"/>
          <p:cNvSpPr/>
          <p:nvPr/>
        </p:nvSpPr>
        <p:spPr>
          <a:xfrm>
            <a:off x="542115" y="1941712"/>
            <a:ext cx="11338560" cy="1695144"/>
          </a:xfrm>
          <a:prstGeom prst="rect">
            <a:avLst/>
          </a:prstGeom>
        </p:spPr>
        <p:txBody>
          <a:bodyPr wrap="square">
            <a:spAutoFit/>
          </a:bodyPr>
          <a:lstStyle/>
          <a:p>
            <a:pPr>
              <a:lnSpc>
                <a:spcPct val="150000"/>
              </a:lnSpc>
            </a:pPr>
            <a:r>
              <a:rPr lang="pt-BR" sz="2400" b="1" dirty="0">
                <a:latin typeface="Times New Roman" panose="02020603050405020304" pitchFamily="18" charset="0"/>
                <a:ea typeface="Calibri" panose="020F0502020204030204" pitchFamily="34" charset="0"/>
              </a:rPr>
              <a:t>- </a:t>
            </a:r>
            <a:r>
              <a:rPr lang="pt-BR" sz="2400" b="1" dirty="0">
                <a:solidFill>
                  <a:srgbClr val="0070C0"/>
                </a:solidFill>
                <a:latin typeface="Times New Roman" panose="02020603050405020304" pitchFamily="18" charset="0"/>
                <a:ea typeface="Calibri" panose="020F0502020204030204" pitchFamily="34" charset="0"/>
              </a:rPr>
              <a:t>Dịch vụ thư điện tử </a:t>
            </a:r>
            <a:r>
              <a:rPr lang="pt-BR" sz="2400" b="1" dirty="0">
                <a:latin typeface="Times New Roman" panose="02020603050405020304" pitchFamily="18" charset="0"/>
                <a:ea typeface="Calibri" panose="020F0502020204030204" pitchFamily="34" charset="0"/>
              </a:rPr>
              <a:t>ra đời đã giúp cho dịch vụ thư truyền thống giảm bớt những khó khăn, khắc phục được nhiều hạn chế, số lượng thư gửi qua đường bưu điện đã giảm rất nhiều, các chi phí cho việc vận chuyển này cũng giảm đáng kể.</a:t>
            </a:r>
            <a:endParaRPr lang="en-US" sz="2400" b="1" dirty="0"/>
          </a:p>
        </p:txBody>
      </p:sp>
      <p:sp>
        <p:nvSpPr>
          <p:cNvPr id="2" name="Rectangle 1"/>
          <p:cNvSpPr/>
          <p:nvPr/>
        </p:nvSpPr>
        <p:spPr>
          <a:xfrm>
            <a:off x="1101856" y="217999"/>
            <a:ext cx="10764242" cy="1126462"/>
          </a:xfrm>
          <a:prstGeom prst="rect">
            <a:avLst/>
          </a:prstGeom>
        </p:spPr>
        <p:txBody>
          <a:bodyPr wrap="square">
            <a:spAutoFit/>
          </a:bodyPr>
          <a:lstStyle/>
          <a:p>
            <a:pPr>
              <a:lnSpc>
                <a:spcPct val="120000"/>
              </a:lnSpc>
              <a:spcBef>
                <a:spcPts val="600"/>
              </a:spcBef>
              <a:spcAft>
                <a:spcPts val="600"/>
              </a:spcAft>
            </a:pPr>
            <a:r>
              <a:rPr lang="pt-BR" sz="2800" b="1" dirty="0">
                <a:solidFill>
                  <a:srgbClr val="C00000"/>
                </a:solidFill>
                <a:latin typeface="Times New Roman" panose="02020603050405020304" pitchFamily="18" charset="0"/>
                <a:ea typeface="Calibri" panose="020F0502020204030204" pitchFamily="34" charset="0"/>
              </a:rPr>
              <a:t>Em hãy nêu các ưu điểm và hạn chế của dịch vụ thư truyền thống. Các điểm đó đã thay đổi thế nào khi ta sử dụng dịch vụ thư điện tử?</a:t>
            </a:r>
            <a:endParaRPr lang="en-US" sz="2800" b="1" dirty="0">
              <a:solidFill>
                <a:srgbClr val="C0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053674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0" nodeType="clickEffect">
                                  <p:stCondLst>
                                    <p:cond delay="0"/>
                                  </p:stCondLst>
                                  <p:childTnLst>
                                    <p:animEffect transition="out" filter="barn(inVertical)">
                                      <p:cBhvr>
                                        <p:cTn id="16" dur="500"/>
                                        <p:tgtEl>
                                          <p:spTgt spid="5">
                                            <p:txEl>
                                              <p:pRg st="0" end="0"/>
                                            </p:txEl>
                                          </p:spTgt>
                                        </p:tgtEl>
                                      </p:cBhvr>
                                    </p:animEffect>
                                    <p:set>
                                      <p:cBhvr>
                                        <p:cTn id="17" dur="1" fill="hold">
                                          <p:stCondLst>
                                            <p:cond delay="499"/>
                                          </p:stCondLst>
                                        </p:cTn>
                                        <p:tgtEl>
                                          <p:spTgt spid="5">
                                            <p:txEl>
                                              <p:pRg st="0" end="0"/>
                                            </p:txEl>
                                          </p:spTgt>
                                        </p:tgtEl>
                                        <p:attrNameLst>
                                          <p:attrName>style.visibility</p:attrName>
                                        </p:attrNameLst>
                                      </p:cBhvr>
                                      <p:to>
                                        <p:strVal val="hidden"/>
                                      </p:to>
                                    </p:set>
                                  </p:childTnLst>
                                </p:cTn>
                              </p:par>
                              <p:par>
                                <p:cTn id="18" presetID="16" presetClass="exit" presetSubtype="21" fill="hold" grpId="0" nodeType="withEffect">
                                  <p:stCondLst>
                                    <p:cond delay="0"/>
                                  </p:stCondLst>
                                  <p:childTnLst>
                                    <p:animEffect transition="out" filter="barn(inVertical)">
                                      <p:cBhvr>
                                        <p:cTn id="19" dur="500"/>
                                        <p:tgtEl>
                                          <p:spTgt spid="5">
                                            <p:txEl>
                                              <p:pRg st="1" end="1"/>
                                            </p:txEl>
                                          </p:spTgt>
                                        </p:tgtEl>
                                      </p:cBhvr>
                                    </p:animEffect>
                                    <p:set>
                                      <p:cBhvr>
                                        <p:cTn id="20" dur="1" fill="hold">
                                          <p:stCondLst>
                                            <p:cond delay="499"/>
                                          </p:stCondLst>
                                        </p:cTn>
                                        <p:tgtEl>
                                          <p:spTgt spid="5">
                                            <p:txEl>
                                              <p:pRg st="1" end="1"/>
                                            </p:txEl>
                                          </p:spTgt>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720378" y="1628921"/>
            <a:ext cx="10848770" cy="3422475"/>
          </a:xfrm>
          <a:prstGeom prst="rect">
            <a:avLst/>
          </a:prstGeom>
        </p:spPr>
        <p:txBody>
          <a:bodyPr wrap="square">
            <a:spAutoFit/>
          </a:bodyPr>
          <a:lstStyle/>
          <a:p>
            <a:pPr algn="just">
              <a:lnSpc>
                <a:spcPct val="120000"/>
              </a:lnSpc>
              <a:spcBef>
                <a:spcPts val="600"/>
              </a:spcBef>
              <a:spcAft>
                <a:spcPts val="600"/>
              </a:spcAft>
            </a:pPr>
            <a:r>
              <a:rPr lang="pt-BR" sz="3200" dirty="0">
                <a:latin typeface="Times New Roman" panose="02020603050405020304" pitchFamily="18" charset="0"/>
                <a:ea typeface="Calibri" panose="020F0502020204030204" pitchFamily="34" charset="0"/>
              </a:rPr>
              <a:t> </a:t>
            </a:r>
            <a:r>
              <a:rPr lang="vi-VN" sz="2800" dirty="0">
                <a:solidFill>
                  <a:srgbClr val="002060"/>
                </a:solidFill>
                <a:latin typeface="Times New Roman" panose="02020603050405020304" pitchFamily="18" charset="0"/>
                <a:ea typeface="Calibri" panose="020F0502020204030204" pitchFamily="34" charset="0"/>
              </a:rPr>
              <a:t>- Hiện nay, mặc dù thư điện tử được sử dụng phổ biến, nhưng các phương thức liên lạc khác vẫn được duy trì. Ở những vùng khó khăn về điều kiện giao thông, không có Internet thì các phương thức liên lạc truyền thống vẫn rất cần thiết.</a:t>
            </a:r>
          </a:p>
          <a:p>
            <a:pPr algn="just">
              <a:lnSpc>
                <a:spcPct val="120000"/>
              </a:lnSpc>
              <a:spcBef>
                <a:spcPts val="600"/>
              </a:spcBef>
              <a:spcAft>
                <a:spcPts val="600"/>
              </a:spcAft>
            </a:pPr>
            <a:r>
              <a:rPr lang="vi-VN" sz="2800" dirty="0">
                <a:solidFill>
                  <a:srgbClr val="002060"/>
                </a:solidFill>
                <a:latin typeface="Times New Roman" panose="02020603050405020304" pitchFamily="18" charset="0"/>
                <a:ea typeface="Calibri" panose="020F0502020204030204" pitchFamily="34" charset="0"/>
              </a:rPr>
              <a:t>- Không nên sử dụng thư điện tử vào mục đích không lành mạnh, vi phạm pháp luật.</a:t>
            </a:r>
          </a:p>
        </p:txBody>
      </p:sp>
      <p:sp>
        <p:nvSpPr>
          <p:cNvPr id="4" name="Rectangle 3"/>
          <p:cNvSpPr/>
          <p:nvPr/>
        </p:nvSpPr>
        <p:spPr>
          <a:xfrm>
            <a:off x="2562376" y="856586"/>
            <a:ext cx="6492483" cy="683264"/>
          </a:xfrm>
          <a:prstGeom prst="rect">
            <a:avLst/>
          </a:prstGeom>
        </p:spPr>
        <p:txBody>
          <a:bodyPr wrap="none">
            <a:spAutoFit/>
          </a:bodyPr>
          <a:lstStyle/>
          <a:p>
            <a:pPr algn="just">
              <a:lnSpc>
                <a:spcPct val="120000"/>
              </a:lnSpc>
            </a:pPr>
            <a:r>
              <a:rPr lang="pt-BR" sz="3200" b="1" dirty="0">
                <a:latin typeface="Times New Roman" panose="02020603050405020304" pitchFamily="18" charset="0"/>
                <a:ea typeface="Calibri" panose="020F0502020204030204" pitchFamily="34" charset="0"/>
              </a:rPr>
              <a:t>Chúng ta nên lưu ý một số điều sau:</a:t>
            </a:r>
            <a:endParaRPr lang="en-US" sz="3200" b="1"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5855515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4664173" y="605664"/>
            <a:ext cx="2156360" cy="631711"/>
          </a:xfrm>
          <a:prstGeom prst="rect">
            <a:avLst/>
          </a:prstGeom>
        </p:spPr>
        <p:txBody>
          <a:bodyPr wrap="none">
            <a:spAutoFit/>
          </a:bodyPr>
          <a:lstStyle/>
          <a:p>
            <a:pPr algn="just">
              <a:lnSpc>
                <a:spcPct val="120000"/>
              </a:lnSpc>
            </a:pPr>
            <a:r>
              <a:rPr lang="pt-BR" sz="3200" b="1">
                <a:latin typeface="Times New Roman" panose="02020603050405020304" pitchFamily="18" charset="0"/>
                <a:ea typeface="Calibri" panose="020F0502020204030204" pitchFamily="34" charset="0"/>
              </a:rPr>
              <a:t>GHI NHỚ:</a:t>
            </a:r>
            <a:endParaRPr lang="en-US" sz="3200" b="1">
              <a:latin typeface="Times New Roman" panose="02020603050405020304" pitchFamily="18" charset="0"/>
              <a:ea typeface="Calibri" panose="020F0502020204030204" pitchFamily="34" charset="0"/>
            </a:endParaRPr>
          </a:p>
        </p:txBody>
      </p:sp>
      <p:pic>
        <p:nvPicPr>
          <p:cNvPr id="5" name="Picture 4"/>
          <p:cNvPicPr>
            <a:picLocks noChangeAspect="1"/>
          </p:cNvPicPr>
          <p:nvPr/>
        </p:nvPicPr>
        <p:blipFill>
          <a:blip r:embed="rId2"/>
          <a:stretch>
            <a:fillRect/>
          </a:stretch>
        </p:blipFill>
        <p:spPr>
          <a:xfrm>
            <a:off x="641973" y="1237374"/>
            <a:ext cx="11311487" cy="3453895"/>
          </a:xfrm>
          <a:prstGeom prst="rect">
            <a:avLst/>
          </a:prstGeom>
        </p:spPr>
      </p:pic>
    </p:spTree>
    <p:extLst>
      <p:ext uri="{BB962C8B-B14F-4D97-AF65-F5344CB8AC3E}">
        <p14:creationId xmlns:p14="http://schemas.microsoft.com/office/powerpoint/2010/main" val="21037817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0" y="0"/>
            <a:ext cx="11082395" cy="954107"/>
          </a:xfrm>
          <a:prstGeom prst="rect">
            <a:avLst/>
          </a:prstGeom>
          <a:noFill/>
        </p:spPr>
        <p:txBody>
          <a:bodyPr wrap="square" rtlCol="0">
            <a:spAutoFit/>
          </a:bodyPr>
          <a:lstStyle/>
          <a:p>
            <a:r>
              <a:rPr lang="en-US" altLang="en-US" sz="2800" b="1" dirty="0">
                <a:solidFill>
                  <a:srgbClr val="FF0000"/>
                </a:solidFill>
                <a:latin typeface="Time New Roman"/>
                <a:cs typeface="Times New Roman" panose="02020603050405020304" pitchFamily="18" charset="0"/>
              </a:rPr>
              <a:t>3. </a:t>
            </a:r>
            <a:r>
              <a:rPr lang="en-US" altLang="en-US" sz="2800" b="1" dirty="0" err="1">
                <a:solidFill>
                  <a:srgbClr val="FF0000"/>
                </a:solidFill>
                <a:latin typeface="Time New Roman"/>
                <a:cs typeface="Times New Roman" panose="02020603050405020304" pitchFamily="18" charset="0"/>
              </a:rPr>
              <a:t>Thực</a:t>
            </a:r>
            <a:r>
              <a:rPr lang="en-US" altLang="en-US" sz="2800" b="1" dirty="0">
                <a:solidFill>
                  <a:srgbClr val="FF0000"/>
                </a:solidFill>
                <a:latin typeface="Time New Roman"/>
                <a:cs typeface="Times New Roman" panose="02020603050405020304" pitchFamily="18" charset="0"/>
              </a:rPr>
              <a:t> </a:t>
            </a:r>
            <a:r>
              <a:rPr lang="en-US" altLang="en-US" sz="2800" b="1" dirty="0" err="1">
                <a:solidFill>
                  <a:srgbClr val="FF0000"/>
                </a:solidFill>
                <a:latin typeface="Time New Roman"/>
                <a:cs typeface="Times New Roman" panose="02020603050405020304" pitchFamily="18" charset="0"/>
              </a:rPr>
              <a:t>hành</a:t>
            </a:r>
            <a:r>
              <a:rPr lang="en-US" altLang="en-US" sz="2800" b="1" dirty="0">
                <a:solidFill>
                  <a:srgbClr val="FF0000"/>
                </a:solidFill>
                <a:latin typeface="Time New Roman"/>
                <a:cs typeface="Times New Roman" panose="02020603050405020304" pitchFamily="18" charset="0"/>
              </a:rPr>
              <a:t>:  </a:t>
            </a:r>
            <a:r>
              <a:rPr lang="vi-VN" altLang="en-US" sz="2800" b="1" dirty="0">
                <a:solidFill>
                  <a:srgbClr val="FF0000"/>
                </a:solidFill>
                <a:latin typeface="Time New Roman"/>
                <a:cs typeface="Times New Roman" panose="02020603050405020304" pitchFamily="18" charset="0"/>
              </a:rPr>
              <a:t>Đăng ký tài khoản, đăng nhập, đăng xuất và gửi thư điện tử</a:t>
            </a:r>
            <a:endParaRPr lang="en-US" altLang="en-US" sz="2800" b="1" dirty="0">
              <a:solidFill>
                <a:srgbClr val="FF0000"/>
              </a:solidFill>
              <a:latin typeface="Time New Roman"/>
              <a:cs typeface="Times New Roman" panose="02020603050405020304" pitchFamily="18" charset="0"/>
            </a:endParaRPr>
          </a:p>
        </p:txBody>
      </p:sp>
      <p:sp>
        <p:nvSpPr>
          <p:cNvPr id="11" name="TextBox 10"/>
          <p:cNvSpPr txBox="1">
            <a:spLocks noChangeArrowheads="1"/>
          </p:cNvSpPr>
          <p:nvPr/>
        </p:nvSpPr>
        <p:spPr bwMode="auto">
          <a:xfrm>
            <a:off x="1996463" y="1215717"/>
            <a:ext cx="8035875" cy="523220"/>
          </a:xfrm>
          <a:prstGeom prst="rect">
            <a:avLst/>
          </a:prstGeom>
          <a:noFill/>
          <a:ln w="9525">
            <a:no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800" dirty="0" err="1"/>
              <a:t>Học</a:t>
            </a:r>
            <a:r>
              <a:rPr lang="en-US" altLang="en-US" sz="2800" dirty="0"/>
              <a:t> </a:t>
            </a:r>
            <a:r>
              <a:rPr lang="en-US" altLang="en-US" sz="2800" dirty="0" err="1"/>
              <a:t>sinh</a:t>
            </a:r>
            <a:r>
              <a:rPr lang="en-US" altLang="en-US" sz="2800" dirty="0"/>
              <a:t> </a:t>
            </a:r>
            <a:r>
              <a:rPr kumimoji="0" lang="en-US" altLang="en-US" sz="2800" b="0" u="none" strike="noStrike" kern="1200" cap="none" spc="0" normalizeH="0" baseline="0" noProof="0" dirty="0" err="1">
                <a:ln>
                  <a:noFill/>
                </a:ln>
                <a:effectLst/>
                <a:uLnTx/>
                <a:uFillTx/>
              </a:rPr>
              <a:t>thảo</a:t>
            </a:r>
            <a:r>
              <a:rPr kumimoji="0" lang="en-US" altLang="en-US" sz="2800" b="0" u="none" strike="noStrike" kern="1200" cap="none" spc="0" normalizeH="0" noProof="0" dirty="0">
                <a:ln>
                  <a:noFill/>
                </a:ln>
                <a:effectLst/>
                <a:uLnTx/>
                <a:uFillTx/>
              </a:rPr>
              <a:t> </a:t>
            </a:r>
            <a:r>
              <a:rPr kumimoji="0" lang="en-US" altLang="en-US" sz="2800" b="0" u="none" strike="noStrike" kern="1200" cap="none" spc="0" normalizeH="0" noProof="0" dirty="0" err="1">
                <a:ln>
                  <a:noFill/>
                </a:ln>
                <a:effectLst/>
                <a:uLnTx/>
                <a:uFillTx/>
              </a:rPr>
              <a:t>luận</a:t>
            </a:r>
            <a:r>
              <a:rPr kumimoji="0" lang="en-US" altLang="en-US" sz="2800" b="0" u="none" strike="noStrike" kern="1200" cap="none" spc="0" normalizeH="0" noProof="0" dirty="0">
                <a:ln>
                  <a:noFill/>
                </a:ln>
                <a:effectLst/>
                <a:uLnTx/>
                <a:uFillTx/>
              </a:rPr>
              <a:t> </a:t>
            </a:r>
            <a:r>
              <a:rPr kumimoji="0" lang="en-US" altLang="en-US" sz="2800" b="0" u="none" strike="noStrike" kern="1200" cap="none" spc="0" normalizeH="0" noProof="0" dirty="0" err="1">
                <a:ln>
                  <a:noFill/>
                </a:ln>
                <a:effectLst/>
                <a:uLnTx/>
                <a:uFillTx/>
              </a:rPr>
              <a:t>nhóm</a:t>
            </a:r>
            <a:r>
              <a:rPr kumimoji="0" lang="en-US" altLang="en-US" sz="2800" b="0" u="none" strike="noStrike" kern="1200" cap="none" spc="0" normalizeH="0" noProof="0" dirty="0">
                <a:ln>
                  <a:noFill/>
                </a:ln>
                <a:effectLst/>
                <a:uLnTx/>
                <a:uFillTx/>
              </a:rPr>
              <a:t> </a:t>
            </a:r>
            <a:r>
              <a:rPr lang="en-US" altLang="en-US" sz="2800" dirty="0" err="1"/>
              <a:t>bàn</a:t>
            </a:r>
            <a:r>
              <a:rPr lang="en-US" altLang="en-US" sz="2800" dirty="0"/>
              <a:t>, </a:t>
            </a:r>
            <a:r>
              <a:rPr lang="en-US" altLang="en-US" sz="2800" dirty="0" err="1"/>
              <a:t>trả</a:t>
            </a:r>
            <a:r>
              <a:rPr lang="en-US" altLang="en-US" sz="2800" dirty="0"/>
              <a:t> </a:t>
            </a:r>
            <a:r>
              <a:rPr lang="en-US" altLang="en-US" sz="2800" dirty="0" err="1"/>
              <a:t>lời</a:t>
            </a:r>
            <a:r>
              <a:rPr lang="en-US" altLang="en-US" sz="2800" dirty="0"/>
              <a:t> </a:t>
            </a:r>
            <a:r>
              <a:rPr lang="en-US" altLang="en-US" sz="2800" dirty="0" err="1"/>
              <a:t>câu</a:t>
            </a:r>
            <a:r>
              <a:rPr lang="en-US" altLang="en-US" sz="2800" dirty="0"/>
              <a:t> </a:t>
            </a:r>
            <a:r>
              <a:rPr lang="en-US" altLang="en-US" sz="2800" dirty="0" err="1"/>
              <a:t>hỏi</a:t>
            </a:r>
            <a:r>
              <a:rPr lang="en-US" altLang="en-US" sz="2800" dirty="0"/>
              <a:t>  </a:t>
            </a:r>
            <a:r>
              <a:rPr kumimoji="0" lang="en-US" altLang="en-US" sz="2800" b="0" u="none" strike="noStrike" kern="1200" cap="none" spc="0" normalizeH="0" baseline="0" noProof="0" dirty="0">
                <a:ln>
                  <a:noFill/>
                </a:ln>
                <a:effectLst/>
                <a:uLnTx/>
                <a:uFillTx/>
              </a:rPr>
              <a:t>(5</a:t>
            </a:r>
            <a:r>
              <a:rPr kumimoji="0" lang="en-US" altLang="en-US" sz="2800" b="0" u="none" strike="noStrike" kern="1200" cap="none" spc="0" normalizeH="0" noProof="0" dirty="0">
                <a:ln>
                  <a:noFill/>
                </a:ln>
                <a:effectLst/>
                <a:uLnTx/>
                <a:uFillTx/>
              </a:rPr>
              <a:t> </a:t>
            </a:r>
            <a:r>
              <a:rPr kumimoji="0" lang="en-US" altLang="en-US" sz="2800" b="0" u="none" strike="noStrike" kern="1200" cap="none" spc="0" normalizeH="0" noProof="0" dirty="0" err="1">
                <a:ln>
                  <a:noFill/>
                </a:ln>
                <a:effectLst/>
                <a:uLnTx/>
                <a:uFillTx/>
              </a:rPr>
              <a:t>phút</a:t>
            </a:r>
            <a:r>
              <a:rPr kumimoji="0" lang="en-US" altLang="en-US" sz="2800" b="0" u="none" strike="noStrike" kern="1200" cap="none" spc="0" normalizeH="0" noProof="0" dirty="0">
                <a:ln>
                  <a:noFill/>
                </a:ln>
                <a:effectLst/>
                <a:uLnTx/>
                <a:uFillTx/>
              </a:rPr>
              <a:t>)</a:t>
            </a:r>
            <a:endParaRPr kumimoji="0" lang="en-US" altLang="en-US" sz="2800" b="0" u="none" strike="noStrike" kern="1200" cap="none" spc="0" normalizeH="0" baseline="0" noProof="0" dirty="0">
              <a:ln>
                <a:noFill/>
              </a:ln>
              <a:effectLst/>
              <a:uLnTx/>
              <a:uFillTx/>
            </a:endParaRPr>
          </a:p>
        </p:txBody>
      </p:sp>
      <p:sp>
        <p:nvSpPr>
          <p:cNvPr id="13" name="TextBox 12"/>
          <p:cNvSpPr txBox="1">
            <a:spLocks noChangeArrowheads="1"/>
          </p:cNvSpPr>
          <p:nvPr/>
        </p:nvSpPr>
        <p:spPr bwMode="auto">
          <a:xfrm>
            <a:off x="766721" y="1903718"/>
            <a:ext cx="9404545" cy="523220"/>
          </a:xfrm>
          <a:prstGeom prst="rect">
            <a:avLst/>
          </a:prstGeom>
          <a:noFill/>
          <a:ln w="9525">
            <a:no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800" dirty="0" err="1">
                <a:latin typeface="Times New Roman" panose="02020603050405020304" pitchFamily="18" charset="0"/>
                <a:ea typeface="VNI-Times"/>
                <a:cs typeface="Times New Roman" panose="02020603050405020304" pitchFamily="18" charset="0"/>
              </a:rPr>
              <a:t>Câu</a:t>
            </a:r>
            <a:r>
              <a:rPr lang="en-US" altLang="en-US" sz="2800" dirty="0">
                <a:latin typeface="Times New Roman" panose="02020603050405020304" pitchFamily="18" charset="0"/>
                <a:ea typeface="VNI-Times"/>
                <a:cs typeface="Times New Roman" panose="02020603050405020304" pitchFamily="18" charset="0"/>
              </a:rPr>
              <a:t> 1: </a:t>
            </a:r>
            <a:r>
              <a:rPr lang="vi-VN" sz="2800" dirty="0">
                <a:latin typeface="Times New Roman" panose="02020603050405020304" pitchFamily="18" charset="0"/>
                <a:ea typeface="VNI-Times"/>
                <a:cs typeface="Times New Roman" panose="02020603050405020304" pitchFamily="18" charset="0"/>
              </a:rPr>
              <a:t>Để tạo tài khoản thư điện tử em thực hiện như thế nào?</a:t>
            </a:r>
            <a:endParaRPr lang="en-US" sz="2800" i="1" dirty="0"/>
          </a:p>
        </p:txBody>
      </p:sp>
      <p:sp>
        <p:nvSpPr>
          <p:cNvPr id="14" name="TextBox 13"/>
          <p:cNvSpPr txBox="1">
            <a:spLocks noChangeArrowheads="1"/>
          </p:cNvSpPr>
          <p:nvPr/>
        </p:nvSpPr>
        <p:spPr bwMode="auto">
          <a:xfrm>
            <a:off x="728870" y="2694283"/>
            <a:ext cx="11463130" cy="523220"/>
          </a:xfrm>
          <a:prstGeom prst="rect">
            <a:avLst/>
          </a:prstGeom>
          <a:noFill/>
          <a:ln w="9525">
            <a:no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800" dirty="0" err="1">
                <a:latin typeface="Times New Roman" panose="02020603050405020304" pitchFamily="18" charset="0"/>
                <a:ea typeface="VNI-Times"/>
                <a:cs typeface="Times New Roman" panose="02020603050405020304" pitchFamily="18" charset="0"/>
              </a:rPr>
              <a:t>Câu</a:t>
            </a:r>
            <a:r>
              <a:rPr lang="en-US" altLang="en-US" sz="2800" dirty="0">
                <a:latin typeface="Times New Roman" panose="02020603050405020304" pitchFamily="18" charset="0"/>
                <a:ea typeface="VNI-Times"/>
                <a:cs typeface="Times New Roman" panose="02020603050405020304" pitchFamily="18" charset="0"/>
              </a:rPr>
              <a:t> 2: </a:t>
            </a:r>
            <a:r>
              <a:rPr lang="en-US" altLang="en-US" sz="2800" dirty="0" err="1">
                <a:latin typeface="Times New Roman" panose="02020603050405020304" pitchFamily="18" charset="0"/>
                <a:ea typeface="VNI-Times"/>
                <a:cs typeface="Times New Roman" panose="02020603050405020304" pitchFamily="18" charset="0"/>
              </a:rPr>
              <a:t>Nêu</a:t>
            </a:r>
            <a:r>
              <a:rPr lang="en-US" altLang="en-US" sz="2800" dirty="0">
                <a:latin typeface="Times New Roman" panose="02020603050405020304" pitchFamily="18" charset="0"/>
                <a:ea typeface="VNI-Times"/>
                <a:cs typeface="Times New Roman" panose="02020603050405020304" pitchFamily="18" charset="0"/>
              </a:rPr>
              <a:t> c</a:t>
            </a:r>
            <a:r>
              <a:rPr lang="vi-VN" sz="2800" dirty="0">
                <a:latin typeface="Times New Roman" panose="02020603050405020304" pitchFamily="18" charset="0"/>
                <a:ea typeface="VNI-Times"/>
                <a:cs typeface="Times New Roman" panose="02020603050405020304" pitchFamily="18" charset="0"/>
              </a:rPr>
              <a:t>ác bước đăng nhập hộp thư điện tử, xem nội dung thư, đăng xuất</a:t>
            </a:r>
            <a:r>
              <a:rPr lang="en-US" sz="2800" dirty="0">
                <a:latin typeface="Times New Roman" panose="02020603050405020304" pitchFamily="18" charset="0"/>
                <a:ea typeface="VNI-Times"/>
                <a:cs typeface="Times New Roman" panose="02020603050405020304" pitchFamily="18" charset="0"/>
              </a:rPr>
              <a:t>?</a:t>
            </a:r>
          </a:p>
        </p:txBody>
      </p:sp>
      <p:sp>
        <p:nvSpPr>
          <p:cNvPr id="15" name="TextBox 14"/>
          <p:cNvSpPr txBox="1">
            <a:spLocks noChangeArrowheads="1"/>
          </p:cNvSpPr>
          <p:nvPr/>
        </p:nvSpPr>
        <p:spPr bwMode="auto">
          <a:xfrm>
            <a:off x="766721" y="3507275"/>
            <a:ext cx="9935191" cy="523220"/>
          </a:xfrm>
          <a:prstGeom prst="rect">
            <a:avLst/>
          </a:prstGeom>
          <a:noFill/>
          <a:ln w="9525">
            <a:no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800" dirty="0" err="1">
                <a:latin typeface="Times New Roman" panose="02020603050405020304" pitchFamily="18" charset="0"/>
                <a:ea typeface="VNI-Times"/>
                <a:cs typeface="Times New Roman" panose="02020603050405020304" pitchFamily="18" charset="0"/>
              </a:rPr>
              <a:t>Câu</a:t>
            </a:r>
            <a:r>
              <a:rPr lang="en-US" altLang="en-US" sz="2800" dirty="0">
                <a:latin typeface="Times New Roman" panose="02020603050405020304" pitchFamily="18" charset="0"/>
                <a:ea typeface="VNI-Times"/>
                <a:cs typeface="Times New Roman" panose="02020603050405020304" pitchFamily="18" charset="0"/>
              </a:rPr>
              <a:t> 3: </a:t>
            </a:r>
            <a:r>
              <a:rPr lang="vi-VN" sz="2800" dirty="0">
                <a:latin typeface="Times New Roman" panose="02020603050405020304" pitchFamily="18" charset="0"/>
                <a:ea typeface="VNI-Times"/>
                <a:cs typeface="Times New Roman" panose="02020603050405020304" pitchFamily="18" charset="0"/>
              </a:rPr>
              <a:t>Để soạn thư mới và gửi em thực hiện như thế nào? </a:t>
            </a:r>
            <a:endParaRPr lang="en-US" sz="2800" dirty="0"/>
          </a:p>
        </p:txBody>
      </p:sp>
    </p:spTree>
    <p:extLst>
      <p:ext uri="{BB962C8B-B14F-4D97-AF65-F5344CB8AC3E}">
        <p14:creationId xmlns:p14="http://schemas.microsoft.com/office/powerpoint/2010/main" val="6545826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3" grpId="0"/>
      <p:bldP spid="14"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3706657" y="340201"/>
            <a:ext cx="5371081" cy="712101"/>
          </a:xfrm>
          <a:noFill/>
        </p:spPr>
        <p:txBody>
          <a:bodyPr>
            <a:noAutofit/>
          </a:bodyPr>
          <a:lstStyle/>
          <a:p>
            <a:r>
              <a:rPr lang="en-US" dirty="0" err="1">
                <a:solidFill>
                  <a:srgbClr val="FF0000"/>
                </a:solidFill>
                <a:effectLst>
                  <a:glow rad="228600">
                    <a:schemeClr val="accent4">
                      <a:satMod val="175000"/>
                      <a:alpha val="40000"/>
                    </a:schemeClr>
                  </a:glow>
                  <a:outerShdw blurRad="38100" dist="38100" dir="2700000" algn="tl">
                    <a:srgbClr val="000000">
                      <a:alpha val="43137"/>
                    </a:srgbClr>
                  </a:outerShdw>
                </a:effectLst>
              </a:rPr>
              <a:t>Nội</a:t>
            </a:r>
            <a:r>
              <a:rPr lang="en-US" dirty="0">
                <a:solidFill>
                  <a:srgbClr val="FF0000"/>
                </a:solidFill>
                <a:effectLst>
                  <a:glow rad="228600">
                    <a:schemeClr val="accent4">
                      <a:satMod val="175000"/>
                      <a:alpha val="40000"/>
                    </a:schemeClr>
                  </a:glow>
                  <a:outerShdw blurRad="38100" dist="38100" dir="2700000" algn="tl">
                    <a:srgbClr val="000000">
                      <a:alpha val="43137"/>
                    </a:srgbClr>
                  </a:outerShdw>
                </a:effectLst>
              </a:rPr>
              <a:t> dung </a:t>
            </a:r>
            <a:r>
              <a:rPr lang="en-US" dirty="0" err="1">
                <a:solidFill>
                  <a:srgbClr val="FF0000"/>
                </a:solidFill>
                <a:effectLst>
                  <a:glow rad="228600">
                    <a:schemeClr val="accent4">
                      <a:satMod val="175000"/>
                      <a:alpha val="40000"/>
                    </a:schemeClr>
                  </a:glow>
                  <a:outerShdw blurRad="38100" dist="38100" dir="2700000" algn="tl">
                    <a:srgbClr val="000000">
                      <a:alpha val="43137"/>
                    </a:srgbClr>
                  </a:outerShdw>
                </a:effectLst>
              </a:rPr>
              <a:t>bài</a:t>
            </a:r>
            <a:r>
              <a:rPr lang="en-US" dirty="0">
                <a:solidFill>
                  <a:srgbClr val="FF0000"/>
                </a:solidFill>
                <a:effectLst>
                  <a:glow rad="228600">
                    <a:schemeClr val="accent4">
                      <a:satMod val="175000"/>
                      <a:alpha val="40000"/>
                    </a:schemeClr>
                  </a:glow>
                  <a:outerShdw blurRad="38100" dist="38100" dir="2700000" algn="tl">
                    <a:srgbClr val="000000">
                      <a:alpha val="43137"/>
                    </a:srgbClr>
                  </a:outerShdw>
                </a:effectLst>
              </a:rPr>
              <a:t> </a:t>
            </a:r>
            <a:r>
              <a:rPr lang="en-US" dirty="0" err="1">
                <a:solidFill>
                  <a:srgbClr val="FF0000"/>
                </a:solidFill>
                <a:effectLst>
                  <a:glow rad="228600">
                    <a:schemeClr val="accent4">
                      <a:satMod val="175000"/>
                      <a:alpha val="40000"/>
                    </a:schemeClr>
                  </a:glow>
                  <a:outerShdw blurRad="38100" dist="38100" dir="2700000" algn="tl">
                    <a:srgbClr val="000000">
                      <a:alpha val="43137"/>
                    </a:srgbClr>
                  </a:outerShdw>
                </a:effectLst>
              </a:rPr>
              <a:t>học</a:t>
            </a:r>
            <a:endParaRPr lang="en-US" dirty="0">
              <a:solidFill>
                <a:srgbClr val="FF0000"/>
              </a:solidFill>
              <a:effectLst>
                <a:glow rad="228600">
                  <a:schemeClr val="accent4">
                    <a:satMod val="175000"/>
                    <a:alpha val="40000"/>
                  </a:schemeClr>
                </a:glow>
                <a:outerShdw blurRad="38100" dist="38100" dir="2700000" algn="tl">
                  <a:srgbClr val="000000">
                    <a:alpha val="43137"/>
                  </a:srgbClr>
                </a:outerShdw>
              </a:effectLst>
            </a:endParaRPr>
          </a:p>
        </p:txBody>
      </p:sp>
      <p:grpSp>
        <p:nvGrpSpPr>
          <p:cNvPr id="3" name="Group 79"/>
          <p:cNvGrpSpPr>
            <a:grpSpLocks/>
          </p:cNvGrpSpPr>
          <p:nvPr/>
        </p:nvGrpSpPr>
        <p:grpSpPr bwMode="auto">
          <a:xfrm>
            <a:off x="1593007" y="3088773"/>
            <a:ext cx="8987907" cy="774701"/>
            <a:chOff x="1263" y="1706"/>
            <a:chExt cx="3893" cy="488"/>
          </a:xfrm>
        </p:grpSpPr>
        <p:grpSp>
          <p:nvGrpSpPr>
            <p:cNvPr id="4" name="Group 4"/>
            <p:cNvGrpSpPr>
              <a:grpSpLocks/>
            </p:cNvGrpSpPr>
            <p:nvPr/>
          </p:nvGrpSpPr>
          <p:grpSpPr bwMode="auto">
            <a:xfrm>
              <a:off x="1263" y="1706"/>
              <a:ext cx="384" cy="488"/>
              <a:chOff x="816" y="1832"/>
              <a:chExt cx="384" cy="488"/>
            </a:xfrm>
          </p:grpSpPr>
          <p:sp>
            <p:nvSpPr>
              <p:cNvPr id="8" name="Oval 5"/>
              <p:cNvSpPr>
                <a:spLocks noChangeArrowheads="1"/>
              </p:cNvSpPr>
              <p:nvPr/>
            </p:nvSpPr>
            <p:spPr bwMode="gray">
              <a:xfrm>
                <a:off x="816" y="1832"/>
                <a:ext cx="164" cy="463"/>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w="38100" algn="ctr">
                <a:noFill/>
                <a:round/>
                <a:headEnd/>
                <a:tailEnd/>
              </a:ln>
              <a:effectLst/>
            </p:spPr>
            <p:txBody>
              <a:bodyPr wrap="none" anchor="ctr">
                <a:spAutoFit/>
              </a:bodyPr>
              <a:lstStyle/>
              <a:p>
                <a:pPr eaLnBrk="1" hangingPunct="1">
                  <a:defRPr/>
                </a:pPr>
                <a:endParaRPr lang="vi-VN">
                  <a:solidFill>
                    <a:srgbClr val="D1D1D1"/>
                  </a:solidFill>
                  <a:latin typeface="Arial" charset="0"/>
                  <a:cs typeface="+mn-cs"/>
                </a:endParaRPr>
              </a:p>
            </p:txBody>
          </p:sp>
          <p:sp>
            <p:nvSpPr>
              <p:cNvPr id="9" name="Oval 6"/>
              <p:cNvSpPr>
                <a:spLocks noChangeArrowheads="1"/>
              </p:cNvSpPr>
              <p:nvPr/>
            </p:nvSpPr>
            <p:spPr bwMode="gray">
              <a:xfrm>
                <a:off x="816" y="1832"/>
                <a:ext cx="164" cy="463"/>
              </a:xfrm>
              <a:prstGeom prst="ellipse">
                <a:avLst/>
              </a:prstGeom>
              <a:gradFill rotWithShape="1">
                <a:gsLst>
                  <a:gs pos="0">
                    <a:schemeClr val="accent2">
                      <a:alpha val="32001"/>
                    </a:schemeClr>
                  </a:gs>
                  <a:gs pos="100000">
                    <a:schemeClr val="accent2">
                      <a:gamma/>
                      <a:shade val="0"/>
                      <a:invGamma/>
                      <a:alpha val="89999"/>
                    </a:schemeClr>
                  </a:gs>
                </a:gsLst>
                <a:lin ang="2700000" scaled="1"/>
              </a:gradFill>
              <a:ln w="38100" algn="ctr">
                <a:noFill/>
                <a:round/>
                <a:headEnd/>
                <a:tailEnd/>
              </a:ln>
              <a:effectLst/>
            </p:spPr>
            <p:txBody>
              <a:bodyPr wrap="none" anchor="ctr">
                <a:spAutoFit/>
              </a:bodyPr>
              <a:lstStyle/>
              <a:p>
                <a:pPr eaLnBrk="1" hangingPunct="1">
                  <a:defRPr/>
                </a:pPr>
                <a:endParaRPr lang="vi-VN">
                  <a:solidFill>
                    <a:srgbClr val="D1D1D1"/>
                  </a:solidFill>
                  <a:latin typeface="Arial" charset="0"/>
                  <a:cs typeface="+mn-cs"/>
                </a:endParaRPr>
              </a:p>
            </p:txBody>
          </p:sp>
          <p:sp>
            <p:nvSpPr>
              <p:cNvPr id="10" name="Oval 7"/>
              <p:cNvSpPr>
                <a:spLocks noChangeArrowheads="1"/>
              </p:cNvSpPr>
              <p:nvPr/>
            </p:nvSpPr>
            <p:spPr bwMode="gray">
              <a:xfrm>
                <a:off x="841" y="1832"/>
                <a:ext cx="334" cy="463"/>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w="38100" algn="ctr">
                <a:noFill/>
                <a:round/>
                <a:headEnd/>
                <a:tailEnd/>
              </a:ln>
              <a:effectLst/>
            </p:spPr>
            <p:txBody>
              <a:bodyPr anchor="ctr">
                <a:spAutoFit/>
              </a:bodyPr>
              <a:lstStyle/>
              <a:p>
                <a:pPr eaLnBrk="1" hangingPunct="1">
                  <a:defRPr/>
                </a:pPr>
                <a:endParaRPr lang="vi-VN">
                  <a:solidFill>
                    <a:srgbClr val="D1D1D1"/>
                  </a:solidFill>
                  <a:latin typeface="Arial" charset="0"/>
                  <a:cs typeface="+mn-cs"/>
                </a:endParaRPr>
              </a:p>
            </p:txBody>
          </p:sp>
          <p:sp>
            <p:nvSpPr>
              <p:cNvPr id="11" name="Oval 8"/>
              <p:cNvSpPr>
                <a:spLocks noChangeArrowheads="1"/>
              </p:cNvSpPr>
              <p:nvPr/>
            </p:nvSpPr>
            <p:spPr bwMode="gray">
              <a:xfrm>
                <a:off x="866" y="1857"/>
                <a:ext cx="334" cy="463"/>
              </a:xfrm>
              <a:prstGeom prst="ellipse">
                <a:avLst/>
              </a:prstGeom>
              <a:gradFill rotWithShape="1">
                <a:gsLst>
                  <a:gs pos="0">
                    <a:schemeClr val="accent2">
                      <a:gamma/>
                      <a:shade val="63529"/>
                      <a:invGamma/>
                    </a:schemeClr>
                  </a:gs>
                  <a:gs pos="100000">
                    <a:schemeClr val="accent2">
                      <a:alpha val="0"/>
                    </a:schemeClr>
                  </a:gs>
                </a:gsLst>
                <a:lin ang="2700000" scaled="1"/>
              </a:gradFill>
              <a:ln w="38100" algn="ctr">
                <a:noFill/>
                <a:round/>
                <a:headEnd/>
                <a:tailEnd/>
              </a:ln>
              <a:effectLst/>
            </p:spPr>
            <p:txBody>
              <a:bodyPr anchor="ctr">
                <a:spAutoFit/>
              </a:bodyPr>
              <a:lstStyle/>
              <a:p>
                <a:pPr eaLnBrk="1" hangingPunct="1">
                  <a:defRPr/>
                </a:pPr>
                <a:endParaRPr lang="vi-VN">
                  <a:solidFill>
                    <a:srgbClr val="D1D1D1"/>
                  </a:solidFill>
                  <a:latin typeface="Arial" charset="0"/>
                  <a:cs typeface="+mn-cs"/>
                </a:endParaRPr>
              </a:p>
            </p:txBody>
          </p:sp>
          <p:sp>
            <p:nvSpPr>
              <p:cNvPr id="12" name="Oval 9"/>
              <p:cNvSpPr>
                <a:spLocks noChangeArrowheads="1"/>
              </p:cNvSpPr>
              <p:nvPr/>
            </p:nvSpPr>
            <p:spPr bwMode="gray">
              <a:xfrm>
                <a:off x="859" y="1832"/>
                <a:ext cx="300" cy="463"/>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13" name="Oval 10"/>
              <p:cNvSpPr>
                <a:spLocks noChangeArrowheads="1"/>
              </p:cNvSpPr>
              <p:nvPr/>
            </p:nvSpPr>
            <p:spPr bwMode="gray">
              <a:xfrm>
                <a:off x="864" y="1919"/>
                <a:ext cx="291"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14" name="Oval 11"/>
              <p:cNvSpPr>
                <a:spLocks noChangeArrowheads="1"/>
              </p:cNvSpPr>
              <p:nvPr/>
            </p:nvSpPr>
            <p:spPr bwMode="gray">
              <a:xfrm>
                <a:off x="868" y="1921"/>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15" name="Oval 12"/>
              <p:cNvSpPr>
                <a:spLocks noChangeArrowheads="1"/>
              </p:cNvSpPr>
              <p:nvPr/>
            </p:nvSpPr>
            <p:spPr bwMode="gray">
              <a:xfrm>
                <a:off x="871" y="1923"/>
                <a:ext cx="270"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16" name="Oval 13"/>
              <p:cNvSpPr>
                <a:spLocks noChangeArrowheads="1"/>
              </p:cNvSpPr>
              <p:nvPr/>
            </p:nvSpPr>
            <p:spPr bwMode="gray">
              <a:xfrm>
                <a:off x="886" y="1931"/>
                <a:ext cx="240"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grpSp>
        <p:sp>
          <p:nvSpPr>
            <p:cNvPr id="5" name="Line 14"/>
            <p:cNvSpPr>
              <a:spLocks noChangeShapeType="1"/>
            </p:cNvSpPr>
            <p:nvPr/>
          </p:nvSpPr>
          <p:spPr bwMode="auto">
            <a:xfrm>
              <a:off x="1584" y="2100"/>
              <a:ext cx="2785" cy="0"/>
            </a:xfrm>
            <a:prstGeom prst="line">
              <a:avLst/>
            </a:prstGeom>
            <a:noFill/>
            <a:ln w="25400">
              <a:solidFill>
                <a:schemeClr val="tx2"/>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pPr eaLnBrk="1" hangingPunct="1">
                <a:defRPr/>
              </a:pPr>
              <a:endParaRPr lang="en-US">
                <a:solidFill>
                  <a:srgbClr val="D1D1D1"/>
                </a:solidFill>
                <a:cs typeface="+mn-cs"/>
              </a:endParaRPr>
            </a:p>
          </p:txBody>
        </p:sp>
        <p:sp>
          <p:nvSpPr>
            <p:cNvPr id="6" name="Text Box 15"/>
            <p:cNvSpPr txBox="1">
              <a:spLocks noChangeArrowheads="1"/>
            </p:cNvSpPr>
            <p:nvPr/>
          </p:nvSpPr>
          <p:spPr bwMode="auto">
            <a:xfrm>
              <a:off x="1633" y="1788"/>
              <a:ext cx="352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2800" b="1" dirty="0" err="1">
                  <a:solidFill>
                    <a:srgbClr val="C00000"/>
                  </a:solidFill>
                </a:rPr>
                <a:t>Ưu</a:t>
              </a:r>
              <a:r>
                <a:rPr lang="en-US" altLang="en-US" sz="2800" b="1" dirty="0">
                  <a:solidFill>
                    <a:srgbClr val="C00000"/>
                  </a:solidFill>
                </a:rPr>
                <a:t>, </a:t>
              </a:r>
              <a:r>
                <a:rPr lang="en-US" altLang="en-US" sz="2800" b="1" dirty="0" err="1">
                  <a:solidFill>
                    <a:srgbClr val="C00000"/>
                  </a:solidFill>
                </a:rPr>
                <a:t>nhược</a:t>
              </a:r>
              <a:r>
                <a:rPr lang="en-US" altLang="en-US" sz="2800" b="1" dirty="0">
                  <a:solidFill>
                    <a:srgbClr val="C00000"/>
                  </a:solidFill>
                </a:rPr>
                <a:t> </a:t>
              </a:r>
              <a:r>
                <a:rPr lang="en-US" altLang="en-US" sz="2800" b="1" dirty="0" err="1">
                  <a:solidFill>
                    <a:srgbClr val="C00000"/>
                  </a:solidFill>
                </a:rPr>
                <a:t>điểm</a:t>
              </a:r>
              <a:r>
                <a:rPr lang="en-US" altLang="en-US" sz="2800" b="1" dirty="0">
                  <a:solidFill>
                    <a:srgbClr val="C00000"/>
                  </a:solidFill>
                </a:rPr>
                <a:t> </a:t>
              </a:r>
              <a:r>
                <a:rPr lang="en-US" altLang="en-US" sz="2800" b="1" dirty="0" err="1">
                  <a:solidFill>
                    <a:srgbClr val="C00000"/>
                  </a:solidFill>
                </a:rPr>
                <a:t>dịch</a:t>
              </a:r>
              <a:r>
                <a:rPr lang="en-US" altLang="en-US" sz="2800" b="1" dirty="0">
                  <a:solidFill>
                    <a:srgbClr val="C00000"/>
                  </a:solidFill>
                </a:rPr>
                <a:t> </a:t>
              </a:r>
              <a:r>
                <a:rPr lang="en-US" altLang="en-US" sz="2800" b="1" dirty="0" err="1">
                  <a:solidFill>
                    <a:srgbClr val="C00000"/>
                  </a:solidFill>
                </a:rPr>
                <a:t>vụ</a:t>
              </a:r>
              <a:r>
                <a:rPr lang="en-US" altLang="en-US" sz="2800" b="1" dirty="0">
                  <a:solidFill>
                    <a:srgbClr val="C00000"/>
                  </a:solidFill>
                </a:rPr>
                <a:t> </a:t>
              </a:r>
              <a:r>
                <a:rPr lang="en-US" altLang="en-US" sz="2800" b="1" dirty="0" err="1">
                  <a:solidFill>
                    <a:srgbClr val="C00000"/>
                  </a:solidFill>
                </a:rPr>
                <a:t>thư</a:t>
              </a:r>
              <a:r>
                <a:rPr lang="en-US" altLang="en-US" sz="2800" b="1" dirty="0">
                  <a:solidFill>
                    <a:srgbClr val="C00000"/>
                  </a:solidFill>
                </a:rPr>
                <a:t> </a:t>
              </a:r>
              <a:r>
                <a:rPr lang="en-US" altLang="en-US" sz="2800" b="1" dirty="0" err="1">
                  <a:solidFill>
                    <a:srgbClr val="C00000"/>
                  </a:solidFill>
                </a:rPr>
                <a:t>điện</a:t>
              </a:r>
              <a:r>
                <a:rPr lang="en-US" altLang="en-US" sz="2800" b="1" dirty="0">
                  <a:solidFill>
                    <a:srgbClr val="C00000"/>
                  </a:solidFill>
                </a:rPr>
                <a:t> </a:t>
              </a:r>
              <a:r>
                <a:rPr lang="en-US" altLang="en-US" sz="2800" b="1" dirty="0" err="1">
                  <a:solidFill>
                    <a:srgbClr val="C00000"/>
                  </a:solidFill>
                </a:rPr>
                <a:t>tử</a:t>
              </a:r>
              <a:endParaRPr lang="en-US" altLang="en-US" sz="2800" b="1" dirty="0">
                <a:solidFill>
                  <a:srgbClr val="C00000"/>
                </a:solidFill>
              </a:endParaRPr>
            </a:p>
          </p:txBody>
        </p:sp>
        <p:sp>
          <p:nvSpPr>
            <p:cNvPr id="7" name="Text Box 16"/>
            <p:cNvSpPr txBox="1">
              <a:spLocks noChangeArrowheads="1"/>
            </p:cNvSpPr>
            <p:nvPr/>
          </p:nvSpPr>
          <p:spPr bwMode="gray">
            <a:xfrm>
              <a:off x="1334" y="1799"/>
              <a:ext cx="24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altLang="en-US" b="1">
                  <a:solidFill>
                    <a:srgbClr val="000000"/>
                  </a:solidFill>
                  <a:cs typeface="+mn-cs"/>
                </a:rPr>
                <a:t>2</a:t>
              </a:r>
            </a:p>
          </p:txBody>
        </p:sp>
      </p:grpSp>
      <p:grpSp>
        <p:nvGrpSpPr>
          <p:cNvPr id="17" name="Group 78"/>
          <p:cNvGrpSpPr>
            <a:grpSpLocks/>
          </p:cNvGrpSpPr>
          <p:nvPr/>
        </p:nvGrpSpPr>
        <p:grpSpPr bwMode="auto">
          <a:xfrm>
            <a:off x="2757269" y="2332970"/>
            <a:ext cx="6476184" cy="744538"/>
            <a:chOff x="1248" y="1154"/>
            <a:chExt cx="2865" cy="469"/>
          </a:xfrm>
        </p:grpSpPr>
        <p:sp>
          <p:nvSpPr>
            <p:cNvPr id="18" name="Line 47"/>
            <p:cNvSpPr>
              <a:spLocks noChangeShapeType="1"/>
            </p:cNvSpPr>
            <p:nvPr/>
          </p:nvSpPr>
          <p:spPr bwMode="auto">
            <a:xfrm flipV="1">
              <a:off x="1584" y="1524"/>
              <a:ext cx="984" cy="0"/>
            </a:xfrm>
            <a:prstGeom prst="line">
              <a:avLst/>
            </a:prstGeom>
            <a:noFill/>
            <a:ln w="25400">
              <a:solidFill>
                <a:schemeClr val="tx2"/>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pPr eaLnBrk="1" hangingPunct="1">
                <a:defRPr/>
              </a:pPr>
              <a:endParaRPr lang="en-US">
                <a:solidFill>
                  <a:srgbClr val="D1D1D1"/>
                </a:solidFill>
                <a:cs typeface="+mn-cs"/>
              </a:endParaRPr>
            </a:p>
          </p:txBody>
        </p:sp>
        <p:sp>
          <p:nvSpPr>
            <p:cNvPr id="19" name="Text Box 48"/>
            <p:cNvSpPr txBox="1">
              <a:spLocks noChangeArrowheads="1"/>
            </p:cNvSpPr>
            <p:nvPr/>
          </p:nvSpPr>
          <p:spPr bwMode="auto">
            <a:xfrm>
              <a:off x="1608" y="1235"/>
              <a:ext cx="2505"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2800" b="1" dirty="0" err="1">
                  <a:solidFill>
                    <a:srgbClr val="C00000"/>
                  </a:solidFill>
                </a:rPr>
                <a:t>Thư</a:t>
              </a:r>
              <a:r>
                <a:rPr lang="en-US" altLang="en-US" sz="2800" b="1" dirty="0">
                  <a:solidFill>
                    <a:srgbClr val="C00000"/>
                  </a:solidFill>
                </a:rPr>
                <a:t> </a:t>
              </a:r>
              <a:r>
                <a:rPr lang="en-US" altLang="en-US" sz="2800" b="1" dirty="0" err="1">
                  <a:solidFill>
                    <a:srgbClr val="C00000"/>
                  </a:solidFill>
                </a:rPr>
                <a:t>điện</a:t>
              </a:r>
              <a:r>
                <a:rPr lang="en-US" altLang="en-US" sz="2800" b="1" dirty="0">
                  <a:solidFill>
                    <a:srgbClr val="C00000"/>
                  </a:solidFill>
                </a:rPr>
                <a:t> </a:t>
              </a:r>
              <a:r>
                <a:rPr lang="en-US" altLang="en-US" sz="2800" b="1" dirty="0" err="1">
                  <a:solidFill>
                    <a:srgbClr val="C00000"/>
                  </a:solidFill>
                </a:rPr>
                <a:t>tử</a:t>
              </a:r>
              <a:endParaRPr lang="en-US" altLang="en-US" sz="2800" b="1" dirty="0">
                <a:solidFill>
                  <a:srgbClr val="C00000"/>
                </a:solidFill>
              </a:endParaRPr>
            </a:p>
          </p:txBody>
        </p:sp>
        <p:grpSp>
          <p:nvGrpSpPr>
            <p:cNvPr id="20" name="Group 62"/>
            <p:cNvGrpSpPr>
              <a:grpSpLocks/>
            </p:cNvGrpSpPr>
            <p:nvPr/>
          </p:nvGrpSpPr>
          <p:grpSpPr bwMode="auto">
            <a:xfrm>
              <a:off x="1248" y="1154"/>
              <a:ext cx="358" cy="469"/>
              <a:chOff x="1248" y="1154"/>
              <a:chExt cx="358" cy="469"/>
            </a:xfrm>
          </p:grpSpPr>
          <p:grpSp>
            <p:nvGrpSpPr>
              <p:cNvPr id="21" name="Group 61"/>
              <p:cNvGrpSpPr>
                <a:grpSpLocks/>
              </p:cNvGrpSpPr>
              <p:nvPr/>
            </p:nvGrpSpPr>
            <p:grpSpPr bwMode="auto">
              <a:xfrm>
                <a:off x="1248" y="1154"/>
                <a:ext cx="358" cy="469"/>
                <a:chOff x="2016" y="866"/>
                <a:chExt cx="358" cy="469"/>
              </a:xfrm>
            </p:grpSpPr>
            <p:sp>
              <p:nvSpPr>
                <p:cNvPr id="23" name="Text Box 50"/>
                <p:cNvSpPr txBox="1">
                  <a:spLocks noChangeArrowheads="1"/>
                </p:cNvSpPr>
                <p:nvPr/>
              </p:nvSpPr>
              <p:spPr bwMode="gray">
                <a:xfrm>
                  <a:off x="2084" y="960"/>
                  <a:ext cx="24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altLang="en-US" b="1">
                      <a:solidFill>
                        <a:srgbClr val="000000"/>
                      </a:solidFill>
                      <a:cs typeface="+mn-cs"/>
                    </a:rPr>
                    <a:t>3</a:t>
                  </a:r>
                </a:p>
              </p:txBody>
            </p:sp>
            <p:sp>
              <p:nvSpPr>
                <p:cNvPr id="24" name="Oval 51"/>
                <p:cNvSpPr>
                  <a:spLocks noChangeArrowheads="1"/>
                </p:cNvSpPr>
                <p:nvPr/>
              </p:nvSpPr>
              <p:spPr bwMode="gray">
                <a:xfrm>
                  <a:off x="2016" y="872"/>
                  <a:ext cx="164" cy="463"/>
                </a:xfrm>
                <a:prstGeom prst="ellipse">
                  <a:avLst/>
                </a:prstGeom>
                <a:gradFill rotWithShape="1">
                  <a:gsLst>
                    <a:gs pos="0">
                      <a:schemeClr val="hlink"/>
                    </a:gs>
                    <a:gs pos="100000">
                      <a:schemeClr val="hlink">
                        <a:gamma/>
                        <a:shade val="46275"/>
                        <a:invGamma/>
                      </a:schemeClr>
                    </a:gs>
                  </a:gsLst>
                  <a:lin ang="5400000" scaled="1"/>
                </a:gradFill>
                <a:ln w="38100" algn="ctr">
                  <a:noFill/>
                  <a:round/>
                  <a:headEnd/>
                  <a:tailEnd/>
                </a:ln>
                <a:effectLst/>
              </p:spPr>
              <p:txBody>
                <a:bodyPr wrap="none" anchor="ctr">
                  <a:spAutoFit/>
                </a:bodyPr>
                <a:lstStyle/>
                <a:p>
                  <a:pPr eaLnBrk="1" hangingPunct="1">
                    <a:defRPr/>
                  </a:pPr>
                  <a:endParaRPr lang="vi-VN">
                    <a:solidFill>
                      <a:srgbClr val="D1D1D1"/>
                    </a:solidFill>
                    <a:latin typeface="Arial" charset="0"/>
                    <a:cs typeface="+mn-cs"/>
                  </a:endParaRPr>
                </a:p>
              </p:txBody>
            </p:sp>
            <p:sp>
              <p:nvSpPr>
                <p:cNvPr id="27" name="Oval 54"/>
                <p:cNvSpPr>
                  <a:spLocks noChangeArrowheads="1"/>
                </p:cNvSpPr>
                <p:nvPr/>
              </p:nvSpPr>
              <p:spPr bwMode="gray">
                <a:xfrm>
                  <a:off x="2040" y="871"/>
                  <a:ext cx="334" cy="463"/>
                </a:xfrm>
                <a:prstGeom prst="ellipse">
                  <a:avLst/>
                </a:prstGeom>
                <a:gradFill rotWithShape="1">
                  <a:gsLst>
                    <a:gs pos="0">
                      <a:schemeClr val="hlink">
                        <a:gamma/>
                        <a:shade val="63529"/>
                        <a:invGamma/>
                      </a:schemeClr>
                    </a:gs>
                    <a:gs pos="100000">
                      <a:schemeClr val="hlink">
                        <a:alpha val="0"/>
                      </a:schemeClr>
                    </a:gs>
                  </a:gsLst>
                  <a:lin ang="2700000" scaled="1"/>
                </a:gradFill>
                <a:ln w="38100" algn="ctr">
                  <a:noFill/>
                  <a:round/>
                  <a:headEnd/>
                  <a:tailEnd/>
                </a:ln>
                <a:effectLst/>
              </p:spPr>
              <p:txBody>
                <a:bodyPr anchor="ctr">
                  <a:spAutoFit/>
                </a:bodyPr>
                <a:lstStyle/>
                <a:p>
                  <a:pPr eaLnBrk="1" hangingPunct="1">
                    <a:defRPr/>
                  </a:pPr>
                  <a:endParaRPr lang="vi-VN">
                    <a:solidFill>
                      <a:srgbClr val="D1D1D1"/>
                    </a:solidFill>
                    <a:latin typeface="Arial" charset="0"/>
                    <a:cs typeface="+mn-cs"/>
                  </a:endParaRPr>
                </a:p>
              </p:txBody>
            </p:sp>
            <p:sp>
              <p:nvSpPr>
                <p:cNvPr id="28" name="Oval 55"/>
                <p:cNvSpPr>
                  <a:spLocks noChangeArrowheads="1"/>
                </p:cNvSpPr>
                <p:nvPr/>
              </p:nvSpPr>
              <p:spPr bwMode="gray">
                <a:xfrm>
                  <a:off x="2052" y="866"/>
                  <a:ext cx="300" cy="463"/>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29" name="Oval 56"/>
                <p:cNvSpPr>
                  <a:spLocks noChangeArrowheads="1"/>
                </p:cNvSpPr>
                <p:nvPr/>
              </p:nvSpPr>
              <p:spPr bwMode="gray">
                <a:xfrm>
                  <a:off x="2064" y="959"/>
                  <a:ext cx="291"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30" name="Oval 57"/>
                <p:cNvSpPr>
                  <a:spLocks noChangeArrowheads="1"/>
                </p:cNvSpPr>
                <p:nvPr/>
              </p:nvSpPr>
              <p:spPr bwMode="gray">
                <a:xfrm>
                  <a:off x="2068" y="961"/>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31" name="Oval 58"/>
                <p:cNvSpPr>
                  <a:spLocks noChangeArrowheads="1"/>
                </p:cNvSpPr>
                <p:nvPr/>
              </p:nvSpPr>
              <p:spPr bwMode="gray">
                <a:xfrm>
                  <a:off x="2071" y="963"/>
                  <a:ext cx="270"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32" name="Oval 59"/>
                <p:cNvSpPr>
                  <a:spLocks noChangeArrowheads="1"/>
                </p:cNvSpPr>
                <p:nvPr/>
              </p:nvSpPr>
              <p:spPr bwMode="gray">
                <a:xfrm>
                  <a:off x="2086" y="971"/>
                  <a:ext cx="240"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grpSp>
          <p:sp>
            <p:nvSpPr>
              <p:cNvPr id="22" name="Text Box 60"/>
              <p:cNvSpPr txBox="1">
                <a:spLocks noChangeArrowheads="1"/>
              </p:cNvSpPr>
              <p:nvPr/>
            </p:nvSpPr>
            <p:spPr bwMode="gray">
              <a:xfrm>
                <a:off x="1316" y="1248"/>
                <a:ext cx="24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altLang="en-US" b="1">
                    <a:solidFill>
                      <a:srgbClr val="000000"/>
                    </a:solidFill>
                    <a:cs typeface="+mn-cs"/>
                  </a:rPr>
                  <a:t>1</a:t>
                </a:r>
              </a:p>
            </p:txBody>
          </p:sp>
        </p:grpSp>
      </p:grpSp>
      <p:grpSp>
        <p:nvGrpSpPr>
          <p:cNvPr id="33" name="Group 80"/>
          <p:cNvGrpSpPr>
            <a:grpSpLocks/>
          </p:cNvGrpSpPr>
          <p:nvPr/>
        </p:nvGrpSpPr>
        <p:grpSpPr bwMode="auto">
          <a:xfrm>
            <a:off x="444487" y="4100373"/>
            <a:ext cx="11643685" cy="765176"/>
            <a:chOff x="1303" y="2282"/>
            <a:chExt cx="4423" cy="482"/>
          </a:xfrm>
        </p:grpSpPr>
        <p:sp>
          <p:nvSpPr>
            <p:cNvPr id="34" name="Line 32"/>
            <p:cNvSpPr>
              <a:spLocks noChangeShapeType="1"/>
            </p:cNvSpPr>
            <p:nvPr/>
          </p:nvSpPr>
          <p:spPr bwMode="auto">
            <a:xfrm>
              <a:off x="1584" y="2662"/>
              <a:ext cx="3334" cy="0"/>
            </a:xfrm>
            <a:prstGeom prst="line">
              <a:avLst/>
            </a:prstGeom>
            <a:noFill/>
            <a:ln w="25400">
              <a:solidFill>
                <a:schemeClr val="tx2"/>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pPr eaLnBrk="1" hangingPunct="1">
                <a:defRPr/>
              </a:pPr>
              <a:endParaRPr lang="en-US">
                <a:solidFill>
                  <a:srgbClr val="D1D1D1"/>
                </a:solidFill>
                <a:cs typeface="+mn-cs"/>
              </a:endParaRPr>
            </a:p>
          </p:txBody>
        </p:sp>
        <p:sp>
          <p:nvSpPr>
            <p:cNvPr id="35" name="Text Box 33"/>
            <p:cNvSpPr txBox="1">
              <a:spLocks noChangeArrowheads="1"/>
            </p:cNvSpPr>
            <p:nvPr/>
          </p:nvSpPr>
          <p:spPr bwMode="auto">
            <a:xfrm>
              <a:off x="1629" y="2358"/>
              <a:ext cx="4097"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vi-VN" altLang="en-US" sz="2800" b="1" dirty="0">
                  <a:solidFill>
                    <a:srgbClr val="C00000"/>
                  </a:solidFill>
                </a:rPr>
                <a:t>Đăng ký tài khoản, đăng nhập, đăng xuất và gửi </a:t>
              </a:r>
              <a:r>
                <a:rPr lang="en-US" altLang="en-US" sz="2800" b="1" dirty="0">
                  <a:solidFill>
                    <a:srgbClr val="C00000"/>
                  </a:solidFill>
                </a:rPr>
                <a:t>t</a:t>
              </a:r>
              <a:r>
                <a:rPr lang="vi-VN" altLang="en-US" sz="2800" b="1" dirty="0">
                  <a:solidFill>
                    <a:srgbClr val="C00000"/>
                  </a:solidFill>
                </a:rPr>
                <a:t>hư điện tử</a:t>
              </a:r>
              <a:endParaRPr lang="en-US" altLang="en-US" sz="2800" b="1" dirty="0">
                <a:solidFill>
                  <a:srgbClr val="C00000"/>
                </a:solidFill>
              </a:endParaRPr>
            </a:p>
          </p:txBody>
        </p:sp>
        <p:grpSp>
          <p:nvGrpSpPr>
            <p:cNvPr id="36" name="Group 63"/>
            <p:cNvGrpSpPr>
              <a:grpSpLocks/>
            </p:cNvGrpSpPr>
            <p:nvPr/>
          </p:nvGrpSpPr>
          <p:grpSpPr bwMode="auto">
            <a:xfrm>
              <a:off x="1303" y="2282"/>
              <a:ext cx="339" cy="482"/>
              <a:chOff x="1303" y="1142"/>
              <a:chExt cx="339" cy="482"/>
            </a:xfrm>
          </p:grpSpPr>
          <p:grpSp>
            <p:nvGrpSpPr>
              <p:cNvPr id="37" name="Group 64"/>
              <p:cNvGrpSpPr>
                <a:grpSpLocks/>
              </p:cNvGrpSpPr>
              <p:nvPr/>
            </p:nvGrpSpPr>
            <p:grpSpPr bwMode="auto">
              <a:xfrm>
                <a:off x="1303" y="1142"/>
                <a:ext cx="339" cy="482"/>
                <a:chOff x="2071" y="854"/>
                <a:chExt cx="339" cy="482"/>
              </a:xfrm>
            </p:grpSpPr>
            <p:sp>
              <p:nvSpPr>
                <p:cNvPr id="39" name="Text Box 65"/>
                <p:cNvSpPr txBox="1">
                  <a:spLocks noChangeArrowheads="1"/>
                </p:cNvSpPr>
                <p:nvPr/>
              </p:nvSpPr>
              <p:spPr bwMode="gray">
                <a:xfrm>
                  <a:off x="2106" y="960"/>
                  <a:ext cx="200"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altLang="en-US" b="1">
                      <a:solidFill>
                        <a:srgbClr val="000000"/>
                      </a:solidFill>
                      <a:cs typeface="+mn-cs"/>
                    </a:rPr>
                    <a:t>3</a:t>
                  </a:r>
                </a:p>
              </p:txBody>
            </p:sp>
            <p:sp>
              <p:nvSpPr>
                <p:cNvPr id="40" name="Oval 66"/>
                <p:cNvSpPr>
                  <a:spLocks noChangeArrowheads="1"/>
                </p:cNvSpPr>
                <p:nvPr/>
              </p:nvSpPr>
              <p:spPr bwMode="gray">
                <a:xfrm>
                  <a:off x="2071" y="873"/>
                  <a:ext cx="123" cy="463"/>
                </a:xfrm>
                <a:prstGeom prst="ellipse">
                  <a:avLst/>
                </a:prstGeom>
                <a:gradFill rotWithShape="1">
                  <a:gsLst>
                    <a:gs pos="0">
                      <a:schemeClr val="hlink"/>
                    </a:gs>
                    <a:gs pos="100000">
                      <a:schemeClr val="hlink">
                        <a:gamma/>
                        <a:shade val="46275"/>
                        <a:invGamma/>
                      </a:schemeClr>
                    </a:gs>
                  </a:gsLst>
                  <a:lin ang="5400000" scaled="1"/>
                </a:gradFill>
                <a:ln w="38100" algn="ctr">
                  <a:noFill/>
                  <a:round/>
                  <a:headEnd/>
                  <a:tailEnd/>
                </a:ln>
                <a:effectLst/>
              </p:spPr>
              <p:txBody>
                <a:bodyPr wrap="square" anchor="ctr">
                  <a:spAutoFit/>
                </a:bodyPr>
                <a:lstStyle/>
                <a:p>
                  <a:pPr eaLnBrk="1" hangingPunct="1">
                    <a:defRPr/>
                  </a:pPr>
                  <a:endParaRPr lang="vi-VN">
                    <a:solidFill>
                      <a:srgbClr val="D1D1D1"/>
                    </a:solidFill>
                    <a:latin typeface="Arial" charset="0"/>
                    <a:cs typeface="+mn-cs"/>
                  </a:endParaRPr>
                </a:p>
              </p:txBody>
            </p:sp>
            <p:sp>
              <p:nvSpPr>
                <p:cNvPr id="41" name="Oval 67"/>
                <p:cNvSpPr>
                  <a:spLocks noChangeArrowheads="1"/>
                </p:cNvSpPr>
                <p:nvPr/>
              </p:nvSpPr>
              <p:spPr bwMode="gray">
                <a:xfrm>
                  <a:off x="2115" y="873"/>
                  <a:ext cx="79" cy="463"/>
                </a:xfrm>
                <a:prstGeom prst="ellipse">
                  <a:avLst/>
                </a:prstGeom>
                <a:gradFill rotWithShape="1">
                  <a:gsLst>
                    <a:gs pos="0">
                      <a:schemeClr val="hlink">
                        <a:alpha val="32001"/>
                      </a:schemeClr>
                    </a:gs>
                    <a:gs pos="100000">
                      <a:schemeClr val="hlink">
                        <a:gamma/>
                        <a:shade val="0"/>
                        <a:invGamma/>
                        <a:alpha val="89999"/>
                      </a:schemeClr>
                    </a:gs>
                  </a:gsLst>
                  <a:lin ang="2700000" scaled="1"/>
                </a:gradFill>
                <a:ln w="38100" algn="ctr">
                  <a:noFill/>
                  <a:round/>
                  <a:headEnd/>
                  <a:tailEnd/>
                </a:ln>
                <a:effectLst/>
              </p:spPr>
              <p:txBody>
                <a:bodyPr wrap="square" anchor="ctr">
                  <a:spAutoFit/>
                </a:bodyPr>
                <a:lstStyle/>
                <a:p>
                  <a:pPr eaLnBrk="1" hangingPunct="1">
                    <a:defRPr/>
                  </a:pPr>
                  <a:endParaRPr lang="vi-VN">
                    <a:solidFill>
                      <a:srgbClr val="D1D1D1"/>
                    </a:solidFill>
                    <a:latin typeface="Arial" charset="0"/>
                    <a:cs typeface="+mn-cs"/>
                  </a:endParaRPr>
                </a:p>
              </p:txBody>
            </p:sp>
            <p:sp>
              <p:nvSpPr>
                <p:cNvPr id="42" name="Oval 68"/>
                <p:cNvSpPr>
                  <a:spLocks noChangeArrowheads="1"/>
                </p:cNvSpPr>
                <p:nvPr/>
              </p:nvSpPr>
              <p:spPr bwMode="gray">
                <a:xfrm>
                  <a:off x="2121" y="854"/>
                  <a:ext cx="248" cy="463"/>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wrap="square" anchor="ctr">
                  <a:spAutoFit/>
                </a:bodyPr>
                <a:lstStyle/>
                <a:p>
                  <a:pPr eaLnBrk="1" hangingPunct="1">
                    <a:defRPr/>
                  </a:pPr>
                  <a:endParaRPr lang="vi-VN">
                    <a:solidFill>
                      <a:srgbClr val="D1D1D1"/>
                    </a:solidFill>
                    <a:latin typeface="Arial" charset="0"/>
                    <a:cs typeface="+mn-cs"/>
                  </a:endParaRPr>
                </a:p>
              </p:txBody>
            </p:sp>
            <p:sp>
              <p:nvSpPr>
                <p:cNvPr id="43" name="Oval 69"/>
                <p:cNvSpPr>
                  <a:spLocks noChangeArrowheads="1"/>
                </p:cNvSpPr>
                <p:nvPr/>
              </p:nvSpPr>
              <p:spPr bwMode="gray">
                <a:xfrm>
                  <a:off x="2121" y="873"/>
                  <a:ext cx="278" cy="463"/>
                </a:xfrm>
                <a:prstGeom prst="ellipse">
                  <a:avLst/>
                </a:prstGeom>
                <a:gradFill rotWithShape="1">
                  <a:gsLst>
                    <a:gs pos="0">
                      <a:schemeClr val="hlink">
                        <a:gamma/>
                        <a:shade val="63529"/>
                        <a:invGamma/>
                      </a:schemeClr>
                    </a:gs>
                    <a:gs pos="100000">
                      <a:schemeClr val="hlink">
                        <a:alpha val="0"/>
                      </a:schemeClr>
                    </a:gs>
                  </a:gsLst>
                  <a:lin ang="2700000" scaled="1"/>
                </a:gradFill>
                <a:ln w="38100" algn="ctr">
                  <a:noFill/>
                  <a:round/>
                  <a:headEnd/>
                  <a:tailEnd/>
                </a:ln>
                <a:effectLst/>
              </p:spPr>
              <p:txBody>
                <a:bodyPr wrap="square" anchor="ctr">
                  <a:spAutoFit/>
                </a:bodyPr>
                <a:lstStyle/>
                <a:p>
                  <a:pPr eaLnBrk="1" hangingPunct="1">
                    <a:defRPr/>
                  </a:pPr>
                  <a:endParaRPr lang="vi-VN">
                    <a:solidFill>
                      <a:srgbClr val="D1D1D1"/>
                    </a:solidFill>
                    <a:latin typeface="Arial" charset="0"/>
                    <a:cs typeface="+mn-cs"/>
                  </a:endParaRPr>
                </a:p>
              </p:txBody>
            </p:sp>
            <p:sp>
              <p:nvSpPr>
                <p:cNvPr id="44" name="Oval 70"/>
                <p:cNvSpPr>
                  <a:spLocks noChangeArrowheads="1"/>
                </p:cNvSpPr>
                <p:nvPr/>
              </p:nvSpPr>
              <p:spPr bwMode="gray">
                <a:xfrm>
                  <a:off x="2106" y="866"/>
                  <a:ext cx="263" cy="463"/>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45" name="Oval 71"/>
                <p:cNvSpPr>
                  <a:spLocks noChangeArrowheads="1"/>
                </p:cNvSpPr>
                <p:nvPr/>
              </p:nvSpPr>
              <p:spPr bwMode="gray">
                <a:xfrm>
                  <a:off x="2106" y="959"/>
                  <a:ext cx="249"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46" name="Oval 72"/>
                <p:cNvSpPr>
                  <a:spLocks noChangeArrowheads="1"/>
                </p:cNvSpPr>
                <p:nvPr/>
              </p:nvSpPr>
              <p:spPr bwMode="gray">
                <a:xfrm>
                  <a:off x="2127" y="944"/>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47" name="Oval 73"/>
                <p:cNvSpPr>
                  <a:spLocks noChangeArrowheads="1"/>
                </p:cNvSpPr>
                <p:nvPr/>
              </p:nvSpPr>
              <p:spPr bwMode="gray">
                <a:xfrm>
                  <a:off x="2106" y="963"/>
                  <a:ext cx="246"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48" name="Oval 74"/>
                <p:cNvSpPr>
                  <a:spLocks noChangeArrowheads="1"/>
                </p:cNvSpPr>
                <p:nvPr/>
              </p:nvSpPr>
              <p:spPr bwMode="gray">
                <a:xfrm>
                  <a:off x="2127" y="971"/>
                  <a:ext cx="199"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grpSp>
          <p:sp>
            <p:nvSpPr>
              <p:cNvPr id="38" name="Text Box 75"/>
              <p:cNvSpPr txBox="1">
                <a:spLocks noChangeArrowheads="1"/>
              </p:cNvSpPr>
              <p:nvPr/>
            </p:nvSpPr>
            <p:spPr bwMode="gray">
              <a:xfrm>
                <a:off x="1404" y="1281"/>
                <a:ext cx="14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altLang="en-US" b="1">
                    <a:solidFill>
                      <a:srgbClr val="000000"/>
                    </a:solidFill>
                    <a:cs typeface="+mn-cs"/>
                  </a:rPr>
                  <a:t>3</a:t>
                </a:r>
              </a:p>
            </p:txBody>
          </p:sp>
        </p:grpSp>
      </p:grpSp>
    </p:spTree>
    <p:extLst>
      <p:ext uri="{BB962C8B-B14F-4D97-AF65-F5344CB8AC3E}">
        <p14:creationId xmlns:p14="http://schemas.microsoft.com/office/powerpoint/2010/main" val="2712546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circle(in)">
                                      <p:cBhvr>
                                        <p:cTn id="17"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636663" y="909854"/>
            <a:ext cx="4592860" cy="564257"/>
          </a:xfrm>
          <a:prstGeom prst="rect">
            <a:avLst/>
          </a:prstGeom>
        </p:spPr>
        <p:txBody>
          <a:bodyPr wrap="none">
            <a:spAutoFit/>
          </a:bodyPr>
          <a:lstStyle/>
          <a:p>
            <a:pPr>
              <a:lnSpc>
                <a:spcPct val="120000"/>
              </a:lnSpc>
              <a:spcBef>
                <a:spcPts val="600"/>
              </a:spcBef>
              <a:spcAft>
                <a:spcPts val="600"/>
              </a:spcAft>
              <a:tabLst>
                <a:tab pos="180340" algn="l"/>
                <a:tab pos="1710690" algn="l"/>
                <a:tab pos="3330575" algn="l"/>
                <a:tab pos="4951095" algn="l"/>
              </a:tabLst>
            </a:pPr>
            <a:r>
              <a:rPr lang="pt-BR" sz="2800" b="1" dirty="0">
                <a:solidFill>
                  <a:srgbClr val="C00000"/>
                </a:solidFill>
                <a:latin typeface="Times New Roman" panose="02020603050405020304" pitchFamily="18" charset="0"/>
                <a:ea typeface="Times New Roman" panose="02020603050405020304" pitchFamily="18" charset="0"/>
              </a:rPr>
              <a:t>a. Tạo tài khoản thư điện tử:</a:t>
            </a:r>
            <a:endParaRPr lang="en-US" sz="2800" b="1" dirty="0">
              <a:solidFill>
                <a:srgbClr val="C00000"/>
              </a:solidFill>
              <a:latin typeface="Times New Roman" panose="02020603050405020304" pitchFamily="18" charset="0"/>
              <a:ea typeface="Calibri" panose="020F0502020204030204" pitchFamily="34" charset="0"/>
            </a:endParaRPr>
          </a:p>
        </p:txBody>
      </p:sp>
      <p:sp>
        <p:nvSpPr>
          <p:cNvPr id="6" name="Rectangle 5"/>
          <p:cNvSpPr/>
          <p:nvPr/>
        </p:nvSpPr>
        <p:spPr>
          <a:xfrm>
            <a:off x="232926" y="1715083"/>
            <a:ext cx="6618448" cy="4262705"/>
          </a:xfrm>
          <a:prstGeom prst="rect">
            <a:avLst/>
          </a:prstGeom>
        </p:spPr>
        <p:txBody>
          <a:bodyPr wrap="square">
            <a:spAutoFit/>
          </a:bodyPr>
          <a:lstStyle/>
          <a:p>
            <a:pPr>
              <a:spcBef>
                <a:spcPts val="600"/>
              </a:spcBef>
              <a:spcAft>
                <a:spcPts val="600"/>
              </a:spcAft>
            </a:pPr>
            <a:r>
              <a:rPr lang="pt-BR" sz="2400" b="1" dirty="0">
                <a:latin typeface="Times New Roman" panose="02020603050405020304" pitchFamily="18" charset="0"/>
                <a:ea typeface="Calibri" panose="020F0502020204030204" pitchFamily="34" charset="0"/>
              </a:rPr>
              <a:t>Bước 1: Truy cập vào trang </a:t>
            </a:r>
            <a:r>
              <a:rPr lang="pt-BR" sz="2400" b="1" dirty="0">
                <a:latin typeface="Times New Roman" panose="02020603050405020304" pitchFamily="18" charset="0"/>
                <a:ea typeface="Calibri" panose="020F0502020204030204" pitchFamily="34" charset="0"/>
                <a:hlinkClick r:id="rId2"/>
              </a:rPr>
              <a:t>mail.google.com</a:t>
            </a:r>
            <a:endParaRPr lang="en-US" sz="2400" b="1" dirty="0">
              <a:latin typeface="Times New Roman" panose="02020603050405020304" pitchFamily="18" charset="0"/>
              <a:ea typeface="Calibri" panose="020F0502020204030204" pitchFamily="34" charset="0"/>
            </a:endParaRPr>
          </a:p>
          <a:p>
            <a:pPr>
              <a:spcBef>
                <a:spcPts val="600"/>
              </a:spcBef>
              <a:spcAft>
                <a:spcPts val="600"/>
              </a:spcAft>
            </a:pPr>
            <a:r>
              <a:rPr lang="pt-BR" sz="2400" b="1" dirty="0">
                <a:latin typeface="Times New Roman" panose="02020603050405020304" pitchFamily="18" charset="0"/>
                <a:ea typeface="Calibri" panose="020F0502020204030204" pitchFamily="34" charset="0"/>
              </a:rPr>
              <a:t>Bước 2: Nháy chuột vào nút Tạo tài khoản</a:t>
            </a:r>
            <a:endParaRPr lang="en-US" sz="2400" b="1" dirty="0">
              <a:latin typeface="Times New Roman" panose="02020603050405020304" pitchFamily="18" charset="0"/>
              <a:ea typeface="Calibri" panose="020F0502020204030204" pitchFamily="34" charset="0"/>
            </a:endParaRPr>
          </a:p>
          <a:p>
            <a:pPr>
              <a:spcBef>
                <a:spcPts val="600"/>
              </a:spcBef>
              <a:spcAft>
                <a:spcPts val="600"/>
              </a:spcAft>
              <a:tabLst>
                <a:tab pos="180340" algn="l"/>
                <a:tab pos="1710690" algn="l"/>
                <a:tab pos="3330575" algn="l"/>
                <a:tab pos="4951095" algn="l"/>
              </a:tabLst>
            </a:pPr>
            <a:r>
              <a:rPr lang="pt-BR" sz="2400" b="1" dirty="0">
                <a:latin typeface="Times New Roman" panose="02020603050405020304" pitchFamily="18" charset="0"/>
                <a:ea typeface="Calibri" panose="020F0502020204030204" pitchFamily="34" charset="0"/>
              </a:rPr>
              <a:t>Bước 3: Nhập đầy đủ thông tin vào các dòng trên cửa sổ theo hướng dẫn</a:t>
            </a:r>
          </a:p>
          <a:p>
            <a:pPr>
              <a:spcBef>
                <a:spcPts val="600"/>
              </a:spcBef>
              <a:spcAft>
                <a:spcPts val="600"/>
              </a:spcAft>
              <a:tabLst>
                <a:tab pos="180340" algn="l"/>
                <a:tab pos="1710690" algn="l"/>
                <a:tab pos="3330575" algn="l"/>
                <a:tab pos="4951095" algn="l"/>
              </a:tabLst>
            </a:pPr>
            <a:r>
              <a:rPr lang="en-US" sz="2400" b="1" dirty="0" err="1">
                <a:latin typeface="Times New Roman" panose="02020603050405020304" pitchFamily="18" charset="0"/>
                <a:ea typeface="Calibri" panose="020F0502020204030204" pitchFamily="34" charset="0"/>
              </a:rPr>
              <a:t>Bước</a:t>
            </a:r>
            <a:r>
              <a:rPr lang="en-US" sz="2400" b="1" dirty="0">
                <a:latin typeface="Times New Roman" panose="02020603050405020304" pitchFamily="18" charset="0"/>
                <a:ea typeface="Calibri" panose="020F0502020204030204" pitchFamily="34" charset="0"/>
              </a:rPr>
              <a:t> 4: </a:t>
            </a:r>
            <a:r>
              <a:rPr lang="en-US" sz="2400" b="1" dirty="0" err="1">
                <a:latin typeface="Times New Roman" panose="02020603050405020304" pitchFamily="18" charset="0"/>
                <a:ea typeface="Calibri" panose="020F0502020204030204" pitchFamily="34" charset="0"/>
              </a:rPr>
              <a:t>Nháy</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chuột</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vào</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nút</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Tiếp</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theo</a:t>
            </a:r>
            <a:endParaRPr lang="en-US" sz="2400" b="1" dirty="0">
              <a:latin typeface="Times New Roman" panose="02020603050405020304" pitchFamily="18" charset="0"/>
              <a:ea typeface="Calibri" panose="020F0502020204030204" pitchFamily="34" charset="0"/>
            </a:endParaRPr>
          </a:p>
          <a:p>
            <a:pPr>
              <a:spcBef>
                <a:spcPts val="600"/>
              </a:spcBef>
              <a:spcAft>
                <a:spcPts val="600"/>
              </a:spcAft>
            </a:pPr>
            <a:r>
              <a:rPr lang="en-US" sz="2400" b="1" dirty="0" err="1">
                <a:latin typeface="Times New Roman" panose="02020603050405020304" pitchFamily="18" charset="0"/>
                <a:ea typeface="Calibri" panose="020F0502020204030204" pitchFamily="34" charset="0"/>
              </a:rPr>
              <a:t>Bước</a:t>
            </a:r>
            <a:r>
              <a:rPr lang="en-US" sz="2400" b="1" dirty="0">
                <a:latin typeface="Times New Roman" panose="02020603050405020304" pitchFamily="18" charset="0"/>
                <a:ea typeface="Calibri" panose="020F0502020204030204" pitchFamily="34" charset="0"/>
              </a:rPr>
              <a:t> 5: </a:t>
            </a:r>
            <a:r>
              <a:rPr lang="en-US" sz="2400" b="1" dirty="0" err="1">
                <a:latin typeface="Times New Roman" panose="02020603050405020304" pitchFamily="18" charset="0"/>
                <a:ea typeface="Calibri" panose="020F0502020204030204" pitchFamily="34" charset="0"/>
              </a:rPr>
              <a:t>Xác</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nhận</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số</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điện</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thoại</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nếu</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có</a:t>
            </a:r>
            <a:r>
              <a:rPr lang="en-US" sz="2400" b="1" dirty="0">
                <a:latin typeface="Times New Roman" panose="02020603050405020304" pitchFamily="18" charset="0"/>
                <a:ea typeface="Calibri" panose="020F0502020204030204" pitchFamily="34" charset="0"/>
              </a:rPr>
              <a:t>)</a:t>
            </a:r>
          </a:p>
          <a:p>
            <a:pPr>
              <a:spcBef>
                <a:spcPts val="600"/>
              </a:spcBef>
              <a:spcAft>
                <a:spcPts val="600"/>
              </a:spcAft>
            </a:pPr>
            <a:r>
              <a:rPr lang="en-US" sz="2400" b="1" dirty="0" err="1">
                <a:latin typeface="Times New Roman" panose="02020603050405020304" pitchFamily="18" charset="0"/>
                <a:ea typeface="Calibri" panose="020F0502020204030204" pitchFamily="34" charset="0"/>
              </a:rPr>
              <a:t>Bước</a:t>
            </a:r>
            <a:r>
              <a:rPr lang="en-US" sz="2400" b="1" dirty="0">
                <a:latin typeface="Times New Roman" panose="02020603050405020304" pitchFamily="18" charset="0"/>
                <a:ea typeface="Calibri" panose="020F0502020204030204" pitchFamily="34" charset="0"/>
              </a:rPr>
              <a:t> 6: </a:t>
            </a:r>
            <a:r>
              <a:rPr lang="en-US" sz="2400" b="1" dirty="0" err="1">
                <a:latin typeface="Times New Roman" panose="02020603050405020304" pitchFamily="18" charset="0"/>
                <a:ea typeface="Calibri" panose="020F0502020204030204" pitchFamily="34" charset="0"/>
              </a:rPr>
              <a:t>Thực</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hiện</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theo</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hướng</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dẫn</a:t>
            </a:r>
            <a:endParaRPr lang="en-US" sz="2400" b="1" dirty="0">
              <a:latin typeface="Times New Roman" panose="02020603050405020304" pitchFamily="18" charset="0"/>
              <a:ea typeface="Calibri" panose="020F0502020204030204" pitchFamily="34" charset="0"/>
            </a:endParaRPr>
          </a:p>
          <a:p>
            <a:r>
              <a:rPr lang="en-US" sz="2400" b="1" dirty="0" err="1">
                <a:latin typeface="Times New Roman" panose="02020603050405020304" pitchFamily="18" charset="0"/>
                <a:ea typeface="Calibri" panose="020F0502020204030204" pitchFamily="34" charset="0"/>
              </a:rPr>
              <a:t>Bước</a:t>
            </a:r>
            <a:r>
              <a:rPr lang="en-US" sz="2400" b="1" dirty="0">
                <a:latin typeface="Times New Roman" panose="02020603050405020304" pitchFamily="18" charset="0"/>
                <a:ea typeface="Calibri" panose="020F0502020204030204" pitchFamily="34" charset="0"/>
              </a:rPr>
              <a:t> 7: </a:t>
            </a:r>
            <a:r>
              <a:rPr lang="en-US" sz="2400" b="1" dirty="0" err="1">
                <a:latin typeface="Times New Roman" panose="02020603050405020304" pitchFamily="18" charset="0"/>
                <a:ea typeface="Calibri" panose="020F0502020204030204" pitchFamily="34" charset="0"/>
              </a:rPr>
              <a:t>Cuối</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cùng</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xuất</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hiện</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thông</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báo</a:t>
            </a:r>
            <a:endParaRPr lang="en-US" sz="2400" b="1" dirty="0">
              <a:latin typeface="Times New Roman" panose="02020603050405020304" pitchFamily="18" charset="0"/>
              <a:ea typeface="Calibri" panose="020F0502020204030204" pitchFamily="34" charset="0"/>
            </a:endParaRPr>
          </a:p>
          <a:p>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Chào</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mừng</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bạn</a:t>
            </a:r>
            <a:r>
              <a:rPr lang="en-US" sz="2400" b="1" dirty="0">
                <a:latin typeface="Times New Roman" panose="02020603050405020304" pitchFamily="18" charset="0"/>
                <a:ea typeface="Calibri" panose="020F0502020204030204" pitchFamily="34" charset="0"/>
              </a:rPr>
              <a:t>!</a:t>
            </a:r>
            <a:endParaRPr lang="en-US" sz="2400" b="1" dirty="0"/>
          </a:p>
        </p:txBody>
      </p:sp>
      <p:sp>
        <p:nvSpPr>
          <p:cNvPr id="4" name="Rectangle 56"/>
          <p:cNvSpPr>
            <a:spLocks noChangeArrowheads="1"/>
          </p:cNvSpPr>
          <p:nvPr/>
        </p:nvSpPr>
        <p:spPr bwMode="auto">
          <a:xfrm>
            <a:off x="7068163" y="1632564"/>
            <a:ext cx="1732253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9" name="Object 8"/>
          <p:cNvGraphicFramePr>
            <a:graphicFrameLocks noChangeAspect="1"/>
          </p:cNvGraphicFramePr>
          <p:nvPr>
            <p:extLst>
              <p:ext uri="{D42A27DB-BD31-4B8C-83A1-F6EECF244321}">
                <p14:modId xmlns:p14="http://schemas.microsoft.com/office/powerpoint/2010/main" val="3216087521"/>
              </p:ext>
            </p:extLst>
          </p:nvPr>
        </p:nvGraphicFramePr>
        <p:xfrm>
          <a:off x="7068163" y="1632563"/>
          <a:ext cx="5007296" cy="4674107"/>
        </p:xfrm>
        <a:graphic>
          <a:graphicData uri="http://schemas.openxmlformats.org/presentationml/2006/ole">
            <mc:AlternateContent xmlns:mc="http://schemas.openxmlformats.org/markup-compatibility/2006">
              <mc:Choice xmlns:v="urn:schemas-microsoft-com:vml" Requires="v">
                <p:oleObj name="Bitmap Image" r:id="rId3" imgW="3524742" imgH="4076190" progId="Paint.Picture">
                  <p:embed/>
                </p:oleObj>
              </mc:Choice>
              <mc:Fallback>
                <p:oleObj name="Bitmap Image" r:id="rId3" imgW="3524742" imgH="4076190" progId="Paint.Picture">
                  <p:embed/>
                  <p:pic>
                    <p:nvPicPr>
                      <p:cNvPr id="0" name="Object 5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8163" y="1632563"/>
                        <a:ext cx="5007296" cy="4674107"/>
                      </a:xfrm>
                      <a:prstGeom prst="rect">
                        <a:avLst/>
                      </a:prstGeom>
                      <a:noFill/>
                    </p:spPr>
                  </p:pic>
                </p:oleObj>
              </mc:Fallback>
            </mc:AlternateContent>
          </a:graphicData>
        </a:graphic>
      </p:graphicFrame>
      <p:sp>
        <p:nvSpPr>
          <p:cNvPr id="11" name="TextBox 10"/>
          <p:cNvSpPr txBox="1">
            <a:spLocks noChangeArrowheads="1"/>
          </p:cNvSpPr>
          <p:nvPr/>
        </p:nvSpPr>
        <p:spPr bwMode="auto">
          <a:xfrm>
            <a:off x="867977" y="360661"/>
            <a:ext cx="9736033" cy="523220"/>
          </a:xfrm>
          <a:prstGeom prst="rect">
            <a:avLst/>
          </a:prstGeom>
          <a:noFill/>
          <a:ln w="9525">
            <a:no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US" altLang="en-US" sz="2800" b="1" noProof="0" dirty="0" err="1">
                <a:solidFill>
                  <a:srgbClr val="FF0000"/>
                </a:solidFill>
              </a:rPr>
              <a:t>Câu</a:t>
            </a:r>
            <a:r>
              <a:rPr lang="en-US" altLang="en-US" sz="2800" b="1" noProof="0" dirty="0">
                <a:solidFill>
                  <a:srgbClr val="FF0000"/>
                </a:solidFill>
              </a:rPr>
              <a:t> 1:</a:t>
            </a:r>
            <a:r>
              <a:rPr lang="en-US" altLang="en-US" sz="2800" b="1" i="1" noProof="0" dirty="0">
                <a:solidFill>
                  <a:srgbClr val="FF0000"/>
                </a:solidFill>
              </a:rPr>
              <a:t> </a:t>
            </a:r>
            <a:r>
              <a:rPr lang="vi-VN" sz="2800" b="1" dirty="0">
                <a:solidFill>
                  <a:srgbClr val="FF0000"/>
                </a:solidFill>
                <a:latin typeface="Times New Roman" panose="02020603050405020304" pitchFamily="18" charset="0"/>
                <a:ea typeface="VNI-Times"/>
                <a:cs typeface="Times New Roman" panose="02020603050405020304" pitchFamily="18" charset="0"/>
              </a:rPr>
              <a:t>Để tạo tài khoản thư điện tử em thực hiện như thế nào?</a:t>
            </a:r>
            <a:endParaRPr lang="en-US" sz="2800" b="1" i="1" dirty="0">
              <a:solidFill>
                <a:srgbClr val="FF0000"/>
              </a:solidFill>
            </a:endParaRPr>
          </a:p>
        </p:txBody>
      </p:sp>
    </p:spTree>
    <p:extLst>
      <p:ext uri="{BB962C8B-B14F-4D97-AF65-F5344CB8AC3E}">
        <p14:creationId xmlns:p14="http://schemas.microsoft.com/office/powerpoint/2010/main" val="5088888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000"/>
                                        <p:tgtEl>
                                          <p:spTgt spid="6">
                                            <p:txEl>
                                              <p:pRg st="0" end="0"/>
                                            </p:txEl>
                                          </p:spTgt>
                                        </p:tgtEl>
                                      </p:cBhvr>
                                    </p:animEffect>
                                    <p:anim calcmode="lin" valueType="num">
                                      <p:cBhvr>
                                        <p:cTn id="1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fade">
                                      <p:cBhvr>
                                        <p:cTn id="24" dur="1000"/>
                                        <p:tgtEl>
                                          <p:spTgt spid="6">
                                            <p:txEl>
                                              <p:pRg st="1" end="1"/>
                                            </p:txEl>
                                          </p:spTgt>
                                        </p:tgtEl>
                                      </p:cBhvr>
                                    </p:animEffect>
                                    <p:anim calcmode="lin" valueType="num">
                                      <p:cBhvr>
                                        <p:cTn id="2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animEffect transition="in" filter="fade">
                                      <p:cBhvr>
                                        <p:cTn id="31" dur="1000"/>
                                        <p:tgtEl>
                                          <p:spTgt spid="6">
                                            <p:txEl>
                                              <p:pRg st="2" end="2"/>
                                            </p:txEl>
                                          </p:spTgt>
                                        </p:tgtEl>
                                      </p:cBhvr>
                                    </p:animEffect>
                                    <p:anim calcmode="lin" valueType="num">
                                      <p:cBhvr>
                                        <p:cTn id="3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6">
                                            <p:txEl>
                                              <p:pRg st="2" end="2"/>
                                            </p:txEl>
                                          </p:spTgt>
                                        </p:tgtEl>
                                        <p:attrNameLst>
                                          <p:attrName>ppt_y</p:attrName>
                                        </p:attrNameLst>
                                      </p:cBhvr>
                                      <p:tavLst>
                                        <p:tav tm="0">
                                          <p:val>
                                            <p:strVal val="#ppt_y+.1"/>
                                          </p:val>
                                        </p:tav>
                                        <p:tav tm="100000">
                                          <p:val>
                                            <p:strVal val="#ppt_y"/>
                                          </p:val>
                                        </p:tav>
                                      </p:tavLst>
                                    </p:anim>
                                  </p:childTnLst>
                                </p:cTn>
                              </p:par>
                              <p:par>
                                <p:cTn id="34" presetID="16" presetClass="entr" presetSubtype="21"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6">
                                            <p:txEl>
                                              <p:pRg st="3" end="3"/>
                                            </p:txEl>
                                          </p:spTgt>
                                        </p:tgtEl>
                                        <p:attrNameLst>
                                          <p:attrName>style.visibility</p:attrName>
                                        </p:attrNameLst>
                                      </p:cBhvr>
                                      <p:to>
                                        <p:strVal val="visible"/>
                                      </p:to>
                                    </p:set>
                                    <p:animEffect transition="in" filter="fade">
                                      <p:cBhvr>
                                        <p:cTn id="41" dur="1000"/>
                                        <p:tgtEl>
                                          <p:spTgt spid="6">
                                            <p:txEl>
                                              <p:pRg st="3" end="3"/>
                                            </p:txEl>
                                          </p:spTgt>
                                        </p:tgtEl>
                                      </p:cBhvr>
                                    </p:animEffect>
                                    <p:anim calcmode="lin" valueType="num">
                                      <p:cBhvr>
                                        <p:cTn id="42"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43"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6">
                                            <p:txEl>
                                              <p:pRg st="4" end="4"/>
                                            </p:txEl>
                                          </p:spTgt>
                                        </p:tgtEl>
                                        <p:attrNameLst>
                                          <p:attrName>style.visibility</p:attrName>
                                        </p:attrNameLst>
                                      </p:cBhvr>
                                      <p:to>
                                        <p:strVal val="visible"/>
                                      </p:to>
                                    </p:set>
                                    <p:animEffect transition="in" filter="fade">
                                      <p:cBhvr>
                                        <p:cTn id="48" dur="1000"/>
                                        <p:tgtEl>
                                          <p:spTgt spid="6">
                                            <p:txEl>
                                              <p:pRg st="4" end="4"/>
                                            </p:txEl>
                                          </p:spTgt>
                                        </p:tgtEl>
                                      </p:cBhvr>
                                    </p:animEffect>
                                    <p:anim calcmode="lin" valueType="num">
                                      <p:cBhvr>
                                        <p:cTn id="49"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6">
                                            <p:txEl>
                                              <p:pRg st="5" end="5"/>
                                            </p:txEl>
                                          </p:spTgt>
                                        </p:tgtEl>
                                        <p:attrNameLst>
                                          <p:attrName>style.visibility</p:attrName>
                                        </p:attrNameLst>
                                      </p:cBhvr>
                                      <p:to>
                                        <p:strVal val="visible"/>
                                      </p:to>
                                    </p:set>
                                    <p:animEffect transition="in" filter="fade">
                                      <p:cBhvr>
                                        <p:cTn id="55" dur="1000"/>
                                        <p:tgtEl>
                                          <p:spTgt spid="6">
                                            <p:txEl>
                                              <p:pRg st="5" end="5"/>
                                            </p:txEl>
                                          </p:spTgt>
                                        </p:tgtEl>
                                      </p:cBhvr>
                                    </p:animEffect>
                                    <p:anim calcmode="lin" valueType="num">
                                      <p:cBhvr>
                                        <p:cTn id="56"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57"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6">
                                            <p:txEl>
                                              <p:pRg st="6" end="6"/>
                                            </p:txEl>
                                          </p:spTgt>
                                        </p:tgtEl>
                                        <p:attrNameLst>
                                          <p:attrName>style.visibility</p:attrName>
                                        </p:attrNameLst>
                                      </p:cBhvr>
                                      <p:to>
                                        <p:strVal val="visible"/>
                                      </p:to>
                                    </p:set>
                                    <p:animEffect transition="in" filter="fade">
                                      <p:cBhvr>
                                        <p:cTn id="62" dur="1000"/>
                                        <p:tgtEl>
                                          <p:spTgt spid="6">
                                            <p:txEl>
                                              <p:pRg st="6" end="6"/>
                                            </p:txEl>
                                          </p:spTgt>
                                        </p:tgtEl>
                                      </p:cBhvr>
                                    </p:animEffect>
                                    <p:anim calcmode="lin" valueType="num">
                                      <p:cBhvr>
                                        <p:cTn id="63"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64"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par>
                          <p:cTn id="65" fill="hold">
                            <p:stCondLst>
                              <p:cond delay="1000"/>
                            </p:stCondLst>
                            <p:childTnLst>
                              <p:par>
                                <p:cTn id="66" presetID="42" presetClass="entr" presetSubtype="0" fill="hold" nodeType="afterEffect">
                                  <p:stCondLst>
                                    <p:cond delay="0"/>
                                  </p:stCondLst>
                                  <p:childTnLst>
                                    <p:set>
                                      <p:cBhvr>
                                        <p:cTn id="67" dur="1" fill="hold">
                                          <p:stCondLst>
                                            <p:cond delay="0"/>
                                          </p:stCondLst>
                                        </p:cTn>
                                        <p:tgtEl>
                                          <p:spTgt spid="6">
                                            <p:txEl>
                                              <p:pRg st="7" end="7"/>
                                            </p:txEl>
                                          </p:spTgt>
                                        </p:tgtEl>
                                        <p:attrNameLst>
                                          <p:attrName>style.visibility</p:attrName>
                                        </p:attrNameLst>
                                      </p:cBhvr>
                                      <p:to>
                                        <p:strVal val="visible"/>
                                      </p:to>
                                    </p:set>
                                    <p:animEffect transition="in" filter="fade">
                                      <p:cBhvr>
                                        <p:cTn id="68" dur="500"/>
                                        <p:tgtEl>
                                          <p:spTgt spid="6">
                                            <p:txEl>
                                              <p:pRg st="7" end="7"/>
                                            </p:txEl>
                                          </p:spTgt>
                                        </p:tgtEl>
                                      </p:cBhvr>
                                    </p:animEffect>
                                    <p:anim calcmode="lin" valueType="num">
                                      <p:cBhvr>
                                        <p:cTn id="69"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70" dur="500" fill="hold"/>
                                        <p:tgtEl>
                                          <p:spTgt spid="6">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nodePh="1">
                                  <p:stCondLst>
                                    <p:cond delay="0"/>
                                  </p:stCondLst>
                                  <p:endCondLst>
                                    <p:cond evt="begin" delay="0">
                                      <p:tn val="73"/>
                                    </p:cond>
                                  </p:endCondLst>
                                  <p:childTnLst>
                                    <p:set>
                                      <p:cBhvr>
                                        <p:cTn id="74" dur="1" fill="hold">
                                          <p:stCondLst>
                                            <p:cond delay="0"/>
                                          </p:stCondLst>
                                        </p:cTn>
                                        <p:tgtEl>
                                          <p:spTgt spid="4"/>
                                        </p:tgtEl>
                                        <p:attrNameLst>
                                          <p:attrName>style.visibility</p:attrName>
                                        </p:attrNameLst>
                                      </p:cBhvr>
                                      <p:to>
                                        <p:strVal val="visible"/>
                                      </p:to>
                                    </p:set>
                                    <p:animEffect transition="in" filter="barn(inVertical)">
                                      <p:cBhvr>
                                        <p:cTn id="7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297230" y="1041144"/>
            <a:ext cx="9313768" cy="564257"/>
          </a:xfrm>
          <a:prstGeom prst="rect">
            <a:avLst/>
          </a:prstGeom>
        </p:spPr>
        <p:txBody>
          <a:bodyPr wrap="none">
            <a:spAutoFit/>
          </a:bodyPr>
          <a:lstStyle/>
          <a:p>
            <a:pPr>
              <a:lnSpc>
                <a:spcPct val="120000"/>
              </a:lnSpc>
              <a:spcBef>
                <a:spcPts val="600"/>
              </a:spcBef>
              <a:spcAft>
                <a:spcPts val="600"/>
              </a:spcAft>
              <a:tabLst>
                <a:tab pos="180340" algn="l"/>
                <a:tab pos="1710690" algn="l"/>
                <a:tab pos="3330575" algn="l"/>
                <a:tab pos="4951095" algn="l"/>
              </a:tabLst>
            </a:pPr>
            <a:r>
              <a:rPr lang="vi-VN" sz="2800" b="1" dirty="0">
                <a:solidFill>
                  <a:srgbClr val="C00000"/>
                </a:solidFill>
                <a:latin typeface="Times New Roman" panose="02020603050405020304" pitchFamily="18" charset="0"/>
                <a:ea typeface="Times New Roman" panose="02020603050405020304" pitchFamily="18" charset="0"/>
              </a:rPr>
              <a:t>b. Đăng nhập hộp thư điện tử, xem nội dung thư, đăng xuất</a:t>
            </a:r>
            <a:endParaRPr lang="en-US" sz="2800" b="1" dirty="0">
              <a:solidFill>
                <a:srgbClr val="C00000"/>
              </a:solidFill>
              <a:latin typeface="Times New Roman" panose="02020603050405020304" pitchFamily="18" charset="0"/>
              <a:ea typeface="Calibri" panose="020F0502020204030204" pitchFamily="34" charset="0"/>
            </a:endParaRPr>
          </a:p>
        </p:txBody>
      </p:sp>
      <p:sp>
        <p:nvSpPr>
          <p:cNvPr id="6" name="Rectangle 5"/>
          <p:cNvSpPr/>
          <p:nvPr/>
        </p:nvSpPr>
        <p:spPr>
          <a:xfrm>
            <a:off x="297230" y="1866418"/>
            <a:ext cx="7237513" cy="3877985"/>
          </a:xfrm>
          <a:prstGeom prst="rect">
            <a:avLst/>
          </a:prstGeom>
        </p:spPr>
        <p:txBody>
          <a:bodyPr wrap="square">
            <a:spAutoFit/>
          </a:bodyPr>
          <a:lstStyle/>
          <a:p>
            <a:pPr>
              <a:spcBef>
                <a:spcPts val="600"/>
              </a:spcBef>
              <a:spcAft>
                <a:spcPts val="600"/>
              </a:spcAft>
            </a:pPr>
            <a:r>
              <a:rPr lang="vi-VN" sz="2400" b="1" dirty="0">
                <a:latin typeface="Times New Roman" panose="02020603050405020304" pitchFamily="18" charset="0"/>
                <a:ea typeface="Calibri" panose="020F0502020204030204" pitchFamily="34" charset="0"/>
              </a:rPr>
              <a:t>Bước 1: Truy cập vào trang </a:t>
            </a:r>
            <a:r>
              <a:rPr lang="pt-BR" sz="2400" b="1" dirty="0">
                <a:latin typeface="Times New Roman" panose="02020603050405020304" pitchFamily="18" charset="0"/>
                <a:ea typeface="Calibri" panose="020F0502020204030204" pitchFamily="34" charset="0"/>
                <a:hlinkClick r:id="rId2"/>
              </a:rPr>
              <a:t>mail.google.com</a:t>
            </a:r>
            <a:r>
              <a:rPr lang="pt-BR" sz="2400" b="1" dirty="0">
                <a:latin typeface="Times New Roman" panose="02020603050405020304" pitchFamily="18" charset="0"/>
                <a:ea typeface="Calibri" panose="020F0502020204030204" pitchFamily="34" charset="0"/>
              </a:rPr>
              <a:t> đ</a:t>
            </a:r>
            <a:r>
              <a:rPr lang="vi-VN" sz="2400" b="1" dirty="0">
                <a:latin typeface="Times New Roman" panose="02020603050405020304" pitchFamily="18" charset="0"/>
                <a:ea typeface="Calibri" panose="020F0502020204030204" pitchFamily="34" charset="0"/>
              </a:rPr>
              <a:t>ăng nhập vào hộp thư</a:t>
            </a:r>
            <a:endParaRPr lang="en-US" sz="2400" b="1" dirty="0">
              <a:latin typeface="Times New Roman" panose="02020603050405020304" pitchFamily="18" charset="0"/>
              <a:ea typeface="Calibri" panose="020F0502020204030204" pitchFamily="34" charset="0"/>
            </a:endParaRPr>
          </a:p>
          <a:p>
            <a:pPr>
              <a:spcBef>
                <a:spcPts val="600"/>
              </a:spcBef>
              <a:spcAft>
                <a:spcPts val="600"/>
              </a:spcAft>
            </a:pPr>
            <a:r>
              <a:rPr lang="vi-VN" sz="2400" b="1" dirty="0">
                <a:latin typeface="Times New Roman" panose="02020603050405020304" pitchFamily="18" charset="0"/>
                <a:ea typeface="Calibri" panose="020F0502020204030204" pitchFamily="34" charset="0"/>
              </a:rPr>
              <a:t>Bước 2: </a:t>
            </a:r>
            <a:r>
              <a:rPr lang="en-US" dirty="0"/>
              <a:t> </a:t>
            </a:r>
            <a:r>
              <a:rPr lang="en-US" sz="2400" b="1" dirty="0" err="1">
                <a:latin typeface="Times New Roman" panose="02020603050405020304" pitchFamily="18" charset="0"/>
                <a:ea typeface="Calibri" panose="020F0502020204030204" pitchFamily="34" charset="0"/>
              </a:rPr>
              <a:t>Gõ</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tên</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đăng</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nhập</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vào</a:t>
            </a:r>
            <a:r>
              <a:rPr lang="en-US" sz="2400" b="1" dirty="0">
                <a:latin typeface="Times New Roman" panose="02020603050405020304" pitchFamily="18" charset="0"/>
                <a:ea typeface="Calibri" panose="020F0502020204030204" pitchFamily="34" charset="0"/>
              </a:rPr>
              <a:t> ô Email or phone </a:t>
            </a:r>
            <a:r>
              <a:rPr lang="en-US" sz="2400" b="1" dirty="0" err="1">
                <a:latin typeface="Times New Roman" panose="02020603050405020304" pitchFamily="18" charset="0"/>
                <a:ea typeface="Calibri" panose="020F0502020204030204" pitchFamily="34" charset="0"/>
              </a:rPr>
              <a:t>rồi</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nhấn</a:t>
            </a:r>
            <a:r>
              <a:rPr lang="en-US" sz="2400" b="1" dirty="0">
                <a:latin typeface="Times New Roman" panose="02020603050405020304" pitchFamily="18" charset="0"/>
                <a:ea typeface="Calibri" panose="020F0502020204030204" pitchFamily="34" charset="0"/>
              </a:rPr>
              <a:t> Next </a:t>
            </a:r>
            <a:r>
              <a:rPr lang="en-US" sz="2400" b="1" dirty="0" err="1">
                <a:latin typeface="Times New Roman" panose="02020603050405020304" pitchFamily="18" charset="0"/>
                <a:ea typeface="Calibri" panose="020F0502020204030204" pitchFamily="34" charset="0"/>
              </a:rPr>
              <a:t>hoặc</a:t>
            </a:r>
            <a:r>
              <a:rPr lang="en-US" sz="2400" b="1" dirty="0">
                <a:latin typeface="Times New Roman" panose="02020603050405020304" pitchFamily="18" charset="0"/>
                <a:ea typeface="Calibri" panose="020F0502020204030204" pitchFamily="34" charset="0"/>
              </a:rPr>
              <a:t> Enter.</a:t>
            </a:r>
          </a:p>
          <a:p>
            <a:r>
              <a:rPr lang="en-US" sz="2400" b="1" dirty="0" err="1">
                <a:latin typeface="Times New Roman" panose="02020603050405020304" pitchFamily="18" charset="0"/>
                <a:ea typeface="Calibri" panose="020F0502020204030204" pitchFamily="34" charset="0"/>
              </a:rPr>
              <a:t>Bước</a:t>
            </a:r>
            <a:r>
              <a:rPr lang="en-US" sz="2400" b="1" dirty="0">
                <a:latin typeface="Times New Roman" panose="02020603050405020304" pitchFamily="18" charset="0"/>
                <a:ea typeface="Calibri" panose="020F0502020204030204" pitchFamily="34" charset="0"/>
              </a:rPr>
              <a:t> 3: </a:t>
            </a:r>
            <a:r>
              <a:rPr lang="en-US" sz="2400" b="1" dirty="0" err="1">
                <a:latin typeface="Times New Roman" panose="02020603050405020304" pitchFamily="18" charset="0"/>
                <a:ea typeface="Calibri" panose="020F0502020204030204" pitchFamily="34" charset="0"/>
              </a:rPr>
              <a:t>Gõ</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mật</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khẩu</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vào</a:t>
            </a:r>
            <a:r>
              <a:rPr lang="en-US" sz="2400" b="1" dirty="0">
                <a:latin typeface="Times New Roman" panose="02020603050405020304" pitchFamily="18" charset="0"/>
                <a:ea typeface="Calibri" panose="020F0502020204030204" pitchFamily="34" charset="0"/>
              </a:rPr>
              <a:t> ô Enter Your Password.</a:t>
            </a:r>
            <a:endParaRPr lang="vi-VN" sz="2400" b="1" dirty="0">
              <a:latin typeface="Times New Roman" panose="02020603050405020304" pitchFamily="18" charset="0"/>
              <a:ea typeface="Calibri" panose="020F0502020204030204" pitchFamily="34" charset="0"/>
            </a:endParaRPr>
          </a:p>
          <a:p>
            <a:pPr>
              <a:spcBef>
                <a:spcPts val="600"/>
              </a:spcBef>
              <a:spcAft>
                <a:spcPts val="600"/>
              </a:spcAft>
            </a:pPr>
            <a:r>
              <a:rPr lang="vi-VN" sz="2400" b="1" dirty="0">
                <a:latin typeface="Times New Roman" panose="02020603050405020304" pitchFamily="18" charset="0"/>
                <a:ea typeface="Calibri" panose="020F0502020204030204" pitchFamily="34" charset="0"/>
              </a:rPr>
              <a:t>Bước 4: Nháy chuột vào tên người gửi hoặc Tiêu đề thư để mở thư</a:t>
            </a:r>
          </a:p>
          <a:p>
            <a:pPr>
              <a:spcBef>
                <a:spcPts val="600"/>
              </a:spcBef>
              <a:spcAft>
                <a:spcPts val="600"/>
              </a:spcAft>
            </a:pPr>
            <a:r>
              <a:rPr lang="vi-VN" sz="2400" b="1" dirty="0">
                <a:latin typeface="Times New Roman" panose="02020603050405020304" pitchFamily="18" charset="0"/>
                <a:ea typeface="Calibri" panose="020F0502020204030204" pitchFamily="34" charset="0"/>
              </a:rPr>
              <a:t>Bước 5: Nháy chuột vào nút Đăng xuất để ra khỏi hộp thư điện tử</a:t>
            </a:r>
            <a:endParaRPr lang="en-US" sz="2400" b="1" dirty="0">
              <a:solidFill>
                <a:srgbClr val="000000"/>
              </a:solidFill>
              <a:latin typeface="Times New Roman" panose="02020603050405020304" pitchFamily="18" charset="0"/>
              <a:ea typeface="Calibri" panose="020F0502020204030204" pitchFamily="34" charset="0"/>
            </a:endParaRPr>
          </a:p>
        </p:txBody>
      </p:sp>
      <p:pic>
        <p:nvPicPr>
          <p:cNvPr id="8" name="Picture 7" descr="ly-thuyet-su-dung-thu-dien-tu-3"/>
          <p:cNvPicPr/>
          <p:nvPr/>
        </p:nvPicPr>
        <p:blipFill>
          <a:blip r:embed="rId3" cstate="print"/>
          <a:srcRect/>
          <a:stretch>
            <a:fillRect/>
          </a:stretch>
        </p:blipFill>
        <p:spPr bwMode="auto">
          <a:xfrm>
            <a:off x="7947212" y="1988819"/>
            <a:ext cx="4128248" cy="3887900"/>
          </a:xfrm>
          <a:prstGeom prst="rect">
            <a:avLst/>
          </a:prstGeom>
          <a:noFill/>
          <a:ln w="9525">
            <a:solidFill>
              <a:schemeClr val="tx1"/>
            </a:solidFill>
            <a:miter lim="800000"/>
            <a:headEnd/>
            <a:tailEnd/>
          </a:ln>
        </p:spPr>
      </p:pic>
      <p:pic>
        <p:nvPicPr>
          <p:cNvPr id="9" name="Picture 8" descr="ly-thuyet-su-dung-thu-dien-tu-4"/>
          <p:cNvPicPr/>
          <p:nvPr/>
        </p:nvPicPr>
        <p:blipFill>
          <a:blip r:embed="rId4"/>
          <a:srcRect/>
          <a:stretch>
            <a:fillRect/>
          </a:stretch>
        </p:blipFill>
        <p:spPr bwMode="auto">
          <a:xfrm>
            <a:off x="7947212" y="1967449"/>
            <a:ext cx="4128247" cy="3909270"/>
          </a:xfrm>
          <a:prstGeom prst="rect">
            <a:avLst/>
          </a:prstGeom>
          <a:noFill/>
          <a:ln w="9525">
            <a:solidFill>
              <a:schemeClr val="tx1"/>
            </a:solidFill>
            <a:miter lim="800000"/>
            <a:headEnd/>
            <a:tailEnd/>
          </a:ln>
        </p:spPr>
      </p:pic>
      <p:pic>
        <p:nvPicPr>
          <p:cNvPr id="10" name="Picture 9" descr="Screenshot_4"/>
          <p:cNvPicPr/>
          <p:nvPr/>
        </p:nvPicPr>
        <p:blipFill>
          <a:blip r:embed="rId5"/>
          <a:srcRect/>
          <a:stretch>
            <a:fillRect/>
          </a:stretch>
        </p:blipFill>
        <p:spPr bwMode="auto">
          <a:xfrm>
            <a:off x="7534836" y="1988819"/>
            <a:ext cx="4540624" cy="3161758"/>
          </a:xfrm>
          <a:prstGeom prst="rect">
            <a:avLst/>
          </a:prstGeom>
          <a:noFill/>
          <a:ln w="9525">
            <a:solidFill>
              <a:schemeClr val="tx1"/>
            </a:solidFill>
            <a:miter lim="800000"/>
            <a:headEnd/>
            <a:tailEnd/>
          </a:ln>
        </p:spPr>
      </p:pic>
      <p:sp>
        <p:nvSpPr>
          <p:cNvPr id="11" name="TextBox 10"/>
          <p:cNvSpPr txBox="1">
            <a:spLocks noChangeArrowheads="1"/>
          </p:cNvSpPr>
          <p:nvPr/>
        </p:nvSpPr>
        <p:spPr bwMode="auto">
          <a:xfrm>
            <a:off x="294501" y="405734"/>
            <a:ext cx="11897499" cy="507831"/>
          </a:xfrm>
          <a:prstGeom prst="rect">
            <a:avLst/>
          </a:prstGeom>
          <a:noFill/>
          <a:ln w="9525">
            <a:no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700" b="1" dirty="0" err="1">
                <a:solidFill>
                  <a:srgbClr val="FF0000"/>
                </a:solidFill>
                <a:latin typeface="Times New Roman" panose="02020603050405020304" pitchFamily="18" charset="0"/>
                <a:ea typeface="VNI-Times"/>
                <a:cs typeface="Times New Roman" panose="02020603050405020304" pitchFamily="18" charset="0"/>
              </a:rPr>
              <a:t>Câu</a:t>
            </a:r>
            <a:r>
              <a:rPr lang="en-US" altLang="en-US" sz="2700" b="1" dirty="0">
                <a:solidFill>
                  <a:srgbClr val="FF0000"/>
                </a:solidFill>
                <a:latin typeface="Times New Roman" panose="02020603050405020304" pitchFamily="18" charset="0"/>
                <a:ea typeface="VNI-Times"/>
                <a:cs typeface="Times New Roman" panose="02020603050405020304" pitchFamily="18" charset="0"/>
              </a:rPr>
              <a:t> 2: </a:t>
            </a:r>
            <a:r>
              <a:rPr lang="en-US" altLang="en-US" sz="2700" b="1" dirty="0" err="1">
                <a:solidFill>
                  <a:srgbClr val="FF0000"/>
                </a:solidFill>
                <a:latin typeface="Times New Roman" panose="02020603050405020304" pitchFamily="18" charset="0"/>
                <a:ea typeface="VNI-Times"/>
                <a:cs typeface="Times New Roman" panose="02020603050405020304" pitchFamily="18" charset="0"/>
              </a:rPr>
              <a:t>Nêu</a:t>
            </a:r>
            <a:r>
              <a:rPr lang="en-US" altLang="en-US" sz="2700" b="1" dirty="0">
                <a:solidFill>
                  <a:srgbClr val="FF0000"/>
                </a:solidFill>
                <a:latin typeface="Times New Roman" panose="02020603050405020304" pitchFamily="18" charset="0"/>
                <a:ea typeface="VNI-Times"/>
                <a:cs typeface="Times New Roman" panose="02020603050405020304" pitchFamily="18" charset="0"/>
              </a:rPr>
              <a:t> c</a:t>
            </a:r>
            <a:r>
              <a:rPr lang="vi-VN" sz="2700" b="1" dirty="0">
                <a:solidFill>
                  <a:srgbClr val="FF0000"/>
                </a:solidFill>
                <a:latin typeface="Times New Roman" panose="02020603050405020304" pitchFamily="18" charset="0"/>
                <a:ea typeface="VNI-Times"/>
                <a:cs typeface="Times New Roman" panose="02020603050405020304" pitchFamily="18" charset="0"/>
              </a:rPr>
              <a:t>ác bước đăng nhập hộp thư điện tử, xem nội dung thư, đăng xuất</a:t>
            </a:r>
            <a:r>
              <a:rPr lang="en-US" sz="2700" b="1" dirty="0">
                <a:solidFill>
                  <a:srgbClr val="FF0000"/>
                </a:solidFill>
                <a:latin typeface="Times New Roman" panose="02020603050405020304" pitchFamily="18" charset="0"/>
                <a:ea typeface="VNI-Times"/>
                <a:cs typeface="Times New Roman" panose="02020603050405020304" pitchFamily="18" charset="0"/>
              </a:rPr>
              <a:t>?</a:t>
            </a:r>
          </a:p>
        </p:txBody>
      </p:sp>
    </p:spTree>
    <p:extLst>
      <p:ext uri="{BB962C8B-B14F-4D97-AF65-F5344CB8AC3E}">
        <p14:creationId xmlns:p14="http://schemas.microsoft.com/office/powerpoint/2010/main" val="197649169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1"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1000"/>
                                        <p:tgtEl>
                                          <p:spTgt spid="6">
                                            <p:txEl>
                                              <p:pRg st="0" end="0"/>
                                            </p:txEl>
                                          </p:spTgt>
                                        </p:tgtEl>
                                      </p:cBhvr>
                                    </p:animEffect>
                                    <p:anim calcmode="lin" valueType="num">
                                      <p:cBhvr>
                                        <p:cTn id="20"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xEl>
                                              <p:pRg st="1" end="1"/>
                                            </p:txEl>
                                          </p:spTgt>
                                        </p:tgtEl>
                                        <p:attrNameLst>
                                          <p:attrName>style.visibility</p:attrName>
                                        </p:attrNameLst>
                                      </p:cBhvr>
                                      <p:to>
                                        <p:strVal val="visible"/>
                                      </p:to>
                                    </p:set>
                                    <p:animEffect transition="in" filter="fade">
                                      <p:cBhvr>
                                        <p:cTn id="26" dur="1000"/>
                                        <p:tgtEl>
                                          <p:spTgt spid="6">
                                            <p:txEl>
                                              <p:pRg st="1" end="1"/>
                                            </p:txEl>
                                          </p:spTgt>
                                        </p:tgtEl>
                                      </p:cBhvr>
                                    </p:animEffect>
                                    <p:anim calcmode="lin" valueType="num">
                                      <p:cBhvr>
                                        <p:cTn id="27"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1" end="1"/>
                                            </p:txEl>
                                          </p:spTgt>
                                        </p:tgtEl>
                                        <p:attrNameLst>
                                          <p:attrName>ppt_y</p:attrName>
                                        </p:attrNameLst>
                                      </p:cBhvr>
                                      <p:tavLst>
                                        <p:tav tm="0">
                                          <p:val>
                                            <p:strVal val="#ppt_y+.1"/>
                                          </p:val>
                                        </p:tav>
                                        <p:tav tm="100000">
                                          <p:val>
                                            <p:strVal val="#ppt_y"/>
                                          </p:val>
                                        </p:tav>
                                      </p:tavLst>
                                    </p:anim>
                                  </p:childTnLst>
                                </p:cTn>
                              </p:par>
                              <p:par>
                                <p:cTn id="29" presetID="6" presetClass="entr" presetSubtype="16"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circle(in)">
                                      <p:cBhvr>
                                        <p:cTn id="31" dur="20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6">
                                            <p:txEl>
                                              <p:pRg st="2" end="2"/>
                                            </p:txEl>
                                          </p:spTgt>
                                        </p:tgtEl>
                                        <p:attrNameLst>
                                          <p:attrName>style.visibility</p:attrName>
                                        </p:attrNameLst>
                                      </p:cBhvr>
                                      <p:to>
                                        <p:strVal val="visible"/>
                                      </p:to>
                                    </p:set>
                                    <p:animEffect transition="in" filter="fade">
                                      <p:cBhvr>
                                        <p:cTn id="36" dur="1000"/>
                                        <p:tgtEl>
                                          <p:spTgt spid="6">
                                            <p:txEl>
                                              <p:pRg st="2" end="2"/>
                                            </p:txEl>
                                          </p:spTgt>
                                        </p:tgtEl>
                                      </p:cBhvr>
                                    </p:animEffect>
                                    <p:anim calcmode="lin" valueType="num">
                                      <p:cBhvr>
                                        <p:cTn id="37"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8" dur="1000" fill="hold"/>
                                        <p:tgtEl>
                                          <p:spTgt spid="6">
                                            <p:txEl>
                                              <p:pRg st="2" end="2"/>
                                            </p:txEl>
                                          </p:spTgt>
                                        </p:tgtEl>
                                        <p:attrNameLst>
                                          <p:attrName>ppt_y</p:attrName>
                                        </p:attrNameLst>
                                      </p:cBhvr>
                                      <p:tavLst>
                                        <p:tav tm="0">
                                          <p:val>
                                            <p:strVal val="#ppt_y+.1"/>
                                          </p:val>
                                        </p:tav>
                                        <p:tav tm="100000">
                                          <p:val>
                                            <p:strVal val="#ppt_y"/>
                                          </p:val>
                                        </p:tav>
                                      </p:tavLst>
                                    </p:anim>
                                  </p:childTnLst>
                                </p:cTn>
                              </p:par>
                              <p:par>
                                <p:cTn id="39" presetID="23" presetClass="exit" presetSubtype="32" fill="hold" nodeType="withEffect">
                                  <p:stCondLst>
                                    <p:cond delay="0"/>
                                  </p:stCondLst>
                                  <p:childTnLst>
                                    <p:anim calcmode="lin" valueType="num">
                                      <p:cBhvr>
                                        <p:cTn id="40" dur="500"/>
                                        <p:tgtEl>
                                          <p:spTgt spid="8"/>
                                        </p:tgtEl>
                                        <p:attrNameLst>
                                          <p:attrName>ppt_w</p:attrName>
                                        </p:attrNameLst>
                                      </p:cBhvr>
                                      <p:tavLst>
                                        <p:tav tm="0">
                                          <p:val>
                                            <p:strVal val="ppt_w"/>
                                          </p:val>
                                        </p:tav>
                                        <p:tav tm="100000">
                                          <p:val>
                                            <p:fltVal val="0"/>
                                          </p:val>
                                        </p:tav>
                                      </p:tavLst>
                                    </p:anim>
                                    <p:anim calcmode="lin" valueType="num">
                                      <p:cBhvr>
                                        <p:cTn id="41" dur="500"/>
                                        <p:tgtEl>
                                          <p:spTgt spid="8"/>
                                        </p:tgtEl>
                                        <p:attrNameLst>
                                          <p:attrName>ppt_h</p:attrName>
                                        </p:attrNameLst>
                                      </p:cBhvr>
                                      <p:tavLst>
                                        <p:tav tm="0">
                                          <p:val>
                                            <p:strVal val="ppt_h"/>
                                          </p:val>
                                        </p:tav>
                                        <p:tav tm="100000">
                                          <p:val>
                                            <p:fltVal val="0"/>
                                          </p:val>
                                        </p:tav>
                                      </p:tavLst>
                                    </p:anim>
                                    <p:set>
                                      <p:cBhvr>
                                        <p:cTn id="42" dur="1" fill="hold">
                                          <p:stCondLst>
                                            <p:cond delay="499"/>
                                          </p:stCondLst>
                                        </p:cTn>
                                        <p:tgtEl>
                                          <p:spTgt spid="8"/>
                                        </p:tgtEl>
                                        <p:attrNameLst>
                                          <p:attrName>style.visibility</p:attrName>
                                        </p:attrNameLst>
                                      </p:cBhvr>
                                      <p:to>
                                        <p:strVal val="hidden"/>
                                      </p:to>
                                    </p:set>
                                  </p:childTnLst>
                                </p:cTn>
                              </p:par>
                              <p:par>
                                <p:cTn id="43" presetID="6" presetClass="entr" presetSubtype="16"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circle(in)">
                                      <p:cBhvr>
                                        <p:cTn id="45" dur="20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6">
                                            <p:txEl>
                                              <p:pRg st="3" end="3"/>
                                            </p:txEl>
                                          </p:spTgt>
                                        </p:tgtEl>
                                        <p:attrNameLst>
                                          <p:attrName>style.visibility</p:attrName>
                                        </p:attrNameLst>
                                      </p:cBhvr>
                                      <p:to>
                                        <p:strVal val="visible"/>
                                      </p:to>
                                    </p:set>
                                    <p:animEffect transition="in" filter="fade">
                                      <p:cBhvr>
                                        <p:cTn id="50" dur="1000"/>
                                        <p:tgtEl>
                                          <p:spTgt spid="6">
                                            <p:txEl>
                                              <p:pRg st="3" end="3"/>
                                            </p:txEl>
                                          </p:spTgt>
                                        </p:tgtEl>
                                      </p:cBhvr>
                                    </p:animEffect>
                                    <p:anim calcmode="lin" valueType="num">
                                      <p:cBhvr>
                                        <p:cTn id="51"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52" dur="1000" fill="hold"/>
                                        <p:tgtEl>
                                          <p:spTgt spid="6">
                                            <p:txEl>
                                              <p:pRg st="3" end="3"/>
                                            </p:txEl>
                                          </p:spTgt>
                                        </p:tgtEl>
                                        <p:attrNameLst>
                                          <p:attrName>ppt_y</p:attrName>
                                        </p:attrNameLst>
                                      </p:cBhvr>
                                      <p:tavLst>
                                        <p:tav tm="0">
                                          <p:val>
                                            <p:strVal val="#ppt_y+.1"/>
                                          </p:val>
                                        </p:tav>
                                        <p:tav tm="100000">
                                          <p:val>
                                            <p:strVal val="#ppt_y"/>
                                          </p:val>
                                        </p:tav>
                                      </p:tavLst>
                                    </p:anim>
                                  </p:childTnLst>
                                </p:cTn>
                              </p:par>
                              <p:par>
                                <p:cTn id="53" presetID="23" presetClass="exit" presetSubtype="32" fill="hold" nodeType="withEffect">
                                  <p:stCondLst>
                                    <p:cond delay="0"/>
                                  </p:stCondLst>
                                  <p:childTnLst>
                                    <p:anim calcmode="lin" valueType="num">
                                      <p:cBhvr>
                                        <p:cTn id="54" dur="500"/>
                                        <p:tgtEl>
                                          <p:spTgt spid="9"/>
                                        </p:tgtEl>
                                        <p:attrNameLst>
                                          <p:attrName>ppt_w</p:attrName>
                                        </p:attrNameLst>
                                      </p:cBhvr>
                                      <p:tavLst>
                                        <p:tav tm="0">
                                          <p:val>
                                            <p:strVal val="ppt_w"/>
                                          </p:val>
                                        </p:tav>
                                        <p:tav tm="100000">
                                          <p:val>
                                            <p:fltVal val="0"/>
                                          </p:val>
                                        </p:tav>
                                      </p:tavLst>
                                    </p:anim>
                                    <p:anim calcmode="lin" valueType="num">
                                      <p:cBhvr>
                                        <p:cTn id="55" dur="500"/>
                                        <p:tgtEl>
                                          <p:spTgt spid="9"/>
                                        </p:tgtEl>
                                        <p:attrNameLst>
                                          <p:attrName>ppt_h</p:attrName>
                                        </p:attrNameLst>
                                      </p:cBhvr>
                                      <p:tavLst>
                                        <p:tav tm="0">
                                          <p:val>
                                            <p:strVal val="ppt_h"/>
                                          </p:val>
                                        </p:tav>
                                        <p:tav tm="100000">
                                          <p:val>
                                            <p:fltVal val="0"/>
                                          </p:val>
                                        </p:tav>
                                      </p:tavLst>
                                    </p:anim>
                                    <p:set>
                                      <p:cBhvr>
                                        <p:cTn id="56" dur="1" fill="hold">
                                          <p:stCondLst>
                                            <p:cond delay="499"/>
                                          </p:stCondLst>
                                        </p:cTn>
                                        <p:tgtEl>
                                          <p:spTgt spid="9"/>
                                        </p:tgtEl>
                                        <p:attrNameLst>
                                          <p:attrName>style.visibility</p:attrName>
                                        </p:attrNameLst>
                                      </p:cBhvr>
                                      <p:to>
                                        <p:strVal val="hidden"/>
                                      </p:to>
                                    </p:set>
                                  </p:childTnLst>
                                </p:cTn>
                              </p:par>
                              <p:par>
                                <p:cTn id="57" presetID="6" presetClass="entr" presetSubtype="16" fill="hold" nodeType="with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circle(in)">
                                      <p:cBhvr>
                                        <p:cTn id="59" dur="2000"/>
                                        <p:tgtEl>
                                          <p:spTgt spid="10"/>
                                        </p:tgtEl>
                                      </p:cBhvr>
                                    </p:animEffect>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6">
                                            <p:txEl>
                                              <p:pRg st="4" end="4"/>
                                            </p:txEl>
                                          </p:spTgt>
                                        </p:tgtEl>
                                        <p:attrNameLst>
                                          <p:attrName>style.visibility</p:attrName>
                                        </p:attrNameLst>
                                      </p:cBhvr>
                                      <p:to>
                                        <p:strVal val="visible"/>
                                      </p:to>
                                    </p:set>
                                    <p:animEffect transition="in" filter="fade">
                                      <p:cBhvr>
                                        <p:cTn id="64" dur="1000"/>
                                        <p:tgtEl>
                                          <p:spTgt spid="6">
                                            <p:txEl>
                                              <p:pRg st="4" end="4"/>
                                            </p:txEl>
                                          </p:spTgt>
                                        </p:tgtEl>
                                      </p:cBhvr>
                                    </p:animEffect>
                                    <p:anim calcmode="lin" valueType="num">
                                      <p:cBhvr>
                                        <p:cTn id="65"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66"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6" grpId="0" uiExpand="1" build="allAtOnce"/>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714559" y="740204"/>
            <a:ext cx="4253087" cy="564257"/>
          </a:xfrm>
          <a:prstGeom prst="rect">
            <a:avLst/>
          </a:prstGeom>
        </p:spPr>
        <p:txBody>
          <a:bodyPr wrap="none">
            <a:spAutoFit/>
          </a:bodyPr>
          <a:lstStyle/>
          <a:p>
            <a:pPr>
              <a:lnSpc>
                <a:spcPct val="120000"/>
              </a:lnSpc>
              <a:spcBef>
                <a:spcPts val="600"/>
              </a:spcBef>
              <a:spcAft>
                <a:spcPts val="600"/>
              </a:spcAft>
              <a:tabLst>
                <a:tab pos="180340" algn="l"/>
                <a:tab pos="1710690" algn="l"/>
                <a:tab pos="3330575" algn="l"/>
                <a:tab pos="4951095" algn="l"/>
              </a:tabLst>
            </a:pPr>
            <a:r>
              <a:rPr lang="vi-VN" sz="2800" b="1" dirty="0">
                <a:solidFill>
                  <a:srgbClr val="C00000"/>
                </a:solidFill>
                <a:latin typeface="Times New Roman" panose="02020603050405020304" pitchFamily="18" charset="0"/>
                <a:ea typeface="Times New Roman" panose="02020603050405020304" pitchFamily="18" charset="0"/>
              </a:rPr>
              <a:t>c. Soạn thư mới và gửi thư</a:t>
            </a:r>
            <a:endParaRPr lang="en-US" sz="2800" b="1" dirty="0">
              <a:solidFill>
                <a:srgbClr val="C00000"/>
              </a:solidFill>
              <a:latin typeface="Times New Roman" panose="02020603050405020304" pitchFamily="18" charset="0"/>
              <a:ea typeface="Calibri" panose="020F0502020204030204" pitchFamily="34" charset="0"/>
            </a:endParaRPr>
          </a:p>
        </p:txBody>
      </p:sp>
      <p:sp>
        <p:nvSpPr>
          <p:cNvPr id="6" name="Rectangle 5"/>
          <p:cNvSpPr/>
          <p:nvPr/>
        </p:nvSpPr>
        <p:spPr>
          <a:xfrm>
            <a:off x="318940" y="1669656"/>
            <a:ext cx="5878285" cy="3447098"/>
          </a:xfrm>
          <a:prstGeom prst="rect">
            <a:avLst/>
          </a:prstGeom>
        </p:spPr>
        <p:txBody>
          <a:bodyPr wrap="square">
            <a:spAutoFit/>
          </a:bodyPr>
          <a:lstStyle/>
          <a:p>
            <a:pPr>
              <a:spcBef>
                <a:spcPts val="600"/>
              </a:spcBef>
              <a:spcAft>
                <a:spcPts val="600"/>
              </a:spcAft>
            </a:pPr>
            <a:r>
              <a:rPr lang="vi-VN" sz="2400" b="1" dirty="0">
                <a:latin typeface="Times New Roman" panose="02020603050405020304" pitchFamily="18" charset="0"/>
                <a:ea typeface="Calibri" panose="020F0502020204030204" pitchFamily="34" charset="0"/>
              </a:rPr>
              <a:t>Bước 1:  Nháy chuột vào </a:t>
            </a:r>
            <a:r>
              <a:rPr lang="en-US" sz="2400" b="1" dirty="0" err="1">
                <a:latin typeface="Times New Roman" panose="02020603050405020304" pitchFamily="18" charset="0"/>
                <a:ea typeface="Calibri" panose="020F0502020204030204" pitchFamily="34" charset="0"/>
              </a:rPr>
              <a:t>nút</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lệnh</a:t>
            </a:r>
            <a:r>
              <a:rPr lang="vi-VN" sz="2400" b="1" dirty="0">
                <a:latin typeface="Times New Roman" panose="02020603050405020304" pitchFamily="18" charset="0"/>
                <a:ea typeface="Calibri" panose="020F0502020204030204" pitchFamily="34" charset="0"/>
              </a:rPr>
              <a:t> soạn thư </a:t>
            </a:r>
            <a:r>
              <a:rPr lang="en-US" sz="2400" b="1" dirty="0">
                <a:latin typeface="Times New Roman" panose="02020603050405020304" pitchFamily="18" charset="0"/>
                <a:ea typeface="Calibri" panose="020F0502020204030204" pitchFamily="34" charset="0"/>
              </a:rPr>
              <a:t> </a:t>
            </a:r>
            <a:endParaRPr lang="vi-VN" sz="2400" b="1" dirty="0">
              <a:latin typeface="Times New Roman" panose="02020603050405020304" pitchFamily="18" charset="0"/>
              <a:ea typeface="Calibri" panose="020F0502020204030204" pitchFamily="34" charset="0"/>
            </a:endParaRPr>
          </a:p>
          <a:p>
            <a:pPr>
              <a:spcBef>
                <a:spcPts val="600"/>
              </a:spcBef>
              <a:spcAft>
                <a:spcPts val="600"/>
              </a:spcAft>
            </a:pPr>
            <a:r>
              <a:rPr lang="vi-VN" sz="2400" b="1" dirty="0">
                <a:latin typeface="Times New Roman" panose="02020603050405020304" pitchFamily="18" charset="0"/>
                <a:ea typeface="Calibri" panose="020F0502020204030204" pitchFamily="34" charset="0"/>
              </a:rPr>
              <a:t>Bước 2:</a:t>
            </a:r>
            <a:r>
              <a:rPr lang="en-US" sz="2400" b="1" dirty="0">
                <a:latin typeface="Times New Roman" panose="02020603050405020304" pitchFamily="18" charset="0"/>
                <a:ea typeface="Calibri" panose="020F0502020204030204" pitchFamily="34" charset="0"/>
              </a:rPr>
              <a:t> </a:t>
            </a:r>
            <a:r>
              <a:rPr lang="vi-VN" sz="2400" b="1" dirty="0">
                <a:latin typeface="Times New Roman" panose="02020603050405020304" pitchFamily="18" charset="0"/>
                <a:ea typeface="Calibri" panose="020F0502020204030204" pitchFamily="34" charset="0"/>
              </a:rPr>
              <a:t>Nhập địa chỉ gmail, yahoo, … trong ô người nhận</a:t>
            </a:r>
            <a:r>
              <a:rPr lang="en-US" sz="2400" b="1" dirty="0">
                <a:latin typeface="Times New Roman" panose="02020603050405020304" pitchFamily="18" charset="0"/>
                <a:ea typeface="Calibri" panose="020F0502020204030204" pitchFamily="34" charset="0"/>
              </a:rPr>
              <a:t> </a:t>
            </a:r>
          </a:p>
          <a:p>
            <a:pPr>
              <a:spcBef>
                <a:spcPts val="600"/>
              </a:spcBef>
              <a:spcAft>
                <a:spcPts val="600"/>
              </a:spcAft>
            </a:pPr>
            <a:r>
              <a:rPr lang="vi-VN" sz="2400" b="1" dirty="0">
                <a:latin typeface="Times New Roman" panose="02020603050405020304" pitchFamily="18" charset="0"/>
                <a:ea typeface="Calibri" panose="020F0502020204030204" pitchFamily="34" charset="0"/>
              </a:rPr>
              <a:t>Bước </a:t>
            </a:r>
            <a:r>
              <a:rPr lang="en-US" sz="2400" b="1" dirty="0">
                <a:latin typeface="Times New Roman" panose="02020603050405020304" pitchFamily="18" charset="0"/>
                <a:ea typeface="Calibri" panose="020F0502020204030204" pitchFamily="34" charset="0"/>
              </a:rPr>
              <a:t>3</a:t>
            </a:r>
            <a:r>
              <a:rPr lang="vi-VN" sz="2400" b="1" dirty="0">
                <a:latin typeface="Times New Roman" panose="02020603050405020304" pitchFamily="18" charset="0"/>
                <a:ea typeface="Calibri" panose="020F0502020204030204" pitchFamily="34" charset="0"/>
              </a:rPr>
              <a:t>:</a:t>
            </a:r>
            <a:r>
              <a:rPr lang="en-US" sz="2400" b="1" dirty="0">
                <a:latin typeface="Times New Roman" panose="02020603050405020304" pitchFamily="18" charset="0"/>
                <a:ea typeface="Calibri" panose="020F0502020204030204" pitchFamily="34" charset="0"/>
              </a:rPr>
              <a:t> </a:t>
            </a:r>
            <a:r>
              <a:rPr lang="vi-VN" sz="2400" b="1" dirty="0">
                <a:latin typeface="Times New Roman" panose="02020603050405020304" pitchFamily="18" charset="0"/>
                <a:ea typeface="Calibri" panose="020F0502020204030204" pitchFamily="34" charset="0"/>
              </a:rPr>
              <a:t>Nhập tiêu đề thư trong ô Chủ đề</a:t>
            </a:r>
            <a:endParaRPr lang="en-US" sz="2400" b="1" dirty="0">
              <a:latin typeface="Times New Roman" panose="02020603050405020304" pitchFamily="18" charset="0"/>
              <a:ea typeface="Calibri" panose="020F0502020204030204" pitchFamily="34" charset="0"/>
            </a:endParaRPr>
          </a:p>
          <a:p>
            <a:pPr>
              <a:spcBef>
                <a:spcPts val="600"/>
              </a:spcBef>
              <a:spcAft>
                <a:spcPts val="600"/>
              </a:spcAft>
            </a:pPr>
            <a:r>
              <a:rPr lang="vi-VN" sz="2400" b="1" dirty="0">
                <a:latin typeface="Times New Roman" panose="02020603050405020304" pitchFamily="18" charset="0"/>
                <a:ea typeface="Calibri" panose="020F0502020204030204" pitchFamily="34" charset="0"/>
              </a:rPr>
              <a:t>Bước </a:t>
            </a:r>
            <a:r>
              <a:rPr lang="en-US" sz="2400" b="1" dirty="0">
                <a:latin typeface="Times New Roman" panose="02020603050405020304" pitchFamily="18" charset="0"/>
                <a:ea typeface="Calibri" panose="020F0502020204030204" pitchFamily="34" charset="0"/>
              </a:rPr>
              <a:t>4</a:t>
            </a:r>
            <a:r>
              <a:rPr lang="vi-VN" sz="2400" b="1" dirty="0">
                <a:latin typeface="Times New Roman" panose="02020603050405020304" pitchFamily="18" charset="0"/>
                <a:ea typeface="Calibri" panose="020F0502020204030204" pitchFamily="34" charset="0"/>
              </a:rPr>
              <a:t>: Nhập nội dung thư </a:t>
            </a:r>
            <a:endParaRPr lang="en-US" sz="2400" b="1" dirty="0">
              <a:latin typeface="Times New Roman" panose="02020603050405020304" pitchFamily="18" charset="0"/>
              <a:ea typeface="Calibri" panose="020F0502020204030204" pitchFamily="34" charset="0"/>
            </a:endParaRPr>
          </a:p>
          <a:p>
            <a:pPr>
              <a:spcBef>
                <a:spcPts val="600"/>
              </a:spcBef>
              <a:spcAft>
                <a:spcPts val="600"/>
              </a:spcAft>
            </a:pPr>
            <a:r>
              <a:rPr lang="vi-VN" sz="2400" b="1" dirty="0">
                <a:latin typeface="Times New Roman" panose="02020603050405020304" pitchFamily="18" charset="0"/>
                <a:ea typeface="Calibri" panose="020F0502020204030204" pitchFamily="34" charset="0"/>
              </a:rPr>
              <a:t>Bước </a:t>
            </a:r>
            <a:r>
              <a:rPr lang="en-US" sz="2400" b="1" dirty="0">
                <a:latin typeface="Times New Roman" panose="02020603050405020304" pitchFamily="18" charset="0"/>
                <a:ea typeface="Calibri" panose="020F0502020204030204" pitchFamily="34" charset="0"/>
              </a:rPr>
              <a:t>5</a:t>
            </a:r>
            <a:r>
              <a:rPr lang="vi-VN"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Gửi</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kèm</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tệp</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nếu</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có</a:t>
            </a:r>
            <a:r>
              <a:rPr lang="en-US" sz="2400" b="1" dirty="0">
                <a:latin typeface="Times New Roman" panose="02020603050405020304" pitchFamily="18" charset="0"/>
                <a:ea typeface="Calibri" panose="020F0502020204030204" pitchFamily="34" charset="0"/>
              </a:rPr>
              <a:t>) </a:t>
            </a:r>
          </a:p>
          <a:p>
            <a:pPr>
              <a:spcBef>
                <a:spcPts val="600"/>
              </a:spcBef>
              <a:spcAft>
                <a:spcPts val="600"/>
              </a:spcAft>
            </a:pPr>
            <a:r>
              <a:rPr lang="vi-VN" sz="2400" b="1" dirty="0">
                <a:latin typeface="Times New Roman" panose="02020603050405020304" pitchFamily="18" charset="0"/>
                <a:ea typeface="Calibri" panose="020F0502020204030204" pitchFamily="34" charset="0"/>
              </a:rPr>
              <a:t>Bước </a:t>
            </a:r>
            <a:r>
              <a:rPr lang="en-US" sz="2400" b="1" dirty="0">
                <a:latin typeface="Times New Roman" panose="02020603050405020304" pitchFamily="18" charset="0"/>
                <a:ea typeface="Calibri" panose="020F0502020204030204" pitchFamily="34" charset="0"/>
              </a:rPr>
              <a:t>6</a:t>
            </a:r>
            <a:r>
              <a:rPr lang="vi-VN" sz="2400" b="1" dirty="0">
                <a:latin typeface="Times New Roman" panose="02020603050405020304" pitchFamily="18" charset="0"/>
                <a:ea typeface="Calibri" panose="020F0502020204030204" pitchFamily="34" charset="0"/>
              </a:rPr>
              <a:t>: Nháy chuột vào nút Gửi để gửi thư</a:t>
            </a:r>
          </a:p>
        </p:txBody>
      </p:sp>
      <p:sp>
        <p:nvSpPr>
          <p:cNvPr id="7" name="Rectangle 2"/>
          <p:cNvSpPr>
            <a:spLocks noChangeArrowheads="1"/>
          </p:cNvSpPr>
          <p:nvPr/>
        </p:nvSpPr>
        <p:spPr bwMode="auto">
          <a:xfrm>
            <a:off x="3278777" y="71745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 name="Picture 7" descr="Screenshot_5"/>
          <p:cNvPicPr/>
          <p:nvPr/>
        </p:nvPicPr>
        <p:blipFill>
          <a:blip r:embed="rId2" cstate="print"/>
          <a:srcRect/>
          <a:stretch>
            <a:fillRect/>
          </a:stretch>
        </p:blipFill>
        <p:spPr bwMode="auto">
          <a:xfrm>
            <a:off x="6197224" y="999580"/>
            <a:ext cx="5994775" cy="4233927"/>
          </a:xfrm>
          <a:prstGeom prst="rect">
            <a:avLst/>
          </a:prstGeom>
          <a:noFill/>
          <a:ln w="9525">
            <a:solidFill>
              <a:schemeClr val="tx1"/>
            </a:solidFill>
            <a:miter lim="800000"/>
            <a:headEnd/>
            <a:tailEnd/>
          </a:ln>
        </p:spPr>
      </p:pic>
      <p:sp>
        <p:nvSpPr>
          <p:cNvPr id="9" name="TextBox 8"/>
          <p:cNvSpPr txBox="1">
            <a:spLocks noChangeArrowheads="1"/>
          </p:cNvSpPr>
          <p:nvPr/>
        </p:nvSpPr>
        <p:spPr bwMode="auto">
          <a:xfrm>
            <a:off x="318940" y="194232"/>
            <a:ext cx="9117877" cy="523220"/>
          </a:xfrm>
          <a:prstGeom prst="rect">
            <a:avLst/>
          </a:prstGeom>
          <a:noFill/>
          <a:ln w="9525">
            <a:no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US" altLang="en-US" sz="2800" b="1" noProof="0" dirty="0" err="1">
                <a:solidFill>
                  <a:srgbClr val="FF0000"/>
                </a:solidFill>
              </a:rPr>
              <a:t>Câu</a:t>
            </a:r>
            <a:r>
              <a:rPr lang="en-US" altLang="en-US" sz="2800" b="1" noProof="0" dirty="0">
                <a:solidFill>
                  <a:srgbClr val="FF0000"/>
                </a:solidFill>
              </a:rPr>
              <a:t> 3: </a:t>
            </a:r>
            <a:r>
              <a:rPr lang="vi-VN" sz="2800" b="1" dirty="0">
                <a:solidFill>
                  <a:srgbClr val="FF0000"/>
                </a:solidFill>
                <a:latin typeface="Times New Roman" panose="02020603050405020304" pitchFamily="18" charset="0"/>
                <a:ea typeface="VNI-Times"/>
                <a:cs typeface="Times New Roman" panose="02020603050405020304" pitchFamily="18" charset="0"/>
              </a:rPr>
              <a:t>Để soạn thư mới và gửi em thực hiện như thế nào? </a:t>
            </a:r>
            <a:endParaRPr lang="en-US" sz="2800" b="1" dirty="0">
              <a:solidFill>
                <a:srgbClr val="FF0000"/>
              </a:solidFill>
            </a:endParaRPr>
          </a:p>
        </p:txBody>
      </p:sp>
    </p:spTree>
    <p:extLst>
      <p:ext uri="{BB962C8B-B14F-4D97-AF65-F5344CB8AC3E}">
        <p14:creationId xmlns:p14="http://schemas.microsoft.com/office/powerpoint/2010/main" val="3582902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 calcmode="lin" valueType="num">
                                      <p:cBhvr additive="base">
                                        <p:cTn id="24"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 calcmode="lin" valueType="num">
                                      <p:cBhvr additive="base">
                                        <p:cTn id="30"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6">
                                            <p:txEl>
                                              <p:pRg st="2" end="2"/>
                                            </p:txEl>
                                          </p:spTgt>
                                        </p:tgtEl>
                                        <p:attrNameLst>
                                          <p:attrName>style.visibility</p:attrName>
                                        </p:attrNameLst>
                                      </p:cBhvr>
                                      <p:to>
                                        <p:strVal val="visible"/>
                                      </p:to>
                                    </p:set>
                                    <p:anim calcmode="lin" valueType="num">
                                      <p:cBhvr additive="base">
                                        <p:cTn id="36"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6">
                                            <p:txEl>
                                              <p:pRg st="3" end="3"/>
                                            </p:txEl>
                                          </p:spTgt>
                                        </p:tgtEl>
                                        <p:attrNameLst>
                                          <p:attrName>style.visibility</p:attrName>
                                        </p:attrNameLst>
                                      </p:cBhvr>
                                      <p:to>
                                        <p:strVal val="visible"/>
                                      </p:to>
                                    </p:set>
                                    <p:anim calcmode="lin" valueType="num">
                                      <p:cBhvr additive="base">
                                        <p:cTn id="42"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6">
                                            <p:txEl>
                                              <p:pRg st="4" end="4"/>
                                            </p:txEl>
                                          </p:spTgt>
                                        </p:tgtEl>
                                        <p:attrNameLst>
                                          <p:attrName>style.visibility</p:attrName>
                                        </p:attrNameLst>
                                      </p:cBhvr>
                                      <p:to>
                                        <p:strVal val="visible"/>
                                      </p:to>
                                    </p:set>
                                    <p:anim calcmode="lin" valueType="num">
                                      <p:cBhvr additive="base">
                                        <p:cTn id="48"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6">
                                            <p:txEl>
                                              <p:pRg st="5" end="5"/>
                                            </p:txEl>
                                          </p:spTgt>
                                        </p:tgtEl>
                                        <p:attrNameLst>
                                          <p:attrName>style.visibility</p:attrName>
                                        </p:attrNameLst>
                                      </p:cBhvr>
                                      <p:to>
                                        <p:strVal val="visible"/>
                                      </p:to>
                                    </p:set>
                                    <p:anim calcmode="lin" valueType="num">
                                      <p:cBhvr additive="base">
                                        <p:cTn id="54"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uiExpand="1" build="p"/>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3278777" y="71745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2"/>
          <p:cNvSpPr>
            <a:spLocks noChangeArrowheads="1"/>
          </p:cNvSpPr>
          <p:nvPr/>
        </p:nvSpPr>
        <p:spPr bwMode="auto">
          <a:xfrm>
            <a:off x="849086" y="4794069"/>
            <a:ext cx="1870704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15" name="Object 14"/>
          <p:cNvGraphicFramePr>
            <a:graphicFrameLocks noChangeAspect="1"/>
          </p:cNvGraphicFramePr>
          <p:nvPr>
            <p:extLst>
              <p:ext uri="{D42A27DB-BD31-4B8C-83A1-F6EECF244321}">
                <p14:modId xmlns:p14="http://schemas.microsoft.com/office/powerpoint/2010/main" val="819189604"/>
              </p:ext>
            </p:extLst>
          </p:nvPr>
        </p:nvGraphicFramePr>
        <p:xfrm>
          <a:off x="2518829" y="2876520"/>
          <a:ext cx="1645920" cy="1558525"/>
        </p:xfrm>
        <a:graphic>
          <a:graphicData uri="http://schemas.openxmlformats.org/presentationml/2006/ole">
            <mc:AlternateContent xmlns:mc="http://schemas.openxmlformats.org/markup-compatibility/2006">
              <mc:Choice xmlns:v="urn:schemas-microsoft-com:vml" Requires="v">
                <p:oleObj name="Bitmap Image" r:id="rId2" imgW="628571" imgH="619211" progId="Paint.Picture">
                  <p:embed/>
                </p:oleObj>
              </mc:Choice>
              <mc:Fallback>
                <p:oleObj name="Bitmap Image" r:id="rId2" imgW="628571" imgH="619211" progId="Paint.Picture">
                  <p:embed/>
                  <p:pic>
                    <p:nvPicPr>
                      <p:cNvPr id="0" name="Objec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8829" y="2876520"/>
                        <a:ext cx="1645920" cy="1558525"/>
                      </a:xfrm>
                      <a:prstGeom prst="rect">
                        <a:avLst/>
                      </a:prstGeom>
                      <a:noFill/>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1812648733"/>
              </p:ext>
            </p:extLst>
          </p:nvPr>
        </p:nvGraphicFramePr>
        <p:xfrm>
          <a:off x="5240775" y="2813425"/>
          <a:ext cx="1645920" cy="1558525"/>
        </p:xfrm>
        <a:graphic>
          <a:graphicData uri="http://schemas.openxmlformats.org/presentationml/2006/ole">
            <mc:AlternateContent xmlns:mc="http://schemas.openxmlformats.org/markup-compatibility/2006">
              <mc:Choice xmlns:v="urn:schemas-microsoft-com:vml" Requires="v">
                <p:oleObj name="Bitmap Image" r:id="rId2" imgW="628571" imgH="619211" progId="Paint.Picture">
                  <p:embed/>
                </p:oleObj>
              </mc:Choice>
              <mc:Fallback>
                <p:oleObj name="Bitmap Image" r:id="rId2" imgW="628571" imgH="619211" progId="Paint.Picture">
                  <p:embed/>
                  <p:pic>
                    <p:nvPicPr>
                      <p:cNvPr id="15" name="Object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0775" y="2813425"/>
                        <a:ext cx="1645920" cy="1558525"/>
                      </a:xfrm>
                      <a:prstGeom prst="rect">
                        <a:avLst/>
                      </a:prstGeom>
                      <a:noFill/>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1612907292"/>
              </p:ext>
            </p:extLst>
          </p:nvPr>
        </p:nvGraphicFramePr>
        <p:xfrm>
          <a:off x="7962265" y="2813425"/>
          <a:ext cx="1645920" cy="1558525"/>
        </p:xfrm>
        <a:graphic>
          <a:graphicData uri="http://schemas.openxmlformats.org/presentationml/2006/ole">
            <mc:AlternateContent xmlns:mc="http://schemas.openxmlformats.org/markup-compatibility/2006">
              <mc:Choice xmlns:v="urn:schemas-microsoft-com:vml" Requires="v">
                <p:oleObj name="Bitmap Image" r:id="rId2" imgW="628571" imgH="619211" progId="Paint.Picture">
                  <p:embed/>
                </p:oleObj>
              </mc:Choice>
              <mc:Fallback>
                <p:oleObj name="Bitmap Image" r:id="rId2" imgW="628571" imgH="619211" progId="Paint.Picture">
                  <p:embed/>
                  <p:pic>
                    <p:nvPicPr>
                      <p:cNvPr id="15" name="Object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2265" y="2813425"/>
                        <a:ext cx="1645920" cy="1558525"/>
                      </a:xfrm>
                      <a:prstGeom prst="rect">
                        <a:avLst/>
                      </a:prstGeom>
                      <a:noFill/>
                    </p:spPr>
                  </p:pic>
                </p:oleObj>
              </mc:Fallback>
            </mc:AlternateContent>
          </a:graphicData>
        </a:graphic>
      </p:graphicFrame>
      <p:sp>
        <p:nvSpPr>
          <p:cNvPr id="18" name="TextBox 17">
            <a:hlinkClick r:id="rId4" action="ppaction://hlinksldjump"/>
          </p:cNvPr>
          <p:cNvSpPr txBox="1"/>
          <p:nvPr/>
        </p:nvSpPr>
        <p:spPr>
          <a:xfrm>
            <a:off x="2283829" y="3306157"/>
            <a:ext cx="470000" cy="707886"/>
          </a:xfrm>
          <a:prstGeom prst="rect">
            <a:avLst/>
          </a:prstGeom>
          <a:solidFill>
            <a:srgbClr val="00B0F0"/>
          </a:solidFill>
        </p:spPr>
        <p:txBody>
          <a:bodyPr wrap="none" rtlCol="0">
            <a:spAutoFit/>
          </a:bodyPr>
          <a:lstStyle/>
          <a:p>
            <a:r>
              <a:rPr lang="en-US" sz="4000" b="1">
                <a:solidFill>
                  <a:srgbClr val="FF0000"/>
                </a:solidFill>
              </a:rPr>
              <a:t>1</a:t>
            </a:r>
          </a:p>
        </p:txBody>
      </p:sp>
      <p:sp>
        <p:nvSpPr>
          <p:cNvPr id="19" name="TextBox 18">
            <a:hlinkClick r:id="rId5" action="ppaction://hlinksldjump"/>
          </p:cNvPr>
          <p:cNvSpPr txBox="1"/>
          <p:nvPr/>
        </p:nvSpPr>
        <p:spPr>
          <a:xfrm>
            <a:off x="4995831" y="3301838"/>
            <a:ext cx="470000" cy="707886"/>
          </a:xfrm>
          <a:prstGeom prst="rect">
            <a:avLst/>
          </a:prstGeom>
          <a:solidFill>
            <a:srgbClr val="00B0F0"/>
          </a:solidFill>
        </p:spPr>
        <p:txBody>
          <a:bodyPr wrap="none" rtlCol="0">
            <a:spAutoFit/>
          </a:bodyPr>
          <a:lstStyle/>
          <a:p>
            <a:r>
              <a:rPr lang="en-US" sz="4000" b="1" dirty="0">
                <a:solidFill>
                  <a:srgbClr val="FF0000"/>
                </a:solidFill>
              </a:rPr>
              <a:t>2</a:t>
            </a:r>
          </a:p>
        </p:txBody>
      </p:sp>
      <p:sp>
        <p:nvSpPr>
          <p:cNvPr id="20" name="TextBox 19">
            <a:hlinkClick r:id="rId6" action="ppaction://hlinksldjump"/>
          </p:cNvPr>
          <p:cNvSpPr txBox="1"/>
          <p:nvPr/>
        </p:nvSpPr>
        <p:spPr>
          <a:xfrm>
            <a:off x="7727265" y="3341385"/>
            <a:ext cx="470000" cy="707886"/>
          </a:xfrm>
          <a:prstGeom prst="rect">
            <a:avLst/>
          </a:prstGeom>
          <a:solidFill>
            <a:srgbClr val="00B0F0"/>
          </a:solidFill>
        </p:spPr>
        <p:txBody>
          <a:bodyPr wrap="none" rtlCol="0">
            <a:spAutoFit/>
          </a:bodyPr>
          <a:lstStyle/>
          <a:p>
            <a:r>
              <a:rPr lang="en-US" sz="4000" b="1" dirty="0">
                <a:solidFill>
                  <a:srgbClr val="FF0000"/>
                </a:solidFill>
              </a:rPr>
              <a:t>3</a:t>
            </a:r>
          </a:p>
        </p:txBody>
      </p:sp>
      <p:sp>
        <p:nvSpPr>
          <p:cNvPr id="22" name="TextBox 21"/>
          <p:cNvSpPr txBox="1"/>
          <p:nvPr/>
        </p:nvSpPr>
        <p:spPr>
          <a:xfrm>
            <a:off x="4352495" y="361474"/>
            <a:ext cx="4952869"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n-US"/>
            </a:defPPr>
            <a:lvl1pPr defTabSz="685800" fontAlgn="auto">
              <a:spcBef>
                <a:spcPts val="0"/>
              </a:spcBef>
              <a:spcAft>
                <a:spcPts val="0"/>
              </a:spcAft>
              <a:defRPr b="1" kern="0">
                <a:solidFill>
                  <a:srgbClr val="002060"/>
                </a:solidFill>
                <a:latin typeface="Times New Roman" pitchFamily="18" charset="0"/>
                <a:cs typeface="Times New Roman"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2800"/>
              <a:t>LUYỆN TẬP, CỦNG CỐ</a:t>
            </a:r>
          </a:p>
        </p:txBody>
      </p:sp>
      <p:sp>
        <p:nvSpPr>
          <p:cNvPr id="23" name="Oval 22"/>
          <p:cNvSpPr/>
          <p:nvPr/>
        </p:nvSpPr>
        <p:spPr>
          <a:xfrm>
            <a:off x="3689589" y="318920"/>
            <a:ext cx="498801" cy="515048"/>
          </a:xfrm>
          <a:prstGeom prst="ellipse">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defTabSz="685800" eaLnBrk="1" fontAlgn="auto" hangingPunct="1">
              <a:spcBef>
                <a:spcPts val="0"/>
              </a:spcBef>
              <a:spcAft>
                <a:spcPts val="0"/>
              </a:spcAft>
            </a:pPr>
            <a:r>
              <a:rPr lang="en-US" sz="2400" b="1">
                <a:solidFill>
                  <a:prstClr val="white"/>
                </a:solidFill>
                <a:latin typeface="Times New Roman" pitchFamily="18" charset="0"/>
                <a:cs typeface="Times New Roman" pitchFamily="18" charset="0"/>
              </a:rPr>
              <a:t>3</a:t>
            </a:r>
          </a:p>
        </p:txBody>
      </p:sp>
      <p:sp>
        <p:nvSpPr>
          <p:cNvPr id="2" name="Right Arrow 1">
            <a:hlinkClick r:id="rId7" action="ppaction://hlinksldjump"/>
          </p:cNvPr>
          <p:cNvSpPr/>
          <p:nvPr/>
        </p:nvSpPr>
        <p:spPr>
          <a:xfrm>
            <a:off x="11025809" y="5791200"/>
            <a:ext cx="622852" cy="4770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30806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1000"/>
                                        <p:tgtEl>
                                          <p:spTgt spid="22"/>
                                        </p:tgtEl>
                                      </p:cBhvr>
                                    </p:animEffect>
                                  </p:childTnLst>
                                </p:cTn>
                              </p:par>
                              <p:par>
                                <p:cTn id="11" presetID="45" presetClass="entr" presetSubtype="0" repeatCount="200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2000"/>
                                        <p:tgtEl>
                                          <p:spTgt spid="18"/>
                                        </p:tgtEl>
                                      </p:cBhvr>
                                    </p:animEffect>
                                    <p:anim calcmode="lin" valueType="num">
                                      <p:cBhvr>
                                        <p:cTn id="14" dur="2000" fill="hold"/>
                                        <p:tgtEl>
                                          <p:spTgt spid="18"/>
                                        </p:tgtEl>
                                        <p:attrNameLst>
                                          <p:attrName>ppt_w</p:attrName>
                                        </p:attrNameLst>
                                      </p:cBhvr>
                                      <p:tavLst>
                                        <p:tav tm="0" fmla="#ppt_w*sin(2.5*pi*$)">
                                          <p:val>
                                            <p:fltVal val="0"/>
                                          </p:val>
                                        </p:tav>
                                        <p:tav tm="100000">
                                          <p:val>
                                            <p:fltVal val="1"/>
                                          </p:val>
                                        </p:tav>
                                      </p:tavLst>
                                    </p:anim>
                                    <p:anim calcmode="lin" valueType="num">
                                      <p:cBhvr>
                                        <p:cTn id="15" dur="2000" fill="hold"/>
                                        <p:tgtEl>
                                          <p:spTgt spid="18"/>
                                        </p:tgtEl>
                                        <p:attrNameLst>
                                          <p:attrName>ppt_h</p:attrName>
                                        </p:attrNameLst>
                                      </p:cBhvr>
                                      <p:tavLst>
                                        <p:tav tm="0">
                                          <p:val>
                                            <p:strVal val="#ppt_h"/>
                                          </p:val>
                                        </p:tav>
                                        <p:tav tm="100000">
                                          <p:val>
                                            <p:strVal val="#ppt_h"/>
                                          </p:val>
                                        </p:tav>
                                      </p:tavLst>
                                    </p:anim>
                                  </p:childTnLst>
                                </p:cTn>
                              </p:par>
                              <p:par>
                                <p:cTn id="16" presetID="45" presetClass="entr" presetSubtype="0" repeatCount="200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2000"/>
                                        <p:tgtEl>
                                          <p:spTgt spid="15"/>
                                        </p:tgtEl>
                                      </p:cBhvr>
                                    </p:animEffect>
                                    <p:anim calcmode="lin" valueType="num">
                                      <p:cBhvr>
                                        <p:cTn id="19" dur="2000" fill="hold"/>
                                        <p:tgtEl>
                                          <p:spTgt spid="15"/>
                                        </p:tgtEl>
                                        <p:attrNameLst>
                                          <p:attrName>ppt_w</p:attrName>
                                        </p:attrNameLst>
                                      </p:cBhvr>
                                      <p:tavLst>
                                        <p:tav tm="0" fmla="#ppt_w*sin(2.5*pi*$)">
                                          <p:val>
                                            <p:fltVal val="0"/>
                                          </p:val>
                                        </p:tav>
                                        <p:tav tm="100000">
                                          <p:val>
                                            <p:fltVal val="1"/>
                                          </p:val>
                                        </p:tav>
                                      </p:tavLst>
                                    </p:anim>
                                    <p:anim calcmode="lin" valueType="num">
                                      <p:cBhvr>
                                        <p:cTn id="20" dur="2000" fill="hold"/>
                                        <p:tgtEl>
                                          <p:spTgt spid="15"/>
                                        </p:tgtEl>
                                        <p:attrNameLst>
                                          <p:attrName>ppt_h</p:attrName>
                                        </p:attrNameLst>
                                      </p:cBhvr>
                                      <p:tavLst>
                                        <p:tav tm="0">
                                          <p:val>
                                            <p:strVal val="#ppt_h"/>
                                          </p:val>
                                        </p:tav>
                                        <p:tav tm="100000">
                                          <p:val>
                                            <p:strVal val="#ppt_h"/>
                                          </p:val>
                                        </p:tav>
                                      </p:tavLst>
                                    </p:anim>
                                  </p:childTnLst>
                                </p:cTn>
                              </p:par>
                              <p:par>
                                <p:cTn id="21" presetID="45" presetClass="entr" presetSubtype="0" repeatCount="200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2000"/>
                                        <p:tgtEl>
                                          <p:spTgt spid="19"/>
                                        </p:tgtEl>
                                      </p:cBhvr>
                                    </p:animEffect>
                                    <p:anim calcmode="lin" valueType="num">
                                      <p:cBhvr>
                                        <p:cTn id="24" dur="2000" fill="hold"/>
                                        <p:tgtEl>
                                          <p:spTgt spid="19"/>
                                        </p:tgtEl>
                                        <p:attrNameLst>
                                          <p:attrName>ppt_w</p:attrName>
                                        </p:attrNameLst>
                                      </p:cBhvr>
                                      <p:tavLst>
                                        <p:tav tm="0" fmla="#ppt_w*sin(2.5*pi*$)">
                                          <p:val>
                                            <p:fltVal val="0"/>
                                          </p:val>
                                        </p:tav>
                                        <p:tav tm="100000">
                                          <p:val>
                                            <p:fltVal val="1"/>
                                          </p:val>
                                        </p:tav>
                                      </p:tavLst>
                                    </p:anim>
                                    <p:anim calcmode="lin" valueType="num">
                                      <p:cBhvr>
                                        <p:cTn id="25" dur="2000" fill="hold"/>
                                        <p:tgtEl>
                                          <p:spTgt spid="19"/>
                                        </p:tgtEl>
                                        <p:attrNameLst>
                                          <p:attrName>ppt_h</p:attrName>
                                        </p:attrNameLst>
                                      </p:cBhvr>
                                      <p:tavLst>
                                        <p:tav tm="0">
                                          <p:val>
                                            <p:strVal val="#ppt_h"/>
                                          </p:val>
                                        </p:tav>
                                        <p:tav tm="100000">
                                          <p:val>
                                            <p:strVal val="#ppt_h"/>
                                          </p:val>
                                        </p:tav>
                                      </p:tavLst>
                                    </p:anim>
                                  </p:childTnLst>
                                </p:cTn>
                              </p:par>
                              <p:par>
                                <p:cTn id="26" presetID="45" presetClass="entr" presetSubtype="0" repeatCount="200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2000"/>
                                        <p:tgtEl>
                                          <p:spTgt spid="16"/>
                                        </p:tgtEl>
                                      </p:cBhvr>
                                    </p:animEffect>
                                    <p:anim calcmode="lin" valueType="num">
                                      <p:cBhvr>
                                        <p:cTn id="29" dur="2000" fill="hold"/>
                                        <p:tgtEl>
                                          <p:spTgt spid="16"/>
                                        </p:tgtEl>
                                        <p:attrNameLst>
                                          <p:attrName>ppt_w</p:attrName>
                                        </p:attrNameLst>
                                      </p:cBhvr>
                                      <p:tavLst>
                                        <p:tav tm="0" fmla="#ppt_w*sin(2.5*pi*$)">
                                          <p:val>
                                            <p:fltVal val="0"/>
                                          </p:val>
                                        </p:tav>
                                        <p:tav tm="100000">
                                          <p:val>
                                            <p:fltVal val="1"/>
                                          </p:val>
                                        </p:tav>
                                      </p:tavLst>
                                    </p:anim>
                                    <p:anim calcmode="lin" valueType="num">
                                      <p:cBhvr>
                                        <p:cTn id="30" dur="2000" fill="hold"/>
                                        <p:tgtEl>
                                          <p:spTgt spid="16"/>
                                        </p:tgtEl>
                                        <p:attrNameLst>
                                          <p:attrName>ppt_h</p:attrName>
                                        </p:attrNameLst>
                                      </p:cBhvr>
                                      <p:tavLst>
                                        <p:tav tm="0">
                                          <p:val>
                                            <p:strVal val="#ppt_h"/>
                                          </p:val>
                                        </p:tav>
                                        <p:tav tm="100000">
                                          <p:val>
                                            <p:strVal val="#ppt_h"/>
                                          </p:val>
                                        </p:tav>
                                      </p:tavLst>
                                    </p:anim>
                                  </p:childTnLst>
                                </p:cTn>
                              </p:par>
                              <p:par>
                                <p:cTn id="31" presetID="45" presetClass="entr" presetSubtype="0" repeatCount="200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2000"/>
                                        <p:tgtEl>
                                          <p:spTgt spid="20"/>
                                        </p:tgtEl>
                                      </p:cBhvr>
                                    </p:animEffect>
                                    <p:anim calcmode="lin" valueType="num">
                                      <p:cBhvr>
                                        <p:cTn id="34" dur="2000" fill="hold"/>
                                        <p:tgtEl>
                                          <p:spTgt spid="20"/>
                                        </p:tgtEl>
                                        <p:attrNameLst>
                                          <p:attrName>ppt_w</p:attrName>
                                        </p:attrNameLst>
                                      </p:cBhvr>
                                      <p:tavLst>
                                        <p:tav tm="0" fmla="#ppt_w*sin(2.5*pi*$)">
                                          <p:val>
                                            <p:fltVal val="0"/>
                                          </p:val>
                                        </p:tav>
                                        <p:tav tm="100000">
                                          <p:val>
                                            <p:fltVal val="1"/>
                                          </p:val>
                                        </p:tav>
                                      </p:tavLst>
                                    </p:anim>
                                    <p:anim calcmode="lin" valueType="num">
                                      <p:cBhvr>
                                        <p:cTn id="35" dur="2000" fill="hold"/>
                                        <p:tgtEl>
                                          <p:spTgt spid="20"/>
                                        </p:tgtEl>
                                        <p:attrNameLst>
                                          <p:attrName>ppt_h</p:attrName>
                                        </p:attrNameLst>
                                      </p:cBhvr>
                                      <p:tavLst>
                                        <p:tav tm="0">
                                          <p:val>
                                            <p:strVal val="#ppt_h"/>
                                          </p:val>
                                        </p:tav>
                                        <p:tav tm="100000">
                                          <p:val>
                                            <p:strVal val="#ppt_h"/>
                                          </p:val>
                                        </p:tav>
                                      </p:tavLst>
                                    </p:anim>
                                  </p:childTnLst>
                                </p:cTn>
                              </p:par>
                              <p:par>
                                <p:cTn id="36" presetID="45" presetClass="entr" presetSubtype="0" repeatCount="2000"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2000"/>
                                        <p:tgtEl>
                                          <p:spTgt spid="17"/>
                                        </p:tgtEl>
                                      </p:cBhvr>
                                    </p:animEffect>
                                    <p:anim calcmode="lin" valueType="num">
                                      <p:cBhvr>
                                        <p:cTn id="39" dur="2000" fill="hold"/>
                                        <p:tgtEl>
                                          <p:spTgt spid="17"/>
                                        </p:tgtEl>
                                        <p:attrNameLst>
                                          <p:attrName>ppt_w</p:attrName>
                                        </p:attrNameLst>
                                      </p:cBhvr>
                                      <p:tavLst>
                                        <p:tav tm="0" fmla="#ppt_w*sin(2.5*pi*$)">
                                          <p:val>
                                            <p:fltVal val="0"/>
                                          </p:val>
                                        </p:tav>
                                        <p:tav tm="100000">
                                          <p:val>
                                            <p:fltVal val="1"/>
                                          </p:val>
                                        </p:tav>
                                      </p:tavLst>
                                    </p:anim>
                                    <p:anim calcmode="lin" valueType="num">
                                      <p:cBhvr>
                                        <p:cTn id="40" dur="20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18"/>
                    </p:tgtEl>
                  </p:cond>
                </p:stCondLst>
                <p:endSync evt="end" delay="0">
                  <p:rtn val="all"/>
                </p:endSync>
                <p:childTnLst>
                  <p:par>
                    <p:cTn id="42" fill="hold">
                      <p:stCondLst>
                        <p:cond delay="0"/>
                      </p:stCondLst>
                      <p:childTnLst>
                        <p:par>
                          <p:cTn id="43" fill="hold">
                            <p:stCondLst>
                              <p:cond delay="0"/>
                            </p:stCondLst>
                            <p:childTnLst>
                              <p:par>
                                <p:cTn id="44" presetID="13" presetClass="exit" presetSubtype="32" fill="hold" grpId="1" nodeType="clickEffect">
                                  <p:stCondLst>
                                    <p:cond delay="0"/>
                                  </p:stCondLst>
                                  <p:childTnLst>
                                    <p:animEffect transition="out" filter="plus(out)">
                                      <p:cBhvr>
                                        <p:cTn id="45" dur="2000"/>
                                        <p:tgtEl>
                                          <p:spTgt spid="18"/>
                                        </p:tgtEl>
                                      </p:cBhvr>
                                    </p:animEffect>
                                    <p:set>
                                      <p:cBhvr>
                                        <p:cTn id="46"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47" restart="whenNotActive" fill="hold" evtFilter="cancelBubble" nodeType="interactiveSeq">
                <p:stCondLst>
                  <p:cond evt="onClick" delay="0">
                    <p:tgtEl>
                      <p:spTgt spid="19"/>
                    </p:tgtEl>
                  </p:cond>
                </p:stCondLst>
                <p:endSync evt="end" delay="0">
                  <p:rtn val="all"/>
                </p:endSync>
                <p:childTnLst>
                  <p:par>
                    <p:cTn id="48" fill="hold">
                      <p:stCondLst>
                        <p:cond delay="0"/>
                      </p:stCondLst>
                      <p:childTnLst>
                        <p:par>
                          <p:cTn id="49" fill="hold">
                            <p:stCondLst>
                              <p:cond delay="0"/>
                            </p:stCondLst>
                            <p:childTnLst>
                              <p:par>
                                <p:cTn id="50" presetID="16" presetClass="exit" presetSubtype="21" fill="hold" grpId="1" nodeType="clickEffect">
                                  <p:stCondLst>
                                    <p:cond delay="0"/>
                                  </p:stCondLst>
                                  <p:childTnLst>
                                    <p:animEffect transition="out" filter="barn(inVertical)">
                                      <p:cBhvr>
                                        <p:cTn id="51" dur="500"/>
                                        <p:tgtEl>
                                          <p:spTgt spid="19"/>
                                        </p:tgtEl>
                                      </p:cBhvr>
                                    </p:animEffect>
                                    <p:set>
                                      <p:cBhvr>
                                        <p:cTn id="52"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53" restart="whenNotActive" fill="hold" evtFilter="cancelBubble" nodeType="interactiveSeq">
                <p:stCondLst>
                  <p:cond evt="onClick" delay="0">
                    <p:tgtEl>
                      <p:spTgt spid="20"/>
                    </p:tgtEl>
                  </p:cond>
                </p:stCondLst>
                <p:endSync evt="end" delay="0">
                  <p:rtn val="all"/>
                </p:endSync>
                <p:childTnLst>
                  <p:par>
                    <p:cTn id="54" fill="hold">
                      <p:stCondLst>
                        <p:cond delay="0"/>
                      </p:stCondLst>
                      <p:childTnLst>
                        <p:par>
                          <p:cTn id="55" fill="hold">
                            <p:stCondLst>
                              <p:cond delay="0"/>
                            </p:stCondLst>
                            <p:childTnLst>
                              <p:par>
                                <p:cTn id="56" presetID="6" presetClass="exit" presetSubtype="32" fill="hold" grpId="1" nodeType="clickEffect">
                                  <p:stCondLst>
                                    <p:cond delay="0"/>
                                  </p:stCondLst>
                                  <p:childTnLst>
                                    <p:animEffect transition="out" filter="circle(out)">
                                      <p:cBhvr>
                                        <p:cTn id="57" dur="2000"/>
                                        <p:tgtEl>
                                          <p:spTgt spid="20"/>
                                        </p:tgtEl>
                                      </p:cBhvr>
                                    </p:animEffect>
                                    <p:set>
                                      <p:cBhvr>
                                        <p:cTn id="58" dur="1" fill="hold">
                                          <p:stCondLst>
                                            <p:cond delay="1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18" grpId="0" animBg="1"/>
      <p:bldP spid="18" grpId="1" animBg="1"/>
      <p:bldP spid="19" grpId="0" animBg="1"/>
      <p:bldP spid="19" grpId="1" animBg="1"/>
      <p:bldP spid="20" grpId="0" animBg="1"/>
      <p:bldP spid="20" grpId="1" animBg="1"/>
      <p:bldP spid="22" grpId="0" animBg="1"/>
      <p:bldP spid="23"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Flowchart: Alternate Process 6"/>
          <p:cNvSpPr/>
          <p:nvPr/>
        </p:nvSpPr>
        <p:spPr>
          <a:xfrm>
            <a:off x="2355667" y="2389506"/>
            <a:ext cx="8512630" cy="762000"/>
          </a:xfrm>
          <a:prstGeom prst="flowChartAlternateProcess">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defRPr/>
            </a:pPr>
            <a:r>
              <a:rPr lang="en-US" sz="3200" b="1" dirty="0">
                <a:solidFill>
                  <a:srgbClr val="3709B7"/>
                </a:solidFill>
                <a:latin typeface="Times New Roman" panose="02020603050405020304" pitchFamily="18" charset="0"/>
                <a:cs typeface="Times New Roman" panose="02020603050405020304" pitchFamily="18" charset="0"/>
              </a:rPr>
              <a:t>A. </a:t>
            </a:r>
            <a:r>
              <a:rPr lang="vi-VN" sz="3200" b="1" dirty="0">
                <a:solidFill>
                  <a:srgbClr val="3709B7"/>
                </a:solidFill>
                <a:latin typeface="Times New Roman" panose="02020603050405020304" pitchFamily="18" charset="0"/>
                <a:cs typeface="Times New Roman" panose="02020603050405020304" pitchFamily="18" charset="0"/>
              </a:rPr>
              <a:t>Không đồng thời gửi được cho nhiều người.</a:t>
            </a:r>
            <a:endParaRPr lang="en-US" sz="3200" b="1" dirty="0">
              <a:solidFill>
                <a:srgbClr val="3709B7"/>
              </a:solidFill>
              <a:latin typeface="Times New Roman" panose="02020603050405020304" pitchFamily="18" charset="0"/>
              <a:cs typeface="Times New Roman" panose="02020603050405020304" pitchFamily="18" charset="0"/>
            </a:endParaRPr>
          </a:p>
        </p:txBody>
      </p:sp>
      <p:sp>
        <p:nvSpPr>
          <p:cNvPr id="8" name="Flowchart: Alternate Process 7"/>
          <p:cNvSpPr/>
          <p:nvPr/>
        </p:nvSpPr>
        <p:spPr>
          <a:xfrm>
            <a:off x="2362594" y="4143923"/>
            <a:ext cx="6846720" cy="762000"/>
          </a:xfrm>
          <a:prstGeom prst="flowChartAlternateProcess">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defRPr/>
            </a:pPr>
            <a:r>
              <a:rPr lang="en-US" sz="3200" b="1">
                <a:solidFill>
                  <a:srgbClr val="3709B7"/>
                </a:solidFill>
                <a:latin typeface="Times New Roman" panose="02020603050405020304" pitchFamily="18" charset="0"/>
                <a:cs typeface="Times New Roman" panose="02020603050405020304" pitchFamily="18" charset="0"/>
              </a:rPr>
              <a:t>C. </a:t>
            </a:r>
            <a:r>
              <a:rPr lang="vi-VN" sz="3200" b="1">
                <a:solidFill>
                  <a:srgbClr val="3709B7"/>
                </a:solidFill>
                <a:latin typeface="Times New Roman" panose="02020603050405020304" pitchFamily="18" charset="0"/>
                <a:cs typeface="Times New Roman" panose="02020603050405020304" pitchFamily="18" charset="0"/>
              </a:rPr>
              <a:t>Phải phòng tránh virut, thư rác</a:t>
            </a:r>
            <a:endParaRPr lang="en-US" sz="3200" b="1">
              <a:solidFill>
                <a:srgbClr val="3709B7"/>
              </a:solidFill>
              <a:latin typeface="Times New Roman" panose="02020603050405020304" pitchFamily="18" charset="0"/>
              <a:cs typeface="Times New Roman" panose="02020603050405020304" pitchFamily="18" charset="0"/>
            </a:endParaRPr>
          </a:p>
        </p:txBody>
      </p:sp>
      <p:sp>
        <p:nvSpPr>
          <p:cNvPr id="9" name="Flowchart: Alternate Process 8"/>
          <p:cNvSpPr/>
          <p:nvPr/>
        </p:nvSpPr>
        <p:spPr>
          <a:xfrm>
            <a:off x="2362594" y="3287835"/>
            <a:ext cx="6846720" cy="762000"/>
          </a:xfrm>
          <a:prstGeom prst="flowChartAlternateProcess">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defRPr/>
            </a:pPr>
            <a:r>
              <a:rPr lang="en-US" sz="3200" b="1">
                <a:solidFill>
                  <a:srgbClr val="3709B7"/>
                </a:solidFill>
                <a:latin typeface="Times New Roman" panose="02020603050405020304" pitchFamily="18" charset="0"/>
                <a:cs typeface="Times New Roman" panose="02020603050405020304" pitchFamily="18" charset="0"/>
              </a:rPr>
              <a:t>B. </a:t>
            </a:r>
            <a:r>
              <a:rPr lang="vi-VN" sz="3200" b="1">
                <a:solidFill>
                  <a:srgbClr val="3709B7"/>
                </a:solidFill>
                <a:latin typeface="Times New Roman" panose="02020603050405020304" pitchFamily="18" charset="0"/>
                <a:cs typeface="Times New Roman" panose="02020603050405020304" pitchFamily="18" charset="0"/>
              </a:rPr>
              <a:t>Thời gian</a:t>
            </a:r>
            <a:r>
              <a:rPr lang="en-US" sz="3200" b="1">
                <a:solidFill>
                  <a:srgbClr val="3709B7"/>
                </a:solidFill>
                <a:latin typeface="Times New Roman" panose="02020603050405020304" pitchFamily="18" charset="0"/>
                <a:cs typeface="Times New Roman" panose="02020603050405020304" pitchFamily="18" charset="0"/>
              </a:rPr>
              <a:t> </a:t>
            </a:r>
            <a:r>
              <a:rPr lang="vi-VN" sz="3200" b="1">
                <a:solidFill>
                  <a:srgbClr val="3709B7"/>
                </a:solidFill>
                <a:latin typeface="Times New Roman" panose="02020603050405020304" pitchFamily="18" charset="0"/>
                <a:cs typeface="Times New Roman" panose="02020603050405020304" pitchFamily="18" charset="0"/>
              </a:rPr>
              <a:t>gửi thư lâu</a:t>
            </a:r>
            <a:endParaRPr lang="en-US" sz="3200" b="1">
              <a:solidFill>
                <a:srgbClr val="3709B7"/>
              </a:solidFill>
              <a:latin typeface="Times New Roman" panose="02020603050405020304" pitchFamily="18" charset="0"/>
              <a:cs typeface="Times New Roman" panose="02020603050405020304" pitchFamily="18" charset="0"/>
            </a:endParaRPr>
          </a:p>
        </p:txBody>
      </p:sp>
      <p:sp>
        <p:nvSpPr>
          <p:cNvPr id="13" name="Flowchart: Alternate Process 12"/>
          <p:cNvSpPr/>
          <p:nvPr/>
        </p:nvSpPr>
        <p:spPr>
          <a:xfrm>
            <a:off x="2362594" y="5084493"/>
            <a:ext cx="6846720" cy="762000"/>
          </a:xfrm>
          <a:prstGeom prst="flowChartAlternateProcess">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b="1">
                <a:solidFill>
                  <a:srgbClr val="3709B7"/>
                </a:solidFill>
                <a:latin typeface="Times New Roman" panose="02020603050405020304" pitchFamily="18" charset="0"/>
                <a:cs typeface="Times New Roman" panose="02020603050405020304" pitchFamily="18" charset="0"/>
              </a:rPr>
              <a:t>D. Chi phí thấp</a:t>
            </a:r>
          </a:p>
        </p:txBody>
      </p:sp>
      <p:sp>
        <p:nvSpPr>
          <p:cNvPr id="16" name="TextBox 4"/>
          <p:cNvSpPr txBox="1">
            <a:spLocks noChangeArrowheads="1"/>
          </p:cNvSpPr>
          <p:nvPr/>
        </p:nvSpPr>
        <p:spPr bwMode="auto">
          <a:xfrm>
            <a:off x="1979023" y="196760"/>
            <a:ext cx="8458200" cy="1200329"/>
          </a:xfrm>
          <a:prstGeom prst="rect">
            <a:avLst/>
          </a:prstGeom>
          <a:solidFill>
            <a:schemeClr val="accent4">
              <a:lumMod val="40000"/>
              <a:lumOff val="60000"/>
            </a:schemeClr>
          </a:solidFill>
          <a:ln/>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0" algn="ctr" fontAlgn="auto">
              <a:spcBef>
                <a:spcPts val="0"/>
              </a:spcBef>
              <a:spcAft>
                <a:spcPts val="0"/>
              </a:spcAft>
              <a:defRPr/>
            </a:pPr>
            <a:r>
              <a:rPr lang="en-US" sz="3600" b="1">
                <a:latin typeface="Times New Roman" panose="02020603050405020304" pitchFamily="18" charset="0"/>
                <a:cs typeface="Times New Roman" panose="02020603050405020304" pitchFamily="18" charset="0"/>
              </a:rPr>
              <a:t>Câu 1: </a:t>
            </a:r>
            <a:r>
              <a:rPr lang="vi-VN" sz="3600" b="1">
                <a:solidFill>
                  <a:schemeClr val="accent1">
                    <a:lumMod val="50000"/>
                  </a:schemeClr>
                </a:solidFill>
                <a:latin typeface="Times New Roman" panose="02020603050405020304" pitchFamily="18" charset="0"/>
                <a:cs typeface="Times New Roman" panose="02020603050405020304" pitchFamily="18" charset="0"/>
              </a:rPr>
              <a:t>Thư điện tử có hạn chế nào dưới đây so với các phương thức gửi thư khác</a:t>
            </a:r>
            <a:r>
              <a:rPr lang="en-US" sz="3600" b="1">
                <a:solidFill>
                  <a:schemeClr val="accent1">
                    <a:lumMod val="50000"/>
                  </a:schemeClr>
                </a:solidFill>
                <a:latin typeface="Times New Roman" panose="02020603050405020304" pitchFamily="18" charset="0"/>
                <a:cs typeface="Times New Roman" panose="02020603050405020304" pitchFamily="18" charset="0"/>
              </a:rPr>
              <a:t>? </a:t>
            </a:r>
            <a:endParaRPr kumimoji="0" lang="en-US" sz="3600" b="1" i="0" u="none" strike="noStrike" kern="1200" cap="none" spc="0" normalizeH="0" baseline="0" noProof="0">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endParaRPr>
          </a:p>
        </p:txBody>
      </p:sp>
      <p:sp>
        <p:nvSpPr>
          <p:cNvPr id="2" name="Left Arrow 1">
            <a:hlinkClick r:id="rId6" action="ppaction://hlinksldjump"/>
          </p:cNvPr>
          <p:cNvSpPr/>
          <p:nvPr/>
        </p:nvSpPr>
        <p:spPr>
          <a:xfrm>
            <a:off x="11052313" y="6188765"/>
            <a:ext cx="715617" cy="46382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471015240"/>
      </p:ext>
    </p:extLst>
  </p:cSld>
  <p:clrMapOvr>
    <a:masterClrMapping/>
  </p:clrMapOvr>
  <p:transition spd="slow" advTm="5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10" dur="1000" fill="hold"/>
                                        <p:tgtEl>
                                          <p:spTgt spid="1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2"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900" decel="100000" fill="hold"/>
                                        <p:tgtEl>
                                          <p:spTgt spid="7"/>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23" presetID="37" presetClass="entr" presetSubtype="0" fill="hold" grpId="2"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900" decel="100000" fill="hold"/>
                                        <p:tgtEl>
                                          <p:spTgt spid="9"/>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900" decel="100000" fill="hold"/>
                                        <p:tgtEl>
                                          <p:spTgt spid="8"/>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35" presetID="37" presetClass="entr" presetSubtype="0" fill="hold" grpId="2"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900" decel="100000" fill="hold"/>
                                        <p:tgtEl>
                                          <p:spTgt spid="13"/>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7"/>
                    </p:tgtEl>
                  </p:cond>
                </p:stCondLst>
                <p:endSync evt="end" delay="0">
                  <p:rtn val="all"/>
                </p:endSync>
                <p:childTnLst>
                  <p:par>
                    <p:cTn id="42" fill="hold" nodeType="clickPar">
                      <p:stCondLst>
                        <p:cond delay="0"/>
                      </p:stCondLst>
                      <p:childTnLst>
                        <p:par>
                          <p:cTn id="43" fill="hold" nodeType="withGroup">
                            <p:stCondLst>
                              <p:cond delay="0"/>
                            </p:stCondLst>
                            <p:childTnLst>
                              <p:par>
                                <p:cTn id="44" presetID="14" presetClass="exit" presetSubtype="10" fill="hold" grpId="0" nodeType="clickEffect">
                                  <p:stCondLst>
                                    <p:cond delay="0"/>
                                  </p:stCondLst>
                                  <p:childTnLst>
                                    <p:animEffect transition="out" filter="randombar(horizontal)">
                                      <p:cBhvr>
                                        <p:cTn id="45" dur="500"/>
                                        <p:tgtEl>
                                          <p:spTgt spid="7"/>
                                        </p:tgtEl>
                                      </p:cBhvr>
                                    </p:animEffect>
                                    <p:set>
                                      <p:cBhvr>
                                        <p:cTn id="4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9"/>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3" presetClass="exit" presetSubtype="10" fill="hold" grpId="0" nodeType="clickEffect">
                                  <p:stCondLst>
                                    <p:cond delay="0"/>
                                  </p:stCondLst>
                                  <p:childTnLst>
                                    <p:animEffect transition="out" filter="blinds(horizontal)">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9"/>
                  </p:tgtEl>
                </p:cond>
              </p:nextCondLst>
            </p:seq>
            <p:seq concurrent="1" nextAc="seek">
              <p:cTn id="53" restart="whenNotActive" fill="hold" evtFilter="cancelBubble" nodeType="interactiveSeq">
                <p:stCondLst>
                  <p:cond evt="onClick" delay="0">
                    <p:tgtEl>
                      <p:spTgt spid="8"/>
                    </p:tgtEl>
                  </p:cond>
                </p:stCondLst>
                <p:endSync evt="end" delay="0">
                  <p:rtn val="all"/>
                </p:endSync>
                <p:childTnLst>
                  <p:par>
                    <p:cTn id="54" fill="hold" nodeType="clickPar">
                      <p:stCondLst>
                        <p:cond delay="0"/>
                      </p:stCondLst>
                      <p:childTnLst>
                        <p:par>
                          <p:cTn id="55" fill="hold" nodeType="withGroup">
                            <p:stCondLst>
                              <p:cond delay="0"/>
                            </p:stCondLst>
                            <p:childTnLst>
                              <p:par>
                                <p:cTn id="56" presetID="1" presetClass="emph" presetSubtype="2" fill="hold" nodeType="clickEffect">
                                  <p:stCondLst>
                                    <p:cond delay="0"/>
                                  </p:stCondLst>
                                  <p:childTnLst>
                                    <p:animClr clrSpc="rgb" dir="cw">
                                      <p:cBhvr>
                                        <p:cTn id="57" dur="2000" fill="hold"/>
                                        <p:tgtEl>
                                          <p:spTgt spid="8"/>
                                        </p:tgtEl>
                                        <p:attrNameLst>
                                          <p:attrName>fillcolor</p:attrName>
                                        </p:attrNameLst>
                                      </p:cBhvr>
                                      <p:to>
                                        <a:srgbClr val="FF0000"/>
                                      </p:to>
                                    </p:animClr>
                                    <p:set>
                                      <p:cBhvr>
                                        <p:cTn id="58" dur="2000" fill="hold"/>
                                        <p:tgtEl>
                                          <p:spTgt spid="8"/>
                                        </p:tgtEl>
                                        <p:attrNameLst>
                                          <p:attrName>fill.type</p:attrName>
                                        </p:attrNameLst>
                                      </p:cBhvr>
                                      <p:to>
                                        <p:strVal val="solid"/>
                                      </p:to>
                                    </p:set>
                                    <p:set>
                                      <p:cBhvr>
                                        <p:cTn id="59" dur="2000" fill="hold"/>
                                        <p:tgtEl>
                                          <p:spTgt spid="8"/>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5" name="applause.wav"/>
                                        </p:tgtEl>
                                      </p:cMediaNode>
                                    </p:audio>
                                  </p:subTnLst>
                                </p:cTn>
                              </p:par>
                            </p:childTnLst>
                          </p:cTn>
                        </p:par>
                        <p:par>
                          <p:cTn id="60" fill="hold" nodeType="afterGroup">
                            <p:stCondLst>
                              <p:cond delay="2000"/>
                            </p:stCondLst>
                            <p:childTnLst>
                              <p:par>
                                <p:cTn id="61" presetID="1" presetClass="exit" presetSubtype="0" fill="hold" grpId="1" nodeType="afterEffect">
                                  <p:stCondLst>
                                    <p:cond delay="0"/>
                                  </p:stCondLst>
                                  <p:childTnLst>
                                    <p:set>
                                      <p:cBhvr>
                                        <p:cTn id="62" dur="1" fill="hold">
                                          <p:stCondLst>
                                            <p:cond delay="9"/>
                                          </p:stCondLst>
                                        </p:cTn>
                                        <p:tgtEl>
                                          <p:spTgt spid="7"/>
                                        </p:tgtEl>
                                        <p:attrNameLst>
                                          <p:attrName>style.visibility</p:attrName>
                                        </p:attrNameLst>
                                      </p:cBhvr>
                                      <p:to>
                                        <p:strVal val="hidden"/>
                                      </p:to>
                                    </p:set>
                                  </p:childTnLst>
                                </p:cTn>
                              </p:par>
                            </p:childTnLst>
                          </p:cTn>
                        </p:par>
                        <p:par>
                          <p:cTn id="63" fill="hold" nodeType="afterGroup">
                            <p:stCondLst>
                              <p:cond delay="2010"/>
                            </p:stCondLst>
                            <p:childTnLst>
                              <p:par>
                                <p:cTn id="64" presetID="1" presetClass="exit" presetSubtype="0" fill="hold" grpId="1" nodeType="afterEffect">
                                  <p:stCondLst>
                                    <p:cond delay="0"/>
                                  </p:stCondLst>
                                  <p:childTnLst>
                                    <p:set>
                                      <p:cBhvr>
                                        <p:cTn id="65" dur="1" fill="hold">
                                          <p:stCondLst>
                                            <p:cond delay="9"/>
                                          </p:stCondLst>
                                        </p:cTn>
                                        <p:tgtEl>
                                          <p:spTgt spid="9"/>
                                        </p:tgtEl>
                                        <p:attrNameLst>
                                          <p:attrName>style.visibility</p:attrName>
                                        </p:attrNameLst>
                                      </p:cBhvr>
                                      <p:to>
                                        <p:strVal val="hidden"/>
                                      </p:to>
                                    </p:set>
                                  </p:childTnLst>
                                </p:cTn>
                              </p:par>
                            </p:childTnLst>
                          </p:cTn>
                        </p:par>
                        <p:par>
                          <p:cTn id="66" fill="hold">
                            <p:stCondLst>
                              <p:cond delay="2020"/>
                            </p:stCondLst>
                            <p:childTnLst>
                              <p:par>
                                <p:cTn id="67" presetID="1" presetClass="exit" presetSubtype="0" fill="hold" grpId="1" nodeType="afterEffect">
                                  <p:stCondLst>
                                    <p:cond delay="0"/>
                                  </p:stCondLst>
                                  <p:childTnLst>
                                    <p:set>
                                      <p:cBhvr>
                                        <p:cTn id="68" dur="1" fill="hold">
                                          <p:stCondLst>
                                            <p:cond delay="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69" restart="whenNotActive" fill="hold" evtFilter="cancelBubble" nodeType="interactiveSeq">
                <p:stCondLst>
                  <p:cond evt="onClick" delay="0">
                    <p:tgtEl>
                      <p:spTgt spid="13"/>
                    </p:tgtEl>
                  </p:cond>
                </p:stCondLst>
                <p:endSync evt="end" delay="0">
                  <p:rtn val="all"/>
                </p:endSync>
                <p:childTnLst>
                  <p:par>
                    <p:cTn id="70" fill="hold">
                      <p:stCondLst>
                        <p:cond delay="0"/>
                      </p:stCondLst>
                      <p:childTnLst>
                        <p:par>
                          <p:cTn id="71" fill="hold">
                            <p:stCondLst>
                              <p:cond delay="0"/>
                            </p:stCondLst>
                            <p:childTnLst>
                              <p:par>
                                <p:cTn id="72" presetID="3" presetClass="exit" presetSubtype="10" fill="hold" grpId="0" nodeType="clickEffect">
                                  <p:stCondLst>
                                    <p:cond delay="0"/>
                                  </p:stCondLst>
                                  <p:childTnLst>
                                    <p:animEffect transition="out" filter="blinds(horizontal)">
                                      <p:cBhvr>
                                        <p:cTn id="73" dur="500"/>
                                        <p:tgtEl>
                                          <p:spTgt spid="13"/>
                                        </p:tgtEl>
                                      </p:cBhvr>
                                    </p:animEffect>
                                    <p:set>
                                      <p:cBhvr>
                                        <p:cTn id="74"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13"/>
                  </p:tgtEl>
                </p:cond>
              </p:nextCondLst>
            </p:seq>
          </p:childTnLst>
        </p:cTn>
      </p:par>
    </p:tnLst>
    <p:bldLst>
      <p:bldP spid="7" grpId="0"/>
      <p:bldP spid="7" grpId="1"/>
      <p:bldP spid="7" grpId="2"/>
      <p:bldP spid="8" grpId="0"/>
      <p:bldP spid="9" grpId="0"/>
      <p:bldP spid="9" grpId="1"/>
      <p:bldP spid="9" grpId="2"/>
      <p:bldP spid="13" grpId="0"/>
      <p:bldP spid="13" grpId="1"/>
      <p:bldP spid="13" grpId="2"/>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lowchart: Alternate Process 7"/>
          <p:cNvSpPr/>
          <p:nvPr/>
        </p:nvSpPr>
        <p:spPr>
          <a:xfrm>
            <a:off x="1685052" y="1842085"/>
            <a:ext cx="8752171" cy="2514340"/>
          </a:xfrm>
          <a:prstGeom prst="flowChartAlternateProcess">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b="1">
                <a:solidFill>
                  <a:srgbClr val="3709B7"/>
                </a:solidFill>
                <a:latin typeface="Times New Roman" panose="02020603050405020304" pitchFamily="18" charset="0"/>
                <a:cs typeface="Times New Roman" panose="02020603050405020304" pitchFamily="18" charset="0"/>
              </a:rPr>
              <a:t>A. </a:t>
            </a:r>
            <a:r>
              <a:rPr lang="vi-VN" sz="3200" b="1">
                <a:solidFill>
                  <a:srgbClr val="3709B7"/>
                </a:solidFill>
                <a:latin typeface="Times New Roman" panose="02020603050405020304" pitchFamily="18" charset="0"/>
                <a:cs typeface="Times New Roman" panose="02020603050405020304" pitchFamily="18" charset="0"/>
              </a:rPr>
              <a:t>Một người có thể mở được nhiều tài khoản thư điện tử với các tên khác nhau. Mỗi hộp thư sẽ có một địa chỉ riêng, không bao giờ trùng với địa chỉ thư điện tử khác.</a:t>
            </a:r>
            <a:endParaRPr lang="en-US" sz="3200" b="1">
              <a:solidFill>
                <a:srgbClr val="3709B7"/>
              </a:solidFill>
              <a:latin typeface="Times New Roman" panose="02020603050405020304" pitchFamily="18" charset="0"/>
              <a:cs typeface="Times New Roman" panose="02020603050405020304" pitchFamily="18" charset="0"/>
            </a:endParaRPr>
          </a:p>
        </p:txBody>
      </p:sp>
      <p:sp>
        <p:nvSpPr>
          <p:cNvPr id="9" name="Flowchart: Alternate Process 8"/>
          <p:cNvSpPr/>
          <p:nvPr/>
        </p:nvSpPr>
        <p:spPr>
          <a:xfrm>
            <a:off x="1685052" y="4606637"/>
            <a:ext cx="8752171" cy="1086364"/>
          </a:xfrm>
          <a:prstGeom prst="flowChartAlternateProcess">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defRPr/>
            </a:pPr>
            <a:r>
              <a:rPr lang="en-US" sz="3200" b="1">
                <a:solidFill>
                  <a:srgbClr val="3709B7"/>
                </a:solidFill>
                <a:latin typeface="Times New Roman" panose="02020603050405020304" pitchFamily="18" charset="0"/>
                <a:cs typeface="Times New Roman" panose="02020603050405020304" pitchFamily="18" charset="0"/>
              </a:rPr>
              <a:t>B. Không thể mở được. Một người chỉ được mở duy nhất một thư điện tử. </a:t>
            </a:r>
          </a:p>
        </p:txBody>
      </p:sp>
      <p:sp>
        <p:nvSpPr>
          <p:cNvPr id="11" name="TextBox 4"/>
          <p:cNvSpPr txBox="1">
            <a:spLocks noChangeArrowheads="1"/>
          </p:cNvSpPr>
          <p:nvPr/>
        </p:nvSpPr>
        <p:spPr bwMode="auto">
          <a:xfrm>
            <a:off x="1815737" y="289512"/>
            <a:ext cx="8621486" cy="1200329"/>
          </a:xfrm>
          <a:prstGeom prst="rect">
            <a:avLst/>
          </a:prstGeom>
          <a:solidFill>
            <a:schemeClr val="accent4">
              <a:lumMod val="40000"/>
              <a:lumOff val="60000"/>
            </a:schemeClr>
          </a:solidFill>
          <a:ln/>
        </p:spPr>
        <p:style>
          <a:lnRef idx="2">
            <a:schemeClr val="accent3"/>
          </a:lnRef>
          <a:fillRef idx="1">
            <a:schemeClr val="lt1"/>
          </a:fillRef>
          <a:effectRef idx="0">
            <a:schemeClr val="accent3"/>
          </a:effectRef>
          <a:fontRef idx="minor">
            <a:schemeClr val="dk1"/>
          </a:fontRef>
        </p:style>
        <p:txBody>
          <a:bodyPr wrap="square">
            <a:spAutoFit/>
          </a:bodyPr>
          <a:lstStyle>
            <a:defPPr>
              <a:defRPr lang="en-US"/>
            </a:defPPr>
            <a:lvl1pPr lvl="0" algn="ctr" eaLnBrk="0" fontAlgn="auto" hangingPunct="0">
              <a:spcBef>
                <a:spcPts val="0"/>
              </a:spcBef>
              <a:spcAft>
                <a:spcPts val="0"/>
              </a:spcAft>
              <a:defRPr sz="3600" b="1">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t>Câu 2: </a:t>
            </a:r>
            <a:r>
              <a:rPr lang="vi-VN"/>
              <a:t>Một người có thể mở được nhiều tài khoản thư điện tử không?</a:t>
            </a:r>
            <a:endParaRPr lang="en-US"/>
          </a:p>
        </p:txBody>
      </p:sp>
      <p:sp>
        <p:nvSpPr>
          <p:cNvPr id="5" name="Left Arrow 4">
            <a:hlinkClick r:id="rId6" action="ppaction://hlinksldjump"/>
          </p:cNvPr>
          <p:cNvSpPr/>
          <p:nvPr/>
        </p:nvSpPr>
        <p:spPr>
          <a:xfrm>
            <a:off x="11052313" y="6188765"/>
            <a:ext cx="715617" cy="46382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662972724"/>
      </p:ext>
    </p:extLst>
  </p:cSld>
  <p:clrMapOvr>
    <a:overrideClrMapping bg1="lt1" tx1="dk1" bg2="lt2" tx2="dk2" accent1="accent1" accent2="accent2" accent3="accent3" accent4="accent4" accent5="accent5" accent6="accent6" hlink="hlink" folHlink="folHlink"/>
  </p:clrMapOvr>
  <p:transition spd="slow" advTm="5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10" dur="1000" fill="hold"/>
                                        <p:tgtEl>
                                          <p:spTgt spid="11"/>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2"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3" presetClass="exit" presetSubtype="10" fill="hold" grpId="0" nodeType="clickEffect">
                                  <p:stCondLst>
                                    <p:cond delay="0"/>
                                  </p:stCondLst>
                                  <p:childTnLst>
                                    <p:animEffect transition="out" filter="blinds(horizontal)">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9"/>
                  </p:tgtEl>
                </p:cond>
              </p:nextCondLst>
            </p:seq>
            <p:seq concurrent="1" nextAc="seek">
              <p:cTn id="29" restart="whenNotActive" fill="hold" evtFilter="cancelBubble" nodeType="interactiveSeq">
                <p:stCondLst>
                  <p:cond evt="onClick" delay="0">
                    <p:tgtEl>
                      <p:spTgt spid="8"/>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1" presetClass="emph" presetSubtype="2" fill="hold" nodeType="clickEffect">
                                  <p:stCondLst>
                                    <p:cond delay="0"/>
                                  </p:stCondLst>
                                  <p:childTnLst>
                                    <p:animClr clrSpc="rgb" dir="cw">
                                      <p:cBhvr>
                                        <p:cTn id="33" dur="2000" fill="hold"/>
                                        <p:tgtEl>
                                          <p:spTgt spid="8"/>
                                        </p:tgtEl>
                                        <p:attrNameLst>
                                          <p:attrName>fillcolor</p:attrName>
                                        </p:attrNameLst>
                                      </p:cBhvr>
                                      <p:to>
                                        <a:srgbClr val="FF0000"/>
                                      </p:to>
                                    </p:animClr>
                                    <p:set>
                                      <p:cBhvr>
                                        <p:cTn id="34" dur="2000" fill="hold"/>
                                        <p:tgtEl>
                                          <p:spTgt spid="8"/>
                                        </p:tgtEl>
                                        <p:attrNameLst>
                                          <p:attrName>fill.type</p:attrName>
                                        </p:attrNameLst>
                                      </p:cBhvr>
                                      <p:to>
                                        <p:strVal val="solid"/>
                                      </p:to>
                                    </p:set>
                                    <p:set>
                                      <p:cBhvr>
                                        <p:cTn id="35" dur="2000" fill="hold"/>
                                        <p:tgtEl>
                                          <p:spTgt spid="8"/>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5" name="applause.wav"/>
                                        </p:tgtEl>
                                      </p:cMediaNode>
                                    </p:audio>
                                  </p:subTnLst>
                                </p:cTn>
                              </p:par>
                            </p:childTnLst>
                          </p:cTn>
                        </p:par>
                        <p:par>
                          <p:cTn id="36" fill="hold" nodeType="afterGroup">
                            <p:stCondLst>
                              <p:cond delay="2000"/>
                            </p:stCondLst>
                            <p:childTnLst>
                              <p:par>
                                <p:cTn id="37" presetID="1" presetClass="exit" presetSubtype="0" fill="hold" grpId="1" nodeType="afterEffect">
                                  <p:stCondLst>
                                    <p:cond delay="0"/>
                                  </p:stCondLst>
                                  <p:childTnLst>
                                    <p:set>
                                      <p:cBhvr>
                                        <p:cTn id="38" dur="1" fill="hold">
                                          <p:stCondLst>
                                            <p:cond delay="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8" grpId="0"/>
      <p:bldP spid="9" grpId="0"/>
      <p:bldP spid="9" grpId="1"/>
      <p:bldP spid="9" grpId="2"/>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Flowchart: Alternate Process 6"/>
          <p:cNvSpPr/>
          <p:nvPr/>
        </p:nvSpPr>
        <p:spPr>
          <a:xfrm>
            <a:off x="1295399" y="1870019"/>
            <a:ext cx="9601201" cy="762000"/>
          </a:xfrm>
          <a:prstGeom prst="flowChartAlternateProcess">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spcBef>
                <a:spcPct val="50000"/>
              </a:spcBef>
              <a:defRPr/>
            </a:pPr>
            <a:r>
              <a:rPr lang="en-US" sz="3200" b="1" dirty="0">
                <a:solidFill>
                  <a:srgbClr val="3709B7"/>
                </a:solidFill>
                <a:latin typeface="Times New Roman" panose="02020603050405020304" pitchFamily="18" charset="0"/>
                <a:cs typeface="Times New Roman" panose="02020603050405020304" pitchFamily="18" charset="0"/>
              </a:rPr>
              <a:t>A. </a:t>
            </a:r>
            <a:r>
              <a:rPr lang="en-US" sz="3200" b="1" dirty="0" err="1">
                <a:solidFill>
                  <a:srgbClr val="3709B7"/>
                </a:solidFill>
                <a:latin typeface="Times New Roman" panose="02020603050405020304" pitchFamily="18" charset="0"/>
                <a:cs typeface="Times New Roman" panose="02020603050405020304" pitchFamily="18" charset="0"/>
              </a:rPr>
              <a:t>Họ</a:t>
            </a:r>
            <a:r>
              <a:rPr lang="en-US" sz="3200" b="1" dirty="0">
                <a:solidFill>
                  <a:srgbClr val="3709B7"/>
                </a:solidFill>
                <a:latin typeface="Times New Roman" panose="02020603050405020304" pitchFamily="18" charset="0"/>
                <a:cs typeface="Times New Roman" panose="02020603050405020304" pitchFamily="18" charset="0"/>
              </a:rPr>
              <a:t> </a:t>
            </a:r>
            <a:r>
              <a:rPr lang="en-US" sz="3200" b="1" dirty="0" err="1">
                <a:solidFill>
                  <a:srgbClr val="3709B7"/>
                </a:solidFill>
                <a:latin typeface="Times New Roman" panose="02020603050405020304" pitchFamily="18" charset="0"/>
                <a:cs typeface="Times New Roman" panose="02020603050405020304" pitchFamily="18" charset="0"/>
              </a:rPr>
              <a:t>và</a:t>
            </a:r>
            <a:r>
              <a:rPr lang="en-US" sz="3200" b="1" dirty="0">
                <a:solidFill>
                  <a:srgbClr val="3709B7"/>
                </a:solidFill>
                <a:latin typeface="Times New Roman" panose="02020603050405020304" pitchFamily="18" charset="0"/>
                <a:cs typeface="Times New Roman" panose="02020603050405020304" pitchFamily="18" charset="0"/>
              </a:rPr>
              <a:t> </a:t>
            </a:r>
            <a:r>
              <a:rPr lang="en-US" sz="3200" b="1" dirty="0" err="1">
                <a:solidFill>
                  <a:srgbClr val="3709B7"/>
                </a:solidFill>
                <a:latin typeface="Times New Roman" panose="02020603050405020304" pitchFamily="18" charset="0"/>
                <a:cs typeface="Times New Roman" panose="02020603050405020304" pitchFamily="18" charset="0"/>
              </a:rPr>
              <a:t>tên</a:t>
            </a:r>
            <a:endParaRPr lang="en-US" sz="3200" b="1" dirty="0">
              <a:solidFill>
                <a:srgbClr val="3709B7"/>
              </a:solidFill>
              <a:latin typeface="Times New Roman" panose="02020603050405020304" pitchFamily="18" charset="0"/>
              <a:cs typeface="Times New Roman" panose="02020603050405020304" pitchFamily="18" charset="0"/>
            </a:endParaRPr>
          </a:p>
        </p:txBody>
      </p:sp>
      <p:sp>
        <p:nvSpPr>
          <p:cNvPr id="8" name="Flowchart: Alternate Process 7"/>
          <p:cNvSpPr/>
          <p:nvPr/>
        </p:nvSpPr>
        <p:spPr>
          <a:xfrm>
            <a:off x="1295397" y="3773459"/>
            <a:ext cx="9601201" cy="762000"/>
          </a:xfrm>
          <a:prstGeom prst="flowChartAlternateProcess">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defRPr/>
            </a:pPr>
            <a:r>
              <a:rPr lang="en-US" sz="3200" b="1">
                <a:solidFill>
                  <a:srgbClr val="3709B7"/>
                </a:solidFill>
                <a:latin typeface="Times New Roman" panose="02020603050405020304" pitchFamily="18" charset="0"/>
                <a:cs typeface="Times New Roman" panose="02020603050405020304" pitchFamily="18" charset="0"/>
              </a:rPr>
              <a:t>C. Địa chỉ nhà</a:t>
            </a:r>
          </a:p>
        </p:txBody>
      </p:sp>
      <p:sp>
        <p:nvSpPr>
          <p:cNvPr id="9" name="Flowchart: Alternate Process 8"/>
          <p:cNvSpPr/>
          <p:nvPr/>
        </p:nvSpPr>
        <p:spPr>
          <a:xfrm>
            <a:off x="1295396" y="4652302"/>
            <a:ext cx="9601201" cy="762000"/>
          </a:xfrm>
          <a:prstGeom prst="flowChartAlternateProcess">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defRPr/>
            </a:pPr>
            <a:r>
              <a:rPr lang="en-US" sz="3200" b="1">
                <a:solidFill>
                  <a:srgbClr val="3709B7"/>
                </a:solidFill>
                <a:latin typeface="Times New Roman" panose="02020603050405020304" pitchFamily="18" charset="0"/>
                <a:cs typeface="Times New Roman" panose="02020603050405020304" pitchFamily="18" charset="0"/>
              </a:rPr>
              <a:t>D. </a:t>
            </a:r>
            <a:r>
              <a:rPr lang="vi-VN" sz="3200" b="1">
                <a:solidFill>
                  <a:srgbClr val="3709B7"/>
                </a:solidFill>
                <a:latin typeface="Times New Roman" panose="02020603050405020304" pitchFamily="18" charset="0"/>
                <a:cs typeface="Times New Roman" panose="02020603050405020304" pitchFamily="18" charset="0"/>
              </a:rPr>
              <a:t>Hộp thư của phụ huynh</a:t>
            </a:r>
            <a:r>
              <a:rPr lang="en-US" sz="3200" b="1">
                <a:solidFill>
                  <a:srgbClr val="3709B7"/>
                </a:solidFill>
                <a:latin typeface="Times New Roman" panose="02020603050405020304" pitchFamily="18" charset="0"/>
                <a:cs typeface="Times New Roman" panose="02020603050405020304" pitchFamily="18" charset="0"/>
              </a:rPr>
              <a:t>  </a:t>
            </a:r>
          </a:p>
        </p:txBody>
      </p:sp>
      <p:pic>
        <p:nvPicPr>
          <p:cNvPr id="14" name="NHAC NEN.mp3">
            <a:hlinkClick r:id="" action="ppaction://media"/>
          </p:cNvPr>
          <p:cNvPicPr>
            <a:picLocks noRot="1" noChangeAspect="1"/>
          </p:cNvPicPr>
          <p:nvPr>
            <a:audioFile r:link="rId2"/>
          </p:nvPr>
        </p:nvPicPr>
        <p:blipFill>
          <a:blip r:embed="rId7">
            <a:extLst>
              <a:ext uri="{28A0092B-C50C-407E-A947-70E740481C1C}">
                <a14:useLocalDpi xmlns:a14="http://schemas.microsoft.com/office/drawing/2010/main" val="0"/>
              </a:ext>
            </a:extLst>
          </a:blip>
          <a:srcRect/>
          <a:stretch>
            <a:fillRect/>
          </a:stretch>
        </p:blipFill>
        <p:spPr bwMode="auto">
          <a:xfrm>
            <a:off x="5161948" y="6293145"/>
            <a:ext cx="338667" cy="338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lowchart: Alternate Process 14"/>
          <p:cNvSpPr/>
          <p:nvPr/>
        </p:nvSpPr>
        <p:spPr>
          <a:xfrm>
            <a:off x="1295398" y="2811156"/>
            <a:ext cx="9601200" cy="762000"/>
          </a:xfrm>
          <a:prstGeom prst="flowChartAlternateProcess">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defRPr/>
            </a:pPr>
            <a:r>
              <a:rPr lang="en-US" sz="3200" b="1">
                <a:solidFill>
                  <a:srgbClr val="3709B7"/>
                </a:solidFill>
                <a:latin typeface="Times New Roman" panose="02020603050405020304" pitchFamily="18" charset="0"/>
                <a:cs typeface="Times New Roman" panose="02020603050405020304" pitchFamily="18" charset="0"/>
              </a:rPr>
              <a:t>B. Ngày sinh</a:t>
            </a:r>
            <a:endParaRPr lang="vi-VN" sz="3200" b="1">
              <a:solidFill>
                <a:srgbClr val="3709B7"/>
              </a:solidFill>
              <a:latin typeface="Times New Roman" panose="02020603050405020304" pitchFamily="18" charset="0"/>
              <a:cs typeface="Times New Roman" panose="02020603050405020304" pitchFamily="18" charset="0"/>
            </a:endParaRPr>
          </a:p>
        </p:txBody>
      </p:sp>
      <p:sp>
        <p:nvSpPr>
          <p:cNvPr id="16" name="TextBox 4"/>
          <p:cNvSpPr txBox="1">
            <a:spLocks noChangeArrowheads="1"/>
          </p:cNvSpPr>
          <p:nvPr/>
        </p:nvSpPr>
        <p:spPr bwMode="auto">
          <a:xfrm>
            <a:off x="1295399" y="381000"/>
            <a:ext cx="9141824" cy="1200329"/>
          </a:xfrm>
          <a:prstGeom prst="rect">
            <a:avLst/>
          </a:prstGeom>
          <a:solidFill>
            <a:schemeClr val="accent4">
              <a:lumMod val="40000"/>
              <a:lumOff val="60000"/>
            </a:schemeClr>
          </a:solidFill>
          <a:ln/>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0" algn="ctr" fontAlgn="auto">
              <a:spcBef>
                <a:spcPts val="0"/>
              </a:spcBef>
              <a:spcAft>
                <a:spcPts val="0"/>
              </a:spcAft>
              <a:defRPr/>
            </a:pPr>
            <a:r>
              <a:rPr lang="en-US" sz="3600" b="1">
                <a:latin typeface="Times New Roman" panose="02020603050405020304" pitchFamily="18" charset="0"/>
                <a:cs typeface="Times New Roman" panose="02020603050405020304" pitchFamily="18" charset="0"/>
              </a:rPr>
              <a:t>Câu 3: </a:t>
            </a:r>
            <a:r>
              <a:rPr lang="vi-VN" sz="3600" b="1">
                <a:solidFill>
                  <a:schemeClr val="accent1">
                    <a:lumMod val="50000"/>
                  </a:schemeClr>
                </a:solidFill>
                <a:latin typeface="Times New Roman" panose="02020603050405020304" pitchFamily="18" charset="0"/>
                <a:cs typeface="Times New Roman" panose="02020603050405020304" pitchFamily="18" charset="0"/>
              </a:rPr>
              <a:t>Khi tạo tài khoản thư điện tử em không cần khai báo gì?</a:t>
            </a:r>
          </a:p>
        </p:txBody>
      </p:sp>
      <p:sp>
        <p:nvSpPr>
          <p:cNvPr id="10" name="Left Arrow 9">
            <a:hlinkClick r:id="rId8" action="ppaction://hlinksldjump"/>
          </p:cNvPr>
          <p:cNvSpPr/>
          <p:nvPr/>
        </p:nvSpPr>
        <p:spPr>
          <a:xfrm>
            <a:off x="11052313" y="6188765"/>
            <a:ext cx="715617" cy="46382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812338488"/>
      </p:ext>
    </p:extLst>
  </p:cSld>
  <p:clrMapOvr>
    <a:masterClrMapping/>
  </p:clrMapOvr>
  <p:transition spd="slow" advTm="5000">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 fill="hold"/>
                                        <p:tgtEl>
                                          <p:spTgt spid="14"/>
                                        </p:tgtEl>
                                      </p:cBhvr>
                                    </p:cmd>
                                  </p:childTnLst>
                                </p:cTn>
                              </p:par>
                              <p:par>
                                <p:cTn id="7" presetID="25"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 calcmode="lin" valueType="num">
                                      <p:cBhvr>
                                        <p:cTn id="9"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10"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11"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12" dur="1000" fill="hold"/>
                                        <p:tgtEl>
                                          <p:spTgt spid="16"/>
                                        </p:tgtEl>
                                        <p:attrNameLst>
                                          <p:attrName>ppt_h</p:attrName>
                                        </p:attrNameLst>
                                      </p:cBhvr>
                                      <p:tavLst>
                                        <p:tav tm="0">
                                          <p:val>
                                            <p:strVal val="#ppt_h"/>
                                          </p:val>
                                        </p:tav>
                                        <p:tav tm="100000">
                                          <p:val>
                                            <p:strVal val="#ppt_h"/>
                                          </p:val>
                                        </p:tav>
                                      </p:tavLst>
                                    </p:anim>
                                    <p:anim calcmode="lin" valueType="num">
                                      <p:cBhvr>
                                        <p:cTn id="13"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14"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15"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16" dur="1000" decel="50000">
                                          <p:stCondLst>
                                            <p:cond delay="0"/>
                                          </p:stCondLst>
                                        </p:cTn>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2"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2"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par>
                                <p:cTn id="31" presetID="2" presetClass="entr" presetSubtype="4" fill="hold" grpId="2"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14" presetClass="exit" presetSubtype="10" fill="hold" grpId="0" nodeType="clickEffect">
                                  <p:stCondLst>
                                    <p:cond delay="0"/>
                                  </p:stCondLst>
                                  <p:childTnLst>
                                    <p:animEffect transition="out" filter="randombar(horizontal)">
                                      <p:cBhvr>
                                        <p:cTn id="39" dur="500"/>
                                        <p:tgtEl>
                                          <p:spTgt spid="7"/>
                                        </p:tgtEl>
                                      </p:cBhvr>
                                    </p:animEffect>
                                    <p:set>
                                      <p:cBhvr>
                                        <p:cTn id="40"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5" name="breeze.wav"/>
                                        </p:tgtEl>
                                      </p:cMediaNode>
                                    </p:audio>
                                  </p:subTnLst>
                                </p:cTn>
                              </p:par>
                            </p:childTnLst>
                          </p:cTn>
                        </p:par>
                      </p:childTnLst>
                    </p:cTn>
                  </p:par>
                </p:childTnLst>
              </p:cTn>
              <p:nextCondLst>
                <p:cond evt="onClick" delay="0">
                  <p:tgtEl>
                    <p:spTgt spid="7"/>
                  </p:tgtEl>
                </p:cond>
              </p:nextCondLst>
            </p:seq>
            <p:seq concurrent="1" nextAc="seek">
              <p:cTn id="41" restart="whenNotActive" fill="hold" evtFilter="cancelBubble" nodeType="interactiveSeq">
                <p:stCondLst>
                  <p:cond evt="onClick" delay="0">
                    <p:tgtEl>
                      <p:spTgt spid="9"/>
                    </p:tgtEl>
                  </p:cond>
                </p:stCondLst>
                <p:endSync evt="end" delay="0">
                  <p:rtn val="all"/>
                </p:endSync>
                <p:childTnLst>
                  <p:par>
                    <p:cTn id="42" fill="hold" nodeType="clickPar">
                      <p:stCondLst>
                        <p:cond delay="0"/>
                      </p:stCondLst>
                      <p:childTnLst>
                        <p:par>
                          <p:cTn id="43" fill="hold" nodeType="withGroup">
                            <p:stCondLst>
                              <p:cond delay="0"/>
                            </p:stCondLst>
                            <p:childTnLst>
                              <p:par>
                                <p:cTn id="44" presetID="3" presetClass="exit" presetSubtype="10" fill="hold" grpId="0" nodeType="clickEffect">
                                  <p:stCondLst>
                                    <p:cond delay="0"/>
                                  </p:stCondLst>
                                  <p:childTnLst>
                                    <p:animEffect transition="out" filter="blinds(horizontal)">
                                      <p:cBhvr>
                                        <p:cTn id="45" dur="500"/>
                                        <p:tgtEl>
                                          <p:spTgt spid="9"/>
                                        </p:tgtEl>
                                      </p:cBhvr>
                                    </p:animEffect>
                                    <p:set>
                                      <p:cBhvr>
                                        <p:cTn id="46"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5" name="breeze.wav"/>
                                        </p:tgtEl>
                                      </p:cMediaNode>
                                    </p:audio>
                                  </p:subTnLst>
                                </p:cTn>
                              </p:par>
                            </p:childTnLst>
                          </p:cTn>
                        </p:par>
                      </p:childTnLst>
                    </p:cTn>
                  </p:par>
                </p:childTnLst>
              </p:cTn>
              <p:nextCondLst>
                <p:cond evt="onClick" delay="0">
                  <p:tgtEl>
                    <p:spTgt spid="9"/>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1" presetClass="emph" presetSubtype="2" fill="hold" nodeType="clickEffect">
                                  <p:stCondLst>
                                    <p:cond delay="0"/>
                                  </p:stCondLst>
                                  <p:childTnLst>
                                    <p:animClr clrSpc="rgb" dir="cw">
                                      <p:cBhvr>
                                        <p:cTn id="51" dur="2000" fill="hold"/>
                                        <p:tgtEl>
                                          <p:spTgt spid="8"/>
                                        </p:tgtEl>
                                        <p:attrNameLst>
                                          <p:attrName>fillcolor</p:attrName>
                                        </p:attrNameLst>
                                      </p:cBhvr>
                                      <p:to>
                                        <a:srgbClr val="FF0000"/>
                                      </p:to>
                                    </p:animClr>
                                    <p:set>
                                      <p:cBhvr>
                                        <p:cTn id="52" dur="2000" fill="hold"/>
                                        <p:tgtEl>
                                          <p:spTgt spid="8"/>
                                        </p:tgtEl>
                                        <p:attrNameLst>
                                          <p:attrName>fill.type</p:attrName>
                                        </p:attrNameLst>
                                      </p:cBhvr>
                                      <p:to>
                                        <p:strVal val="solid"/>
                                      </p:to>
                                    </p:set>
                                    <p:set>
                                      <p:cBhvr>
                                        <p:cTn id="53" dur="20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6" name="applause.wav"/>
                                        </p:tgtEl>
                                      </p:cMediaNode>
                                    </p:audio>
                                  </p:subTnLst>
                                </p:cTn>
                              </p:par>
                            </p:childTnLst>
                          </p:cTn>
                        </p:par>
                        <p:par>
                          <p:cTn id="54" fill="hold" nodeType="afterGroup">
                            <p:stCondLst>
                              <p:cond delay="2000"/>
                            </p:stCondLst>
                            <p:childTnLst>
                              <p:par>
                                <p:cTn id="55" presetID="1" presetClass="exit" presetSubtype="0" fill="hold" grpId="1" nodeType="afterEffect">
                                  <p:stCondLst>
                                    <p:cond delay="0"/>
                                  </p:stCondLst>
                                  <p:childTnLst>
                                    <p:set>
                                      <p:cBhvr>
                                        <p:cTn id="56" dur="1" fill="hold">
                                          <p:stCondLst>
                                            <p:cond delay="9"/>
                                          </p:stCondLst>
                                        </p:cTn>
                                        <p:tgtEl>
                                          <p:spTgt spid="7"/>
                                        </p:tgtEl>
                                        <p:attrNameLst>
                                          <p:attrName>style.visibility</p:attrName>
                                        </p:attrNameLst>
                                      </p:cBhvr>
                                      <p:to>
                                        <p:strVal val="hidden"/>
                                      </p:to>
                                    </p:set>
                                  </p:childTnLst>
                                </p:cTn>
                              </p:par>
                            </p:childTnLst>
                          </p:cTn>
                        </p:par>
                        <p:par>
                          <p:cTn id="57" fill="hold" nodeType="afterGroup">
                            <p:stCondLst>
                              <p:cond delay="2010"/>
                            </p:stCondLst>
                            <p:childTnLst>
                              <p:par>
                                <p:cTn id="58" presetID="1" presetClass="exit" presetSubtype="0" fill="hold" grpId="1" nodeType="afterEffect">
                                  <p:stCondLst>
                                    <p:cond delay="0"/>
                                  </p:stCondLst>
                                  <p:childTnLst>
                                    <p:set>
                                      <p:cBhvr>
                                        <p:cTn id="59" dur="1" fill="hold">
                                          <p:stCondLst>
                                            <p:cond delay="9"/>
                                          </p:stCondLst>
                                        </p:cTn>
                                        <p:tgtEl>
                                          <p:spTgt spid="9"/>
                                        </p:tgtEl>
                                        <p:attrNameLst>
                                          <p:attrName>style.visibility</p:attrName>
                                        </p:attrNameLst>
                                      </p:cBhvr>
                                      <p:to>
                                        <p:strVal val="hidden"/>
                                      </p:to>
                                    </p:set>
                                  </p:childTnLst>
                                </p:cTn>
                              </p:par>
                            </p:childTnLst>
                          </p:cTn>
                        </p:par>
                        <p:par>
                          <p:cTn id="60" fill="hold">
                            <p:stCondLst>
                              <p:cond delay="2020"/>
                            </p:stCondLst>
                            <p:childTnLst>
                              <p:par>
                                <p:cTn id="61" presetID="1" presetClass="exit" presetSubtype="0" fill="hold" grpId="1" nodeType="afterEffect">
                                  <p:stCondLst>
                                    <p:cond delay="0"/>
                                  </p:stCondLst>
                                  <p:childTnLst>
                                    <p:set>
                                      <p:cBhvr>
                                        <p:cTn id="62" dur="1" fill="hold">
                                          <p:stCondLst>
                                            <p:cond delay="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8"/>
                  </p:tgtEl>
                </p:cond>
              </p:nextCondLst>
            </p:seq>
            <p:audio>
              <p:cMediaNode vol="80000" numSld="999" showWhenStopped="0">
                <p:cTn id="63" fill="hold" display="0">
                  <p:stCondLst>
                    <p:cond delay="indefinite"/>
                  </p:stCondLst>
                  <p:endCondLst>
                    <p:cond evt="onStopAudio" delay="0">
                      <p:tgtEl>
                        <p:sldTgt/>
                      </p:tgtEl>
                    </p:cond>
                  </p:endCondLst>
                </p:cTn>
                <p:tgtEl>
                  <p:spTgt spid="14"/>
                </p:tgtEl>
              </p:cMediaNode>
            </p:audio>
            <p:seq concurrent="1" nextAc="seek">
              <p:cTn id="64" restart="whenNotActive" fill="hold" evtFilter="cancelBubble" nodeType="interactiveSeq">
                <p:stCondLst>
                  <p:cond evt="onClick" delay="0">
                    <p:tgtEl>
                      <p:spTgt spid="15"/>
                    </p:tgtEl>
                  </p:cond>
                </p:stCondLst>
                <p:endSync evt="end" delay="0">
                  <p:rtn val="all"/>
                </p:endSync>
                <p:childTnLst>
                  <p:par>
                    <p:cTn id="65" fill="hold">
                      <p:stCondLst>
                        <p:cond delay="0"/>
                      </p:stCondLst>
                      <p:childTnLst>
                        <p:par>
                          <p:cTn id="66" fill="hold">
                            <p:stCondLst>
                              <p:cond delay="0"/>
                            </p:stCondLst>
                            <p:childTnLst>
                              <p:par>
                                <p:cTn id="67" presetID="14" presetClass="exit" presetSubtype="10" fill="hold" grpId="0" nodeType="clickEffect">
                                  <p:stCondLst>
                                    <p:cond delay="0"/>
                                  </p:stCondLst>
                                  <p:childTnLst>
                                    <p:animEffect transition="out" filter="randombar(horizontal)">
                                      <p:cBhvr>
                                        <p:cTn id="68" dur="500"/>
                                        <p:tgtEl>
                                          <p:spTgt spid="15"/>
                                        </p:tgtEl>
                                      </p:cBhvr>
                                    </p:animEffect>
                                    <p:set>
                                      <p:cBhvr>
                                        <p:cTn id="69"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5" name="breeze.wav"/>
                                        </p:tgtEl>
                                      </p:cMediaNode>
                                    </p:audio>
                                  </p:subTnLst>
                                </p:cTn>
                              </p:par>
                            </p:childTnLst>
                          </p:cTn>
                        </p:par>
                      </p:childTnLst>
                    </p:cTn>
                  </p:par>
                </p:childTnLst>
              </p:cTn>
              <p:nextCondLst>
                <p:cond evt="onClick" delay="0">
                  <p:tgtEl>
                    <p:spTgt spid="15"/>
                  </p:tgtEl>
                </p:cond>
              </p:nextCondLst>
            </p:seq>
          </p:childTnLst>
        </p:cTn>
      </p:par>
    </p:tnLst>
    <p:bldLst>
      <p:bldP spid="7" grpId="0"/>
      <p:bldP spid="7" grpId="1"/>
      <p:bldP spid="7" grpId="2"/>
      <p:bldP spid="8" grpId="0"/>
      <p:bldP spid="9" grpId="0"/>
      <p:bldP spid="9" grpId="1"/>
      <p:bldP spid="9" grpId="2"/>
      <p:bldP spid="15" grpId="0"/>
      <p:bldP spid="15" grpId="1"/>
      <p:bldP spid="15" grpId="2"/>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1245988" y="809404"/>
            <a:ext cx="10230686" cy="683264"/>
          </a:xfrm>
          <a:prstGeom prst="rect">
            <a:avLst/>
          </a:prstGeom>
          <a:noFill/>
          <a:ln>
            <a:noFill/>
          </a:ln>
        </p:spPr>
        <p:style>
          <a:lnRef idx="0">
            <a:scrgbClr r="0" g="0" b="0"/>
          </a:lnRef>
          <a:fillRef idx="1002">
            <a:schemeClr val="lt1"/>
          </a:fillRef>
          <a:effectRef idx="0">
            <a:scrgbClr r="0" g="0" b="0"/>
          </a:effectRef>
          <a:fontRef idx="major"/>
        </p:style>
        <p:txBody>
          <a:bodyPr wrap="none">
            <a:spAutoFit/>
          </a:bodyPr>
          <a:lstStyle/>
          <a:p>
            <a:pPr algn="ctr">
              <a:lnSpc>
                <a:spcPct val="120000"/>
              </a:lnSpc>
              <a:spcBef>
                <a:spcPts val="600"/>
              </a:spcBef>
              <a:spcAft>
                <a:spcPts val="600"/>
              </a:spcAft>
              <a:tabLst>
                <a:tab pos="180340" algn="l"/>
                <a:tab pos="1710690" algn="l"/>
                <a:tab pos="3330575" algn="l"/>
                <a:tab pos="4951095" algn="l"/>
              </a:tabLst>
            </a:pPr>
            <a:r>
              <a:rPr lang="en-US" sz="32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Thảo</a:t>
            </a:r>
            <a:r>
              <a:rPr lang="en-US" sz="3200" b="1" dirty="0">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32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luận</a:t>
            </a:r>
            <a:r>
              <a:rPr lang="en-US" sz="3200" b="1" dirty="0">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32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nhóm</a:t>
            </a:r>
            <a:r>
              <a:rPr lang="en-US" sz="3200" b="1" dirty="0">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32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bàn</a:t>
            </a:r>
            <a:r>
              <a:rPr lang="en-US" sz="3200" b="1" dirty="0">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32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và</a:t>
            </a:r>
            <a:r>
              <a:rPr lang="en-US" sz="3200" b="1" dirty="0">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32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trả</a:t>
            </a:r>
            <a:r>
              <a:rPr lang="en-US" sz="3200" b="1" dirty="0">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32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lời</a:t>
            </a:r>
            <a:r>
              <a:rPr lang="en-US" sz="3200" b="1" dirty="0">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32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vào</a:t>
            </a:r>
            <a:r>
              <a:rPr lang="en-US" sz="3200" b="1" dirty="0">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32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phiếu</a:t>
            </a:r>
            <a:r>
              <a:rPr lang="en-US" sz="3200" b="1" dirty="0">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32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học</a:t>
            </a:r>
            <a:r>
              <a:rPr lang="en-US" sz="3200" b="1" dirty="0">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32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tập</a:t>
            </a:r>
            <a:r>
              <a:rPr lang="en-US" sz="3200" b="1" dirty="0">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(1 </a:t>
            </a:r>
            <a:r>
              <a:rPr lang="en-US" sz="32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phút</a:t>
            </a:r>
            <a:r>
              <a:rPr lang="en-US" sz="3200" b="1" dirty="0">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t>
            </a:r>
          </a:p>
        </p:txBody>
      </p:sp>
      <p:sp>
        <p:nvSpPr>
          <p:cNvPr id="7" name="Rectangle 2"/>
          <p:cNvSpPr>
            <a:spLocks noChangeArrowheads="1"/>
          </p:cNvSpPr>
          <p:nvPr/>
        </p:nvSpPr>
        <p:spPr bwMode="auto">
          <a:xfrm>
            <a:off x="3278777" y="71745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2"/>
          <p:cNvSpPr>
            <a:spLocks noChangeArrowheads="1"/>
          </p:cNvSpPr>
          <p:nvPr/>
        </p:nvSpPr>
        <p:spPr bwMode="auto">
          <a:xfrm>
            <a:off x="860864" y="2473632"/>
            <a:ext cx="9795803" cy="3347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indent="-457200">
              <a:lnSpc>
                <a:spcPct val="150000"/>
              </a:lnSpc>
              <a:buFont typeface="+mj-lt"/>
              <a:buAutoNum type="alphaUcPeriod"/>
            </a:pPr>
            <a:r>
              <a:rPr lang="pt-BR" sz="2400" b="1" dirty="0">
                <a:latin typeface="Time New Roman"/>
              </a:rPr>
              <a:t> Cơ hội đầu tư kiếm được tiền hơn</a:t>
            </a:r>
            <a:endParaRPr lang="en-US" sz="2400" b="1" dirty="0">
              <a:latin typeface="Time New Roman"/>
            </a:endParaRPr>
          </a:p>
          <a:p>
            <a:pPr marL="457200" indent="-457200">
              <a:lnSpc>
                <a:spcPct val="150000"/>
              </a:lnSpc>
              <a:buFont typeface="+mj-lt"/>
              <a:buAutoNum type="alphaUcPeriod"/>
            </a:pPr>
            <a:r>
              <a:rPr lang="pt-BR" sz="2400" b="1" dirty="0">
                <a:latin typeface="Time New Roman"/>
              </a:rPr>
              <a:t> Danh sách học sinh tham gia thi học sinh giỏi môn Tin học</a:t>
            </a:r>
            <a:endParaRPr lang="en-US" sz="2400" b="1" dirty="0">
              <a:latin typeface="Time New Roman"/>
            </a:endParaRPr>
          </a:p>
          <a:p>
            <a:pPr marL="457200" indent="-457200">
              <a:lnSpc>
                <a:spcPct val="150000"/>
              </a:lnSpc>
              <a:buFont typeface="+mj-lt"/>
              <a:buAutoNum type="alphaUcPeriod"/>
            </a:pPr>
            <a:r>
              <a:rPr lang="pt-BR" sz="2400" b="1" dirty="0">
                <a:latin typeface="Time New Roman"/>
              </a:rPr>
              <a:t> Quà tặng miễn phí, hãy nháy chuột nhanh</a:t>
            </a:r>
            <a:endParaRPr lang="en-US" sz="2400" b="1" dirty="0">
              <a:latin typeface="Time New Roman"/>
            </a:endParaRPr>
          </a:p>
          <a:p>
            <a:pPr marL="457200" indent="-457200">
              <a:lnSpc>
                <a:spcPct val="150000"/>
              </a:lnSpc>
              <a:buFont typeface="+mj-lt"/>
              <a:buAutoNum type="alphaUcPeriod"/>
            </a:pPr>
            <a:r>
              <a:rPr lang="pt-BR" sz="2400" b="1" dirty="0">
                <a:latin typeface="Time New Roman"/>
              </a:rPr>
              <a:t> Bạn đã trúng một chuyến đi miễn phí đến Mĩ</a:t>
            </a:r>
            <a:endParaRPr lang="en-US" sz="2400" b="1" dirty="0">
              <a:latin typeface="Time New Roman"/>
            </a:endParaRPr>
          </a:p>
          <a:p>
            <a:pPr marL="457200" indent="-457200">
              <a:lnSpc>
                <a:spcPct val="150000"/>
              </a:lnSpc>
              <a:buFont typeface="+mj-lt"/>
              <a:buAutoNum type="alphaUcPeriod"/>
            </a:pPr>
            <a:r>
              <a:rPr lang="pt-BR" sz="2400" b="1" dirty="0">
                <a:latin typeface="Time New Roman"/>
              </a:rPr>
              <a:t> Ảnh tập thể lớp 6A ngày khai trường</a:t>
            </a:r>
            <a:endParaRPr lang="en-US" sz="2400" b="1" dirty="0">
              <a:latin typeface="Time New Roman"/>
            </a:endParaRPr>
          </a:p>
          <a:p>
            <a:pPr marL="457200" indent="-457200">
              <a:lnSpc>
                <a:spcPct val="150000"/>
              </a:lnSpc>
              <a:buFont typeface="+mj-lt"/>
              <a:buAutoNum type="alphaUcPeriod"/>
            </a:pPr>
            <a:r>
              <a:rPr lang="pt-BR" sz="2400" b="1" dirty="0">
                <a:latin typeface="Time New Roman"/>
              </a:rPr>
              <a:t> Khuyến mãi, ưu đãi giá rẻ cho bạn</a:t>
            </a:r>
            <a:endParaRPr lang="en-US" sz="2400" b="1" dirty="0">
              <a:latin typeface="Time New Roman"/>
            </a:endParaRPr>
          </a:p>
        </p:txBody>
      </p:sp>
      <p:sp>
        <p:nvSpPr>
          <p:cNvPr id="3" name="Rectangle 2"/>
          <p:cNvSpPr/>
          <p:nvPr/>
        </p:nvSpPr>
        <p:spPr>
          <a:xfrm>
            <a:off x="1059643" y="1347170"/>
            <a:ext cx="10589307" cy="1081322"/>
          </a:xfrm>
          <a:prstGeom prst="rect">
            <a:avLst/>
          </a:prstGeom>
        </p:spPr>
        <p:txBody>
          <a:bodyPr wrap="square">
            <a:spAutoFit/>
          </a:bodyPr>
          <a:lstStyle/>
          <a:p>
            <a:pPr>
              <a:lnSpc>
                <a:spcPct val="120000"/>
              </a:lnSpc>
            </a:pPr>
            <a:r>
              <a:rPr lang="pt-BR" sz="2800" b="1" dirty="0">
                <a:solidFill>
                  <a:srgbClr val="0070C0"/>
                </a:solidFill>
                <a:latin typeface="Times New Roman" panose="02020603050405020304" pitchFamily="18" charset="0"/>
                <a:ea typeface="Calibri" panose="020F0502020204030204" pitchFamily="34" charset="0"/>
              </a:rPr>
              <a:t>Em hãy xác định xem thư nào có thể là thư rác trong các thư điện tử với tiêu đề như sau:</a:t>
            </a:r>
          </a:p>
        </p:txBody>
      </p:sp>
      <p:sp>
        <p:nvSpPr>
          <p:cNvPr id="6" name="Rectangle 5"/>
          <p:cNvSpPr/>
          <p:nvPr/>
        </p:nvSpPr>
        <p:spPr>
          <a:xfrm>
            <a:off x="3144324" y="5841789"/>
            <a:ext cx="3826881" cy="699102"/>
          </a:xfrm>
          <a:prstGeom prst="rect">
            <a:avLst/>
          </a:prstGeom>
        </p:spPr>
        <p:txBody>
          <a:bodyPr wrap="none">
            <a:spAutoFit/>
          </a:bodyPr>
          <a:lstStyle/>
          <a:p>
            <a:pPr>
              <a:lnSpc>
                <a:spcPct val="120000"/>
              </a:lnSpc>
              <a:spcBef>
                <a:spcPts val="600"/>
              </a:spcBef>
              <a:spcAft>
                <a:spcPts val="600"/>
              </a:spcAft>
            </a:pPr>
            <a:r>
              <a:rPr 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Đáp</a:t>
            </a: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án</a:t>
            </a: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 C, D, F</a:t>
            </a:r>
          </a:p>
        </p:txBody>
      </p:sp>
      <p:sp>
        <p:nvSpPr>
          <p:cNvPr id="16" name="TextBox 15"/>
          <p:cNvSpPr txBox="1"/>
          <p:nvPr/>
        </p:nvSpPr>
        <p:spPr>
          <a:xfrm>
            <a:off x="3957786" y="145358"/>
            <a:ext cx="5742805"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n-US"/>
            </a:defPPr>
            <a:lvl1pPr defTabSz="685800" fontAlgn="auto">
              <a:spcBef>
                <a:spcPts val="0"/>
              </a:spcBef>
              <a:spcAft>
                <a:spcPts val="0"/>
              </a:spcAft>
              <a:defRPr b="1" kern="0">
                <a:solidFill>
                  <a:srgbClr val="002060"/>
                </a:solidFill>
                <a:latin typeface="Times New Roman" pitchFamily="18" charset="0"/>
                <a:cs typeface="Times New Roman"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2800" dirty="0"/>
              <a:t>VẬN DỤNG, TÌM TÒI SÁNG TẠO</a:t>
            </a:r>
          </a:p>
        </p:txBody>
      </p:sp>
      <p:sp>
        <p:nvSpPr>
          <p:cNvPr id="17" name="Oval 16"/>
          <p:cNvSpPr/>
          <p:nvPr/>
        </p:nvSpPr>
        <p:spPr>
          <a:xfrm>
            <a:off x="3144325" y="39457"/>
            <a:ext cx="542307" cy="583102"/>
          </a:xfrm>
          <a:prstGeom prst="ellipse">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defTabSz="685800" eaLnBrk="1" fontAlgn="auto" hangingPunct="1">
              <a:spcBef>
                <a:spcPts val="0"/>
              </a:spcBef>
              <a:spcAft>
                <a:spcPts val="0"/>
              </a:spcAft>
            </a:pPr>
            <a:r>
              <a:rPr lang="en-US" sz="2400" b="1">
                <a:solidFill>
                  <a:prstClr val="white"/>
                </a:solidFill>
                <a:latin typeface="Times New Roman" pitchFamily="18" charset="0"/>
                <a:cs typeface="Times New Roman" pitchFamily="18" charset="0"/>
              </a:rPr>
              <a:t>4</a:t>
            </a:r>
          </a:p>
        </p:txBody>
      </p:sp>
    </p:spTree>
    <p:extLst>
      <p:ext uri="{BB962C8B-B14F-4D97-AF65-F5344CB8AC3E}">
        <p14:creationId xmlns:p14="http://schemas.microsoft.com/office/powerpoint/2010/main" val="33040262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1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fade">
                                      <p:cBhvr>
                                        <p:cTn id="27" dur="1000"/>
                                        <p:tgtEl>
                                          <p:spTgt spid="4">
                                            <p:txEl>
                                              <p:pRg st="0" end="0"/>
                                            </p:txEl>
                                          </p:spTgt>
                                        </p:tgtEl>
                                      </p:cBhvr>
                                    </p:animEffect>
                                    <p:anim calcmode="lin" valueType="num">
                                      <p:cBhvr>
                                        <p:cTn id="2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fade">
                                      <p:cBhvr>
                                        <p:cTn id="34" dur="1000"/>
                                        <p:tgtEl>
                                          <p:spTgt spid="4">
                                            <p:txEl>
                                              <p:pRg st="1" end="1"/>
                                            </p:txEl>
                                          </p:spTgt>
                                        </p:tgtEl>
                                      </p:cBhvr>
                                    </p:animEffect>
                                    <p:anim calcmode="lin" valueType="num">
                                      <p:cBhvr>
                                        <p:cTn id="3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grpId="0" nodeType="clickEffect">
                                  <p:stCondLst>
                                    <p:cond delay="0"/>
                                  </p:stCondLst>
                                  <p:childTnLst>
                                    <p:set>
                                      <p:cBhvr>
                                        <p:cTn id="40" dur="1" fill="hold">
                                          <p:stCondLst>
                                            <p:cond delay="0"/>
                                          </p:stCondLst>
                                        </p:cTn>
                                        <p:tgtEl>
                                          <p:spTgt spid="4">
                                            <p:txEl>
                                              <p:pRg st="2" end="2"/>
                                            </p:txEl>
                                          </p:spTgt>
                                        </p:tgtEl>
                                        <p:attrNameLst>
                                          <p:attrName>style.visibility</p:attrName>
                                        </p:attrNameLst>
                                      </p:cBhvr>
                                      <p:to>
                                        <p:strVal val="visible"/>
                                      </p:to>
                                    </p:set>
                                    <p:animEffect transition="in" filter="fade">
                                      <p:cBhvr>
                                        <p:cTn id="41" dur="1000"/>
                                        <p:tgtEl>
                                          <p:spTgt spid="4">
                                            <p:txEl>
                                              <p:pRg st="2" end="2"/>
                                            </p:txEl>
                                          </p:spTgt>
                                        </p:tgtEl>
                                      </p:cBhvr>
                                    </p:animEffect>
                                    <p:anim calcmode="lin" valueType="num">
                                      <p:cBhvr>
                                        <p:cTn id="4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4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grpId="0" nodeType="clickEffect">
                                  <p:stCondLst>
                                    <p:cond delay="0"/>
                                  </p:stCondLst>
                                  <p:childTnLst>
                                    <p:set>
                                      <p:cBhvr>
                                        <p:cTn id="47" dur="1" fill="hold">
                                          <p:stCondLst>
                                            <p:cond delay="0"/>
                                          </p:stCondLst>
                                        </p:cTn>
                                        <p:tgtEl>
                                          <p:spTgt spid="4">
                                            <p:txEl>
                                              <p:pRg st="3" end="3"/>
                                            </p:txEl>
                                          </p:spTgt>
                                        </p:tgtEl>
                                        <p:attrNameLst>
                                          <p:attrName>style.visibility</p:attrName>
                                        </p:attrNameLst>
                                      </p:cBhvr>
                                      <p:to>
                                        <p:strVal val="visible"/>
                                      </p:to>
                                    </p:set>
                                    <p:animEffect transition="in" filter="fade">
                                      <p:cBhvr>
                                        <p:cTn id="48" dur="1000"/>
                                        <p:tgtEl>
                                          <p:spTgt spid="4">
                                            <p:txEl>
                                              <p:pRg st="3" end="3"/>
                                            </p:txEl>
                                          </p:spTgt>
                                        </p:tgtEl>
                                      </p:cBhvr>
                                    </p:animEffect>
                                    <p:anim calcmode="lin" valueType="num">
                                      <p:cBhvr>
                                        <p:cTn id="4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5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7" presetClass="entr" presetSubtype="0" fill="hold" grpId="0" nodeType="clickEffect">
                                  <p:stCondLst>
                                    <p:cond delay="0"/>
                                  </p:stCondLst>
                                  <p:childTnLst>
                                    <p:set>
                                      <p:cBhvr>
                                        <p:cTn id="54" dur="1" fill="hold">
                                          <p:stCondLst>
                                            <p:cond delay="0"/>
                                          </p:stCondLst>
                                        </p:cTn>
                                        <p:tgtEl>
                                          <p:spTgt spid="4">
                                            <p:txEl>
                                              <p:pRg st="4" end="4"/>
                                            </p:txEl>
                                          </p:spTgt>
                                        </p:tgtEl>
                                        <p:attrNameLst>
                                          <p:attrName>style.visibility</p:attrName>
                                        </p:attrNameLst>
                                      </p:cBhvr>
                                      <p:to>
                                        <p:strVal val="visible"/>
                                      </p:to>
                                    </p:set>
                                    <p:animEffect transition="in" filter="fade">
                                      <p:cBhvr>
                                        <p:cTn id="55" dur="1000"/>
                                        <p:tgtEl>
                                          <p:spTgt spid="4">
                                            <p:txEl>
                                              <p:pRg st="4" end="4"/>
                                            </p:txEl>
                                          </p:spTgt>
                                        </p:tgtEl>
                                      </p:cBhvr>
                                    </p:animEffect>
                                    <p:anim calcmode="lin" valueType="num">
                                      <p:cBhvr>
                                        <p:cTn id="5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5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7" presetClass="entr" presetSubtype="0" fill="hold" grpId="0" nodeType="clickEffect">
                                  <p:stCondLst>
                                    <p:cond delay="0"/>
                                  </p:stCondLst>
                                  <p:childTnLst>
                                    <p:set>
                                      <p:cBhvr>
                                        <p:cTn id="61" dur="1" fill="hold">
                                          <p:stCondLst>
                                            <p:cond delay="0"/>
                                          </p:stCondLst>
                                        </p:cTn>
                                        <p:tgtEl>
                                          <p:spTgt spid="4">
                                            <p:txEl>
                                              <p:pRg st="5" end="5"/>
                                            </p:txEl>
                                          </p:spTgt>
                                        </p:tgtEl>
                                        <p:attrNameLst>
                                          <p:attrName>style.visibility</p:attrName>
                                        </p:attrNameLst>
                                      </p:cBhvr>
                                      <p:to>
                                        <p:strVal val="visible"/>
                                      </p:to>
                                    </p:set>
                                    <p:animEffect transition="in" filter="fade">
                                      <p:cBhvr>
                                        <p:cTn id="62" dur="1000"/>
                                        <p:tgtEl>
                                          <p:spTgt spid="4">
                                            <p:txEl>
                                              <p:pRg st="5" end="5"/>
                                            </p:txEl>
                                          </p:spTgt>
                                        </p:tgtEl>
                                      </p:cBhvr>
                                    </p:animEffect>
                                    <p:anim calcmode="lin" valueType="num">
                                      <p:cBhvr>
                                        <p:cTn id="6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6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6" presetClass="entr" presetSubtype="16" fill="hold" grpId="0" nodeType="click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circle(in)">
                                      <p:cBhvr>
                                        <p:cTn id="6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build="p"/>
      <p:bldP spid="3" grpId="0"/>
      <p:bldP spid="6" grpId="0"/>
      <p:bldP spid="16" grpId="0" animBg="1"/>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557146" y="1094229"/>
            <a:ext cx="11790407" cy="1478418"/>
          </a:xfrm>
          <a:prstGeom prst="rect">
            <a:avLst/>
          </a:prstGeom>
          <a:noFill/>
        </p:spPr>
        <p:style>
          <a:lnRef idx="0">
            <a:scrgbClr r="0" g="0" b="0"/>
          </a:lnRef>
          <a:fillRef idx="1002">
            <a:schemeClr val="lt1"/>
          </a:fillRef>
          <a:effectRef idx="0">
            <a:scrgbClr r="0" g="0" b="0"/>
          </a:effectRef>
          <a:fontRef idx="major"/>
        </p:style>
        <p:txBody>
          <a:bodyPr wrap="none">
            <a:spAutoFit/>
          </a:bodyPr>
          <a:lstStyle/>
          <a:p>
            <a:pPr algn="ctr">
              <a:lnSpc>
                <a:spcPct val="150000"/>
              </a:lnSpc>
              <a:tabLst>
                <a:tab pos="180340" algn="l"/>
                <a:tab pos="1710690" algn="l"/>
                <a:tab pos="3330575" algn="l"/>
                <a:tab pos="4951095" algn="l"/>
              </a:tabLst>
            </a:pPr>
            <a:r>
              <a:rPr lang="en-US" sz="3200" b="1" dirty="0" err="1">
                <a:solidFill>
                  <a:srgbClr val="7030A0"/>
                </a:solidFill>
                <a:latin typeface="Time New Roman"/>
                <a:ea typeface="Calibri" panose="020F0502020204030204" pitchFamily="34" charset="0"/>
              </a:rPr>
              <a:t>Em</a:t>
            </a:r>
            <a:r>
              <a:rPr lang="en-US" sz="3200" b="1" dirty="0">
                <a:solidFill>
                  <a:srgbClr val="7030A0"/>
                </a:solidFill>
                <a:latin typeface="Time New Roman"/>
                <a:ea typeface="Calibri" panose="020F0502020204030204" pitchFamily="34" charset="0"/>
              </a:rPr>
              <a:t> </a:t>
            </a:r>
            <a:r>
              <a:rPr lang="en-US" sz="3200" b="1" dirty="0" err="1">
                <a:solidFill>
                  <a:srgbClr val="7030A0"/>
                </a:solidFill>
                <a:latin typeface="Time New Roman"/>
                <a:ea typeface="Calibri" panose="020F0502020204030204" pitchFamily="34" charset="0"/>
              </a:rPr>
              <a:t>hãy</a:t>
            </a:r>
            <a:r>
              <a:rPr lang="en-US" sz="3200" b="1" dirty="0">
                <a:solidFill>
                  <a:srgbClr val="7030A0"/>
                </a:solidFill>
                <a:latin typeface="Time New Roman"/>
                <a:ea typeface="Calibri" panose="020F0502020204030204" pitchFamily="34" charset="0"/>
              </a:rPr>
              <a:t> </a:t>
            </a:r>
            <a:r>
              <a:rPr lang="vi-VN" sz="3200" b="1" dirty="0">
                <a:solidFill>
                  <a:srgbClr val="7030A0"/>
                </a:solidFill>
                <a:latin typeface="Time New Roman"/>
                <a:ea typeface="Calibri" panose="020F0502020204030204" pitchFamily="34" charset="0"/>
              </a:rPr>
              <a:t>soạn </a:t>
            </a:r>
            <a:r>
              <a:rPr lang="en-US" sz="3200" b="1" dirty="0" err="1">
                <a:solidFill>
                  <a:srgbClr val="7030A0"/>
                </a:solidFill>
                <a:latin typeface="Time New Roman"/>
                <a:ea typeface="Calibri" panose="020F0502020204030204" pitchFamily="34" charset="0"/>
              </a:rPr>
              <a:t>một</a:t>
            </a:r>
            <a:r>
              <a:rPr lang="vi-VN" sz="3200" b="1" dirty="0">
                <a:solidFill>
                  <a:srgbClr val="7030A0"/>
                </a:solidFill>
                <a:latin typeface="Time New Roman"/>
                <a:ea typeface="Calibri" panose="020F0502020204030204" pitchFamily="34" charset="0"/>
              </a:rPr>
              <a:t> thư điện tử gửi cho người bạn của mình. </a:t>
            </a:r>
            <a:endParaRPr lang="en-US" sz="3200" b="1" dirty="0">
              <a:solidFill>
                <a:srgbClr val="7030A0"/>
              </a:solidFill>
              <a:latin typeface="Time New Roman"/>
              <a:ea typeface="Calibri" panose="020F0502020204030204" pitchFamily="34" charset="0"/>
            </a:endParaRPr>
          </a:p>
          <a:p>
            <a:pPr algn="ctr">
              <a:lnSpc>
                <a:spcPct val="150000"/>
              </a:lnSpc>
              <a:tabLst>
                <a:tab pos="180340" algn="l"/>
                <a:tab pos="1710690" algn="l"/>
                <a:tab pos="3330575" algn="l"/>
                <a:tab pos="4951095" algn="l"/>
              </a:tabLst>
            </a:pPr>
            <a:r>
              <a:rPr lang="vi-VN" sz="3200" b="1" dirty="0">
                <a:solidFill>
                  <a:srgbClr val="7030A0"/>
                </a:solidFill>
                <a:latin typeface="Time New Roman"/>
                <a:ea typeface="Calibri" panose="020F0502020204030204" pitchFamily="34" charset="0"/>
              </a:rPr>
              <a:t>Nội dung về chủ đề học tập và đính kèm </a:t>
            </a:r>
            <a:r>
              <a:rPr lang="en-US" sz="3200" b="1" dirty="0" err="1">
                <a:solidFill>
                  <a:srgbClr val="7030A0"/>
                </a:solidFill>
                <a:latin typeface="Time New Roman"/>
                <a:ea typeface="Calibri" panose="020F0502020204030204" pitchFamily="34" charset="0"/>
              </a:rPr>
              <a:t>một</a:t>
            </a:r>
            <a:r>
              <a:rPr lang="vi-VN" sz="3200" b="1" dirty="0">
                <a:solidFill>
                  <a:srgbClr val="7030A0"/>
                </a:solidFill>
                <a:latin typeface="Time New Roman"/>
                <a:ea typeface="Calibri" panose="020F0502020204030204" pitchFamily="34" charset="0"/>
              </a:rPr>
              <a:t> file bất kì.</a:t>
            </a:r>
            <a:endParaRPr lang="en-US" sz="3200" b="1" dirty="0">
              <a:solidFill>
                <a:srgbClr val="7030A0"/>
              </a:solidFill>
              <a:latin typeface="Time New Roman"/>
              <a:ea typeface="Calibri" panose="020F0502020204030204" pitchFamily="34" charset="0"/>
            </a:endParaRPr>
          </a:p>
        </p:txBody>
      </p:sp>
      <p:sp>
        <p:nvSpPr>
          <p:cNvPr id="7" name="Rectangle 2"/>
          <p:cNvSpPr>
            <a:spLocks noChangeArrowheads="1"/>
          </p:cNvSpPr>
          <p:nvPr/>
        </p:nvSpPr>
        <p:spPr bwMode="auto">
          <a:xfrm>
            <a:off x="3278777" y="71745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4629092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p:nvPr/>
        </p:nvPicPr>
        <p:blipFill rotWithShape="1">
          <a:blip r:embed="rId2">
            <a:extLst>
              <a:ext uri="{28A0092B-C50C-407E-A947-70E740481C1C}">
                <a14:useLocalDpi xmlns:a14="http://schemas.microsoft.com/office/drawing/2010/main" val="0"/>
              </a:ext>
            </a:extLst>
          </a:blip>
          <a:srcRect l="10714" t="11217" r="14481"/>
          <a:stretch/>
        </p:blipFill>
        <p:spPr bwMode="auto">
          <a:xfrm>
            <a:off x="583096" y="146164"/>
            <a:ext cx="10853529" cy="6267888"/>
          </a:xfrm>
          <a:prstGeom prst="rect">
            <a:avLst/>
          </a:prstGeom>
          <a:noFill/>
          <a:ln>
            <a:noFill/>
          </a:ln>
        </p:spPr>
      </p:pic>
    </p:spTree>
    <p:extLst>
      <p:ext uri="{BB962C8B-B14F-4D97-AF65-F5344CB8AC3E}">
        <p14:creationId xmlns:p14="http://schemas.microsoft.com/office/powerpoint/2010/main" val="2218778174"/>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3509811" y="188367"/>
            <a:ext cx="4609067" cy="590739"/>
          </a:xfrm>
          <a:prstGeom prst="rect">
            <a:avLst/>
          </a:prstGeom>
          <a:solidFill>
            <a:srgbClr val="00CCFF">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200">
              <a:solidFill>
                <a:prstClr val="white"/>
              </a:solidFill>
              <a:latin typeface="Times New Roman" pitchFamily="18" charset="0"/>
              <a:cs typeface="Times New Roman" pitchFamily="18" charset="0"/>
            </a:endParaRPr>
          </a:p>
        </p:txBody>
      </p:sp>
      <p:cxnSp>
        <p:nvCxnSpPr>
          <p:cNvPr id="45" name="Straight Connector 44"/>
          <p:cNvCxnSpPr/>
          <p:nvPr/>
        </p:nvCxnSpPr>
        <p:spPr>
          <a:xfrm>
            <a:off x="3435166" y="3555476"/>
            <a:ext cx="5373983" cy="0"/>
          </a:xfrm>
          <a:prstGeom prst="line">
            <a:avLst/>
          </a:prstGeom>
          <a:ln w="38100">
            <a:prstDash val="sysDash"/>
          </a:ln>
        </p:spPr>
        <p:style>
          <a:lnRef idx="1">
            <a:schemeClr val="accent5"/>
          </a:lnRef>
          <a:fillRef idx="0">
            <a:schemeClr val="accent5"/>
          </a:fillRef>
          <a:effectRef idx="0">
            <a:schemeClr val="accent5"/>
          </a:effectRef>
          <a:fontRef idx="minor">
            <a:schemeClr val="tx1"/>
          </a:fontRef>
        </p:style>
      </p:cxnSp>
      <p:cxnSp>
        <p:nvCxnSpPr>
          <p:cNvPr id="46" name="Straight Connector 45"/>
          <p:cNvCxnSpPr/>
          <p:nvPr/>
        </p:nvCxnSpPr>
        <p:spPr>
          <a:xfrm>
            <a:off x="3883604" y="2925928"/>
            <a:ext cx="1930740" cy="0"/>
          </a:xfrm>
          <a:prstGeom prst="line">
            <a:avLst/>
          </a:prstGeom>
          <a:ln w="38100">
            <a:prstDash val="sysDash"/>
          </a:ln>
        </p:spPr>
        <p:style>
          <a:lnRef idx="1">
            <a:schemeClr val="accent5"/>
          </a:lnRef>
          <a:fillRef idx="0">
            <a:schemeClr val="accent5"/>
          </a:fillRef>
          <a:effectRef idx="0">
            <a:schemeClr val="accent5"/>
          </a:effectRef>
          <a:fontRef idx="minor">
            <a:schemeClr val="tx1"/>
          </a:fontRef>
        </p:style>
      </p:cxnSp>
      <p:sp>
        <p:nvSpPr>
          <p:cNvPr id="47" name="Rectangle 46"/>
          <p:cNvSpPr/>
          <p:nvPr/>
        </p:nvSpPr>
        <p:spPr>
          <a:xfrm>
            <a:off x="3487615" y="239614"/>
            <a:ext cx="4631263" cy="457200"/>
          </a:xfrm>
          <a:prstGeom prst="rect">
            <a:avLst/>
          </a:prstGeom>
          <a:solidFill>
            <a:srgbClr val="00CCFF">
              <a:alpha val="56000"/>
            </a:srgbClr>
          </a:solidFill>
          <a:ln>
            <a:noFill/>
          </a:ln>
          <a:effectLst>
            <a:outerShdw blurRad="50800" dist="50800" dir="5400000" algn="ctr" rotWithShape="0">
              <a:srgbClr val="7030A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200">
              <a:solidFill>
                <a:prstClr val="white"/>
              </a:solidFill>
              <a:latin typeface="Times New Roman" pitchFamily="18" charset="0"/>
              <a:cs typeface="Times New Roman" pitchFamily="18" charset="0"/>
            </a:endParaRPr>
          </a:p>
        </p:txBody>
      </p:sp>
      <p:sp>
        <p:nvSpPr>
          <p:cNvPr id="48" name="TextBox 47"/>
          <p:cNvSpPr txBox="1"/>
          <p:nvPr/>
        </p:nvSpPr>
        <p:spPr>
          <a:xfrm>
            <a:off x="3783561" y="158655"/>
            <a:ext cx="4335317" cy="584775"/>
          </a:xfrm>
          <a:prstGeom prst="rect">
            <a:avLst/>
          </a:prstGeom>
          <a:noFill/>
          <a:effectLst>
            <a:outerShdw blurRad="50800" dist="50800" dir="5400000" algn="ctr" rotWithShape="0">
              <a:srgbClr val="0070C0"/>
            </a:outerShdw>
          </a:effectLst>
        </p:spPr>
        <p:txBody>
          <a:bodyPr wrap="square" rtlCol="0">
            <a:spAutoFit/>
          </a:bodyPr>
          <a:lstStyle/>
          <a:p>
            <a:pPr algn="ctr" defTabSz="685800" eaLnBrk="1" fontAlgn="auto" hangingPunct="1">
              <a:spcBef>
                <a:spcPts val="0"/>
              </a:spcBef>
              <a:spcAft>
                <a:spcPts val="0"/>
              </a:spcAft>
            </a:pPr>
            <a:r>
              <a:rPr lang="en-US" sz="3200" b="1">
                <a:solidFill>
                  <a:srgbClr val="FFFF00"/>
                </a:solidFill>
                <a:latin typeface="Times New Roman" pitchFamily="18" charset="0"/>
                <a:cs typeface="Times New Roman" pitchFamily="18" charset="0"/>
              </a:rPr>
              <a:t>CẤU TRÚC BÀI HỌC</a:t>
            </a:r>
          </a:p>
        </p:txBody>
      </p:sp>
      <p:sp>
        <p:nvSpPr>
          <p:cNvPr id="50" name="TextBox 49"/>
          <p:cNvSpPr txBox="1"/>
          <p:nvPr/>
        </p:nvSpPr>
        <p:spPr>
          <a:xfrm>
            <a:off x="4578840" y="1161101"/>
            <a:ext cx="2530297"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defTabSz="685800" eaLnBrk="1" fontAlgn="auto" hangingPunct="1">
              <a:spcBef>
                <a:spcPts val="0"/>
              </a:spcBef>
              <a:spcAft>
                <a:spcPts val="0"/>
              </a:spcAft>
              <a:defRPr/>
            </a:pPr>
            <a:r>
              <a:rPr lang="en-US" sz="2400" b="1" kern="0" dirty="0">
                <a:solidFill>
                  <a:srgbClr val="002060"/>
                </a:solidFill>
                <a:latin typeface="Times New Roman" pitchFamily="18" charset="0"/>
                <a:cs typeface="Times New Roman" pitchFamily="18" charset="0"/>
              </a:rPr>
              <a:t>KHỞI ĐỘNG</a:t>
            </a:r>
          </a:p>
        </p:txBody>
      </p:sp>
      <p:sp>
        <p:nvSpPr>
          <p:cNvPr id="51" name="TextBox 50"/>
          <p:cNvSpPr txBox="1"/>
          <p:nvPr/>
        </p:nvSpPr>
        <p:spPr>
          <a:xfrm>
            <a:off x="3783561" y="2479932"/>
            <a:ext cx="2322334" cy="461665"/>
          </a:xfrm>
          <a:prstGeom prst="rect">
            <a:avLst/>
          </a:prstGeom>
          <a:noFill/>
        </p:spPr>
        <p:txBody>
          <a:bodyPr wrap="square" rtlCol="0">
            <a:spAutoFit/>
          </a:bodyPr>
          <a:lstStyle/>
          <a:p>
            <a:pPr defTabSz="685800" eaLnBrk="1" fontAlgn="auto" hangingPunct="1">
              <a:spcBef>
                <a:spcPts val="0"/>
              </a:spcBef>
              <a:spcAft>
                <a:spcPts val="0"/>
              </a:spcAft>
              <a:defRPr/>
            </a:pPr>
            <a:r>
              <a:rPr lang="en-US" sz="2400" b="1" dirty="0" err="1">
                <a:solidFill>
                  <a:srgbClr val="0070C0"/>
                </a:solidFill>
                <a:latin typeface="Time New Roman"/>
                <a:cs typeface="Tiffany" pitchFamily="18" charset="0"/>
              </a:rPr>
              <a:t>Thư</a:t>
            </a:r>
            <a:r>
              <a:rPr lang="en-US" sz="2400" b="1" dirty="0">
                <a:solidFill>
                  <a:srgbClr val="0070C0"/>
                </a:solidFill>
                <a:latin typeface="Time New Roman"/>
                <a:cs typeface="Tiffany" pitchFamily="18" charset="0"/>
              </a:rPr>
              <a:t> </a:t>
            </a:r>
            <a:r>
              <a:rPr lang="en-US" sz="2400" b="1" dirty="0" err="1">
                <a:solidFill>
                  <a:srgbClr val="0070C0"/>
                </a:solidFill>
                <a:latin typeface="Time New Roman"/>
                <a:cs typeface="Tiffany" pitchFamily="18" charset="0"/>
              </a:rPr>
              <a:t>điện</a:t>
            </a:r>
            <a:r>
              <a:rPr lang="en-US" sz="2400" b="1" dirty="0">
                <a:solidFill>
                  <a:srgbClr val="0070C0"/>
                </a:solidFill>
                <a:latin typeface="Time New Roman"/>
                <a:cs typeface="Tiffany" pitchFamily="18" charset="0"/>
              </a:rPr>
              <a:t> </a:t>
            </a:r>
            <a:r>
              <a:rPr lang="en-US" sz="2400" b="1" dirty="0" err="1">
                <a:solidFill>
                  <a:srgbClr val="0070C0"/>
                </a:solidFill>
                <a:latin typeface="Time New Roman"/>
                <a:cs typeface="Tiffany" pitchFamily="18" charset="0"/>
              </a:rPr>
              <a:t>tử</a:t>
            </a:r>
            <a:endParaRPr lang="nl-NL" sz="2400" b="1" dirty="0">
              <a:solidFill>
                <a:srgbClr val="0070C0"/>
              </a:solidFill>
              <a:latin typeface="Time New Roman"/>
            </a:endParaRPr>
          </a:p>
        </p:txBody>
      </p:sp>
      <p:sp>
        <p:nvSpPr>
          <p:cNvPr id="54" name="Oval 53"/>
          <p:cNvSpPr/>
          <p:nvPr/>
        </p:nvSpPr>
        <p:spPr>
          <a:xfrm>
            <a:off x="3731206" y="1102947"/>
            <a:ext cx="503011" cy="494325"/>
          </a:xfrm>
          <a:prstGeom prst="ellipse">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defTabSz="685800" eaLnBrk="1" fontAlgn="auto" hangingPunct="1">
              <a:spcBef>
                <a:spcPts val="0"/>
              </a:spcBef>
              <a:spcAft>
                <a:spcPts val="0"/>
              </a:spcAft>
            </a:pPr>
            <a:r>
              <a:rPr lang="en-US" sz="2800" b="1">
                <a:solidFill>
                  <a:prstClr val="white"/>
                </a:solidFill>
                <a:latin typeface="Times New Roman" pitchFamily="18" charset="0"/>
                <a:cs typeface="Times New Roman" pitchFamily="18" charset="0"/>
              </a:rPr>
              <a:t>1</a:t>
            </a:r>
          </a:p>
        </p:txBody>
      </p:sp>
      <p:sp>
        <p:nvSpPr>
          <p:cNvPr id="55" name="TextBox 54"/>
          <p:cNvSpPr txBox="1"/>
          <p:nvPr/>
        </p:nvSpPr>
        <p:spPr>
          <a:xfrm>
            <a:off x="4572337" y="1845252"/>
            <a:ext cx="4236812"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n-US"/>
            </a:defPPr>
            <a:lvl1pPr defTabSz="685800" fontAlgn="auto">
              <a:spcBef>
                <a:spcPts val="0"/>
              </a:spcBef>
              <a:spcAft>
                <a:spcPts val="0"/>
              </a:spcAft>
              <a:defRPr b="1" kern="0">
                <a:solidFill>
                  <a:srgbClr val="002060"/>
                </a:solidFill>
                <a:latin typeface="Times New Roman" pitchFamily="18" charset="0"/>
                <a:cs typeface="Times New Roman"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2400" dirty="0"/>
              <a:t>HÌNH THÀNH KIẾN THỨC</a:t>
            </a:r>
          </a:p>
        </p:txBody>
      </p:sp>
      <p:sp>
        <p:nvSpPr>
          <p:cNvPr id="58" name="Oval 57"/>
          <p:cNvSpPr/>
          <p:nvPr/>
        </p:nvSpPr>
        <p:spPr>
          <a:xfrm>
            <a:off x="3730561" y="1780609"/>
            <a:ext cx="517724" cy="477723"/>
          </a:xfrm>
          <a:prstGeom prst="ellipse">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defTabSz="685800" eaLnBrk="1" fontAlgn="auto" hangingPunct="1">
              <a:spcBef>
                <a:spcPts val="0"/>
              </a:spcBef>
              <a:spcAft>
                <a:spcPts val="0"/>
              </a:spcAft>
            </a:pPr>
            <a:r>
              <a:rPr lang="en-US" sz="2800" b="1" dirty="0">
                <a:solidFill>
                  <a:prstClr val="white"/>
                </a:solidFill>
                <a:latin typeface="Times New Roman" pitchFamily="18" charset="0"/>
                <a:cs typeface="Times New Roman" pitchFamily="18" charset="0"/>
              </a:rPr>
              <a:t>2</a:t>
            </a:r>
          </a:p>
        </p:txBody>
      </p:sp>
      <p:sp>
        <p:nvSpPr>
          <p:cNvPr id="62" name="TextBox 61"/>
          <p:cNvSpPr txBox="1"/>
          <p:nvPr/>
        </p:nvSpPr>
        <p:spPr>
          <a:xfrm>
            <a:off x="3277449" y="2470194"/>
            <a:ext cx="654329" cy="523220"/>
          </a:xfrm>
          <a:prstGeom prst="rect">
            <a:avLst/>
          </a:prstGeom>
          <a:noFill/>
        </p:spPr>
        <p:txBody>
          <a:bodyPr wrap="square" rtlCol="0">
            <a:spAutoFit/>
          </a:bodyPr>
          <a:lstStyle/>
          <a:p>
            <a:pPr defTabSz="685800" eaLnBrk="1" fontAlgn="auto" hangingPunct="1">
              <a:spcBef>
                <a:spcPts val="0"/>
              </a:spcBef>
              <a:spcAft>
                <a:spcPts val="0"/>
              </a:spcAft>
            </a:pPr>
            <a:r>
              <a:rPr lang="en-US" sz="2400" b="1">
                <a:solidFill>
                  <a:srgbClr val="8064A2">
                    <a:lumMod val="50000"/>
                  </a:srgbClr>
                </a:solidFill>
                <a:latin typeface="Times New Roman" pitchFamily="18" charset="0"/>
                <a:cs typeface="Times New Roman" pitchFamily="18" charset="0"/>
              </a:rPr>
              <a:t> </a:t>
            </a:r>
            <a:r>
              <a:rPr lang="en-US" sz="2800" b="1">
                <a:solidFill>
                  <a:srgbClr val="8064A2">
                    <a:lumMod val="50000"/>
                  </a:srgbClr>
                </a:solidFill>
                <a:latin typeface="Times New Roman" pitchFamily="18" charset="0"/>
                <a:cs typeface="Times New Roman" pitchFamily="18" charset="0"/>
              </a:rPr>
              <a:t>1</a:t>
            </a:r>
            <a:r>
              <a:rPr lang="en-US" sz="2400" b="1">
                <a:solidFill>
                  <a:srgbClr val="8064A2">
                    <a:lumMod val="50000"/>
                  </a:srgbClr>
                </a:solidFill>
                <a:latin typeface="Times New Roman" pitchFamily="18" charset="0"/>
                <a:cs typeface="Times New Roman" pitchFamily="18" charset="0"/>
              </a:rPr>
              <a:t>.</a:t>
            </a:r>
          </a:p>
        </p:txBody>
      </p:sp>
      <p:sp>
        <p:nvSpPr>
          <p:cNvPr id="63" name="TextBox 62"/>
          <p:cNvSpPr txBox="1"/>
          <p:nvPr/>
        </p:nvSpPr>
        <p:spPr>
          <a:xfrm>
            <a:off x="3483410" y="3098764"/>
            <a:ext cx="5772153" cy="461665"/>
          </a:xfrm>
          <a:prstGeom prst="rect">
            <a:avLst/>
          </a:prstGeom>
          <a:noFill/>
        </p:spPr>
        <p:txBody>
          <a:bodyPr wrap="square" rtlCol="0">
            <a:spAutoFit/>
          </a:bodyPr>
          <a:lstStyle/>
          <a:p>
            <a:pPr defTabSz="685800" eaLnBrk="1" fontAlgn="auto" hangingPunct="1">
              <a:spcBef>
                <a:spcPts val="0"/>
              </a:spcBef>
              <a:spcAft>
                <a:spcPts val="0"/>
              </a:spcAft>
              <a:defRPr/>
            </a:pPr>
            <a:r>
              <a:rPr lang="nl-NL" sz="2400" b="1" dirty="0">
                <a:solidFill>
                  <a:srgbClr val="0070C0"/>
                </a:solidFill>
                <a:latin typeface="Time New Roman"/>
              </a:rPr>
              <a:t>Ưu điểm, nhược điểm thư điện tử</a:t>
            </a:r>
          </a:p>
        </p:txBody>
      </p:sp>
      <p:sp>
        <p:nvSpPr>
          <p:cNvPr id="67" name="TextBox 66"/>
          <p:cNvSpPr txBox="1"/>
          <p:nvPr/>
        </p:nvSpPr>
        <p:spPr>
          <a:xfrm>
            <a:off x="2897620" y="3032842"/>
            <a:ext cx="759658" cy="523220"/>
          </a:xfrm>
          <a:prstGeom prst="rect">
            <a:avLst/>
          </a:prstGeom>
          <a:noFill/>
        </p:spPr>
        <p:txBody>
          <a:bodyPr wrap="square" rtlCol="0">
            <a:spAutoFit/>
          </a:bodyPr>
          <a:lstStyle/>
          <a:p>
            <a:pPr defTabSz="685800" eaLnBrk="1" fontAlgn="auto" hangingPunct="1">
              <a:spcBef>
                <a:spcPts val="0"/>
              </a:spcBef>
              <a:spcAft>
                <a:spcPts val="0"/>
              </a:spcAft>
            </a:pPr>
            <a:r>
              <a:rPr lang="en-US" sz="2400" b="1">
                <a:solidFill>
                  <a:srgbClr val="8064A2">
                    <a:lumMod val="50000"/>
                  </a:srgbClr>
                </a:solidFill>
                <a:latin typeface="Times New Roman" pitchFamily="18" charset="0"/>
                <a:cs typeface="Times New Roman" pitchFamily="18" charset="0"/>
              </a:rPr>
              <a:t>  </a:t>
            </a:r>
            <a:r>
              <a:rPr lang="en-US" sz="2800" b="1">
                <a:solidFill>
                  <a:srgbClr val="8064A2">
                    <a:lumMod val="50000"/>
                  </a:srgbClr>
                </a:solidFill>
                <a:latin typeface="Times New Roman" pitchFamily="18" charset="0"/>
                <a:cs typeface="Times New Roman" pitchFamily="18" charset="0"/>
              </a:rPr>
              <a:t>2.</a:t>
            </a:r>
          </a:p>
        </p:txBody>
      </p:sp>
      <p:cxnSp>
        <p:nvCxnSpPr>
          <p:cNvPr id="68" name="Straight Connector 67"/>
          <p:cNvCxnSpPr/>
          <p:nvPr/>
        </p:nvCxnSpPr>
        <p:spPr>
          <a:xfrm>
            <a:off x="2941910" y="4139584"/>
            <a:ext cx="8803622" cy="30777"/>
          </a:xfrm>
          <a:prstGeom prst="line">
            <a:avLst/>
          </a:prstGeom>
          <a:ln w="38100">
            <a:prstDash val="sysDash"/>
          </a:ln>
        </p:spPr>
        <p:style>
          <a:lnRef idx="1">
            <a:schemeClr val="accent5"/>
          </a:lnRef>
          <a:fillRef idx="0">
            <a:schemeClr val="accent5"/>
          </a:fillRef>
          <a:effectRef idx="0">
            <a:schemeClr val="accent5"/>
          </a:effectRef>
          <a:fontRef idx="minor">
            <a:schemeClr val="tx1"/>
          </a:fontRef>
        </p:style>
      </p:cxnSp>
      <p:sp>
        <p:nvSpPr>
          <p:cNvPr id="69" name="TextBox 68"/>
          <p:cNvSpPr txBox="1"/>
          <p:nvPr/>
        </p:nvSpPr>
        <p:spPr>
          <a:xfrm>
            <a:off x="2917304" y="3707822"/>
            <a:ext cx="9060047" cy="461665"/>
          </a:xfrm>
          <a:prstGeom prst="rect">
            <a:avLst/>
          </a:prstGeom>
          <a:noFill/>
        </p:spPr>
        <p:txBody>
          <a:bodyPr wrap="square" rtlCol="0">
            <a:spAutoFit/>
          </a:bodyPr>
          <a:lstStyle/>
          <a:p>
            <a:pPr defTabSz="342900" eaLnBrk="1" fontAlgn="auto" hangingPunct="1">
              <a:spcBef>
                <a:spcPts val="0"/>
              </a:spcBef>
              <a:spcAft>
                <a:spcPts val="0"/>
              </a:spcAft>
            </a:pPr>
            <a:r>
              <a:rPr lang="en-US" sz="2400" b="1" dirty="0" err="1">
                <a:solidFill>
                  <a:srgbClr val="0070C0"/>
                </a:solidFill>
                <a:latin typeface="Time New Roman"/>
              </a:rPr>
              <a:t>Thực</a:t>
            </a:r>
            <a:r>
              <a:rPr lang="en-US" sz="2400" b="1" dirty="0">
                <a:solidFill>
                  <a:srgbClr val="0070C0"/>
                </a:solidFill>
                <a:latin typeface="Time New Roman"/>
              </a:rPr>
              <a:t> </a:t>
            </a:r>
            <a:r>
              <a:rPr lang="en-US" sz="2400" b="1" dirty="0" err="1">
                <a:solidFill>
                  <a:srgbClr val="0070C0"/>
                </a:solidFill>
                <a:latin typeface="Time New Roman"/>
              </a:rPr>
              <a:t>hành</a:t>
            </a:r>
            <a:r>
              <a:rPr lang="en-US" sz="2400" b="1" dirty="0">
                <a:solidFill>
                  <a:srgbClr val="0070C0"/>
                </a:solidFill>
                <a:latin typeface="Time New Roman"/>
              </a:rPr>
              <a:t>: </a:t>
            </a:r>
            <a:r>
              <a:rPr lang="en-US" sz="2400" b="1" dirty="0" err="1">
                <a:solidFill>
                  <a:srgbClr val="0070C0"/>
                </a:solidFill>
                <a:latin typeface="Time New Roman"/>
              </a:rPr>
              <a:t>đăng</a:t>
            </a:r>
            <a:r>
              <a:rPr lang="en-US" sz="2400" b="1" dirty="0">
                <a:solidFill>
                  <a:srgbClr val="0070C0"/>
                </a:solidFill>
                <a:latin typeface="Time New Roman"/>
              </a:rPr>
              <a:t> </a:t>
            </a:r>
            <a:r>
              <a:rPr lang="en-US" sz="2400" b="1" dirty="0" err="1">
                <a:solidFill>
                  <a:srgbClr val="0070C0"/>
                </a:solidFill>
                <a:latin typeface="Time New Roman"/>
              </a:rPr>
              <a:t>ký</a:t>
            </a:r>
            <a:r>
              <a:rPr lang="en-US" sz="2400" b="1" dirty="0">
                <a:solidFill>
                  <a:srgbClr val="0070C0"/>
                </a:solidFill>
                <a:latin typeface="Time New Roman"/>
              </a:rPr>
              <a:t>, </a:t>
            </a:r>
            <a:r>
              <a:rPr lang="en-US" sz="2400" b="1" dirty="0" err="1">
                <a:solidFill>
                  <a:srgbClr val="0070C0"/>
                </a:solidFill>
                <a:latin typeface="Time New Roman"/>
              </a:rPr>
              <a:t>đăng</a:t>
            </a:r>
            <a:r>
              <a:rPr lang="en-US" sz="2400" b="1" dirty="0">
                <a:solidFill>
                  <a:srgbClr val="0070C0"/>
                </a:solidFill>
                <a:latin typeface="Time New Roman"/>
              </a:rPr>
              <a:t> </a:t>
            </a:r>
            <a:r>
              <a:rPr lang="en-US" sz="2400" b="1" dirty="0" err="1">
                <a:solidFill>
                  <a:srgbClr val="0070C0"/>
                </a:solidFill>
                <a:latin typeface="Time New Roman"/>
              </a:rPr>
              <a:t>nhập</a:t>
            </a:r>
            <a:r>
              <a:rPr lang="en-US" sz="2400" b="1" dirty="0">
                <a:solidFill>
                  <a:srgbClr val="0070C0"/>
                </a:solidFill>
                <a:latin typeface="Time New Roman"/>
              </a:rPr>
              <a:t>, </a:t>
            </a:r>
            <a:r>
              <a:rPr lang="en-US" sz="2400" b="1" dirty="0" err="1">
                <a:solidFill>
                  <a:srgbClr val="0070C0"/>
                </a:solidFill>
                <a:latin typeface="Time New Roman"/>
              </a:rPr>
              <a:t>đăng</a:t>
            </a:r>
            <a:r>
              <a:rPr lang="en-US" sz="2400" b="1" dirty="0">
                <a:solidFill>
                  <a:srgbClr val="0070C0"/>
                </a:solidFill>
                <a:latin typeface="Time New Roman"/>
              </a:rPr>
              <a:t> </a:t>
            </a:r>
            <a:r>
              <a:rPr lang="en-US" sz="2400" b="1" dirty="0" err="1">
                <a:solidFill>
                  <a:srgbClr val="0070C0"/>
                </a:solidFill>
                <a:latin typeface="Time New Roman"/>
              </a:rPr>
              <a:t>xuất</a:t>
            </a:r>
            <a:r>
              <a:rPr lang="en-US" sz="2400" b="1" dirty="0">
                <a:solidFill>
                  <a:srgbClr val="0070C0"/>
                </a:solidFill>
                <a:latin typeface="Time New Roman"/>
              </a:rPr>
              <a:t>, </a:t>
            </a:r>
            <a:r>
              <a:rPr lang="en-US" sz="2400" b="1" dirty="0" err="1">
                <a:solidFill>
                  <a:srgbClr val="0070C0"/>
                </a:solidFill>
                <a:latin typeface="Time New Roman"/>
              </a:rPr>
              <a:t>gửi</a:t>
            </a:r>
            <a:r>
              <a:rPr lang="en-US" sz="2400" b="1" dirty="0">
                <a:solidFill>
                  <a:srgbClr val="0070C0"/>
                </a:solidFill>
                <a:latin typeface="Time New Roman"/>
              </a:rPr>
              <a:t> </a:t>
            </a:r>
            <a:r>
              <a:rPr lang="en-US" sz="2400" b="1" dirty="0" err="1">
                <a:solidFill>
                  <a:srgbClr val="0070C0"/>
                </a:solidFill>
                <a:latin typeface="Time New Roman"/>
              </a:rPr>
              <a:t>thư</a:t>
            </a:r>
            <a:r>
              <a:rPr lang="en-US" sz="2400" b="1" dirty="0">
                <a:solidFill>
                  <a:srgbClr val="0070C0"/>
                </a:solidFill>
                <a:latin typeface="Time New Roman"/>
              </a:rPr>
              <a:t> </a:t>
            </a:r>
            <a:r>
              <a:rPr lang="en-US" sz="2400" b="1" dirty="0" err="1">
                <a:solidFill>
                  <a:srgbClr val="0070C0"/>
                </a:solidFill>
                <a:latin typeface="Time New Roman"/>
              </a:rPr>
              <a:t>điện</a:t>
            </a:r>
            <a:r>
              <a:rPr lang="en-US" sz="2400" b="1" dirty="0">
                <a:solidFill>
                  <a:srgbClr val="0070C0"/>
                </a:solidFill>
                <a:latin typeface="Time New Roman"/>
              </a:rPr>
              <a:t> </a:t>
            </a:r>
            <a:r>
              <a:rPr lang="en-US" sz="2400" b="1" dirty="0" err="1">
                <a:solidFill>
                  <a:srgbClr val="0070C0"/>
                </a:solidFill>
                <a:latin typeface="Time New Roman"/>
              </a:rPr>
              <a:t>tử</a:t>
            </a:r>
            <a:endParaRPr lang="en-US" sz="2400" b="1" dirty="0">
              <a:solidFill>
                <a:srgbClr val="0070C0"/>
              </a:solidFill>
              <a:latin typeface="Time New Roman"/>
              <a:cs typeface="Tiffany" pitchFamily="18" charset="0"/>
            </a:endParaRPr>
          </a:p>
        </p:txBody>
      </p:sp>
      <p:sp>
        <p:nvSpPr>
          <p:cNvPr id="73" name="TextBox 72"/>
          <p:cNvSpPr txBox="1"/>
          <p:nvPr/>
        </p:nvSpPr>
        <p:spPr>
          <a:xfrm>
            <a:off x="2525730" y="3677919"/>
            <a:ext cx="751719" cy="523220"/>
          </a:xfrm>
          <a:prstGeom prst="rect">
            <a:avLst/>
          </a:prstGeom>
          <a:noFill/>
        </p:spPr>
        <p:txBody>
          <a:bodyPr wrap="square" rtlCol="0">
            <a:spAutoFit/>
          </a:bodyPr>
          <a:lstStyle/>
          <a:p>
            <a:pPr defTabSz="685800" eaLnBrk="1" fontAlgn="auto" hangingPunct="1">
              <a:spcBef>
                <a:spcPts val="0"/>
              </a:spcBef>
              <a:spcAft>
                <a:spcPts val="0"/>
              </a:spcAft>
            </a:pPr>
            <a:r>
              <a:rPr lang="en-US" sz="2400" b="1">
                <a:solidFill>
                  <a:srgbClr val="8064A2">
                    <a:lumMod val="50000"/>
                  </a:srgbClr>
                </a:solidFill>
                <a:latin typeface="Times New Roman" pitchFamily="18" charset="0"/>
                <a:cs typeface="Times New Roman" pitchFamily="18" charset="0"/>
              </a:rPr>
              <a:t> </a:t>
            </a:r>
            <a:r>
              <a:rPr lang="en-US" sz="2800" b="1">
                <a:solidFill>
                  <a:srgbClr val="8064A2">
                    <a:lumMod val="50000"/>
                  </a:srgbClr>
                </a:solidFill>
                <a:latin typeface="Times New Roman" pitchFamily="18" charset="0"/>
                <a:cs typeface="Times New Roman" pitchFamily="18" charset="0"/>
              </a:rPr>
              <a:t>3.</a:t>
            </a:r>
          </a:p>
        </p:txBody>
      </p:sp>
      <p:sp>
        <p:nvSpPr>
          <p:cNvPr id="75" name="TextBox 74"/>
          <p:cNvSpPr txBox="1"/>
          <p:nvPr/>
        </p:nvSpPr>
        <p:spPr>
          <a:xfrm>
            <a:off x="4719764" y="5218174"/>
            <a:ext cx="5178793"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n-US"/>
            </a:defPPr>
            <a:lvl1pPr defTabSz="685800" fontAlgn="auto">
              <a:spcBef>
                <a:spcPts val="0"/>
              </a:spcBef>
              <a:spcAft>
                <a:spcPts val="0"/>
              </a:spcAft>
              <a:defRPr b="1" kern="0">
                <a:solidFill>
                  <a:srgbClr val="002060"/>
                </a:solidFill>
                <a:latin typeface="Times New Roman" pitchFamily="18" charset="0"/>
                <a:cs typeface="Times New Roman"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2400"/>
              <a:t>VẬN DỤNG, TÌM TÒI SÁNG TẠO</a:t>
            </a:r>
          </a:p>
        </p:txBody>
      </p:sp>
      <p:sp>
        <p:nvSpPr>
          <p:cNvPr id="78" name="Oval 77"/>
          <p:cNvSpPr/>
          <p:nvPr/>
        </p:nvSpPr>
        <p:spPr>
          <a:xfrm>
            <a:off x="3812082" y="5158293"/>
            <a:ext cx="466390" cy="489094"/>
          </a:xfrm>
          <a:prstGeom prst="ellipse">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defTabSz="685800" eaLnBrk="1" fontAlgn="auto" hangingPunct="1">
              <a:spcBef>
                <a:spcPts val="0"/>
              </a:spcBef>
              <a:spcAft>
                <a:spcPts val="0"/>
              </a:spcAft>
            </a:pPr>
            <a:r>
              <a:rPr lang="en-US" sz="2800" b="1">
                <a:solidFill>
                  <a:prstClr val="white"/>
                </a:solidFill>
                <a:latin typeface="Times New Roman" pitchFamily="18" charset="0"/>
                <a:cs typeface="Times New Roman" pitchFamily="18" charset="0"/>
              </a:rPr>
              <a:t>4</a:t>
            </a:r>
          </a:p>
        </p:txBody>
      </p:sp>
      <p:sp>
        <p:nvSpPr>
          <p:cNvPr id="81" name="TextBox 80"/>
          <p:cNvSpPr txBox="1"/>
          <p:nvPr/>
        </p:nvSpPr>
        <p:spPr>
          <a:xfrm>
            <a:off x="4731721" y="4383483"/>
            <a:ext cx="3793063"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n-US"/>
            </a:defPPr>
            <a:lvl1pPr defTabSz="685800" fontAlgn="auto">
              <a:spcBef>
                <a:spcPts val="0"/>
              </a:spcBef>
              <a:spcAft>
                <a:spcPts val="0"/>
              </a:spcAft>
              <a:defRPr b="1" kern="0">
                <a:solidFill>
                  <a:srgbClr val="002060"/>
                </a:solidFill>
                <a:latin typeface="Times New Roman" pitchFamily="18" charset="0"/>
                <a:cs typeface="Times New Roman"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2400" dirty="0"/>
              <a:t>LUYỆN TẬP, CỦNG CỐ</a:t>
            </a:r>
          </a:p>
        </p:txBody>
      </p:sp>
      <p:sp>
        <p:nvSpPr>
          <p:cNvPr id="84" name="Oval 83"/>
          <p:cNvSpPr/>
          <p:nvPr/>
        </p:nvSpPr>
        <p:spPr>
          <a:xfrm>
            <a:off x="3807833" y="4340929"/>
            <a:ext cx="498801" cy="515048"/>
          </a:xfrm>
          <a:prstGeom prst="ellipse">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defTabSz="685800" eaLnBrk="1" fontAlgn="auto" hangingPunct="1">
              <a:spcBef>
                <a:spcPts val="0"/>
              </a:spcBef>
              <a:spcAft>
                <a:spcPts val="0"/>
              </a:spcAft>
            </a:pPr>
            <a:r>
              <a:rPr lang="en-US" sz="2800" b="1" dirty="0">
                <a:solidFill>
                  <a:prstClr val="white"/>
                </a:solidFill>
                <a:latin typeface="Times New Roman" pitchFamily="18" charset="0"/>
                <a:cs typeface="Times New Roman" pitchFamily="18" charset="0"/>
              </a:rPr>
              <a:t>3</a:t>
            </a:r>
          </a:p>
        </p:txBody>
      </p:sp>
    </p:spTree>
    <p:extLst>
      <p:ext uri="{BB962C8B-B14F-4D97-AF65-F5344CB8AC3E}">
        <p14:creationId xmlns:p14="http://schemas.microsoft.com/office/powerpoint/2010/main" val="217794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10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barn(inVertical)">
                                      <p:cBhvr>
                                        <p:cTn id="10" dur="1000"/>
                                        <p:tgtEl>
                                          <p:spTgt spid="4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barn(inVertical)">
                                      <p:cBhvr>
                                        <p:cTn id="13" dur="1000"/>
                                        <p:tgtEl>
                                          <p:spTgt spid="4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barn(inVertical)">
                                      <p:cBhvr>
                                        <p:cTn id="18" dur="500"/>
                                        <p:tgtEl>
                                          <p:spTgt spid="54"/>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wipe(down)">
                                      <p:cBhvr>
                                        <p:cTn id="21" dur="1000"/>
                                        <p:tgtEl>
                                          <p:spTgt spid="5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58"/>
                                        </p:tgtEl>
                                        <p:attrNameLst>
                                          <p:attrName>style.visibility</p:attrName>
                                        </p:attrNameLst>
                                      </p:cBhvr>
                                      <p:to>
                                        <p:strVal val="visible"/>
                                      </p:to>
                                    </p:set>
                                    <p:animEffect transition="in" filter="barn(inVertical)">
                                      <p:cBhvr>
                                        <p:cTn id="26" dur="500"/>
                                        <p:tgtEl>
                                          <p:spTgt spid="58"/>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wipe(down)">
                                      <p:cBhvr>
                                        <p:cTn id="29" dur="1000"/>
                                        <p:tgtEl>
                                          <p:spTgt spid="55"/>
                                        </p:tgtEl>
                                      </p:cBhvr>
                                    </p:animEffect>
                                  </p:childTnLst>
                                </p:cTn>
                              </p:par>
                              <p:par>
                                <p:cTn id="30" presetID="16" presetClass="entr" presetSubtype="21" fill="hold"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barn(inVertical)">
                                      <p:cBhvr>
                                        <p:cTn id="32" dur="1000"/>
                                        <p:tgtEl>
                                          <p:spTgt spid="46"/>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barn(inVertical)">
                                      <p:cBhvr>
                                        <p:cTn id="35" dur="1000"/>
                                        <p:tgtEl>
                                          <p:spTgt spid="62"/>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barn(inVertical)">
                                      <p:cBhvr>
                                        <p:cTn id="38" dur="1000"/>
                                        <p:tgtEl>
                                          <p:spTgt spid="51"/>
                                        </p:tgtEl>
                                      </p:cBhvr>
                                    </p:animEffect>
                                  </p:childTnLst>
                                </p:cTn>
                              </p:par>
                              <p:par>
                                <p:cTn id="39" presetID="16" presetClass="entr" presetSubtype="21"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barn(inVertical)">
                                      <p:cBhvr>
                                        <p:cTn id="41" dur="1000"/>
                                        <p:tgtEl>
                                          <p:spTgt spid="45"/>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67"/>
                                        </p:tgtEl>
                                        <p:attrNameLst>
                                          <p:attrName>style.visibility</p:attrName>
                                        </p:attrNameLst>
                                      </p:cBhvr>
                                      <p:to>
                                        <p:strVal val="visible"/>
                                      </p:to>
                                    </p:set>
                                    <p:animEffect transition="in" filter="wipe(down)">
                                      <p:cBhvr>
                                        <p:cTn id="44" dur="1000"/>
                                        <p:tgtEl>
                                          <p:spTgt spid="67"/>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63"/>
                                        </p:tgtEl>
                                        <p:attrNameLst>
                                          <p:attrName>style.visibility</p:attrName>
                                        </p:attrNameLst>
                                      </p:cBhvr>
                                      <p:to>
                                        <p:strVal val="visible"/>
                                      </p:to>
                                    </p:set>
                                    <p:animEffect transition="in" filter="barn(inVertical)">
                                      <p:cBhvr>
                                        <p:cTn id="47" dur="1000"/>
                                        <p:tgtEl>
                                          <p:spTgt spid="63"/>
                                        </p:tgtEl>
                                      </p:cBhvr>
                                    </p:animEffect>
                                  </p:childTnLst>
                                </p:cTn>
                              </p:par>
                              <p:par>
                                <p:cTn id="48" presetID="16" presetClass="entr" presetSubtype="21" fill="hold" nodeType="withEffect">
                                  <p:stCondLst>
                                    <p:cond delay="0"/>
                                  </p:stCondLst>
                                  <p:childTnLst>
                                    <p:set>
                                      <p:cBhvr>
                                        <p:cTn id="49" dur="1" fill="hold">
                                          <p:stCondLst>
                                            <p:cond delay="0"/>
                                          </p:stCondLst>
                                        </p:cTn>
                                        <p:tgtEl>
                                          <p:spTgt spid="68"/>
                                        </p:tgtEl>
                                        <p:attrNameLst>
                                          <p:attrName>style.visibility</p:attrName>
                                        </p:attrNameLst>
                                      </p:cBhvr>
                                      <p:to>
                                        <p:strVal val="visible"/>
                                      </p:to>
                                    </p:set>
                                    <p:animEffect transition="in" filter="barn(inVertical)">
                                      <p:cBhvr>
                                        <p:cTn id="50" dur="1000"/>
                                        <p:tgtEl>
                                          <p:spTgt spid="68"/>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69"/>
                                        </p:tgtEl>
                                        <p:attrNameLst>
                                          <p:attrName>style.visibility</p:attrName>
                                        </p:attrNameLst>
                                      </p:cBhvr>
                                      <p:to>
                                        <p:strVal val="visible"/>
                                      </p:to>
                                    </p:set>
                                    <p:animEffect transition="in" filter="barn(inVertical)">
                                      <p:cBhvr>
                                        <p:cTn id="53" dur="1000"/>
                                        <p:tgtEl>
                                          <p:spTgt spid="69"/>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73"/>
                                        </p:tgtEl>
                                        <p:attrNameLst>
                                          <p:attrName>style.visibility</p:attrName>
                                        </p:attrNameLst>
                                      </p:cBhvr>
                                      <p:to>
                                        <p:strVal val="visible"/>
                                      </p:to>
                                    </p:set>
                                    <p:animEffect transition="in" filter="barn(inVertical)">
                                      <p:cBhvr>
                                        <p:cTn id="56" dur="1000"/>
                                        <p:tgtEl>
                                          <p:spTgt spid="73"/>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84"/>
                                        </p:tgtEl>
                                        <p:attrNameLst>
                                          <p:attrName>style.visibility</p:attrName>
                                        </p:attrNameLst>
                                      </p:cBhvr>
                                      <p:to>
                                        <p:strVal val="visible"/>
                                      </p:to>
                                    </p:set>
                                    <p:animEffect transition="in" filter="barn(inVertical)">
                                      <p:cBhvr>
                                        <p:cTn id="61" dur="500"/>
                                        <p:tgtEl>
                                          <p:spTgt spid="84"/>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81"/>
                                        </p:tgtEl>
                                        <p:attrNameLst>
                                          <p:attrName>style.visibility</p:attrName>
                                        </p:attrNameLst>
                                      </p:cBhvr>
                                      <p:to>
                                        <p:strVal val="visible"/>
                                      </p:to>
                                    </p:set>
                                    <p:animEffect transition="in" filter="wipe(down)">
                                      <p:cBhvr>
                                        <p:cTn id="64" dur="1000"/>
                                        <p:tgtEl>
                                          <p:spTgt spid="81"/>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78"/>
                                        </p:tgtEl>
                                        <p:attrNameLst>
                                          <p:attrName>style.visibility</p:attrName>
                                        </p:attrNameLst>
                                      </p:cBhvr>
                                      <p:to>
                                        <p:strVal val="visible"/>
                                      </p:to>
                                    </p:set>
                                    <p:animEffect transition="in" filter="barn(inVertical)">
                                      <p:cBhvr>
                                        <p:cTn id="69" dur="500"/>
                                        <p:tgtEl>
                                          <p:spTgt spid="78"/>
                                        </p:tgtEl>
                                      </p:cBhvr>
                                    </p:animEffect>
                                  </p:childTnLst>
                                </p:cTn>
                              </p:par>
                              <p:par>
                                <p:cTn id="70" presetID="22" presetClass="entr" presetSubtype="4" fill="hold" grpId="0" nodeType="withEffect">
                                  <p:stCondLst>
                                    <p:cond delay="0"/>
                                  </p:stCondLst>
                                  <p:childTnLst>
                                    <p:set>
                                      <p:cBhvr>
                                        <p:cTn id="71" dur="1" fill="hold">
                                          <p:stCondLst>
                                            <p:cond delay="0"/>
                                          </p:stCondLst>
                                        </p:cTn>
                                        <p:tgtEl>
                                          <p:spTgt spid="75"/>
                                        </p:tgtEl>
                                        <p:attrNameLst>
                                          <p:attrName>style.visibility</p:attrName>
                                        </p:attrNameLst>
                                      </p:cBhvr>
                                      <p:to>
                                        <p:strVal val="visible"/>
                                      </p:to>
                                    </p:set>
                                    <p:animEffect transition="in" filter="wipe(down)">
                                      <p:cBhvr>
                                        <p:cTn id="72" dur="10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7" grpId="0" animBg="1"/>
      <p:bldP spid="48" grpId="0"/>
      <p:bldP spid="50" grpId="0" animBg="1"/>
      <p:bldP spid="51" grpId="0"/>
      <p:bldP spid="54" grpId="0" animBg="1"/>
      <p:bldP spid="55" grpId="0" animBg="1"/>
      <p:bldP spid="58" grpId="0" animBg="1"/>
      <p:bldP spid="62" grpId="0"/>
      <p:bldP spid="63" grpId="0"/>
      <p:bldP spid="67" grpId="0"/>
      <p:bldP spid="69" grpId="0"/>
      <p:bldP spid="73" grpId="0"/>
      <p:bldP spid="75" grpId="0" animBg="1"/>
      <p:bldP spid="78" grpId="0" animBg="1"/>
      <p:bldP spid="81" grpId="0" animBg="1"/>
      <p:bldP spid="84"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3386945" y="5351"/>
            <a:ext cx="5970975" cy="712101"/>
          </a:xfrm>
          <a:noFill/>
          <a:ln>
            <a:noFill/>
          </a:ln>
        </p:spPr>
        <p:txBody>
          <a:bodyPr>
            <a:normAutofit fontScale="90000"/>
          </a:bodyPr>
          <a:lstStyle/>
          <a:p>
            <a:r>
              <a:rPr lang="en-US" dirty="0">
                <a:solidFill>
                  <a:srgbClr val="FF0000"/>
                </a:solidFill>
                <a:latin typeface="Time New Roman"/>
              </a:rPr>
              <a:t>TRÒ CHƠI Ô CHỮ</a:t>
            </a:r>
          </a:p>
        </p:txBody>
      </p:sp>
      <p:pic>
        <p:nvPicPr>
          <p:cNvPr id="10" name="Content Placeholder 3"/>
          <p:cNvPicPr>
            <a:picLock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1617" y="772884"/>
            <a:ext cx="11218687" cy="6085116"/>
          </a:xfrm>
          <a:prstGeom prst="rect">
            <a:avLst/>
          </a:prstGeom>
          <a:noFill/>
          <a:ln>
            <a:noFill/>
          </a:ln>
        </p:spPr>
      </p:pic>
      <p:pic>
        <p:nvPicPr>
          <p:cNvPr id="4" name="Picture 3"/>
          <p:cNvPicPr>
            <a:picLocks noChangeAspect="1"/>
          </p:cNvPicPr>
          <p:nvPr/>
        </p:nvPicPr>
        <p:blipFill>
          <a:blip r:embed="rId5"/>
          <a:stretch>
            <a:fillRect/>
          </a:stretch>
        </p:blipFill>
        <p:spPr>
          <a:xfrm>
            <a:off x="0" y="1680949"/>
            <a:ext cx="587830" cy="534390"/>
          </a:xfrm>
          <a:prstGeom prst="rect">
            <a:avLst/>
          </a:prstGeom>
        </p:spPr>
      </p:pic>
      <p:pic>
        <p:nvPicPr>
          <p:cNvPr id="11" name="Picture 10"/>
          <p:cNvPicPr>
            <a:picLocks noChangeAspect="1"/>
          </p:cNvPicPr>
          <p:nvPr/>
        </p:nvPicPr>
        <p:blipFill>
          <a:blip r:embed="rId5"/>
          <a:stretch>
            <a:fillRect/>
          </a:stretch>
        </p:blipFill>
        <p:spPr>
          <a:xfrm>
            <a:off x="0" y="2226982"/>
            <a:ext cx="587830" cy="534390"/>
          </a:xfrm>
          <a:prstGeom prst="rect">
            <a:avLst/>
          </a:prstGeom>
        </p:spPr>
      </p:pic>
      <p:pic>
        <p:nvPicPr>
          <p:cNvPr id="12" name="Picture 11"/>
          <p:cNvPicPr>
            <a:picLocks noChangeAspect="1"/>
          </p:cNvPicPr>
          <p:nvPr/>
        </p:nvPicPr>
        <p:blipFill>
          <a:blip r:embed="rId5"/>
          <a:stretch>
            <a:fillRect/>
          </a:stretch>
        </p:blipFill>
        <p:spPr>
          <a:xfrm>
            <a:off x="-13447" y="2766260"/>
            <a:ext cx="587830" cy="534390"/>
          </a:xfrm>
          <a:prstGeom prst="rect">
            <a:avLst/>
          </a:prstGeom>
        </p:spPr>
      </p:pic>
      <p:pic>
        <p:nvPicPr>
          <p:cNvPr id="13" name="Picture 12"/>
          <p:cNvPicPr>
            <a:picLocks noChangeAspect="1"/>
          </p:cNvPicPr>
          <p:nvPr/>
        </p:nvPicPr>
        <p:blipFill>
          <a:blip r:embed="rId5"/>
          <a:stretch>
            <a:fillRect/>
          </a:stretch>
        </p:blipFill>
        <p:spPr>
          <a:xfrm>
            <a:off x="-13447" y="3282989"/>
            <a:ext cx="587830" cy="534390"/>
          </a:xfrm>
          <a:prstGeom prst="rect">
            <a:avLst/>
          </a:prstGeom>
        </p:spPr>
      </p:pic>
      <p:pic>
        <p:nvPicPr>
          <p:cNvPr id="14" name="Picture 13"/>
          <p:cNvPicPr>
            <a:picLocks noChangeAspect="1"/>
          </p:cNvPicPr>
          <p:nvPr/>
        </p:nvPicPr>
        <p:blipFill>
          <a:blip r:embed="rId5"/>
          <a:stretch>
            <a:fillRect/>
          </a:stretch>
        </p:blipFill>
        <p:spPr>
          <a:xfrm>
            <a:off x="-28814" y="3819940"/>
            <a:ext cx="587830" cy="534390"/>
          </a:xfrm>
          <a:prstGeom prst="rect">
            <a:avLst/>
          </a:prstGeom>
        </p:spPr>
      </p:pic>
      <p:pic>
        <p:nvPicPr>
          <p:cNvPr id="15" name="Picture 14"/>
          <p:cNvPicPr>
            <a:picLocks noChangeAspect="1"/>
          </p:cNvPicPr>
          <p:nvPr/>
        </p:nvPicPr>
        <p:blipFill>
          <a:blip r:embed="rId5"/>
          <a:stretch>
            <a:fillRect/>
          </a:stretch>
        </p:blipFill>
        <p:spPr>
          <a:xfrm>
            <a:off x="-28814" y="4401584"/>
            <a:ext cx="587830" cy="534390"/>
          </a:xfrm>
          <a:prstGeom prst="rect">
            <a:avLst/>
          </a:prstGeom>
        </p:spPr>
      </p:pic>
      <p:pic>
        <p:nvPicPr>
          <p:cNvPr id="16" name="Picture 15"/>
          <p:cNvPicPr>
            <a:picLocks noChangeAspect="1"/>
          </p:cNvPicPr>
          <p:nvPr/>
        </p:nvPicPr>
        <p:blipFill>
          <a:blip r:embed="rId5"/>
          <a:stretch>
            <a:fillRect/>
          </a:stretch>
        </p:blipFill>
        <p:spPr>
          <a:xfrm>
            <a:off x="-25132" y="5043831"/>
            <a:ext cx="587830" cy="534390"/>
          </a:xfrm>
          <a:prstGeom prst="rect">
            <a:avLst/>
          </a:prstGeom>
        </p:spPr>
      </p:pic>
      <p:pic>
        <p:nvPicPr>
          <p:cNvPr id="17" name="Picture 16"/>
          <p:cNvPicPr>
            <a:picLocks noChangeAspect="1"/>
          </p:cNvPicPr>
          <p:nvPr/>
        </p:nvPicPr>
        <p:blipFill>
          <a:blip r:embed="rId5"/>
          <a:stretch>
            <a:fillRect/>
          </a:stretch>
        </p:blipFill>
        <p:spPr>
          <a:xfrm>
            <a:off x="-13447" y="5570128"/>
            <a:ext cx="587830" cy="534390"/>
          </a:xfrm>
          <a:prstGeom prst="rect">
            <a:avLst/>
          </a:prstGeom>
        </p:spPr>
      </p:pic>
      <p:pic>
        <p:nvPicPr>
          <p:cNvPr id="18" name="Picture 17"/>
          <p:cNvPicPr>
            <a:picLocks noChangeAspect="1"/>
          </p:cNvPicPr>
          <p:nvPr/>
        </p:nvPicPr>
        <p:blipFill>
          <a:blip r:embed="rId5"/>
          <a:stretch>
            <a:fillRect/>
          </a:stretch>
        </p:blipFill>
        <p:spPr>
          <a:xfrm>
            <a:off x="-13447" y="6247552"/>
            <a:ext cx="587830" cy="534390"/>
          </a:xfrm>
          <a:prstGeom prst="rect">
            <a:avLst/>
          </a:prstGeom>
        </p:spPr>
      </p:pic>
      <p:sp>
        <p:nvSpPr>
          <p:cNvPr id="24" name="TextBox 23"/>
          <p:cNvSpPr txBox="1"/>
          <p:nvPr/>
        </p:nvSpPr>
        <p:spPr>
          <a:xfrm flipH="1">
            <a:off x="7253342" y="3407619"/>
            <a:ext cx="3316046" cy="461665"/>
          </a:xfrm>
          <a:prstGeom prst="rect">
            <a:avLst/>
          </a:prstGeom>
          <a:noFill/>
        </p:spPr>
        <p:txBody>
          <a:bodyPr wrap="square" rtlCol="0">
            <a:spAutoFit/>
          </a:bodyPr>
          <a:lstStyle/>
          <a:p>
            <a:r>
              <a:rPr lang="en-US" sz="2400" b="1">
                <a:solidFill>
                  <a:srgbClr val="C00000"/>
                </a:solidFill>
              </a:rPr>
              <a:t>  A   T   K   H    A   U</a:t>
            </a:r>
          </a:p>
        </p:txBody>
      </p:sp>
      <p:sp>
        <p:nvSpPr>
          <p:cNvPr id="25" name="TextBox 24"/>
          <p:cNvSpPr txBox="1"/>
          <p:nvPr/>
        </p:nvSpPr>
        <p:spPr>
          <a:xfrm flipH="1">
            <a:off x="8592669" y="2999518"/>
            <a:ext cx="3386897" cy="461665"/>
          </a:xfrm>
          <a:prstGeom prst="rect">
            <a:avLst/>
          </a:prstGeom>
          <a:noFill/>
        </p:spPr>
        <p:txBody>
          <a:bodyPr wrap="square" rtlCol="0">
            <a:spAutoFit/>
          </a:bodyPr>
          <a:lstStyle/>
          <a:p>
            <a:r>
              <a:rPr lang="en-US" sz="2400" b="1">
                <a:solidFill>
                  <a:srgbClr val="C00000"/>
                </a:solidFill>
              </a:rPr>
              <a:t>T   A    I          H   O    A   N</a:t>
            </a:r>
          </a:p>
        </p:txBody>
      </p:sp>
      <p:sp>
        <p:nvSpPr>
          <p:cNvPr id="26" name="TextBox 25"/>
          <p:cNvSpPr txBox="1"/>
          <p:nvPr/>
        </p:nvSpPr>
        <p:spPr>
          <a:xfrm flipH="1">
            <a:off x="7696199" y="3843505"/>
            <a:ext cx="3868271" cy="461665"/>
          </a:xfrm>
          <a:prstGeom prst="rect">
            <a:avLst/>
          </a:prstGeom>
          <a:noFill/>
        </p:spPr>
        <p:txBody>
          <a:bodyPr wrap="square" rtlCol="0">
            <a:spAutoFit/>
          </a:bodyPr>
          <a:lstStyle/>
          <a:p>
            <a:r>
              <a:rPr lang="en-US" sz="2400" b="1">
                <a:solidFill>
                  <a:srgbClr val="C00000"/>
                </a:solidFill>
              </a:rPr>
              <a:t>N   G         O    I    N   H    A   N             </a:t>
            </a:r>
          </a:p>
        </p:txBody>
      </p:sp>
      <p:sp>
        <p:nvSpPr>
          <p:cNvPr id="27" name="TextBox 26"/>
          <p:cNvSpPr txBox="1"/>
          <p:nvPr/>
        </p:nvSpPr>
        <p:spPr>
          <a:xfrm flipH="1">
            <a:off x="8525434" y="4714162"/>
            <a:ext cx="3039035" cy="461665"/>
          </a:xfrm>
          <a:prstGeom prst="rect">
            <a:avLst/>
          </a:prstGeom>
          <a:noFill/>
        </p:spPr>
        <p:txBody>
          <a:bodyPr wrap="square" rtlCol="0">
            <a:spAutoFit/>
          </a:bodyPr>
          <a:lstStyle/>
          <a:p>
            <a:r>
              <a:rPr lang="en-US" sz="2400" b="1">
                <a:solidFill>
                  <a:srgbClr val="C00000"/>
                </a:solidFill>
              </a:rPr>
              <a:t> I   A     C   H    I</a:t>
            </a:r>
          </a:p>
        </p:txBody>
      </p:sp>
      <p:sp>
        <p:nvSpPr>
          <p:cNvPr id="28" name="TextBox 27"/>
          <p:cNvSpPr txBox="1"/>
          <p:nvPr/>
        </p:nvSpPr>
        <p:spPr>
          <a:xfrm flipH="1">
            <a:off x="8552328" y="4266328"/>
            <a:ext cx="3307977" cy="461665"/>
          </a:xfrm>
          <a:prstGeom prst="rect">
            <a:avLst/>
          </a:prstGeom>
          <a:noFill/>
        </p:spPr>
        <p:txBody>
          <a:bodyPr wrap="square" rtlCol="0">
            <a:spAutoFit/>
          </a:bodyPr>
          <a:lstStyle/>
          <a:p>
            <a:r>
              <a:rPr lang="en-US" sz="2400" b="1">
                <a:solidFill>
                  <a:srgbClr val="C00000"/>
                </a:solidFill>
              </a:rPr>
              <a:t>D         N   G    N   H   A   P  </a:t>
            </a:r>
          </a:p>
        </p:txBody>
      </p:sp>
      <p:sp>
        <p:nvSpPr>
          <p:cNvPr id="29" name="TextBox 28"/>
          <p:cNvSpPr txBox="1"/>
          <p:nvPr/>
        </p:nvSpPr>
        <p:spPr>
          <a:xfrm flipH="1">
            <a:off x="8128713" y="5135855"/>
            <a:ext cx="1375636" cy="461665"/>
          </a:xfrm>
          <a:prstGeom prst="rect">
            <a:avLst/>
          </a:prstGeom>
          <a:noFill/>
        </p:spPr>
        <p:txBody>
          <a:bodyPr wrap="square" rtlCol="0">
            <a:spAutoFit/>
          </a:bodyPr>
          <a:lstStyle/>
          <a:p>
            <a:r>
              <a:rPr lang="en-US" sz="2400" b="1">
                <a:solidFill>
                  <a:srgbClr val="C00000"/>
                </a:solidFill>
              </a:rPr>
              <a:t>T   E </a:t>
            </a:r>
          </a:p>
        </p:txBody>
      </p:sp>
      <p:sp>
        <p:nvSpPr>
          <p:cNvPr id="30" name="TextBox 29"/>
          <p:cNvSpPr txBox="1"/>
          <p:nvPr/>
        </p:nvSpPr>
        <p:spPr>
          <a:xfrm flipH="1">
            <a:off x="7682752" y="5553712"/>
            <a:ext cx="3350336" cy="461665"/>
          </a:xfrm>
          <a:prstGeom prst="rect">
            <a:avLst/>
          </a:prstGeom>
          <a:noFill/>
        </p:spPr>
        <p:txBody>
          <a:bodyPr wrap="square" rtlCol="0">
            <a:spAutoFit/>
          </a:bodyPr>
          <a:lstStyle/>
          <a:p>
            <a:r>
              <a:rPr lang="en-US" sz="2400" b="1">
                <a:solidFill>
                  <a:srgbClr val="C00000"/>
                </a:solidFill>
              </a:rPr>
              <a:t> D    A  N   G    X   U   A </a:t>
            </a:r>
          </a:p>
        </p:txBody>
      </p:sp>
      <p:sp>
        <p:nvSpPr>
          <p:cNvPr id="31" name="TextBox 30"/>
          <p:cNvSpPr txBox="1"/>
          <p:nvPr/>
        </p:nvSpPr>
        <p:spPr>
          <a:xfrm flipH="1">
            <a:off x="7655858" y="5989598"/>
            <a:ext cx="2187389" cy="461665"/>
          </a:xfrm>
          <a:prstGeom prst="rect">
            <a:avLst/>
          </a:prstGeom>
          <a:noFill/>
        </p:spPr>
        <p:txBody>
          <a:bodyPr wrap="square" rtlCol="0">
            <a:spAutoFit/>
          </a:bodyPr>
          <a:lstStyle/>
          <a:p>
            <a:r>
              <a:rPr lang="en-US" sz="2400" b="1">
                <a:solidFill>
                  <a:srgbClr val="C00000"/>
                </a:solidFill>
              </a:rPr>
              <a:t> O   P   T    H    U   </a:t>
            </a:r>
          </a:p>
        </p:txBody>
      </p:sp>
      <p:sp>
        <p:nvSpPr>
          <p:cNvPr id="32" name="TextBox 31"/>
          <p:cNvSpPr txBox="1"/>
          <p:nvPr/>
        </p:nvSpPr>
        <p:spPr>
          <a:xfrm flipH="1">
            <a:off x="8395446" y="6398390"/>
            <a:ext cx="2187389" cy="461665"/>
          </a:xfrm>
          <a:prstGeom prst="rect">
            <a:avLst/>
          </a:prstGeom>
          <a:noFill/>
        </p:spPr>
        <p:txBody>
          <a:bodyPr wrap="square" rtlCol="0">
            <a:spAutoFit/>
          </a:bodyPr>
          <a:lstStyle/>
          <a:p>
            <a:r>
              <a:rPr lang="en-US" sz="2400" b="1">
                <a:solidFill>
                  <a:srgbClr val="C00000"/>
                </a:solidFill>
              </a:rPr>
              <a:t>  U   I </a:t>
            </a:r>
          </a:p>
        </p:txBody>
      </p:sp>
      <p:sp>
        <p:nvSpPr>
          <p:cNvPr id="3" name="Rectangle 2"/>
          <p:cNvSpPr/>
          <p:nvPr/>
        </p:nvSpPr>
        <p:spPr>
          <a:xfrm>
            <a:off x="8536865" y="3024950"/>
            <a:ext cx="374500" cy="3782424"/>
          </a:xfrm>
          <a:prstGeom prst="rect">
            <a:avLst/>
          </a:prstGeom>
          <a:solidFill>
            <a:srgbClr val="7030A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4">
                    <a:lumMod val="20000"/>
                    <a:lumOff val="80000"/>
                  </a:schemeClr>
                </a:solidFill>
              </a:rPr>
              <a:t>T</a:t>
            </a:r>
          </a:p>
          <a:p>
            <a:pPr algn="ctr"/>
            <a:r>
              <a:rPr lang="en-US" sz="2800" b="1" dirty="0">
                <a:solidFill>
                  <a:schemeClr val="accent4">
                    <a:lumMod val="20000"/>
                    <a:lumOff val="80000"/>
                  </a:schemeClr>
                </a:solidFill>
              </a:rPr>
              <a:t>HUDI E NT U</a:t>
            </a:r>
          </a:p>
        </p:txBody>
      </p:sp>
      <p:sp>
        <p:nvSpPr>
          <p:cNvPr id="34" name="Title 1"/>
          <p:cNvSpPr txBox="1">
            <a:spLocks/>
          </p:cNvSpPr>
          <p:nvPr/>
        </p:nvSpPr>
        <p:spPr bwMode="gray">
          <a:xfrm>
            <a:off x="10451485" y="6393262"/>
            <a:ext cx="1735202" cy="479604"/>
          </a:xfrm>
          <a:prstGeom prst="rect">
            <a:avLst/>
          </a:prstGeom>
          <a:solidFill>
            <a:schemeClr val="tx2">
              <a:lumMod val="75000"/>
            </a:schemeClr>
          </a:solidFill>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b">
            <a:normAutofit fontScale="62500" lnSpcReduction="20000"/>
          </a:bodyPr>
          <a:lstStyle>
            <a:lvl1pPr algn="ctr" defTabSz="457200" rtl="0" eaLnBrk="1" latinLnBrk="0" hangingPunct="1">
              <a:spcBef>
                <a:spcPct val="0"/>
              </a:spcBef>
              <a:buNone/>
              <a:defRPr sz="4800" b="1" i="0"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n-lt"/>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r>
              <a:rPr lang="en-US">
                <a:solidFill>
                  <a:schemeClr val="accent4">
                    <a:lumMod val="60000"/>
                    <a:lumOff val="40000"/>
                  </a:schemeClr>
                </a:solidFill>
                <a:effectLst>
                  <a:outerShdw blurRad="38100" dist="38100" dir="2700000" algn="tl">
                    <a:srgbClr val="000000">
                      <a:alpha val="43137"/>
                    </a:srgbClr>
                  </a:outerShdw>
                </a:effectLst>
              </a:rPr>
              <a:t>Từ khóa</a:t>
            </a:r>
          </a:p>
        </p:txBody>
      </p:sp>
      <p:sp>
        <p:nvSpPr>
          <p:cNvPr id="5" name="Down Arrow 4"/>
          <p:cNvSpPr/>
          <p:nvPr/>
        </p:nvSpPr>
        <p:spPr>
          <a:xfrm>
            <a:off x="-28814" y="770829"/>
            <a:ext cx="670432" cy="890589"/>
          </a:xfrm>
          <a:prstGeom prst="downArrow">
            <a:avLst>
              <a:gd name="adj1" fmla="val 50000"/>
              <a:gd name="adj2" fmla="val 49010"/>
            </a:avLst>
          </a:prstGeom>
          <a:solidFill>
            <a:srgbClr val="7030A0"/>
          </a:solidFill>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b">
            <a:normAutofit fontScale="55000" lnSpcReduction="20000"/>
          </a:bodyPr>
          <a:lstStyle/>
          <a:p>
            <a:pPr algn="ctr" defTabSz="457200">
              <a:spcBef>
                <a:spcPct val="0"/>
              </a:spcBef>
            </a:pPr>
            <a:r>
              <a:rPr lang="en-US" sz="4800" b="1">
                <a:ln w="9525">
                  <a:solidFill>
                    <a:schemeClr val="bg1"/>
                  </a:solidFill>
                  <a:prstDash val="solid"/>
                </a:ln>
                <a:solidFill>
                  <a:schemeClr val="bg1"/>
                </a:solidFill>
                <a:effectLst>
                  <a:outerShdw blurRad="38100" dist="38100" dir="2700000" algn="tl">
                    <a:srgbClr val="000000">
                      <a:alpha val="43137"/>
                    </a:srgbClr>
                  </a:outerShdw>
                </a:effectLst>
              </a:rPr>
              <a:t>ĐA</a:t>
            </a:r>
          </a:p>
        </p:txBody>
      </p:sp>
      <p:pic>
        <p:nvPicPr>
          <p:cNvPr id="33" name="LKNhacXuanKhongLoi-V.A-363995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6506" y="162257"/>
            <a:ext cx="609600" cy="609600"/>
          </a:xfrm>
          <a:prstGeom prst="rect">
            <a:avLst/>
          </a:prstGeom>
        </p:spPr>
      </p:pic>
    </p:spTree>
    <p:extLst>
      <p:ext uri="{BB962C8B-B14F-4D97-AF65-F5344CB8AC3E}">
        <p14:creationId xmlns:p14="http://schemas.microsoft.com/office/powerpoint/2010/main" val="355584962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par>
                                <p:cTn id="7" presetID="16" presetClass="entr" presetSubtype="21"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barn(inVertical)">
                                      <p:cBhvr>
                                        <p:cTn id="9" dur="500"/>
                                        <p:tgtEl>
                                          <p:spTgt spid="2"/>
                                        </p:tgtEl>
                                      </p:cBhvr>
                                    </p:animEffect>
                                  </p:childTnLst>
                                </p:cTn>
                              </p:par>
                            </p:childTnLst>
                          </p:cTn>
                        </p:par>
                        <p:par>
                          <p:cTn id="10" fill="hold">
                            <p:stCondLst>
                              <p:cond delay="500"/>
                            </p:stCondLst>
                            <p:childTnLst>
                              <p:par>
                                <p:cTn id="11" presetID="6"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2000"/>
                                        <p:tgtEl>
                                          <p:spTgt spid="10"/>
                                        </p:tgtEl>
                                      </p:cBhvr>
                                    </p:animEffect>
                                  </p:childTnLst>
                                </p:cTn>
                              </p:par>
                            </p:childTnLst>
                          </p:cTn>
                        </p:par>
                        <p:par>
                          <p:cTn id="14" fill="hold">
                            <p:stCondLst>
                              <p:cond delay="2500"/>
                            </p:stCondLst>
                            <p:childTnLst>
                              <p:par>
                                <p:cTn id="15" presetID="6" presetClass="entr" presetSubtype="16"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par>
                                <p:cTn id="18" presetID="6" presetClass="entr" presetSubtype="16"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in)">
                                      <p:cBhvr>
                                        <p:cTn id="20" dur="2000"/>
                                        <p:tgtEl>
                                          <p:spTgt spid="11"/>
                                        </p:tgtEl>
                                      </p:cBhvr>
                                    </p:animEffect>
                                  </p:childTnLst>
                                </p:cTn>
                              </p:par>
                              <p:par>
                                <p:cTn id="21" presetID="6" presetClass="entr" presetSubtype="16"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ircle(in)">
                                      <p:cBhvr>
                                        <p:cTn id="23" dur="2000"/>
                                        <p:tgtEl>
                                          <p:spTgt spid="12"/>
                                        </p:tgtEl>
                                      </p:cBhvr>
                                    </p:animEffect>
                                  </p:childTnLst>
                                </p:cTn>
                              </p:par>
                              <p:par>
                                <p:cTn id="24" presetID="6" presetClass="entr" presetSubtype="16"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ircle(in)">
                                      <p:cBhvr>
                                        <p:cTn id="26" dur="2000"/>
                                        <p:tgtEl>
                                          <p:spTgt spid="13"/>
                                        </p:tgtEl>
                                      </p:cBhvr>
                                    </p:animEffect>
                                  </p:childTnLst>
                                </p:cTn>
                              </p:par>
                              <p:par>
                                <p:cTn id="27" presetID="6" presetClass="entr" presetSubtype="16"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circle(in)">
                                      <p:cBhvr>
                                        <p:cTn id="29" dur="2000"/>
                                        <p:tgtEl>
                                          <p:spTgt spid="14"/>
                                        </p:tgtEl>
                                      </p:cBhvr>
                                    </p:animEffect>
                                  </p:childTnLst>
                                </p:cTn>
                              </p:par>
                              <p:par>
                                <p:cTn id="30" presetID="6" presetClass="entr" presetSubtype="16"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circle(in)">
                                      <p:cBhvr>
                                        <p:cTn id="32" dur="2000"/>
                                        <p:tgtEl>
                                          <p:spTgt spid="15"/>
                                        </p:tgtEl>
                                      </p:cBhvr>
                                    </p:animEffect>
                                  </p:childTnLst>
                                </p:cTn>
                              </p:par>
                              <p:par>
                                <p:cTn id="33" presetID="6" presetClass="entr" presetSubtype="16"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circle(in)">
                                      <p:cBhvr>
                                        <p:cTn id="35" dur="2000"/>
                                        <p:tgtEl>
                                          <p:spTgt spid="16"/>
                                        </p:tgtEl>
                                      </p:cBhvr>
                                    </p:animEffect>
                                  </p:childTnLst>
                                </p:cTn>
                              </p:par>
                              <p:par>
                                <p:cTn id="36" presetID="6" presetClass="entr" presetSubtype="16"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circle(in)">
                                      <p:cBhvr>
                                        <p:cTn id="38" dur="2000"/>
                                        <p:tgtEl>
                                          <p:spTgt spid="17"/>
                                        </p:tgtEl>
                                      </p:cBhvr>
                                    </p:animEffect>
                                  </p:childTnLst>
                                </p:cTn>
                              </p:par>
                              <p:par>
                                <p:cTn id="39" presetID="6" presetClass="entr" presetSubtype="16"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circle(in)">
                                      <p:cBhvr>
                                        <p:cTn id="41" dur="2000"/>
                                        <p:tgtEl>
                                          <p:spTgt spid="18"/>
                                        </p:tgtEl>
                                      </p:cBhvr>
                                    </p:animEffect>
                                  </p:childTnLst>
                                </p:cTn>
                              </p:par>
                            </p:childTnLst>
                          </p:cTn>
                        </p:par>
                        <p:par>
                          <p:cTn id="42" fill="hold">
                            <p:stCondLst>
                              <p:cond delay="4500"/>
                            </p:stCondLst>
                            <p:childTnLst>
                              <p:par>
                                <p:cTn id="43" presetID="2" presetClass="entr" presetSubtype="4" fill="hold" grpId="0" nodeType="after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additive="base">
                                        <p:cTn id="45" dur="500" fill="hold"/>
                                        <p:tgtEl>
                                          <p:spTgt spid="5"/>
                                        </p:tgtEl>
                                        <p:attrNameLst>
                                          <p:attrName>ppt_x</p:attrName>
                                        </p:attrNameLst>
                                      </p:cBhvr>
                                      <p:tavLst>
                                        <p:tav tm="0">
                                          <p:val>
                                            <p:strVal val="#ppt_x"/>
                                          </p:val>
                                        </p:tav>
                                        <p:tav tm="100000">
                                          <p:val>
                                            <p:strVal val="#ppt_x"/>
                                          </p:val>
                                        </p:tav>
                                      </p:tavLst>
                                    </p:anim>
                                    <p:anim calcmode="lin" valueType="num">
                                      <p:cBhvr additive="base">
                                        <p:cTn id="46" dur="500" fill="hold"/>
                                        <p:tgtEl>
                                          <p:spTgt spid="5"/>
                                        </p:tgtEl>
                                        <p:attrNameLst>
                                          <p:attrName>ppt_y</p:attrName>
                                        </p:attrNameLst>
                                      </p:cBhvr>
                                      <p:tavLst>
                                        <p:tav tm="0">
                                          <p:val>
                                            <p:strVal val="1+#ppt_h/2"/>
                                          </p:val>
                                        </p:tav>
                                        <p:tav tm="100000">
                                          <p:val>
                                            <p:strVal val="#ppt_y"/>
                                          </p:val>
                                        </p:tav>
                                      </p:tavLst>
                                    </p:anim>
                                  </p:childTnLst>
                                </p:cTn>
                              </p:par>
                            </p:childTnLst>
                          </p:cTn>
                        </p:par>
                        <p:par>
                          <p:cTn id="47" fill="hold">
                            <p:stCondLst>
                              <p:cond delay="5000"/>
                            </p:stCondLst>
                            <p:childTnLst>
                              <p:par>
                                <p:cTn id="48" presetID="5" presetClass="entr" presetSubtype="10" fill="hold" grpId="1" nodeType="after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checkerboard(across)">
                                      <p:cBhvr>
                                        <p:cTn id="50" dur="500"/>
                                        <p:tgtEl>
                                          <p:spTgt spid="5"/>
                                        </p:tgtEl>
                                      </p:cBhvr>
                                    </p:animEffect>
                                  </p:childTnLst>
                                </p:cTn>
                              </p:par>
                            </p:childTnLst>
                          </p:cTn>
                        </p:par>
                        <p:par>
                          <p:cTn id="51" fill="hold">
                            <p:stCondLst>
                              <p:cond delay="5500"/>
                            </p:stCondLst>
                            <p:childTnLst>
                              <p:par>
                                <p:cTn id="52" presetID="16" presetClass="entr" presetSubtype="21" fill="hold" grpId="0" nodeType="after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barn(inVertical)">
                                      <p:cBhvr>
                                        <p:cTn id="54" dur="500"/>
                                        <p:tgtEl>
                                          <p:spTgt spid="34"/>
                                        </p:tgtEl>
                                      </p:cBhvr>
                                    </p:animEffect>
                                  </p:childTnLst>
                                </p:cTn>
                              </p:par>
                            </p:childTnLst>
                          </p:cTn>
                        </p:par>
                        <p:par>
                          <p:cTn id="55" fill="hold">
                            <p:stCondLst>
                              <p:cond delay="6000"/>
                            </p:stCondLst>
                            <p:childTnLst>
                              <p:par>
                                <p:cTn id="56" presetID="45" presetClass="entr" presetSubtype="0" repeatCount="indefinite" fill="hold" nodeType="afterEffect">
                                  <p:stCondLst>
                                    <p:cond delay="0"/>
                                  </p:stCondLst>
                                  <p:endCondLst>
                                    <p:cond evt="onNext" delay="0">
                                      <p:tgtEl>
                                        <p:sldTgt/>
                                      </p:tgtEl>
                                    </p:cond>
                                  </p:endCondLst>
                                  <p:childTnLst>
                                    <p:set>
                                      <p:cBhvr>
                                        <p:cTn id="57" dur="1" fill="hold">
                                          <p:stCondLst>
                                            <p:cond delay="0"/>
                                          </p:stCondLst>
                                        </p:cTn>
                                        <p:tgtEl>
                                          <p:spTgt spid="4"/>
                                        </p:tgtEl>
                                        <p:attrNameLst>
                                          <p:attrName>style.visibility</p:attrName>
                                        </p:attrNameLst>
                                      </p:cBhvr>
                                      <p:to>
                                        <p:strVal val="visible"/>
                                      </p:to>
                                    </p:set>
                                    <p:animEffect transition="in" filter="fade">
                                      <p:cBhvr>
                                        <p:cTn id="58" dur="5000"/>
                                        <p:tgtEl>
                                          <p:spTgt spid="4"/>
                                        </p:tgtEl>
                                      </p:cBhvr>
                                    </p:animEffect>
                                    <p:anim calcmode="lin" valueType="num">
                                      <p:cBhvr>
                                        <p:cTn id="59" dur="5000" fill="hold"/>
                                        <p:tgtEl>
                                          <p:spTgt spid="4"/>
                                        </p:tgtEl>
                                        <p:attrNameLst>
                                          <p:attrName>ppt_w</p:attrName>
                                        </p:attrNameLst>
                                      </p:cBhvr>
                                      <p:tavLst>
                                        <p:tav tm="0" fmla="#ppt_w*sin(2.5*pi*$)">
                                          <p:val>
                                            <p:fltVal val="0"/>
                                          </p:val>
                                        </p:tav>
                                        <p:tav tm="100000">
                                          <p:val>
                                            <p:fltVal val="1"/>
                                          </p:val>
                                        </p:tav>
                                      </p:tavLst>
                                    </p:anim>
                                    <p:anim calcmode="lin" valueType="num">
                                      <p:cBhvr>
                                        <p:cTn id="60" dur="5000" fill="hold"/>
                                        <p:tgtEl>
                                          <p:spTgt spid="4"/>
                                        </p:tgtEl>
                                        <p:attrNameLst>
                                          <p:attrName>ppt_h</p:attrName>
                                        </p:attrNameLst>
                                      </p:cBhvr>
                                      <p:tavLst>
                                        <p:tav tm="0">
                                          <p:val>
                                            <p:strVal val="#ppt_h"/>
                                          </p:val>
                                        </p:tav>
                                        <p:tav tm="100000">
                                          <p:val>
                                            <p:strVal val="#ppt_h"/>
                                          </p:val>
                                        </p:tav>
                                      </p:tavLst>
                                    </p:anim>
                                  </p:childTnLst>
                                </p:cTn>
                              </p:par>
                            </p:childTnLst>
                          </p:cTn>
                        </p:par>
                        <p:par>
                          <p:cTn id="61" fill="hold">
                            <p:stCondLst>
                              <p:cond delay="11000"/>
                            </p:stCondLst>
                            <p:childTnLst>
                              <p:par>
                                <p:cTn id="62" presetID="45" presetClass="entr" presetSubtype="0" repeatCount="indefinite" fill="hold" nodeType="afterEffect">
                                  <p:stCondLst>
                                    <p:cond delay="0"/>
                                  </p:stCondLst>
                                  <p:endCondLst>
                                    <p:cond evt="onNext" delay="0">
                                      <p:tgtEl>
                                        <p:sldTgt/>
                                      </p:tgtEl>
                                    </p:cond>
                                  </p:endCondLst>
                                  <p:childTnLst>
                                    <p:set>
                                      <p:cBhvr>
                                        <p:cTn id="63" dur="1" fill="hold">
                                          <p:stCondLst>
                                            <p:cond delay="0"/>
                                          </p:stCondLst>
                                        </p:cTn>
                                        <p:tgtEl>
                                          <p:spTgt spid="11"/>
                                        </p:tgtEl>
                                        <p:attrNameLst>
                                          <p:attrName>style.visibility</p:attrName>
                                        </p:attrNameLst>
                                      </p:cBhvr>
                                      <p:to>
                                        <p:strVal val="visible"/>
                                      </p:to>
                                    </p:set>
                                    <p:animEffect transition="in" filter="fade">
                                      <p:cBhvr>
                                        <p:cTn id="64" dur="5000"/>
                                        <p:tgtEl>
                                          <p:spTgt spid="11"/>
                                        </p:tgtEl>
                                      </p:cBhvr>
                                    </p:animEffect>
                                    <p:anim calcmode="lin" valueType="num">
                                      <p:cBhvr>
                                        <p:cTn id="65" dur="5000" fill="hold"/>
                                        <p:tgtEl>
                                          <p:spTgt spid="11"/>
                                        </p:tgtEl>
                                        <p:attrNameLst>
                                          <p:attrName>ppt_w</p:attrName>
                                        </p:attrNameLst>
                                      </p:cBhvr>
                                      <p:tavLst>
                                        <p:tav tm="0" fmla="#ppt_w*sin(2.5*pi*$)">
                                          <p:val>
                                            <p:fltVal val="0"/>
                                          </p:val>
                                        </p:tav>
                                        <p:tav tm="100000">
                                          <p:val>
                                            <p:fltVal val="1"/>
                                          </p:val>
                                        </p:tav>
                                      </p:tavLst>
                                    </p:anim>
                                    <p:anim calcmode="lin" valueType="num">
                                      <p:cBhvr>
                                        <p:cTn id="66" dur="5000" fill="hold"/>
                                        <p:tgtEl>
                                          <p:spTgt spid="11"/>
                                        </p:tgtEl>
                                        <p:attrNameLst>
                                          <p:attrName>ppt_h</p:attrName>
                                        </p:attrNameLst>
                                      </p:cBhvr>
                                      <p:tavLst>
                                        <p:tav tm="0">
                                          <p:val>
                                            <p:strVal val="#ppt_h"/>
                                          </p:val>
                                        </p:tav>
                                        <p:tav tm="100000">
                                          <p:val>
                                            <p:strVal val="#ppt_h"/>
                                          </p:val>
                                        </p:tav>
                                      </p:tavLst>
                                    </p:anim>
                                  </p:childTnLst>
                                </p:cTn>
                              </p:par>
                            </p:childTnLst>
                          </p:cTn>
                        </p:par>
                        <p:par>
                          <p:cTn id="67" fill="hold">
                            <p:stCondLst>
                              <p:cond delay="16000"/>
                            </p:stCondLst>
                            <p:childTnLst>
                              <p:par>
                                <p:cTn id="68" presetID="45" presetClass="entr" presetSubtype="0" repeatCount="indefinite" fill="hold" nodeType="afterEffect">
                                  <p:stCondLst>
                                    <p:cond delay="0"/>
                                  </p:stCondLst>
                                  <p:endCondLst>
                                    <p:cond evt="onNext" delay="0">
                                      <p:tgtEl>
                                        <p:sldTgt/>
                                      </p:tgtEl>
                                    </p:cond>
                                  </p:endCondLst>
                                  <p:childTnLst>
                                    <p:set>
                                      <p:cBhvr>
                                        <p:cTn id="69" dur="1" fill="hold">
                                          <p:stCondLst>
                                            <p:cond delay="0"/>
                                          </p:stCondLst>
                                        </p:cTn>
                                        <p:tgtEl>
                                          <p:spTgt spid="12"/>
                                        </p:tgtEl>
                                        <p:attrNameLst>
                                          <p:attrName>style.visibility</p:attrName>
                                        </p:attrNameLst>
                                      </p:cBhvr>
                                      <p:to>
                                        <p:strVal val="visible"/>
                                      </p:to>
                                    </p:set>
                                    <p:animEffect transition="in" filter="fade">
                                      <p:cBhvr>
                                        <p:cTn id="70" dur="5000"/>
                                        <p:tgtEl>
                                          <p:spTgt spid="12"/>
                                        </p:tgtEl>
                                      </p:cBhvr>
                                    </p:animEffect>
                                    <p:anim calcmode="lin" valueType="num">
                                      <p:cBhvr>
                                        <p:cTn id="71" dur="5000" fill="hold"/>
                                        <p:tgtEl>
                                          <p:spTgt spid="12"/>
                                        </p:tgtEl>
                                        <p:attrNameLst>
                                          <p:attrName>ppt_w</p:attrName>
                                        </p:attrNameLst>
                                      </p:cBhvr>
                                      <p:tavLst>
                                        <p:tav tm="0" fmla="#ppt_w*sin(2.5*pi*$)">
                                          <p:val>
                                            <p:fltVal val="0"/>
                                          </p:val>
                                        </p:tav>
                                        <p:tav tm="100000">
                                          <p:val>
                                            <p:fltVal val="1"/>
                                          </p:val>
                                        </p:tav>
                                      </p:tavLst>
                                    </p:anim>
                                    <p:anim calcmode="lin" valueType="num">
                                      <p:cBhvr>
                                        <p:cTn id="72" dur="5000" fill="hold"/>
                                        <p:tgtEl>
                                          <p:spTgt spid="12"/>
                                        </p:tgtEl>
                                        <p:attrNameLst>
                                          <p:attrName>ppt_h</p:attrName>
                                        </p:attrNameLst>
                                      </p:cBhvr>
                                      <p:tavLst>
                                        <p:tav tm="0">
                                          <p:val>
                                            <p:strVal val="#ppt_h"/>
                                          </p:val>
                                        </p:tav>
                                        <p:tav tm="100000">
                                          <p:val>
                                            <p:strVal val="#ppt_h"/>
                                          </p:val>
                                        </p:tav>
                                      </p:tavLst>
                                    </p:anim>
                                  </p:childTnLst>
                                </p:cTn>
                              </p:par>
                            </p:childTnLst>
                          </p:cTn>
                        </p:par>
                        <p:par>
                          <p:cTn id="73" fill="hold">
                            <p:stCondLst>
                              <p:cond delay="21000"/>
                            </p:stCondLst>
                            <p:childTnLst>
                              <p:par>
                                <p:cTn id="74" presetID="45" presetClass="entr" presetSubtype="0" repeatCount="indefinite" fill="hold" nodeType="afterEffect">
                                  <p:stCondLst>
                                    <p:cond delay="0"/>
                                  </p:stCondLst>
                                  <p:endCondLst>
                                    <p:cond evt="onNext" delay="0">
                                      <p:tgtEl>
                                        <p:sldTgt/>
                                      </p:tgtEl>
                                    </p:cond>
                                  </p:endCondLst>
                                  <p:childTnLst>
                                    <p:set>
                                      <p:cBhvr>
                                        <p:cTn id="75" dur="1" fill="hold">
                                          <p:stCondLst>
                                            <p:cond delay="0"/>
                                          </p:stCondLst>
                                        </p:cTn>
                                        <p:tgtEl>
                                          <p:spTgt spid="13"/>
                                        </p:tgtEl>
                                        <p:attrNameLst>
                                          <p:attrName>style.visibility</p:attrName>
                                        </p:attrNameLst>
                                      </p:cBhvr>
                                      <p:to>
                                        <p:strVal val="visible"/>
                                      </p:to>
                                    </p:set>
                                    <p:animEffect transition="in" filter="fade">
                                      <p:cBhvr>
                                        <p:cTn id="76" dur="5000"/>
                                        <p:tgtEl>
                                          <p:spTgt spid="13"/>
                                        </p:tgtEl>
                                      </p:cBhvr>
                                    </p:animEffect>
                                    <p:anim calcmode="lin" valueType="num">
                                      <p:cBhvr>
                                        <p:cTn id="77" dur="5000" fill="hold"/>
                                        <p:tgtEl>
                                          <p:spTgt spid="13"/>
                                        </p:tgtEl>
                                        <p:attrNameLst>
                                          <p:attrName>ppt_w</p:attrName>
                                        </p:attrNameLst>
                                      </p:cBhvr>
                                      <p:tavLst>
                                        <p:tav tm="0" fmla="#ppt_w*sin(2.5*pi*$)">
                                          <p:val>
                                            <p:fltVal val="0"/>
                                          </p:val>
                                        </p:tav>
                                        <p:tav tm="100000">
                                          <p:val>
                                            <p:fltVal val="1"/>
                                          </p:val>
                                        </p:tav>
                                      </p:tavLst>
                                    </p:anim>
                                    <p:anim calcmode="lin" valueType="num">
                                      <p:cBhvr>
                                        <p:cTn id="78" dur="5000" fill="hold"/>
                                        <p:tgtEl>
                                          <p:spTgt spid="13"/>
                                        </p:tgtEl>
                                        <p:attrNameLst>
                                          <p:attrName>ppt_h</p:attrName>
                                        </p:attrNameLst>
                                      </p:cBhvr>
                                      <p:tavLst>
                                        <p:tav tm="0">
                                          <p:val>
                                            <p:strVal val="#ppt_h"/>
                                          </p:val>
                                        </p:tav>
                                        <p:tav tm="100000">
                                          <p:val>
                                            <p:strVal val="#ppt_h"/>
                                          </p:val>
                                        </p:tav>
                                      </p:tavLst>
                                    </p:anim>
                                  </p:childTnLst>
                                </p:cTn>
                              </p:par>
                            </p:childTnLst>
                          </p:cTn>
                        </p:par>
                        <p:par>
                          <p:cTn id="79" fill="hold">
                            <p:stCondLst>
                              <p:cond delay="26000"/>
                            </p:stCondLst>
                            <p:childTnLst>
                              <p:par>
                                <p:cTn id="80" presetID="45" presetClass="entr" presetSubtype="0" repeatCount="indefinite" fill="hold" nodeType="afterEffect">
                                  <p:stCondLst>
                                    <p:cond delay="0"/>
                                  </p:stCondLst>
                                  <p:endCondLst>
                                    <p:cond evt="onNext" delay="0">
                                      <p:tgtEl>
                                        <p:sldTgt/>
                                      </p:tgtEl>
                                    </p:cond>
                                  </p:endCondLst>
                                  <p:childTnLst>
                                    <p:set>
                                      <p:cBhvr>
                                        <p:cTn id="81" dur="1" fill="hold">
                                          <p:stCondLst>
                                            <p:cond delay="0"/>
                                          </p:stCondLst>
                                        </p:cTn>
                                        <p:tgtEl>
                                          <p:spTgt spid="14"/>
                                        </p:tgtEl>
                                        <p:attrNameLst>
                                          <p:attrName>style.visibility</p:attrName>
                                        </p:attrNameLst>
                                      </p:cBhvr>
                                      <p:to>
                                        <p:strVal val="visible"/>
                                      </p:to>
                                    </p:set>
                                    <p:animEffect transition="in" filter="fade">
                                      <p:cBhvr>
                                        <p:cTn id="82" dur="5000"/>
                                        <p:tgtEl>
                                          <p:spTgt spid="14"/>
                                        </p:tgtEl>
                                      </p:cBhvr>
                                    </p:animEffect>
                                    <p:anim calcmode="lin" valueType="num">
                                      <p:cBhvr>
                                        <p:cTn id="83" dur="5000" fill="hold"/>
                                        <p:tgtEl>
                                          <p:spTgt spid="14"/>
                                        </p:tgtEl>
                                        <p:attrNameLst>
                                          <p:attrName>ppt_w</p:attrName>
                                        </p:attrNameLst>
                                      </p:cBhvr>
                                      <p:tavLst>
                                        <p:tav tm="0" fmla="#ppt_w*sin(2.5*pi*$)">
                                          <p:val>
                                            <p:fltVal val="0"/>
                                          </p:val>
                                        </p:tav>
                                        <p:tav tm="100000">
                                          <p:val>
                                            <p:fltVal val="1"/>
                                          </p:val>
                                        </p:tav>
                                      </p:tavLst>
                                    </p:anim>
                                    <p:anim calcmode="lin" valueType="num">
                                      <p:cBhvr>
                                        <p:cTn id="84" dur="5000" fill="hold"/>
                                        <p:tgtEl>
                                          <p:spTgt spid="14"/>
                                        </p:tgtEl>
                                        <p:attrNameLst>
                                          <p:attrName>ppt_h</p:attrName>
                                        </p:attrNameLst>
                                      </p:cBhvr>
                                      <p:tavLst>
                                        <p:tav tm="0">
                                          <p:val>
                                            <p:strVal val="#ppt_h"/>
                                          </p:val>
                                        </p:tav>
                                        <p:tav tm="100000">
                                          <p:val>
                                            <p:strVal val="#ppt_h"/>
                                          </p:val>
                                        </p:tav>
                                      </p:tavLst>
                                    </p:anim>
                                  </p:childTnLst>
                                </p:cTn>
                              </p:par>
                            </p:childTnLst>
                          </p:cTn>
                        </p:par>
                        <p:par>
                          <p:cTn id="85" fill="hold">
                            <p:stCondLst>
                              <p:cond delay="31000"/>
                            </p:stCondLst>
                            <p:childTnLst>
                              <p:par>
                                <p:cTn id="86" presetID="45" presetClass="entr" presetSubtype="0" repeatCount="indefinite" fill="hold" nodeType="afterEffect">
                                  <p:stCondLst>
                                    <p:cond delay="0"/>
                                  </p:stCondLst>
                                  <p:endCondLst>
                                    <p:cond evt="onNext" delay="0">
                                      <p:tgtEl>
                                        <p:sldTgt/>
                                      </p:tgtEl>
                                    </p:cond>
                                  </p:endCondLst>
                                  <p:childTnLst>
                                    <p:set>
                                      <p:cBhvr>
                                        <p:cTn id="87" dur="1" fill="hold">
                                          <p:stCondLst>
                                            <p:cond delay="0"/>
                                          </p:stCondLst>
                                        </p:cTn>
                                        <p:tgtEl>
                                          <p:spTgt spid="15"/>
                                        </p:tgtEl>
                                        <p:attrNameLst>
                                          <p:attrName>style.visibility</p:attrName>
                                        </p:attrNameLst>
                                      </p:cBhvr>
                                      <p:to>
                                        <p:strVal val="visible"/>
                                      </p:to>
                                    </p:set>
                                    <p:animEffect transition="in" filter="fade">
                                      <p:cBhvr>
                                        <p:cTn id="88" dur="5000"/>
                                        <p:tgtEl>
                                          <p:spTgt spid="15"/>
                                        </p:tgtEl>
                                      </p:cBhvr>
                                    </p:animEffect>
                                    <p:anim calcmode="lin" valueType="num">
                                      <p:cBhvr>
                                        <p:cTn id="89" dur="5000" fill="hold"/>
                                        <p:tgtEl>
                                          <p:spTgt spid="15"/>
                                        </p:tgtEl>
                                        <p:attrNameLst>
                                          <p:attrName>ppt_w</p:attrName>
                                        </p:attrNameLst>
                                      </p:cBhvr>
                                      <p:tavLst>
                                        <p:tav tm="0" fmla="#ppt_w*sin(2.5*pi*$)">
                                          <p:val>
                                            <p:fltVal val="0"/>
                                          </p:val>
                                        </p:tav>
                                        <p:tav tm="100000">
                                          <p:val>
                                            <p:fltVal val="1"/>
                                          </p:val>
                                        </p:tav>
                                      </p:tavLst>
                                    </p:anim>
                                    <p:anim calcmode="lin" valueType="num">
                                      <p:cBhvr>
                                        <p:cTn id="90" dur="5000" fill="hold"/>
                                        <p:tgtEl>
                                          <p:spTgt spid="15"/>
                                        </p:tgtEl>
                                        <p:attrNameLst>
                                          <p:attrName>ppt_h</p:attrName>
                                        </p:attrNameLst>
                                      </p:cBhvr>
                                      <p:tavLst>
                                        <p:tav tm="0">
                                          <p:val>
                                            <p:strVal val="#ppt_h"/>
                                          </p:val>
                                        </p:tav>
                                        <p:tav tm="100000">
                                          <p:val>
                                            <p:strVal val="#ppt_h"/>
                                          </p:val>
                                        </p:tav>
                                      </p:tavLst>
                                    </p:anim>
                                  </p:childTnLst>
                                </p:cTn>
                              </p:par>
                            </p:childTnLst>
                          </p:cTn>
                        </p:par>
                        <p:par>
                          <p:cTn id="91" fill="hold">
                            <p:stCondLst>
                              <p:cond delay="36000"/>
                            </p:stCondLst>
                            <p:childTnLst>
                              <p:par>
                                <p:cTn id="92" presetID="45" presetClass="entr" presetSubtype="0" repeatCount="indefinite" fill="hold" nodeType="afterEffect">
                                  <p:stCondLst>
                                    <p:cond delay="0"/>
                                  </p:stCondLst>
                                  <p:endCondLst>
                                    <p:cond evt="onNext" delay="0">
                                      <p:tgtEl>
                                        <p:sldTgt/>
                                      </p:tgtEl>
                                    </p:cond>
                                  </p:endCondLst>
                                  <p:childTnLst>
                                    <p:set>
                                      <p:cBhvr>
                                        <p:cTn id="93" dur="1" fill="hold">
                                          <p:stCondLst>
                                            <p:cond delay="0"/>
                                          </p:stCondLst>
                                        </p:cTn>
                                        <p:tgtEl>
                                          <p:spTgt spid="16"/>
                                        </p:tgtEl>
                                        <p:attrNameLst>
                                          <p:attrName>style.visibility</p:attrName>
                                        </p:attrNameLst>
                                      </p:cBhvr>
                                      <p:to>
                                        <p:strVal val="visible"/>
                                      </p:to>
                                    </p:set>
                                    <p:animEffect transition="in" filter="fade">
                                      <p:cBhvr>
                                        <p:cTn id="94" dur="5000"/>
                                        <p:tgtEl>
                                          <p:spTgt spid="16"/>
                                        </p:tgtEl>
                                      </p:cBhvr>
                                    </p:animEffect>
                                    <p:anim calcmode="lin" valueType="num">
                                      <p:cBhvr>
                                        <p:cTn id="95" dur="5000" fill="hold"/>
                                        <p:tgtEl>
                                          <p:spTgt spid="16"/>
                                        </p:tgtEl>
                                        <p:attrNameLst>
                                          <p:attrName>ppt_w</p:attrName>
                                        </p:attrNameLst>
                                      </p:cBhvr>
                                      <p:tavLst>
                                        <p:tav tm="0" fmla="#ppt_w*sin(2.5*pi*$)">
                                          <p:val>
                                            <p:fltVal val="0"/>
                                          </p:val>
                                        </p:tav>
                                        <p:tav tm="100000">
                                          <p:val>
                                            <p:fltVal val="1"/>
                                          </p:val>
                                        </p:tav>
                                      </p:tavLst>
                                    </p:anim>
                                    <p:anim calcmode="lin" valueType="num">
                                      <p:cBhvr>
                                        <p:cTn id="96" dur="5000" fill="hold"/>
                                        <p:tgtEl>
                                          <p:spTgt spid="16"/>
                                        </p:tgtEl>
                                        <p:attrNameLst>
                                          <p:attrName>ppt_h</p:attrName>
                                        </p:attrNameLst>
                                      </p:cBhvr>
                                      <p:tavLst>
                                        <p:tav tm="0">
                                          <p:val>
                                            <p:strVal val="#ppt_h"/>
                                          </p:val>
                                        </p:tav>
                                        <p:tav tm="100000">
                                          <p:val>
                                            <p:strVal val="#ppt_h"/>
                                          </p:val>
                                        </p:tav>
                                      </p:tavLst>
                                    </p:anim>
                                  </p:childTnLst>
                                </p:cTn>
                              </p:par>
                            </p:childTnLst>
                          </p:cTn>
                        </p:par>
                        <p:par>
                          <p:cTn id="97" fill="hold">
                            <p:stCondLst>
                              <p:cond delay="41000"/>
                            </p:stCondLst>
                            <p:childTnLst>
                              <p:par>
                                <p:cTn id="98" presetID="45" presetClass="entr" presetSubtype="0" repeatCount="indefinite" fill="hold" nodeType="afterEffect">
                                  <p:stCondLst>
                                    <p:cond delay="0"/>
                                  </p:stCondLst>
                                  <p:endCondLst>
                                    <p:cond evt="onNext" delay="0">
                                      <p:tgtEl>
                                        <p:sldTgt/>
                                      </p:tgtEl>
                                    </p:cond>
                                  </p:endCondLst>
                                  <p:childTnLst>
                                    <p:set>
                                      <p:cBhvr>
                                        <p:cTn id="99" dur="1" fill="hold">
                                          <p:stCondLst>
                                            <p:cond delay="0"/>
                                          </p:stCondLst>
                                        </p:cTn>
                                        <p:tgtEl>
                                          <p:spTgt spid="17"/>
                                        </p:tgtEl>
                                        <p:attrNameLst>
                                          <p:attrName>style.visibility</p:attrName>
                                        </p:attrNameLst>
                                      </p:cBhvr>
                                      <p:to>
                                        <p:strVal val="visible"/>
                                      </p:to>
                                    </p:set>
                                    <p:animEffect transition="in" filter="fade">
                                      <p:cBhvr>
                                        <p:cTn id="100" dur="5000"/>
                                        <p:tgtEl>
                                          <p:spTgt spid="17"/>
                                        </p:tgtEl>
                                      </p:cBhvr>
                                    </p:animEffect>
                                    <p:anim calcmode="lin" valueType="num">
                                      <p:cBhvr>
                                        <p:cTn id="101" dur="5000" fill="hold"/>
                                        <p:tgtEl>
                                          <p:spTgt spid="17"/>
                                        </p:tgtEl>
                                        <p:attrNameLst>
                                          <p:attrName>ppt_w</p:attrName>
                                        </p:attrNameLst>
                                      </p:cBhvr>
                                      <p:tavLst>
                                        <p:tav tm="0" fmla="#ppt_w*sin(2.5*pi*$)">
                                          <p:val>
                                            <p:fltVal val="0"/>
                                          </p:val>
                                        </p:tav>
                                        <p:tav tm="100000">
                                          <p:val>
                                            <p:fltVal val="1"/>
                                          </p:val>
                                        </p:tav>
                                      </p:tavLst>
                                    </p:anim>
                                    <p:anim calcmode="lin" valueType="num">
                                      <p:cBhvr>
                                        <p:cTn id="102" dur="5000" fill="hold"/>
                                        <p:tgtEl>
                                          <p:spTgt spid="17"/>
                                        </p:tgtEl>
                                        <p:attrNameLst>
                                          <p:attrName>ppt_h</p:attrName>
                                        </p:attrNameLst>
                                      </p:cBhvr>
                                      <p:tavLst>
                                        <p:tav tm="0">
                                          <p:val>
                                            <p:strVal val="#ppt_h"/>
                                          </p:val>
                                        </p:tav>
                                        <p:tav tm="100000">
                                          <p:val>
                                            <p:strVal val="#ppt_h"/>
                                          </p:val>
                                        </p:tav>
                                      </p:tavLst>
                                    </p:anim>
                                  </p:childTnLst>
                                </p:cTn>
                              </p:par>
                            </p:childTnLst>
                          </p:cTn>
                        </p:par>
                        <p:par>
                          <p:cTn id="103" fill="hold">
                            <p:stCondLst>
                              <p:cond delay="46000"/>
                            </p:stCondLst>
                            <p:childTnLst>
                              <p:par>
                                <p:cTn id="104" presetID="45" presetClass="entr" presetSubtype="0" repeatCount="indefinite" fill="hold" nodeType="afterEffect">
                                  <p:stCondLst>
                                    <p:cond delay="0"/>
                                  </p:stCondLst>
                                  <p:endCondLst>
                                    <p:cond evt="onNext" delay="0">
                                      <p:tgtEl>
                                        <p:sldTgt/>
                                      </p:tgtEl>
                                    </p:cond>
                                  </p:endCondLst>
                                  <p:childTnLst>
                                    <p:set>
                                      <p:cBhvr>
                                        <p:cTn id="105" dur="1" fill="hold">
                                          <p:stCondLst>
                                            <p:cond delay="0"/>
                                          </p:stCondLst>
                                        </p:cTn>
                                        <p:tgtEl>
                                          <p:spTgt spid="18"/>
                                        </p:tgtEl>
                                        <p:attrNameLst>
                                          <p:attrName>style.visibility</p:attrName>
                                        </p:attrNameLst>
                                      </p:cBhvr>
                                      <p:to>
                                        <p:strVal val="visible"/>
                                      </p:to>
                                    </p:set>
                                    <p:animEffect transition="in" filter="fade">
                                      <p:cBhvr>
                                        <p:cTn id="106" dur="5000"/>
                                        <p:tgtEl>
                                          <p:spTgt spid="18"/>
                                        </p:tgtEl>
                                      </p:cBhvr>
                                    </p:animEffect>
                                    <p:anim calcmode="lin" valueType="num">
                                      <p:cBhvr>
                                        <p:cTn id="107" dur="5000" fill="hold"/>
                                        <p:tgtEl>
                                          <p:spTgt spid="18"/>
                                        </p:tgtEl>
                                        <p:attrNameLst>
                                          <p:attrName>ppt_w</p:attrName>
                                        </p:attrNameLst>
                                      </p:cBhvr>
                                      <p:tavLst>
                                        <p:tav tm="0" fmla="#ppt_w*sin(2.5*pi*$)">
                                          <p:val>
                                            <p:fltVal val="0"/>
                                          </p:val>
                                        </p:tav>
                                        <p:tav tm="100000">
                                          <p:val>
                                            <p:fltVal val="1"/>
                                          </p:val>
                                        </p:tav>
                                      </p:tavLst>
                                    </p:anim>
                                    <p:anim calcmode="lin" valueType="num">
                                      <p:cBhvr>
                                        <p:cTn id="108" dur="50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9" restart="whenNotActive" fill="hold" evtFilter="cancelBubble" nodeType="interactiveSeq">
                <p:stCondLst>
                  <p:cond evt="onClick" delay="0">
                    <p:tgtEl>
                      <p:spTgt spid="4"/>
                    </p:tgtEl>
                  </p:cond>
                </p:stCondLst>
                <p:endSync evt="end" delay="0">
                  <p:rtn val="all"/>
                </p:endSync>
                <p:childTnLst>
                  <p:par>
                    <p:cTn id="110" fill="hold">
                      <p:stCondLst>
                        <p:cond delay="0"/>
                      </p:stCondLst>
                      <p:childTnLst>
                        <p:par>
                          <p:cTn id="111" fill="hold">
                            <p:stCondLst>
                              <p:cond delay="0"/>
                            </p:stCondLst>
                            <p:childTnLst>
                              <p:par>
                                <p:cTn id="112" presetID="16" presetClass="entr" presetSubtype="21" fill="hold" grpId="0" nodeType="clickEffect">
                                  <p:stCondLst>
                                    <p:cond delay="0"/>
                                  </p:stCondLst>
                                  <p:childTnLst>
                                    <p:set>
                                      <p:cBhvr>
                                        <p:cTn id="113" dur="1" fill="hold">
                                          <p:stCondLst>
                                            <p:cond delay="0"/>
                                          </p:stCondLst>
                                        </p:cTn>
                                        <p:tgtEl>
                                          <p:spTgt spid="25"/>
                                        </p:tgtEl>
                                        <p:attrNameLst>
                                          <p:attrName>style.visibility</p:attrName>
                                        </p:attrNameLst>
                                      </p:cBhvr>
                                      <p:to>
                                        <p:strVal val="visible"/>
                                      </p:to>
                                    </p:set>
                                    <p:animEffect transition="in" filter="barn(inVertical)">
                                      <p:cBhvr>
                                        <p:cTn id="114" dur="500"/>
                                        <p:tgtEl>
                                          <p:spTgt spid="25"/>
                                        </p:tgtEl>
                                      </p:cBhvr>
                                    </p:animEffect>
                                  </p:childTnLst>
                                </p:cTn>
                              </p:par>
                            </p:childTnLst>
                          </p:cTn>
                        </p:par>
                      </p:childTnLst>
                    </p:cTn>
                  </p:par>
                </p:childTnLst>
              </p:cTn>
              <p:nextCondLst>
                <p:cond evt="onClick" delay="0">
                  <p:tgtEl>
                    <p:spTgt spid="4"/>
                  </p:tgtEl>
                </p:cond>
              </p:nextCondLst>
            </p:seq>
            <p:seq concurrent="1" nextAc="seek">
              <p:cTn id="115" restart="whenNotActive" fill="hold" evtFilter="cancelBubble" nodeType="interactiveSeq">
                <p:stCondLst>
                  <p:cond evt="onClick" delay="0">
                    <p:tgtEl>
                      <p:spTgt spid="11"/>
                    </p:tgtEl>
                  </p:cond>
                </p:stCondLst>
                <p:endSync evt="end" delay="0">
                  <p:rtn val="all"/>
                </p:endSync>
                <p:childTnLst>
                  <p:par>
                    <p:cTn id="116" fill="hold">
                      <p:stCondLst>
                        <p:cond delay="0"/>
                      </p:stCondLst>
                      <p:childTnLst>
                        <p:par>
                          <p:cTn id="117" fill="hold">
                            <p:stCondLst>
                              <p:cond delay="0"/>
                            </p:stCondLst>
                            <p:childTnLst>
                              <p:par>
                                <p:cTn id="118" presetID="16" presetClass="entr" presetSubtype="21" fill="hold" grpId="0" nodeType="clickEffect">
                                  <p:stCondLst>
                                    <p:cond delay="0"/>
                                  </p:stCondLst>
                                  <p:childTnLst>
                                    <p:set>
                                      <p:cBhvr>
                                        <p:cTn id="119" dur="1" fill="hold">
                                          <p:stCondLst>
                                            <p:cond delay="0"/>
                                          </p:stCondLst>
                                        </p:cTn>
                                        <p:tgtEl>
                                          <p:spTgt spid="24"/>
                                        </p:tgtEl>
                                        <p:attrNameLst>
                                          <p:attrName>style.visibility</p:attrName>
                                        </p:attrNameLst>
                                      </p:cBhvr>
                                      <p:to>
                                        <p:strVal val="visible"/>
                                      </p:to>
                                    </p:set>
                                    <p:animEffect transition="in" filter="barn(inVertical)">
                                      <p:cBhvr>
                                        <p:cTn id="120" dur="500"/>
                                        <p:tgtEl>
                                          <p:spTgt spid="24"/>
                                        </p:tgtEl>
                                      </p:cBhvr>
                                    </p:animEffect>
                                  </p:childTnLst>
                                </p:cTn>
                              </p:par>
                            </p:childTnLst>
                          </p:cTn>
                        </p:par>
                      </p:childTnLst>
                    </p:cTn>
                  </p:par>
                </p:childTnLst>
              </p:cTn>
              <p:nextCondLst>
                <p:cond evt="onClick" delay="0">
                  <p:tgtEl>
                    <p:spTgt spid="11"/>
                  </p:tgtEl>
                </p:cond>
              </p:nextCondLst>
            </p:seq>
            <p:seq concurrent="1" nextAc="seek">
              <p:cTn id="121" restart="whenNotActive" fill="hold" evtFilter="cancelBubble" nodeType="interactiveSeq">
                <p:stCondLst>
                  <p:cond evt="onClick" delay="0">
                    <p:tgtEl>
                      <p:spTgt spid="12"/>
                    </p:tgtEl>
                  </p:cond>
                </p:stCondLst>
                <p:endSync evt="end" delay="0">
                  <p:rtn val="all"/>
                </p:endSync>
                <p:childTnLst>
                  <p:par>
                    <p:cTn id="122" fill="hold">
                      <p:stCondLst>
                        <p:cond delay="0"/>
                      </p:stCondLst>
                      <p:childTnLst>
                        <p:par>
                          <p:cTn id="123" fill="hold">
                            <p:stCondLst>
                              <p:cond delay="0"/>
                            </p:stCondLst>
                            <p:childTnLst>
                              <p:par>
                                <p:cTn id="124" presetID="16" presetClass="entr" presetSubtype="21" fill="hold" grpId="0" nodeType="clickEffect">
                                  <p:stCondLst>
                                    <p:cond delay="0"/>
                                  </p:stCondLst>
                                  <p:childTnLst>
                                    <p:set>
                                      <p:cBhvr>
                                        <p:cTn id="125" dur="1" fill="hold">
                                          <p:stCondLst>
                                            <p:cond delay="0"/>
                                          </p:stCondLst>
                                        </p:cTn>
                                        <p:tgtEl>
                                          <p:spTgt spid="26"/>
                                        </p:tgtEl>
                                        <p:attrNameLst>
                                          <p:attrName>style.visibility</p:attrName>
                                        </p:attrNameLst>
                                      </p:cBhvr>
                                      <p:to>
                                        <p:strVal val="visible"/>
                                      </p:to>
                                    </p:set>
                                    <p:animEffect transition="in" filter="barn(inVertical)">
                                      <p:cBhvr>
                                        <p:cTn id="126" dur="500"/>
                                        <p:tgtEl>
                                          <p:spTgt spid="26"/>
                                        </p:tgtEl>
                                      </p:cBhvr>
                                    </p:animEffect>
                                  </p:childTnLst>
                                </p:cTn>
                              </p:par>
                            </p:childTnLst>
                          </p:cTn>
                        </p:par>
                      </p:childTnLst>
                    </p:cTn>
                  </p:par>
                </p:childTnLst>
              </p:cTn>
              <p:nextCondLst>
                <p:cond evt="onClick" delay="0">
                  <p:tgtEl>
                    <p:spTgt spid="12"/>
                  </p:tgtEl>
                </p:cond>
              </p:nextCondLst>
            </p:seq>
            <p:seq concurrent="1" nextAc="seek">
              <p:cTn id="127" restart="whenNotActive" fill="hold" evtFilter="cancelBubble" nodeType="interactiveSeq">
                <p:stCondLst>
                  <p:cond evt="onClick" delay="0">
                    <p:tgtEl>
                      <p:spTgt spid="13"/>
                    </p:tgtEl>
                  </p:cond>
                </p:stCondLst>
                <p:endSync evt="end" delay="0">
                  <p:rtn val="all"/>
                </p:endSync>
                <p:childTnLst>
                  <p:par>
                    <p:cTn id="128" fill="hold">
                      <p:stCondLst>
                        <p:cond delay="0"/>
                      </p:stCondLst>
                      <p:childTnLst>
                        <p:par>
                          <p:cTn id="129" fill="hold">
                            <p:stCondLst>
                              <p:cond delay="0"/>
                            </p:stCondLst>
                            <p:childTnLst>
                              <p:par>
                                <p:cTn id="130" presetID="16" presetClass="entr" presetSubtype="21" fill="hold" grpId="0" nodeType="clickEffect">
                                  <p:stCondLst>
                                    <p:cond delay="0"/>
                                  </p:stCondLst>
                                  <p:childTnLst>
                                    <p:set>
                                      <p:cBhvr>
                                        <p:cTn id="131" dur="1" fill="hold">
                                          <p:stCondLst>
                                            <p:cond delay="0"/>
                                          </p:stCondLst>
                                        </p:cTn>
                                        <p:tgtEl>
                                          <p:spTgt spid="28"/>
                                        </p:tgtEl>
                                        <p:attrNameLst>
                                          <p:attrName>style.visibility</p:attrName>
                                        </p:attrNameLst>
                                      </p:cBhvr>
                                      <p:to>
                                        <p:strVal val="visible"/>
                                      </p:to>
                                    </p:set>
                                    <p:animEffect transition="in" filter="barn(inVertical)">
                                      <p:cBhvr>
                                        <p:cTn id="132" dur="500"/>
                                        <p:tgtEl>
                                          <p:spTgt spid="28"/>
                                        </p:tgtEl>
                                      </p:cBhvr>
                                    </p:animEffect>
                                  </p:childTnLst>
                                </p:cTn>
                              </p:par>
                            </p:childTnLst>
                          </p:cTn>
                        </p:par>
                      </p:childTnLst>
                    </p:cTn>
                  </p:par>
                </p:childTnLst>
              </p:cTn>
              <p:nextCondLst>
                <p:cond evt="onClick" delay="0">
                  <p:tgtEl>
                    <p:spTgt spid="13"/>
                  </p:tgtEl>
                </p:cond>
              </p:nextCondLst>
            </p:seq>
            <p:seq concurrent="1" nextAc="seek">
              <p:cTn id="133" restart="whenNotActive" fill="hold" evtFilter="cancelBubble" nodeType="interactiveSeq">
                <p:stCondLst>
                  <p:cond evt="onClick" delay="0">
                    <p:tgtEl>
                      <p:spTgt spid="14"/>
                    </p:tgtEl>
                  </p:cond>
                </p:stCondLst>
                <p:endSync evt="end" delay="0">
                  <p:rtn val="all"/>
                </p:endSync>
                <p:childTnLst>
                  <p:par>
                    <p:cTn id="134" fill="hold">
                      <p:stCondLst>
                        <p:cond delay="0"/>
                      </p:stCondLst>
                      <p:childTnLst>
                        <p:par>
                          <p:cTn id="135" fill="hold">
                            <p:stCondLst>
                              <p:cond delay="0"/>
                            </p:stCondLst>
                            <p:childTnLst>
                              <p:par>
                                <p:cTn id="136" presetID="16" presetClass="entr" presetSubtype="21" fill="hold" grpId="0" nodeType="clickEffect">
                                  <p:stCondLst>
                                    <p:cond delay="0"/>
                                  </p:stCondLst>
                                  <p:childTnLst>
                                    <p:set>
                                      <p:cBhvr>
                                        <p:cTn id="137" dur="1" fill="hold">
                                          <p:stCondLst>
                                            <p:cond delay="0"/>
                                          </p:stCondLst>
                                        </p:cTn>
                                        <p:tgtEl>
                                          <p:spTgt spid="27"/>
                                        </p:tgtEl>
                                        <p:attrNameLst>
                                          <p:attrName>style.visibility</p:attrName>
                                        </p:attrNameLst>
                                      </p:cBhvr>
                                      <p:to>
                                        <p:strVal val="visible"/>
                                      </p:to>
                                    </p:set>
                                    <p:animEffect transition="in" filter="barn(inVertical)">
                                      <p:cBhvr>
                                        <p:cTn id="138" dur="500"/>
                                        <p:tgtEl>
                                          <p:spTgt spid="27"/>
                                        </p:tgtEl>
                                      </p:cBhvr>
                                    </p:animEffect>
                                  </p:childTnLst>
                                </p:cTn>
                              </p:par>
                            </p:childTnLst>
                          </p:cTn>
                        </p:par>
                      </p:childTnLst>
                    </p:cTn>
                  </p:par>
                </p:childTnLst>
              </p:cTn>
              <p:nextCondLst>
                <p:cond evt="onClick" delay="0">
                  <p:tgtEl>
                    <p:spTgt spid="14"/>
                  </p:tgtEl>
                </p:cond>
              </p:nextCondLst>
            </p:seq>
            <p:seq concurrent="1" nextAc="seek">
              <p:cTn id="139" restart="whenNotActive" fill="hold" evtFilter="cancelBubble" nodeType="interactiveSeq">
                <p:stCondLst>
                  <p:cond evt="onClick" delay="0">
                    <p:tgtEl>
                      <p:spTgt spid="15"/>
                    </p:tgtEl>
                  </p:cond>
                </p:stCondLst>
                <p:endSync evt="end" delay="0">
                  <p:rtn val="all"/>
                </p:endSync>
                <p:childTnLst>
                  <p:par>
                    <p:cTn id="140" fill="hold">
                      <p:stCondLst>
                        <p:cond delay="0"/>
                      </p:stCondLst>
                      <p:childTnLst>
                        <p:par>
                          <p:cTn id="141" fill="hold">
                            <p:stCondLst>
                              <p:cond delay="0"/>
                            </p:stCondLst>
                            <p:childTnLst>
                              <p:par>
                                <p:cTn id="142" presetID="16" presetClass="entr" presetSubtype="21" fill="hold" grpId="0" nodeType="clickEffect">
                                  <p:stCondLst>
                                    <p:cond delay="0"/>
                                  </p:stCondLst>
                                  <p:childTnLst>
                                    <p:set>
                                      <p:cBhvr>
                                        <p:cTn id="143" dur="1" fill="hold">
                                          <p:stCondLst>
                                            <p:cond delay="0"/>
                                          </p:stCondLst>
                                        </p:cTn>
                                        <p:tgtEl>
                                          <p:spTgt spid="29"/>
                                        </p:tgtEl>
                                        <p:attrNameLst>
                                          <p:attrName>style.visibility</p:attrName>
                                        </p:attrNameLst>
                                      </p:cBhvr>
                                      <p:to>
                                        <p:strVal val="visible"/>
                                      </p:to>
                                    </p:set>
                                    <p:animEffect transition="in" filter="barn(inVertical)">
                                      <p:cBhvr>
                                        <p:cTn id="144" dur="500"/>
                                        <p:tgtEl>
                                          <p:spTgt spid="29"/>
                                        </p:tgtEl>
                                      </p:cBhvr>
                                    </p:animEffect>
                                  </p:childTnLst>
                                </p:cTn>
                              </p:par>
                            </p:childTnLst>
                          </p:cTn>
                        </p:par>
                      </p:childTnLst>
                    </p:cTn>
                  </p:par>
                </p:childTnLst>
              </p:cTn>
              <p:nextCondLst>
                <p:cond evt="onClick" delay="0">
                  <p:tgtEl>
                    <p:spTgt spid="15"/>
                  </p:tgtEl>
                </p:cond>
              </p:nextCondLst>
            </p:seq>
            <p:seq concurrent="1" nextAc="seek">
              <p:cTn id="145" restart="whenNotActive" fill="hold" evtFilter="cancelBubble" nodeType="interactiveSeq">
                <p:stCondLst>
                  <p:cond evt="onClick" delay="0">
                    <p:tgtEl>
                      <p:spTgt spid="16"/>
                    </p:tgtEl>
                  </p:cond>
                </p:stCondLst>
                <p:endSync evt="end" delay="0">
                  <p:rtn val="all"/>
                </p:endSync>
                <p:childTnLst>
                  <p:par>
                    <p:cTn id="146" fill="hold">
                      <p:stCondLst>
                        <p:cond delay="0"/>
                      </p:stCondLst>
                      <p:childTnLst>
                        <p:par>
                          <p:cTn id="147" fill="hold">
                            <p:stCondLst>
                              <p:cond delay="0"/>
                            </p:stCondLst>
                            <p:childTnLst>
                              <p:par>
                                <p:cTn id="148" presetID="16" presetClass="entr" presetSubtype="21" fill="hold" grpId="0" nodeType="clickEffect">
                                  <p:stCondLst>
                                    <p:cond delay="0"/>
                                  </p:stCondLst>
                                  <p:childTnLst>
                                    <p:set>
                                      <p:cBhvr>
                                        <p:cTn id="149" dur="1" fill="hold">
                                          <p:stCondLst>
                                            <p:cond delay="0"/>
                                          </p:stCondLst>
                                        </p:cTn>
                                        <p:tgtEl>
                                          <p:spTgt spid="30"/>
                                        </p:tgtEl>
                                        <p:attrNameLst>
                                          <p:attrName>style.visibility</p:attrName>
                                        </p:attrNameLst>
                                      </p:cBhvr>
                                      <p:to>
                                        <p:strVal val="visible"/>
                                      </p:to>
                                    </p:set>
                                    <p:animEffect transition="in" filter="barn(inVertical)">
                                      <p:cBhvr>
                                        <p:cTn id="150" dur="500"/>
                                        <p:tgtEl>
                                          <p:spTgt spid="30"/>
                                        </p:tgtEl>
                                      </p:cBhvr>
                                    </p:animEffect>
                                  </p:childTnLst>
                                </p:cTn>
                              </p:par>
                            </p:childTnLst>
                          </p:cTn>
                        </p:par>
                      </p:childTnLst>
                    </p:cTn>
                  </p:par>
                </p:childTnLst>
              </p:cTn>
              <p:nextCondLst>
                <p:cond evt="onClick" delay="0">
                  <p:tgtEl>
                    <p:spTgt spid="16"/>
                  </p:tgtEl>
                </p:cond>
              </p:nextCondLst>
            </p:seq>
            <p:seq concurrent="1" nextAc="seek">
              <p:cTn id="151" restart="whenNotActive" fill="hold" evtFilter="cancelBubble" nodeType="interactiveSeq">
                <p:stCondLst>
                  <p:cond evt="onClick" delay="0">
                    <p:tgtEl>
                      <p:spTgt spid="17"/>
                    </p:tgtEl>
                  </p:cond>
                </p:stCondLst>
                <p:endSync evt="end" delay="0">
                  <p:rtn val="all"/>
                </p:endSync>
                <p:childTnLst>
                  <p:par>
                    <p:cTn id="152" fill="hold">
                      <p:stCondLst>
                        <p:cond delay="0"/>
                      </p:stCondLst>
                      <p:childTnLst>
                        <p:par>
                          <p:cTn id="153" fill="hold">
                            <p:stCondLst>
                              <p:cond delay="0"/>
                            </p:stCondLst>
                            <p:childTnLst>
                              <p:par>
                                <p:cTn id="154" presetID="16" presetClass="entr" presetSubtype="21" fill="hold" grpId="0" nodeType="clickEffect">
                                  <p:stCondLst>
                                    <p:cond delay="0"/>
                                  </p:stCondLst>
                                  <p:childTnLst>
                                    <p:set>
                                      <p:cBhvr>
                                        <p:cTn id="155" dur="1" fill="hold">
                                          <p:stCondLst>
                                            <p:cond delay="0"/>
                                          </p:stCondLst>
                                        </p:cTn>
                                        <p:tgtEl>
                                          <p:spTgt spid="31"/>
                                        </p:tgtEl>
                                        <p:attrNameLst>
                                          <p:attrName>style.visibility</p:attrName>
                                        </p:attrNameLst>
                                      </p:cBhvr>
                                      <p:to>
                                        <p:strVal val="visible"/>
                                      </p:to>
                                    </p:set>
                                    <p:animEffect transition="in" filter="barn(inVertical)">
                                      <p:cBhvr>
                                        <p:cTn id="156" dur="500"/>
                                        <p:tgtEl>
                                          <p:spTgt spid="31"/>
                                        </p:tgtEl>
                                      </p:cBhvr>
                                    </p:animEffect>
                                  </p:childTnLst>
                                </p:cTn>
                              </p:par>
                            </p:childTnLst>
                          </p:cTn>
                        </p:par>
                      </p:childTnLst>
                    </p:cTn>
                  </p:par>
                </p:childTnLst>
              </p:cTn>
              <p:nextCondLst>
                <p:cond evt="onClick" delay="0">
                  <p:tgtEl>
                    <p:spTgt spid="17"/>
                  </p:tgtEl>
                </p:cond>
              </p:nextCondLst>
            </p:seq>
            <p:seq concurrent="1" nextAc="seek">
              <p:cTn id="157" restart="whenNotActive" fill="hold" evtFilter="cancelBubble" nodeType="interactiveSeq">
                <p:stCondLst>
                  <p:cond evt="onClick" delay="0">
                    <p:tgtEl>
                      <p:spTgt spid="18"/>
                    </p:tgtEl>
                  </p:cond>
                </p:stCondLst>
                <p:endSync evt="end" delay="0">
                  <p:rtn val="all"/>
                </p:endSync>
                <p:childTnLst>
                  <p:par>
                    <p:cTn id="158" fill="hold">
                      <p:stCondLst>
                        <p:cond delay="0"/>
                      </p:stCondLst>
                      <p:childTnLst>
                        <p:par>
                          <p:cTn id="159" fill="hold">
                            <p:stCondLst>
                              <p:cond delay="0"/>
                            </p:stCondLst>
                            <p:childTnLst>
                              <p:par>
                                <p:cTn id="160" presetID="16" presetClass="entr" presetSubtype="21" fill="hold" grpId="0" nodeType="clickEffect">
                                  <p:stCondLst>
                                    <p:cond delay="0"/>
                                  </p:stCondLst>
                                  <p:childTnLst>
                                    <p:set>
                                      <p:cBhvr>
                                        <p:cTn id="161" dur="1" fill="hold">
                                          <p:stCondLst>
                                            <p:cond delay="0"/>
                                          </p:stCondLst>
                                        </p:cTn>
                                        <p:tgtEl>
                                          <p:spTgt spid="32"/>
                                        </p:tgtEl>
                                        <p:attrNameLst>
                                          <p:attrName>style.visibility</p:attrName>
                                        </p:attrNameLst>
                                      </p:cBhvr>
                                      <p:to>
                                        <p:strVal val="visible"/>
                                      </p:to>
                                    </p:set>
                                    <p:animEffect transition="in" filter="barn(inVertical)">
                                      <p:cBhvr>
                                        <p:cTn id="162" dur="500"/>
                                        <p:tgtEl>
                                          <p:spTgt spid="32"/>
                                        </p:tgtEl>
                                      </p:cBhvr>
                                    </p:animEffect>
                                  </p:childTnLst>
                                </p:cTn>
                              </p:par>
                            </p:childTnLst>
                          </p:cTn>
                        </p:par>
                      </p:childTnLst>
                    </p:cTn>
                  </p:par>
                </p:childTnLst>
              </p:cTn>
              <p:nextCondLst>
                <p:cond evt="onClick" delay="0">
                  <p:tgtEl>
                    <p:spTgt spid="18"/>
                  </p:tgtEl>
                </p:cond>
              </p:nextCondLst>
            </p:seq>
            <p:seq concurrent="1" nextAc="seek">
              <p:cTn id="163" restart="whenNotActive" fill="hold" evtFilter="cancelBubble" nodeType="interactiveSeq">
                <p:stCondLst>
                  <p:cond evt="onClick" delay="0">
                    <p:tgtEl>
                      <p:spTgt spid="34"/>
                    </p:tgtEl>
                  </p:cond>
                </p:stCondLst>
                <p:endSync evt="end" delay="0">
                  <p:rtn val="all"/>
                </p:endSync>
                <p:childTnLst>
                  <p:par>
                    <p:cTn id="164" fill="hold">
                      <p:stCondLst>
                        <p:cond delay="0"/>
                      </p:stCondLst>
                      <p:childTnLst>
                        <p:par>
                          <p:cTn id="165" fill="hold">
                            <p:stCondLst>
                              <p:cond delay="0"/>
                            </p:stCondLst>
                            <p:childTnLst>
                              <p:par>
                                <p:cTn id="166" presetID="20" presetClass="entr" presetSubtype="0" fill="hold" grpId="2" nodeType="clickEffect">
                                  <p:stCondLst>
                                    <p:cond delay="0"/>
                                  </p:stCondLst>
                                  <p:childTnLst>
                                    <p:set>
                                      <p:cBhvr>
                                        <p:cTn id="167" dur="1" fill="hold">
                                          <p:stCondLst>
                                            <p:cond delay="0"/>
                                          </p:stCondLst>
                                        </p:cTn>
                                        <p:tgtEl>
                                          <p:spTgt spid="3"/>
                                        </p:tgtEl>
                                        <p:attrNameLst>
                                          <p:attrName>style.visibility</p:attrName>
                                        </p:attrNameLst>
                                      </p:cBhvr>
                                      <p:to>
                                        <p:strVal val="visible"/>
                                      </p:to>
                                    </p:set>
                                    <p:animEffect transition="in" filter="wedge">
                                      <p:cBhvr>
                                        <p:cTn id="168" dur="2000"/>
                                        <p:tgtEl>
                                          <p:spTgt spid="3"/>
                                        </p:tgtEl>
                                      </p:cBhvr>
                                    </p:animEffect>
                                  </p:childTnLst>
                                </p:cTn>
                              </p:par>
                            </p:childTnLst>
                          </p:cTn>
                        </p:par>
                        <p:par>
                          <p:cTn id="169" fill="hold">
                            <p:stCondLst>
                              <p:cond delay="2000"/>
                            </p:stCondLst>
                            <p:childTnLst>
                              <p:par>
                                <p:cTn id="170" presetID="6" presetClass="entr" presetSubtype="16" repeatCount="3000" fill="hold" grpId="1" nodeType="afterEffect">
                                  <p:stCondLst>
                                    <p:cond delay="2000"/>
                                  </p:stCondLst>
                                  <p:childTnLst>
                                    <p:set>
                                      <p:cBhvr>
                                        <p:cTn id="171" dur="1" fill="hold">
                                          <p:stCondLst>
                                            <p:cond delay="0"/>
                                          </p:stCondLst>
                                        </p:cTn>
                                        <p:tgtEl>
                                          <p:spTgt spid="3"/>
                                        </p:tgtEl>
                                        <p:attrNameLst>
                                          <p:attrName>style.visibility</p:attrName>
                                        </p:attrNameLst>
                                      </p:cBhvr>
                                      <p:to>
                                        <p:strVal val="visible"/>
                                      </p:to>
                                    </p:set>
                                    <p:animEffect transition="in" filter="circle(in)">
                                      <p:cBhvr>
                                        <p:cTn id="172" dur="3000"/>
                                        <p:tgtEl>
                                          <p:spTgt spid="3"/>
                                        </p:tgtEl>
                                      </p:cBhvr>
                                    </p:animEffect>
                                  </p:childTnLst>
                                </p:cTn>
                              </p:par>
                            </p:childTnLst>
                          </p:cTn>
                        </p:par>
                      </p:childTnLst>
                    </p:cTn>
                  </p:par>
                </p:childTnLst>
              </p:cTn>
              <p:nextCondLst>
                <p:cond evt="onClick" delay="0">
                  <p:tgtEl>
                    <p:spTgt spid="34"/>
                  </p:tgtEl>
                </p:cond>
              </p:nextCondLst>
            </p:seq>
            <p:audio>
              <p:cMediaNode vol="21212" numSld="999">
                <p:cTn id="173" fill="hold" display="0">
                  <p:stCondLst>
                    <p:cond delay="indefinite"/>
                  </p:stCondLst>
                  <p:endCondLst>
                    <p:cond evt="onStopAudio" delay="0">
                      <p:tgtEl>
                        <p:sldTgt/>
                      </p:tgtEl>
                    </p:cond>
                  </p:endCondLst>
                </p:cTn>
                <p:tgtEl>
                  <p:spTgt spid="33"/>
                </p:tgtEl>
              </p:cMediaNode>
            </p:audio>
          </p:childTnLst>
        </p:cTn>
      </p:par>
    </p:tnLst>
    <p:bldLst>
      <p:bldP spid="2" grpId="0"/>
      <p:bldP spid="24" grpId="0"/>
      <p:bldP spid="25" grpId="0"/>
      <p:bldP spid="26" grpId="0"/>
      <p:bldP spid="27" grpId="0"/>
      <p:bldP spid="28" grpId="0"/>
      <p:bldP spid="29" grpId="0"/>
      <p:bldP spid="30" grpId="0"/>
      <p:bldP spid="31" grpId="0"/>
      <p:bldP spid="32" grpId="0"/>
      <p:bldP spid="3" grpId="1" animBg="1"/>
      <p:bldP spid="3" grpId="2" animBg="1"/>
      <p:bldP spid="34" grpId="0" animBg="1"/>
      <p:bldP spid="5" grpId="0" animBg="1"/>
      <p:bldP spid="5" grpId="1"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2"/>
          <p:cNvSpPr txBox="1">
            <a:spLocks noChangeArrowheads="1"/>
          </p:cNvSpPr>
          <p:nvPr/>
        </p:nvSpPr>
        <p:spPr>
          <a:xfrm>
            <a:off x="4231795" y="1127755"/>
            <a:ext cx="4235264" cy="609600"/>
          </a:xfrm>
          <a:prstGeom prst="rect">
            <a:avLst/>
          </a:prstGeom>
          <a:solidFill>
            <a:srgbClr val="00B0F0"/>
          </a:solidFill>
        </p:spPr>
        <p:txBody>
          <a:bodyPr/>
          <a:lstStyle>
            <a:lvl1pPr algn="ctr" rtl="0" eaLnBrk="0" fontAlgn="base" hangingPunct="0">
              <a:spcBef>
                <a:spcPct val="0"/>
              </a:spcBef>
              <a:spcAft>
                <a:spcPct val="0"/>
              </a:spcAft>
              <a:defRPr sz="4400">
                <a:solidFill>
                  <a:schemeClr val="tx2"/>
                </a:solidFill>
                <a:latin typeface="Times New Roman" pitchFamily="18" charset="0"/>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vi-VN" sz="3200" b="1" kern="0" dirty="0">
                <a:solidFill>
                  <a:schemeClr val="tx1"/>
                </a:solidFill>
              </a:rPr>
              <a:t>EM CẦN GHI NHỚ</a:t>
            </a:r>
          </a:p>
        </p:txBody>
      </p:sp>
      <p:sp>
        <p:nvSpPr>
          <p:cNvPr id="3" name="Rectangle 2"/>
          <p:cNvSpPr/>
          <p:nvPr/>
        </p:nvSpPr>
        <p:spPr>
          <a:xfrm>
            <a:off x="1702986" y="2139668"/>
            <a:ext cx="9886040" cy="1953868"/>
          </a:xfrm>
          <a:prstGeom prst="rect">
            <a:avLst/>
          </a:prstGeom>
          <a:solidFill>
            <a:schemeClr val="accent6">
              <a:lumMod val="20000"/>
              <a:lumOff val="80000"/>
            </a:schemeClr>
          </a:solidFill>
        </p:spPr>
        <p:txBody>
          <a:bodyPr wrap="none">
            <a:spAutoFit/>
          </a:bodyPr>
          <a:lstStyle/>
          <a:p>
            <a:pPr marL="514350" lvl="0" indent="-514350">
              <a:lnSpc>
                <a:spcPct val="150000"/>
              </a:lnSpc>
              <a:buAutoNum type="arabicPeriod"/>
            </a:pPr>
            <a:r>
              <a:rPr lang="en-US" sz="2800" b="1" dirty="0" err="1">
                <a:solidFill>
                  <a:srgbClr val="000000"/>
                </a:solidFill>
                <a:latin typeface="Times New Roman" pitchFamily="18" charset="0"/>
              </a:rPr>
              <a:t>Thao</a:t>
            </a:r>
            <a:r>
              <a:rPr lang="en-US" sz="2800" b="1" dirty="0">
                <a:solidFill>
                  <a:srgbClr val="000000"/>
                </a:solidFill>
                <a:latin typeface="Times New Roman" pitchFamily="18" charset="0"/>
              </a:rPr>
              <a:t> </a:t>
            </a:r>
            <a:r>
              <a:rPr lang="en-US" sz="2800" b="1" dirty="0" err="1">
                <a:solidFill>
                  <a:srgbClr val="000000"/>
                </a:solidFill>
                <a:latin typeface="Times New Roman" pitchFamily="18" charset="0"/>
              </a:rPr>
              <a:t>tác</a:t>
            </a:r>
            <a:r>
              <a:rPr lang="en-US" sz="2800" b="1" dirty="0">
                <a:solidFill>
                  <a:srgbClr val="000000"/>
                </a:solidFill>
                <a:latin typeface="Times New Roman" pitchFamily="18" charset="0"/>
              </a:rPr>
              <a:t>: </a:t>
            </a:r>
            <a:r>
              <a:rPr lang="en-US" sz="2800" b="1" dirty="0" err="1">
                <a:solidFill>
                  <a:srgbClr val="0000FF"/>
                </a:solidFill>
                <a:latin typeface="Times New Roman" pitchFamily="18" charset="0"/>
              </a:rPr>
              <a:t>Tạo</a:t>
            </a:r>
            <a:r>
              <a:rPr lang="en-US" sz="2800" b="1" dirty="0">
                <a:solidFill>
                  <a:srgbClr val="0000FF"/>
                </a:solidFill>
                <a:latin typeface="Times New Roman" pitchFamily="18" charset="0"/>
              </a:rPr>
              <a:t> </a:t>
            </a:r>
            <a:r>
              <a:rPr lang="en-US" sz="2800" b="1" dirty="0" err="1">
                <a:solidFill>
                  <a:srgbClr val="0000FF"/>
                </a:solidFill>
                <a:latin typeface="Times New Roman" pitchFamily="18" charset="0"/>
              </a:rPr>
              <a:t>tài</a:t>
            </a:r>
            <a:r>
              <a:rPr lang="en-US" sz="2800" b="1" dirty="0">
                <a:solidFill>
                  <a:srgbClr val="0000FF"/>
                </a:solidFill>
                <a:latin typeface="Times New Roman" pitchFamily="18" charset="0"/>
              </a:rPr>
              <a:t> </a:t>
            </a:r>
            <a:r>
              <a:rPr lang="en-US" sz="2800" b="1" dirty="0" err="1">
                <a:solidFill>
                  <a:srgbClr val="0000FF"/>
                </a:solidFill>
                <a:latin typeface="Times New Roman" pitchFamily="18" charset="0"/>
              </a:rPr>
              <a:t>khoản</a:t>
            </a:r>
            <a:r>
              <a:rPr lang="en-US" sz="2800" b="1" dirty="0">
                <a:solidFill>
                  <a:srgbClr val="0000FF"/>
                </a:solidFill>
                <a:latin typeface="Times New Roman" pitchFamily="18" charset="0"/>
              </a:rPr>
              <a:t> </a:t>
            </a:r>
            <a:r>
              <a:rPr lang="en-US" sz="2800" b="1" dirty="0" err="1">
                <a:solidFill>
                  <a:srgbClr val="0000FF"/>
                </a:solidFill>
                <a:latin typeface="Times New Roman" pitchFamily="18" charset="0"/>
              </a:rPr>
              <a:t>thư</a:t>
            </a:r>
            <a:r>
              <a:rPr lang="en-US" sz="2800" b="1" dirty="0">
                <a:solidFill>
                  <a:srgbClr val="0000FF"/>
                </a:solidFill>
                <a:latin typeface="Times New Roman" pitchFamily="18" charset="0"/>
              </a:rPr>
              <a:t> </a:t>
            </a:r>
            <a:r>
              <a:rPr lang="en-US" sz="2800" b="1" dirty="0" err="1">
                <a:solidFill>
                  <a:srgbClr val="0000FF"/>
                </a:solidFill>
                <a:latin typeface="Times New Roman" pitchFamily="18" charset="0"/>
              </a:rPr>
              <a:t>điện</a:t>
            </a:r>
            <a:r>
              <a:rPr lang="en-US" sz="2800" b="1" dirty="0">
                <a:solidFill>
                  <a:srgbClr val="0000FF"/>
                </a:solidFill>
                <a:latin typeface="Times New Roman" pitchFamily="18" charset="0"/>
              </a:rPr>
              <a:t> </a:t>
            </a:r>
            <a:r>
              <a:rPr lang="en-US" sz="2800" b="1" dirty="0" err="1">
                <a:solidFill>
                  <a:srgbClr val="0000FF"/>
                </a:solidFill>
                <a:latin typeface="Times New Roman" pitchFamily="18" charset="0"/>
              </a:rPr>
              <a:t>tử</a:t>
            </a:r>
            <a:endParaRPr lang="en-US" sz="2800" b="1" dirty="0">
              <a:solidFill>
                <a:srgbClr val="0000FF"/>
              </a:solidFill>
              <a:latin typeface="Times New Roman" pitchFamily="18" charset="0"/>
            </a:endParaRPr>
          </a:p>
          <a:p>
            <a:pPr marL="514350" indent="-514350">
              <a:lnSpc>
                <a:spcPct val="150000"/>
              </a:lnSpc>
              <a:buFontTx/>
              <a:buAutoNum type="arabicPeriod"/>
            </a:pPr>
            <a:r>
              <a:rPr lang="en-US" sz="2800" b="1" dirty="0" err="1">
                <a:solidFill>
                  <a:srgbClr val="000000"/>
                </a:solidFill>
                <a:latin typeface="Times New Roman" pitchFamily="18" charset="0"/>
              </a:rPr>
              <a:t>Thao</a:t>
            </a:r>
            <a:r>
              <a:rPr lang="en-US" sz="2800" b="1" dirty="0">
                <a:solidFill>
                  <a:srgbClr val="000000"/>
                </a:solidFill>
                <a:latin typeface="Times New Roman" pitchFamily="18" charset="0"/>
              </a:rPr>
              <a:t> </a:t>
            </a:r>
            <a:r>
              <a:rPr lang="en-US" sz="2800" b="1" dirty="0" err="1">
                <a:solidFill>
                  <a:srgbClr val="000000"/>
                </a:solidFill>
                <a:latin typeface="Times New Roman" pitchFamily="18" charset="0"/>
              </a:rPr>
              <a:t>tác</a:t>
            </a:r>
            <a:r>
              <a:rPr lang="en-US" sz="2800" b="1" dirty="0">
                <a:solidFill>
                  <a:srgbClr val="000000"/>
                </a:solidFill>
                <a:latin typeface="Times New Roman" pitchFamily="18" charset="0"/>
              </a:rPr>
              <a:t>: </a:t>
            </a:r>
            <a:r>
              <a:rPr lang="en-US" sz="2800" b="1" dirty="0" err="1">
                <a:solidFill>
                  <a:srgbClr val="0000FF"/>
                </a:solidFill>
                <a:latin typeface="Times New Roman" pitchFamily="18" charset="0"/>
              </a:rPr>
              <a:t>Đăng</a:t>
            </a:r>
            <a:r>
              <a:rPr lang="en-US" sz="2800" b="1" dirty="0">
                <a:solidFill>
                  <a:srgbClr val="0000FF"/>
                </a:solidFill>
                <a:latin typeface="Times New Roman" pitchFamily="18" charset="0"/>
              </a:rPr>
              <a:t> </a:t>
            </a:r>
            <a:r>
              <a:rPr lang="en-US" sz="2800" b="1" dirty="0" err="1">
                <a:solidFill>
                  <a:srgbClr val="0000FF"/>
                </a:solidFill>
                <a:latin typeface="Times New Roman" pitchFamily="18" charset="0"/>
              </a:rPr>
              <a:t>nhập</a:t>
            </a:r>
            <a:r>
              <a:rPr lang="en-US" sz="2800" b="1" dirty="0">
                <a:solidFill>
                  <a:srgbClr val="0000FF"/>
                </a:solidFill>
                <a:latin typeface="Times New Roman" pitchFamily="18" charset="0"/>
              </a:rPr>
              <a:t>, </a:t>
            </a:r>
            <a:r>
              <a:rPr lang="en-US" sz="2800" b="1" dirty="0" err="1">
                <a:solidFill>
                  <a:srgbClr val="0000FF"/>
                </a:solidFill>
                <a:latin typeface="Times New Roman" pitchFamily="18" charset="0"/>
              </a:rPr>
              <a:t>Đăng</a:t>
            </a:r>
            <a:r>
              <a:rPr lang="en-US" sz="2800" b="1" dirty="0">
                <a:solidFill>
                  <a:srgbClr val="0000FF"/>
                </a:solidFill>
                <a:latin typeface="Times New Roman" pitchFamily="18" charset="0"/>
              </a:rPr>
              <a:t> </a:t>
            </a:r>
            <a:r>
              <a:rPr lang="en-US" sz="2800" b="1" dirty="0" err="1">
                <a:solidFill>
                  <a:srgbClr val="0000FF"/>
                </a:solidFill>
                <a:latin typeface="Times New Roman" pitchFamily="18" charset="0"/>
              </a:rPr>
              <a:t>xuất</a:t>
            </a:r>
            <a:r>
              <a:rPr lang="en-US" sz="2800" b="1" dirty="0">
                <a:solidFill>
                  <a:srgbClr val="0000FF"/>
                </a:solidFill>
                <a:latin typeface="Times New Roman" pitchFamily="18" charset="0"/>
              </a:rPr>
              <a:t>, </a:t>
            </a:r>
            <a:r>
              <a:rPr lang="en-US" sz="2800" b="1" dirty="0" err="1">
                <a:solidFill>
                  <a:srgbClr val="0000FF"/>
                </a:solidFill>
                <a:latin typeface="Times New Roman" pitchFamily="18" charset="0"/>
              </a:rPr>
              <a:t>xem</a:t>
            </a:r>
            <a:r>
              <a:rPr lang="en-US" sz="2800" b="1" dirty="0">
                <a:solidFill>
                  <a:srgbClr val="0000FF"/>
                </a:solidFill>
                <a:latin typeface="Times New Roman" pitchFamily="18" charset="0"/>
              </a:rPr>
              <a:t>, </a:t>
            </a:r>
            <a:r>
              <a:rPr lang="en-US" sz="2800" b="1" dirty="0" err="1">
                <a:solidFill>
                  <a:srgbClr val="0000FF"/>
                </a:solidFill>
                <a:latin typeface="Times New Roman" pitchFamily="18" charset="0"/>
              </a:rPr>
              <a:t>soạn</a:t>
            </a:r>
            <a:r>
              <a:rPr lang="en-US" sz="2800" b="1" dirty="0">
                <a:solidFill>
                  <a:srgbClr val="0000FF"/>
                </a:solidFill>
                <a:latin typeface="Times New Roman" pitchFamily="18" charset="0"/>
              </a:rPr>
              <a:t>, </a:t>
            </a:r>
            <a:r>
              <a:rPr lang="en-US" sz="2800" b="1" dirty="0" err="1">
                <a:solidFill>
                  <a:srgbClr val="0000FF"/>
                </a:solidFill>
                <a:latin typeface="Times New Roman" pitchFamily="18" charset="0"/>
              </a:rPr>
              <a:t>gửi</a:t>
            </a:r>
            <a:r>
              <a:rPr lang="en-US" sz="2800" b="1" dirty="0">
                <a:solidFill>
                  <a:srgbClr val="0000FF"/>
                </a:solidFill>
                <a:latin typeface="Times New Roman" pitchFamily="18" charset="0"/>
              </a:rPr>
              <a:t> </a:t>
            </a:r>
            <a:r>
              <a:rPr lang="en-US" sz="2800" b="1" dirty="0" err="1">
                <a:solidFill>
                  <a:srgbClr val="0000FF"/>
                </a:solidFill>
                <a:latin typeface="Times New Roman" pitchFamily="18" charset="0"/>
              </a:rPr>
              <a:t>thư</a:t>
            </a:r>
            <a:r>
              <a:rPr lang="en-US" sz="2800" b="1" dirty="0">
                <a:solidFill>
                  <a:srgbClr val="0000FF"/>
                </a:solidFill>
                <a:latin typeface="Times New Roman" pitchFamily="18" charset="0"/>
              </a:rPr>
              <a:t> </a:t>
            </a:r>
            <a:r>
              <a:rPr lang="en-US" sz="2800" b="1" dirty="0" err="1">
                <a:solidFill>
                  <a:srgbClr val="0000FF"/>
                </a:solidFill>
                <a:latin typeface="Times New Roman" pitchFamily="18" charset="0"/>
              </a:rPr>
              <a:t>điện</a:t>
            </a:r>
            <a:r>
              <a:rPr lang="en-US" sz="2800" b="1" dirty="0">
                <a:solidFill>
                  <a:srgbClr val="0000FF"/>
                </a:solidFill>
                <a:latin typeface="Times New Roman" pitchFamily="18" charset="0"/>
              </a:rPr>
              <a:t> </a:t>
            </a:r>
            <a:r>
              <a:rPr lang="en-US" sz="2800" b="1" dirty="0" err="1">
                <a:solidFill>
                  <a:srgbClr val="0000FF"/>
                </a:solidFill>
                <a:latin typeface="Times New Roman" pitchFamily="18" charset="0"/>
              </a:rPr>
              <a:t>tử</a:t>
            </a:r>
            <a:endParaRPr lang="en-US" sz="2800" b="1" dirty="0">
              <a:solidFill>
                <a:srgbClr val="000000"/>
              </a:solidFill>
              <a:latin typeface="Times New Roman" pitchFamily="18" charset="0"/>
            </a:endParaRPr>
          </a:p>
          <a:p>
            <a:pPr marL="514350" indent="-514350">
              <a:lnSpc>
                <a:spcPct val="150000"/>
              </a:lnSpc>
              <a:buFontTx/>
              <a:buAutoNum type="arabicPeriod"/>
            </a:pPr>
            <a:r>
              <a:rPr lang="en-US" sz="2800" b="1" dirty="0" err="1">
                <a:solidFill>
                  <a:srgbClr val="000000"/>
                </a:solidFill>
                <a:latin typeface="Times New Roman" pitchFamily="18" charset="0"/>
              </a:rPr>
              <a:t>Thao</a:t>
            </a:r>
            <a:r>
              <a:rPr lang="en-US" sz="2800" b="1" dirty="0">
                <a:solidFill>
                  <a:srgbClr val="000000"/>
                </a:solidFill>
                <a:latin typeface="Times New Roman" pitchFamily="18" charset="0"/>
              </a:rPr>
              <a:t> </a:t>
            </a:r>
            <a:r>
              <a:rPr lang="en-US" sz="2800" b="1" dirty="0" err="1">
                <a:solidFill>
                  <a:srgbClr val="000000"/>
                </a:solidFill>
                <a:latin typeface="Times New Roman" pitchFamily="18" charset="0"/>
              </a:rPr>
              <a:t>tác</a:t>
            </a:r>
            <a:r>
              <a:rPr lang="en-US" sz="2800" b="1" dirty="0">
                <a:solidFill>
                  <a:srgbClr val="000000"/>
                </a:solidFill>
                <a:latin typeface="Times New Roman" pitchFamily="18" charset="0"/>
              </a:rPr>
              <a:t>: </a:t>
            </a:r>
            <a:r>
              <a:rPr lang="en-US" sz="2800" b="1" dirty="0" err="1">
                <a:solidFill>
                  <a:srgbClr val="0000FF"/>
                </a:solidFill>
                <a:latin typeface="Times New Roman" pitchFamily="18" charset="0"/>
              </a:rPr>
              <a:t>Gửi</a:t>
            </a:r>
            <a:r>
              <a:rPr lang="en-US" sz="2800" b="1" dirty="0">
                <a:solidFill>
                  <a:srgbClr val="0000FF"/>
                </a:solidFill>
                <a:latin typeface="Times New Roman" pitchFamily="18" charset="0"/>
              </a:rPr>
              <a:t> </a:t>
            </a:r>
            <a:r>
              <a:rPr lang="en-US" sz="2800" b="1" dirty="0" err="1">
                <a:solidFill>
                  <a:srgbClr val="0000FF"/>
                </a:solidFill>
                <a:latin typeface="Times New Roman" pitchFamily="18" charset="0"/>
              </a:rPr>
              <a:t>thư</a:t>
            </a:r>
            <a:r>
              <a:rPr lang="en-US" sz="2800" b="1" dirty="0">
                <a:solidFill>
                  <a:srgbClr val="0000FF"/>
                </a:solidFill>
                <a:latin typeface="Times New Roman" pitchFamily="18" charset="0"/>
              </a:rPr>
              <a:t> </a:t>
            </a:r>
            <a:r>
              <a:rPr lang="en-US" sz="2800" b="1" dirty="0" err="1">
                <a:solidFill>
                  <a:srgbClr val="0000FF"/>
                </a:solidFill>
                <a:latin typeface="Times New Roman" pitchFamily="18" charset="0"/>
              </a:rPr>
              <a:t>điện</a:t>
            </a:r>
            <a:r>
              <a:rPr lang="en-US" sz="2800" b="1" dirty="0">
                <a:solidFill>
                  <a:srgbClr val="0000FF"/>
                </a:solidFill>
                <a:latin typeface="Times New Roman" pitchFamily="18" charset="0"/>
              </a:rPr>
              <a:t> </a:t>
            </a:r>
            <a:r>
              <a:rPr lang="en-US" sz="2800" b="1" dirty="0" err="1">
                <a:solidFill>
                  <a:srgbClr val="0000FF"/>
                </a:solidFill>
                <a:latin typeface="Times New Roman" pitchFamily="18" charset="0"/>
              </a:rPr>
              <a:t>tử</a:t>
            </a:r>
            <a:r>
              <a:rPr lang="en-US" sz="2800" b="1" dirty="0">
                <a:solidFill>
                  <a:srgbClr val="0000FF"/>
                </a:solidFill>
                <a:latin typeface="Times New Roman" pitchFamily="18" charset="0"/>
              </a:rPr>
              <a:t> </a:t>
            </a:r>
            <a:r>
              <a:rPr lang="en-US" sz="2800" b="1" dirty="0" err="1">
                <a:solidFill>
                  <a:srgbClr val="0000FF"/>
                </a:solidFill>
                <a:latin typeface="Times New Roman" pitchFamily="18" charset="0"/>
              </a:rPr>
              <a:t>có</a:t>
            </a:r>
            <a:r>
              <a:rPr lang="en-US" sz="2800" b="1" dirty="0">
                <a:solidFill>
                  <a:srgbClr val="0000FF"/>
                </a:solidFill>
                <a:latin typeface="Times New Roman" pitchFamily="18" charset="0"/>
              </a:rPr>
              <a:t> </a:t>
            </a:r>
            <a:r>
              <a:rPr lang="en-US" sz="2800" b="1" dirty="0" err="1">
                <a:solidFill>
                  <a:srgbClr val="0000FF"/>
                </a:solidFill>
                <a:latin typeface="Times New Roman" pitchFamily="18" charset="0"/>
              </a:rPr>
              <a:t>tệp</a:t>
            </a:r>
            <a:r>
              <a:rPr lang="en-US" sz="2800" b="1" dirty="0">
                <a:solidFill>
                  <a:srgbClr val="0000FF"/>
                </a:solidFill>
                <a:latin typeface="Times New Roman" pitchFamily="18" charset="0"/>
              </a:rPr>
              <a:t> </a:t>
            </a:r>
            <a:r>
              <a:rPr lang="en-US" sz="2800" b="1" dirty="0" err="1">
                <a:solidFill>
                  <a:srgbClr val="0000FF"/>
                </a:solidFill>
                <a:latin typeface="Times New Roman" pitchFamily="18" charset="0"/>
              </a:rPr>
              <a:t>đính</a:t>
            </a:r>
            <a:r>
              <a:rPr lang="en-US" sz="2800" b="1" dirty="0">
                <a:solidFill>
                  <a:srgbClr val="0000FF"/>
                </a:solidFill>
                <a:latin typeface="Times New Roman" pitchFamily="18" charset="0"/>
              </a:rPr>
              <a:t> </a:t>
            </a:r>
            <a:r>
              <a:rPr lang="en-US" sz="2800" b="1" dirty="0" err="1">
                <a:solidFill>
                  <a:srgbClr val="0000FF"/>
                </a:solidFill>
                <a:latin typeface="Times New Roman" pitchFamily="18" charset="0"/>
              </a:rPr>
              <a:t>kèm</a:t>
            </a:r>
            <a:r>
              <a:rPr lang="en-US" sz="2800" b="1" dirty="0">
                <a:solidFill>
                  <a:srgbClr val="0000FF"/>
                </a:solidFill>
                <a:latin typeface="Times New Roman" pitchFamily="18" charset="0"/>
              </a:rPr>
              <a:t> </a:t>
            </a:r>
          </a:p>
        </p:txBody>
      </p:sp>
    </p:spTree>
    <p:extLst>
      <p:ext uri="{BB962C8B-B14F-4D97-AF65-F5344CB8AC3E}">
        <p14:creationId xmlns:p14="http://schemas.microsoft.com/office/powerpoint/2010/main" val="342176807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 name="Rectangle 2"/>
          <p:cNvSpPr txBox="1">
            <a:spLocks noChangeArrowheads="1"/>
          </p:cNvSpPr>
          <p:nvPr/>
        </p:nvSpPr>
        <p:spPr>
          <a:xfrm>
            <a:off x="4775135" y="266364"/>
            <a:ext cx="2379301" cy="609600"/>
          </a:xfrm>
          <a:prstGeom prst="rect">
            <a:avLst/>
          </a:prstGeom>
          <a:solidFill>
            <a:srgbClr val="FFC000"/>
          </a:solidFill>
        </p:spPr>
        <p:txBody>
          <a:bodyPr/>
          <a:lstStyle>
            <a:lvl1pPr algn="ctr" rtl="0" eaLnBrk="0" fontAlgn="base" hangingPunct="0">
              <a:spcBef>
                <a:spcPct val="0"/>
              </a:spcBef>
              <a:spcAft>
                <a:spcPct val="0"/>
              </a:spcAft>
              <a:defRPr sz="4400">
                <a:solidFill>
                  <a:schemeClr val="tx2"/>
                </a:solidFill>
                <a:latin typeface="Times New Roman" pitchFamily="18" charset="0"/>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vi-VN" sz="3200" b="1" kern="0">
                <a:solidFill>
                  <a:schemeClr val="tx1"/>
                </a:solidFill>
              </a:rPr>
              <a:t>DẶN DÒ</a:t>
            </a:r>
          </a:p>
        </p:txBody>
      </p:sp>
      <p:sp>
        <p:nvSpPr>
          <p:cNvPr id="4" name="Rectangle 3"/>
          <p:cNvSpPr/>
          <p:nvPr/>
        </p:nvSpPr>
        <p:spPr>
          <a:xfrm>
            <a:off x="927652" y="1385645"/>
            <a:ext cx="11118574" cy="2554545"/>
          </a:xfrm>
          <a:prstGeom prst="rect">
            <a:avLst/>
          </a:prstGeom>
        </p:spPr>
        <p:txBody>
          <a:bodyPr wrap="square">
            <a:spAutoFit/>
          </a:bodyPr>
          <a:lstStyle/>
          <a:p>
            <a:pPr algn="just">
              <a:defRPr/>
            </a:pPr>
            <a:r>
              <a:rPr lang="en-US" sz="3200" dirty="0">
                <a:latin typeface="Time New Roman"/>
                <a:cs typeface="Times New Roman" pitchFamily="18" charset="0"/>
                <a:sym typeface="Wingdings"/>
              </a:rPr>
              <a:t>- </a:t>
            </a:r>
            <a:r>
              <a:rPr lang="en-US" sz="3200" dirty="0" err="1">
                <a:latin typeface="Time New Roman"/>
                <a:cs typeface="Times New Roman" pitchFamily="18" charset="0"/>
              </a:rPr>
              <a:t>Về</a:t>
            </a:r>
            <a:r>
              <a:rPr lang="en-US" sz="3200" dirty="0">
                <a:latin typeface="Time New Roman"/>
                <a:cs typeface="Times New Roman" pitchFamily="18" charset="0"/>
              </a:rPr>
              <a:t> </a:t>
            </a:r>
            <a:r>
              <a:rPr lang="en-US" sz="3200" dirty="0" err="1">
                <a:latin typeface="Time New Roman"/>
                <a:cs typeface="Times New Roman" pitchFamily="18" charset="0"/>
              </a:rPr>
              <a:t>nhà</a:t>
            </a:r>
            <a:r>
              <a:rPr lang="en-US" sz="3200" dirty="0">
                <a:latin typeface="Time New Roman"/>
                <a:cs typeface="Times New Roman" pitchFamily="18" charset="0"/>
              </a:rPr>
              <a:t> </a:t>
            </a:r>
            <a:r>
              <a:rPr lang="en-US" sz="3200" dirty="0" err="1">
                <a:latin typeface="Time New Roman"/>
                <a:cs typeface="Times New Roman" pitchFamily="18" charset="0"/>
              </a:rPr>
              <a:t>xem</a:t>
            </a:r>
            <a:r>
              <a:rPr lang="en-US" sz="3200" dirty="0">
                <a:latin typeface="Time New Roman"/>
                <a:cs typeface="Times New Roman" pitchFamily="18" charset="0"/>
              </a:rPr>
              <a:t> </a:t>
            </a:r>
            <a:r>
              <a:rPr lang="en-US" sz="3200" dirty="0" err="1">
                <a:latin typeface="Time New Roman"/>
                <a:cs typeface="Times New Roman" pitchFamily="18" charset="0"/>
              </a:rPr>
              <a:t>lại</a:t>
            </a:r>
            <a:r>
              <a:rPr lang="en-US" sz="3200" dirty="0">
                <a:latin typeface="Time New Roman"/>
                <a:cs typeface="Times New Roman" pitchFamily="18" charset="0"/>
              </a:rPr>
              <a:t> </a:t>
            </a:r>
            <a:r>
              <a:rPr lang="en-US" sz="3200" dirty="0" err="1">
                <a:latin typeface="Time New Roman"/>
                <a:cs typeface="Times New Roman" pitchFamily="18" charset="0"/>
              </a:rPr>
              <a:t>bài</a:t>
            </a:r>
            <a:r>
              <a:rPr lang="en-US" sz="3200" dirty="0">
                <a:latin typeface="Time New Roman"/>
                <a:cs typeface="Times New Roman" pitchFamily="18" charset="0"/>
              </a:rPr>
              <a:t>: </a:t>
            </a:r>
            <a:r>
              <a:rPr lang="en-US" sz="3200" dirty="0" err="1">
                <a:latin typeface="Time New Roman"/>
                <a:cs typeface="Times New Roman" pitchFamily="18" charset="0"/>
              </a:rPr>
              <a:t>Thư</a:t>
            </a:r>
            <a:r>
              <a:rPr lang="en-US" sz="3200" dirty="0">
                <a:latin typeface="Time New Roman"/>
                <a:cs typeface="Times New Roman" pitchFamily="18" charset="0"/>
              </a:rPr>
              <a:t> </a:t>
            </a:r>
            <a:r>
              <a:rPr lang="en-US" sz="3200" dirty="0" err="1">
                <a:latin typeface="Time New Roman"/>
                <a:cs typeface="Times New Roman" pitchFamily="18" charset="0"/>
              </a:rPr>
              <a:t>điện</a:t>
            </a:r>
            <a:r>
              <a:rPr lang="en-US" sz="3200" dirty="0">
                <a:latin typeface="Time New Roman"/>
                <a:cs typeface="Times New Roman" pitchFamily="18" charset="0"/>
              </a:rPr>
              <a:t> </a:t>
            </a:r>
            <a:r>
              <a:rPr lang="en-US" sz="3200" dirty="0" err="1">
                <a:latin typeface="Time New Roman"/>
                <a:cs typeface="Times New Roman" pitchFamily="18" charset="0"/>
              </a:rPr>
              <a:t>tử</a:t>
            </a:r>
            <a:endParaRPr lang="en-US" sz="3200" dirty="0">
              <a:latin typeface="Time New Roman"/>
              <a:cs typeface="Times New Roman" pitchFamily="18" charset="0"/>
            </a:endParaRPr>
          </a:p>
          <a:p>
            <a:r>
              <a:rPr lang="nl-NL" sz="3200" dirty="0">
                <a:latin typeface="Time New Roman"/>
              </a:rPr>
              <a:t>Mỗi học sinh hoàn thiện cho mình các thao tác tạo tài khoản thư điện tử, cách đăng nhập, soạn, gửi, đăng xuất khỏi tài khoản.</a:t>
            </a:r>
            <a:endParaRPr lang="en-US" sz="3200" dirty="0">
              <a:latin typeface="Time New Roman"/>
            </a:endParaRPr>
          </a:p>
          <a:p>
            <a:pPr algn="just">
              <a:defRPr/>
            </a:pPr>
            <a:r>
              <a:rPr lang="en-US" sz="3200" dirty="0">
                <a:latin typeface="Time New Roman"/>
                <a:cs typeface="Times New Roman" pitchFamily="18" charset="0"/>
              </a:rPr>
              <a:t>- </a:t>
            </a:r>
            <a:r>
              <a:rPr lang="en-US" sz="3200" dirty="0" err="1">
                <a:latin typeface="Time New Roman"/>
                <a:cs typeface="Times New Roman" pitchFamily="18" charset="0"/>
              </a:rPr>
              <a:t>Chuẩn</a:t>
            </a:r>
            <a:r>
              <a:rPr lang="en-US" sz="3200" dirty="0">
                <a:latin typeface="Time New Roman"/>
                <a:cs typeface="Times New Roman" pitchFamily="18" charset="0"/>
              </a:rPr>
              <a:t> </a:t>
            </a:r>
            <a:r>
              <a:rPr lang="en-US" sz="3200" dirty="0" err="1">
                <a:latin typeface="Time New Roman"/>
                <a:cs typeface="Times New Roman" pitchFamily="18" charset="0"/>
              </a:rPr>
              <a:t>bị</a:t>
            </a:r>
            <a:r>
              <a:rPr lang="en-US" sz="3200" dirty="0">
                <a:latin typeface="Time New Roman"/>
                <a:cs typeface="Times New Roman" pitchFamily="18" charset="0"/>
              </a:rPr>
              <a:t> </a:t>
            </a:r>
            <a:r>
              <a:rPr lang="en-US" sz="3200" dirty="0" err="1">
                <a:latin typeface="Time New Roman"/>
                <a:cs typeface="Times New Roman" pitchFamily="18" charset="0"/>
              </a:rPr>
              <a:t>bài</a:t>
            </a:r>
            <a:r>
              <a:rPr lang="en-US" sz="3200" dirty="0">
                <a:latin typeface="Time New Roman"/>
                <a:cs typeface="Times New Roman" pitchFamily="18" charset="0"/>
              </a:rPr>
              <a:t> </a:t>
            </a:r>
            <a:r>
              <a:rPr lang="en-US" sz="3200" dirty="0" err="1">
                <a:latin typeface="Time New Roman"/>
                <a:cs typeface="Times New Roman" pitchFamily="18" charset="0"/>
              </a:rPr>
              <a:t>cho</a:t>
            </a:r>
            <a:r>
              <a:rPr lang="en-US" sz="3200" dirty="0">
                <a:latin typeface="Time New Roman"/>
                <a:cs typeface="Times New Roman" pitchFamily="18" charset="0"/>
              </a:rPr>
              <a:t> </a:t>
            </a:r>
            <a:r>
              <a:rPr lang="en-US" sz="3200" dirty="0" err="1">
                <a:latin typeface="Time New Roman"/>
                <a:cs typeface="Times New Roman" pitchFamily="18" charset="0"/>
              </a:rPr>
              <a:t>tiết</a:t>
            </a:r>
            <a:r>
              <a:rPr lang="en-US" sz="3200" dirty="0">
                <a:latin typeface="Time New Roman"/>
                <a:cs typeface="Times New Roman" pitchFamily="18" charset="0"/>
              </a:rPr>
              <a:t> </a:t>
            </a:r>
            <a:r>
              <a:rPr lang="en-US" sz="3200" dirty="0" err="1">
                <a:latin typeface="Time New Roman"/>
                <a:cs typeface="Times New Roman" pitchFamily="18" charset="0"/>
              </a:rPr>
              <a:t>sau</a:t>
            </a:r>
            <a:r>
              <a:rPr lang="en-US" sz="3200" dirty="0">
                <a:latin typeface="Time New Roman"/>
                <a:cs typeface="Times New Roman" pitchFamily="18" charset="0"/>
              </a:rPr>
              <a:t>: </a:t>
            </a:r>
            <a:r>
              <a:rPr lang="en-US" sz="3200" dirty="0" err="1">
                <a:latin typeface="Time New Roman"/>
                <a:cs typeface="Times New Roman" pitchFamily="18" charset="0"/>
              </a:rPr>
              <a:t>Ôn</a:t>
            </a:r>
            <a:r>
              <a:rPr lang="en-US" sz="3200" dirty="0">
                <a:latin typeface="Time New Roman"/>
                <a:cs typeface="Times New Roman" pitchFamily="18" charset="0"/>
              </a:rPr>
              <a:t> </a:t>
            </a:r>
            <a:r>
              <a:rPr lang="en-US" sz="3200" dirty="0" err="1">
                <a:latin typeface="Time New Roman"/>
                <a:cs typeface="Times New Roman" pitchFamily="18" charset="0"/>
              </a:rPr>
              <a:t>tập</a:t>
            </a:r>
            <a:r>
              <a:rPr lang="en-US" sz="3200" dirty="0">
                <a:latin typeface="Time New Roman"/>
                <a:cs typeface="Times New Roman" pitchFamily="18" charset="0"/>
              </a:rPr>
              <a:t> </a:t>
            </a:r>
            <a:r>
              <a:rPr lang="en-US" sz="3200" dirty="0" err="1">
                <a:latin typeface="Time New Roman"/>
                <a:cs typeface="Times New Roman" pitchFamily="18" charset="0"/>
              </a:rPr>
              <a:t>học</a:t>
            </a:r>
            <a:r>
              <a:rPr lang="en-US" sz="3200" dirty="0">
                <a:latin typeface="Time New Roman"/>
                <a:cs typeface="Times New Roman" pitchFamily="18" charset="0"/>
              </a:rPr>
              <a:t> </a:t>
            </a:r>
            <a:r>
              <a:rPr lang="en-US" sz="3200" dirty="0" err="1">
                <a:latin typeface="Time New Roman"/>
                <a:cs typeface="Times New Roman" pitchFamily="18" charset="0"/>
              </a:rPr>
              <a:t>kỳ</a:t>
            </a:r>
            <a:r>
              <a:rPr lang="en-US" sz="3200" dirty="0">
                <a:latin typeface="Time New Roman"/>
                <a:cs typeface="Times New Roman" pitchFamily="18" charset="0"/>
              </a:rPr>
              <a:t> I</a:t>
            </a:r>
          </a:p>
        </p:txBody>
      </p:sp>
    </p:spTree>
    <p:extLst>
      <p:ext uri="{BB962C8B-B14F-4D97-AF65-F5344CB8AC3E}">
        <p14:creationId xmlns:p14="http://schemas.microsoft.com/office/powerpoint/2010/main" val="31671626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Oval 8"/>
          <p:cNvSpPr/>
          <p:nvPr/>
        </p:nvSpPr>
        <p:spPr>
          <a:xfrm>
            <a:off x="3939219" y="163837"/>
            <a:ext cx="503011" cy="494325"/>
          </a:xfrm>
          <a:prstGeom prst="ellipse">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defTabSz="685800" eaLnBrk="1" fontAlgn="auto" hangingPunct="1">
              <a:spcBef>
                <a:spcPts val="0"/>
              </a:spcBef>
              <a:spcAft>
                <a:spcPts val="0"/>
              </a:spcAft>
            </a:pPr>
            <a:r>
              <a:rPr lang="en-US" sz="2400" b="1">
                <a:solidFill>
                  <a:prstClr val="white"/>
                </a:solidFill>
                <a:latin typeface="Times New Roman" pitchFamily="18" charset="0"/>
                <a:cs typeface="Times New Roman" pitchFamily="18" charset="0"/>
              </a:rPr>
              <a:t>1</a:t>
            </a:r>
          </a:p>
        </p:txBody>
      </p:sp>
      <p:sp>
        <p:nvSpPr>
          <p:cNvPr id="13" name="TextBox 4"/>
          <p:cNvSpPr txBox="1">
            <a:spLocks noChangeArrowheads="1"/>
          </p:cNvSpPr>
          <p:nvPr/>
        </p:nvSpPr>
        <p:spPr bwMode="auto">
          <a:xfrm>
            <a:off x="903037" y="940636"/>
            <a:ext cx="10679364" cy="584775"/>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Quan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sát</a:t>
            </a:r>
            <a:r>
              <a:rPr kumimoji="0" lang="en-US" sz="32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ba</a:t>
            </a:r>
            <a:r>
              <a:rPr kumimoji="0" lang="en-US" sz="32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hình</a:t>
            </a:r>
            <a:r>
              <a:rPr kumimoji="0" lang="en-US" sz="32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ảnh</a:t>
            </a:r>
            <a:r>
              <a:rPr kumimoji="0" lang="en-US" sz="32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sau</a:t>
            </a:r>
            <a:r>
              <a:rPr kumimoji="0" lang="en-US" sz="32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a:t>
            </a:r>
            <a:endParaRPr lang="en-US" sz="3200" b="1" dirty="0">
              <a:solidFill>
                <a:srgbClr val="7030A0"/>
              </a:solidFill>
              <a:latin typeface="Times New Roman" panose="02020603050405020304" pitchFamily="18" charset="0"/>
              <a:cs typeface="Times New Roman" panose="02020603050405020304" pitchFamily="18" charset="0"/>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2130427928"/>
              </p:ext>
            </p:extLst>
          </p:nvPr>
        </p:nvGraphicFramePr>
        <p:xfrm>
          <a:off x="1119086" y="1651541"/>
          <a:ext cx="2971957" cy="3227795"/>
        </p:xfrm>
        <a:graphic>
          <a:graphicData uri="http://schemas.openxmlformats.org/presentationml/2006/ole">
            <mc:AlternateContent xmlns:mc="http://schemas.openxmlformats.org/markup-compatibility/2006">
              <mc:Choice xmlns:v="urn:schemas-microsoft-com:vml" Requires="v">
                <p:oleObj name="Bitmap Image" r:id="rId2" imgW="2467319" imgH="2619048" progId="Paint.Picture">
                  <p:embed/>
                </p:oleObj>
              </mc:Choice>
              <mc:Fallback>
                <p:oleObj name="Bitmap Image" r:id="rId2" imgW="2467319" imgH="2619048" progId="Paint.Picture">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086" y="1651541"/>
                        <a:ext cx="2971957" cy="3227795"/>
                      </a:xfrm>
                      <a:prstGeom prst="rect">
                        <a:avLst/>
                      </a:prstGeom>
                      <a:noFill/>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3956695561"/>
              </p:ext>
            </p:extLst>
          </p:nvPr>
        </p:nvGraphicFramePr>
        <p:xfrm>
          <a:off x="4601254" y="1637556"/>
          <a:ext cx="3380942" cy="3184821"/>
        </p:xfrm>
        <a:graphic>
          <a:graphicData uri="http://schemas.openxmlformats.org/presentationml/2006/ole">
            <mc:AlternateContent xmlns:mc="http://schemas.openxmlformats.org/markup-compatibility/2006">
              <mc:Choice xmlns:v="urn:schemas-microsoft-com:vml" Requires="v">
                <p:oleObj name="Bitmap Image" r:id="rId4" imgW="3323810" imgH="2495238" progId="Paint.Picture">
                  <p:embed/>
                </p:oleObj>
              </mc:Choice>
              <mc:Fallback>
                <p:oleObj name="Bitmap Image" r:id="rId4" imgW="3323810" imgH="2495238" progId="Paint.Picture">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1254" y="1637556"/>
                        <a:ext cx="3380942" cy="3184821"/>
                      </a:xfrm>
                      <a:prstGeom prst="rect">
                        <a:avLst/>
                      </a:prstGeom>
                      <a:noFill/>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4081016474"/>
              </p:ext>
            </p:extLst>
          </p:nvPr>
        </p:nvGraphicFramePr>
        <p:xfrm>
          <a:off x="8334235" y="1648496"/>
          <a:ext cx="3495509" cy="3187208"/>
        </p:xfrm>
        <a:graphic>
          <a:graphicData uri="http://schemas.openxmlformats.org/presentationml/2006/ole">
            <mc:AlternateContent xmlns:mc="http://schemas.openxmlformats.org/markup-compatibility/2006">
              <mc:Choice xmlns:v="urn:schemas-microsoft-com:vml" Requires="v">
                <p:oleObj name="Bitmap Image" r:id="rId6" imgW="3095238" imgH="2580952" progId="Paint.Picture">
                  <p:embed/>
                </p:oleObj>
              </mc:Choice>
              <mc:Fallback>
                <p:oleObj name="Bitmap Image" r:id="rId6" imgW="3095238" imgH="2580952" progId="Paint.Picture">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34235" y="1648496"/>
                        <a:ext cx="3495509" cy="3187208"/>
                      </a:xfrm>
                      <a:prstGeom prst="rect">
                        <a:avLst/>
                      </a:prstGeom>
                      <a:noFill/>
                    </p:spPr>
                  </p:pic>
                </p:oleObj>
              </mc:Fallback>
            </mc:AlternateContent>
          </a:graphicData>
        </a:graphic>
      </p:graphicFrame>
      <p:sp>
        <p:nvSpPr>
          <p:cNvPr id="19" name="Rectangle 6"/>
          <p:cNvSpPr>
            <a:spLocks noChangeArrowheads="1"/>
          </p:cNvSpPr>
          <p:nvPr/>
        </p:nvSpPr>
        <p:spPr bwMode="auto">
          <a:xfrm>
            <a:off x="2025748" y="742530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1" name="TextBox 20"/>
          <p:cNvSpPr txBox="1"/>
          <p:nvPr/>
        </p:nvSpPr>
        <p:spPr>
          <a:xfrm>
            <a:off x="4601254" y="146989"/>
            <a:ext cx="2740072" cy="58477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defTabSz="685800" eaLnBrk="1" fontAlgn="auto" hangingPunct="1">
              <a:spcBef>
                <a:spcPts val="0"/>
              </a:spcBef>
              <a:spcAft>
                <a:spcPts val="0"/>
              </a:spcAft>
              <a:defRPr/>
            </a:pPr>
            <a:r>
              <a:rPr lang="en-US" sz="3200" b="1" kern="0">
                <a:solidFill>
                  <a:srgbClr val="002060"/>
                </a:solidFill>
                <a:latin typeface="Times New Roman" pitchFamily="18" charset="0"/>
                <a:cs typeface="Times New Roman" pitchFamily="18" charset="0"/>
              </a:rPr>
              <a:t>KHỞI ĐỘNG</a:t>
            </a:r>
          </a:p>
        </p:txBody>
      </p:sp>
      <p:sp>
        <p:nvSpPr>
          <p:cNvPr id="3" name="Rectangle 2"/>
          <p:cNvSpPr/>
          <p:nvPr/>
        </p:nvSpPr>
        <p:spPr>
          <a:xfrm>
            <a:off x="2025748" y="5120617"/>
            <a:ext cx="6593472" cy="523220"/>
          </a:xfrm>
          <a:prstGeom prst="rect">
            <a:avLst/>
          </a:prstGeom>
        </p:spPr>
        <p:txBody>
          <a:bodyPr wrap="none">
            <a:spAutoFit/>
          </a:bodyPr>
          <a:lstStyle/>
          <a:p>
            <a:pPr algn="ctr"/>
            <a:r>
              <a:rPr lang="pt-BR" sz="2800" b="1" dirty="0">
                <a:latin typeface="Time New Roman"/>
              </a:rPr>
              <a:t>Ba hình ảnh trên cho em biết điều gì?</a:t>
            </a:r>
            <a:endParaRPr lang="en-US" sz="2800" dirty="0">
              <a:latin typeface="Time New Roman"/>
            </a:endParaRPr>
          </a:p>
        </p:txBody>
      </p:sp>
    </p:spTree>
    <p:extLst>
      <p:ext uri="{BB962C8B-B14F-4D97-AF65-F5344CB8AC3E}">
        <p14:creationId xmlns:p14="http://schemas.microsoft.com/office/powerpoint/2010/main" val="3715661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10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par>
                          <p:cTn id="21" fill="hold">
                            <p:stCondLst>
                              <p:cond delay="500"/>
                            </p:stCondLst>
                            <p:childTnLst>
                              <p:par>
                                <p:cTn id="22" presetID="16" presetClass="entr" presetSubtype="21"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par>
                          <p:cTn id="25" fill="hold">
                            <p:stCondLst>
                              <p:cond delay="1000"/>
                            </p:stCondLst>
                            <p:childTnLst>
                              <p:par>
                                <p:cTn id="26" presetID="16" presetClass="entr" presetSubtype="21"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barn(inVertical)">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P spid="21" grpId="0"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3545690141"/>
              </p:ext>
            </p:extLst>
          </p:nvPr>
        </p:nvGraphicFramePr>
        <p:xfrm>
          <a:off x="324050" y="867845"/>
          <a:ext cx="3621975" cy="3227795"/>
        </p:xfrm>
        <a:graphic>
          <a:graphicData uri="http://schemas.openxmlformats.org/presentationml/2006/ole">
            <mc:AlternateContent xmlns:mc="http://schemas.openxmlformats.org/markup-compatibility/2006">
              <mc:Choice xmlns:v="urn:schemas-microsoft-com:vml" Requires="v">
                <p:oleObj name="Bitmap Image" r:id="rId2" imgW="2467319" imgH="2619048" progId="Paint.Picture">
                  <p:embed/>
                </p:oleObj>
              </mc:Choice>
              <mc:Fallback>
                <p:oleObj name="Bitmap Image" r:id="rId2" imgW="2467319" imgH="2619048" progId="Paint.Picture">
                  <p:embed/>
                  <p:pic>
                    <p:nvPicPr>
                      <p:cNvPr id="14" name="Object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050" y="867845"/>
                        <a:ext cx="3621975" cy="3227795"/>
                      </a:xfrm>
                      <a:prstGeom prst="rect">
                        <a:avLst/>
                      </a:prstGeom>
                      <a:noFill/>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1707080826"/>
              </p:ext>
            </p:extLst>
          </p:nvPr>
        </p:nvGraphicFramePr>
        <p:xfrm>
          <a:off x="4273168" y="853860"/>
          <a:ext cx="3263590" cy="3184821"/>
        </p:xfrm>
        <a:graphic>
          <a:graphicData uri="http://schemas.openxmlformats.org/presentationml/2006/ole">
            <mc:AlternateContent xmlns:mc="http://schemas.openxmlformats.org/markup-compatibility/2006">
              <mc:Choice xmlns:v="urn:schemas-microsoft-com:vml" Requires="v">
                <p:oleObj name="Bitmap Image" r:id="rId4" imgW="3323810" imgH="2495238" progId="Paint.Picture">
                  <p:embed/>
                </p:oleObj>
              </mc:Choice>
              <mc:Fallback>
                <p:oleObj name="Bitmap Image" r:id="rId4" imgW="3323810" imgH="2495238" progId="Paint.Picture">
                  <p:embed/>
                  <p:pic>
                    <p:nvPicPr>
                      <p:cNvPr id="15"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3168" y="853860"/>
                        <a:ext cx="3263590" cy="3184821"/>
                      </a:xfrm>
                      <a:prstGeom prst="rect">
                        <a:avLst/>
                      </a:prstGeom>
                      <a:noFill/>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617552548"/>
              </p:ext>
            </p:extLst>
          </p:nvPr>
        </p:nvGraphicFramePr>
        <p:xfrm>
          <a:off x="8091536" y="741715"/>
          <a:ext cx="3449487" cy="3310293"/>
        </p:xfrm>
        <a:graphic>
          <a:graphicData uri="http://schemas.openxmlformats.org/presentationml/2006/ole">
            <mc:AlternateContent xmlns:mc="http://schemas.openxmlformats.org/markup-compatibility/2006">
              <mc:Choice xmlns:v="urn:schemas-microsoft-com:vml" Requires="v">
                <p:oleObj name="Bitmap Image" r:id="rId6" imgW="3095238" imgH="2580952" progId="Paint.Picture">
                  <p:embed/>
                </p:oleObj>
              </mc:Choice>
              <mc:Fallback>
                <p:oleObj name="Bitmap Image" r:id="rId6" imgW="3095238" imgH="2580952" progId="Paint.Picture">
                  <p:embed/>
                  <p:pic>
                    <p:nvPicPr>
                      <p:cNvPr id="16" name="Object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91536" y="741715"/>
                        <a:ext cx="3449487" cy="3310293"/>
                      </a:xfrm>
                      <a:prstGeom prst="rect">
                        <a:avLst/>
                      </a:prstGeom>
                      <a:noFill/>
                    </p:spPr>
                  </p:pic>
                </p:oleObj>
              </mc:Fallback>
            </mc:AlternateContent>
          </a:graphicData>
        </a:graphic>
      </p:graphicFrame>
      <p:sp>
        <p:nvSpPr>
          <p:cNvPr id="6" name="TextBox 4"/>
          <p:cNvSpPr txBox="1">
            <a:spLocks noChangeArrowheads="1"/>
          </p:cNvSpPr>
          <p:nvPr/>
        </p:nvSpPr>
        <p:spPr bwMode="auto">
          <a:xfrm>
            <a:off x="0" y="4269197"/>
            <a:ext cx="3916953" cy="523220"/>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3709B7"/>
                </a:solidFill>
                <a:effectLst/>
                <a:uLnTx/>
                <a:uFillTx/>
                <a:latin typeface="Times New Roman" panose="02020603050405020304" pitchFamily="18" charset="0"/>
                <a:cs typeface="Times New Roman" panose="02020603050405020304" pitchFamily="18" charset="0"/>
              </a:rPr>
              <a:t>Chim</a:t>
            </a:r>
            <a:r>
              <a:rPr kumimoji="0" lang="en-US" sz="2800" b="1" i="0" u="none" strike="noStrike" kern="1200" cap="none" spc="0" normalizeH="0" noProof="0">
                <a:ln>
                  <a:noFill/>
                </a:ln>
                <a:solidFill>
                  <a:srgbClr val="3709B7"/>
                </a:solidFill>
                <a:effectLst/>
                <a:uLnTx/>
                <a:uFillTx/>
                <a:latin typeface="Times New Roman" panose="02020603050405020304" pitchFamily="18" charset="0"/>
                <a:cs typeface="Times New Roman" panose="02020603050405020304" pitchFamily="18" charset="0"/>
              </a:rPr>
              <a:t> bồ câu đưa thư</a:t>
            </a:r>
            <a:endParaRPr lang="en-US" sz="2800" b="1">
              <a:solidFill>
                <a:srgbClr val="3709B7"/>
              </a:solidFill>
              <a:latin typeface="Times New Roman" panose="02020603050405020304" pitchFamily="18" charset="0"/>
              <a:cs typeface="Times New Roman" panose="02020603050405020304" pitchFamily="18" charset="0"/>
            </a:endParaRPr>
          </a:p>
        </p:txBody>
      </p:sp>
      <p:sp>
        <p:nvSpPr>
          <p:cNvPr id="7" name="TextBox 4"/>
          <p:cNvSpPr txBox="1">
            <a:spLocks noChangeArrowheads="1"/>
          </p:cNvSpPr>
          <p:nvPr/>
        </p:nvSpPr>
        <p:spPr bwMode="auto">
          <a:xfrm>
            <a:off x="4408396" y="4243140"/>
            <a:ext cx="3263590" cy="523220"/>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a:spAutoFit/>
          </a:bodyPr>
          <a:lstStyle>
            <a:defPPr>
              <a:defRPr lang="en-US"/>
            </a:defPPr>
            <a:lvl1pPr marR="0" lvl="0" indent="0" algn="ctr" eaLnBrk="0" fontAlgn="auto" hangingPunct="0">
              <a:lnSpc>
                <a:spcPct val="100000"/>
              </a:lnSpc>
              <a:spcBef>
                <a:spcPts val="0"/>
              </a:spcBef>
              <a:spcAft>
                <a:spcPts val="0"/>
              </a:spcAft>
              <a:buClrTx/>
              <a:buSzTx/>
              <a:buFontTx/>
              <a:buNone/>
              <a:tabLst/>
              <a:defRPr kumimoji="0" sz="3200" b="1" i="0" u="none" strike="noStrike" cap="none" spc="0" normalizeH="0" baseline="0">
                <a:ln>
                  <a:noFill/>
                </a:ln>
                <a:solidFill>
                  <a:srgbClr val="7030A0"/>
                </a:solidFill>
                <a:effectLst/>
                <a:uLnTx/>
                <a:uFillTx/>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2800" dirty="0" err="1">
                <a:solidFill>
                  <a:srgbClr val="3709B7"/>
                </a:solidFill>
              </a:rPr>
              <a:t>Gửi</a:t>
            </a:r>
            <a:r>
              <a:rPr lang="en-US" sz="2800" dirty="0">
                <a:solidFill>
                  <a:srgbClr val="3709B7"/>
                </a:solidFill>
              </a:rPr>
              <a:t> </a:t>
            </a:r>
            <a:r>
              <a:rPr lang="en-US" sz="2800" dirty="0" err="1">
                <a:solidFill>
                  <a:srgbClr val="3709B7"/>
                </a:solidFill>
              </a:rPr>
              <a:t>thư</a:t>
            </a:r>
            <a:r>
              <a:rPr lang="en-US" sz="2800" dirty="0">
                <a:solidFill>
                  <a:srgbClr val="3709B7"/>
                </a:solidFill>
              </a:rPr>
              <a:t> </a:t>
            </a:r>
            <a:r>
              <a:rPr lang="en-US" sz="2800" dirty="0" err="1">
                <a:solidFill>
                  <a:srgbClr val="3709B7"/>
                </a:solidFill>
              </a:rPr>
              <a:t>bưu</a:t>
            </a:r>
            <a:r>
              <a:rPr lang="en-US" sz="2800" dirty="0">
                <a:solidFill>
                  <a:srgbClr val="3709B7"/>
                </a:solidFill>
              </a:rPr>
              <a:t> </a:t>
            </a:r>
            <a:r>
              <a:rPr lang="en-US" sz="2800" dirty="0" err="1">
                <a:solidFill>
                  <a:srgbClr val="3709B7"/>
                </a:solidFill>
              </a:rPr>
              <a:t>điện</a:t>
            </a:r>
            <a:endParaRPr lang="en-US" sz="2800" dirty="0">
              <a:solidFill>
                <a:srgbClr val="3709B7"/>
              </a:solidFill>
            </a:endParaRPr>
          </a:p>
        </p:txBody>
      </p:sp>
      <p:sp>
        <p:nvSpPr>
          <p:cNvPr id="8" name="TextBox 4"/>
          <p:cNvSpPr txBox="1">
            <a:spLocks noChangeArrowheads="1"/>
          </p:cNvSpPr>
          <p:nvPr/>
        </p:nvSpPr>
        <p:spPr bwMode="auto">
          <a:xfrm>
            <a:off x="8640908" y="4249131"/>
            <a:ext cx="2718258" cy="523220"/>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a:spAutoFit/>
          </a:bodyPr>
          <a:lstStyle>
            <a:defPPr>
              <a:defRPr lang="en-US"/>
            </a:defPPr>
            <a:lvl1pPr marR="0" lvl="0" indent="0" algn="ctr" eaLnBrk="0" fontAlgn="auto" hangingPunct="0">
              <a:lnSpc>
                <a:spcPct val="100000"/>
              </a:lnSpc>
              <a:spcBef>
                <a:spcPts val="0"/>
              </a:spcBef>
              <a:spcAft>
                <a:spcPts val="0"/>
              </a:spcAft>
              <a:buClrTx/>
              <a:buSzTx/>
              <a:buFontTx/>
              <a:buNone/>
              <a:tabLst/>
              <a:defRPr kumimoji="0" sz="3200" b="1" i="0" u="none" strike="noStrike" cap="none" spc="0" normalizeH="0" baseline="0">
                <a:ln>
                  <a:noFill/>
                </a:ln>
                <a:solidFill>
                  <a:srgbClr val="7030A0"/>
                </a:solidFill>
                <a:effectLst/>
                <a:uLnTx/>
                <a:uFillTx/>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l"/>
            <a:r>
              <a:rPr lang="en-US" sz="2800" dirty="0" err="1">
                <a:solidFill>
                  <a:srgbClr val="3709B7"/>
                </a:solidFill>
              </a:rPr>
              <a:t>Gửi</a:t>
            </a:r>
            <a:r>
              <a:rPr lang="en-US" sz="2800" dirty="0">
                <a:solidFill>
                  <a:srgbClr val="3709B7"/>
                </a:solidFill>
              </a:rPr>
              <a:t> </a:t>
            </a:r>
            <a:r>
              <a:rPr lang="en-US" sz="2800" dirty="0" err="1">
                <a:solidFill>
                  <a:srgbClr val="3709B7"/>
                </a:solidFill>
              </a:rPr>
              <a:t>thư</a:t>
            </a:r>
            <a:r>
              <a:rPr lang="en-US" sz="2800" dirty="0">
                <a:solidFill>
                  <a:srgbClr val="3709B7"/>
                </a:solidFill>
              </a:rPr>
              <a:t> </a:t>
            </a:r>
            <a:r>
              <a:rPr lang="en-US" sz="2800" dirty="0" err="1">
                <a:solidFill>
                  <a:srgbClr val="3709B7"/>
                </a:solidFill>
              </a:rPr>
              <a:t>điện</a:t>
            </a:r>
            <a:r>
              <a:rPr lang="en-US" sz="2800" dirty="0">
                <a:solidFill>
                  <a:srgbClr val="3709B7"/>
                </a:solidFill>
              </a:rPr>
              <a:t> </a:t>
            </a:r>
            <a:r>
              <a:rPr lang="en-US" sz="2800" dirty="0" err="1">
                <a:solidFill>
                  <a:srgbClr val="3709B7"/>
                </a:solidFill>
              </a:rPr>
              <a:t>tử</a:t>
            </a:r>
            <a:endParaRPr lang="en-US" sz="2800" dirty="0">
              <a:solidFill>
                <a:srgbClr val="3709B7"/>
              </a:solidFill>
            </a:endParaRPr>
          </a:p>
        </p:txBody>
      </p:sp>
      <p:sp>
        <p:nvSpPr>
          <p:cNvPr id="9" name="Rectangle 8"/>
          <p:cNvSpPr/>
          <p:nvPr/>
        </p:nvSpPr>
        <p:spPr>
          <a:xfrm>
            <a:off x="592428" y="156940"/>
            <a:ext cx="10625071" cy="584775"/>
          </a:xfrm>
          <a:prstGeom prst="rect">
            <a:avLst/>
          </a:prstGeom>
        </p:spPr>
        <p:txBody>
          <a:bodyPr wrap="square">
            <a:spAutoFit/>
          </a:bodyPr>
          <a:lstStyle/>
          <a:p>
            <a:r>
              <a:rPr lang="pt-BR" sz="3200" b="1" dirty="0">
                <a:solidFill>
                  <a:srgbClr val="0070C0"/>
                </a:solidFill>
                <a:latin typeface="Time New Roman"/>
              </a:rPr>
              <a:t>Ba hình ảnh trên cho ta biết ba phương thức liên lạc: </a:t>
            </a:r>
            <a:endParaRPr lang="en-US" sz="3200" dirty="0">
              <a:solidFill>
                <a:srgbClr val="0070C0"/>
              </a:solidFill>
            </a:endParaRPr>
          </a:p>
        </p:txBody>
      </p:sp>
    </p:spTree>
    <p:extLst>
      <p:ext uri="{BB962C8B-B14F-4D97-AF65-F5344CB8AC3E}">
        <p14:creationId xmlns:p14="http://schemas.microsoft.com/office/powerpoint/2010/main" val="3843155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anim calcmode="lin" valueType="num">
                                      <p:cBhvr>
                                        <p:cTn id="37" dur="1000" fill="hold"/>
                                        <p:tgtEl>
                                          <p:spTgt spid="5"/>
                                        </p:tgtEl>
                                        <p:attrNameLst>
                                          <p:attrName>ppt_x</p:attrName>
                                        </p:attrNameLst>
                                      </p:cBhvr>
                                      <p:tavLst>
                                        <p:tav tm="0">
                                          <p:val>
                                            <p:strVal val="#ppt_x"/>
                                          </p:val>
                                        </p:tav>
                                        <p:tav tm="100000">
                                          <p:val>
                                            <p:strVal val="#ppt_x"/>
                                          </p:val>
                                        </p:tav>
                                      </p:tavLst>
                                    </p:anim>
                                    <p:anim calcmode="lin" valueType="num">
                                      <p:cBhvr>
                                        <p:cTn id="3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arn(inVertical)">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xit" presetSubtype="4" fill="hold" nodeType="clickEffect">
                                  <p:stCondLst>
                                    <p:cond delay="0"/>
                                  </p:stCondLst>
                                  <p:childTnLst>
                                    <p:anim calcmode="lin" valueType="num">
                                      <p:cBhvr additive="base">
                                        <p:cTn id="47" dur="500"/>
                                        <p:tgtEl>
                                          <p:spTgt spid="3"/>
                                        </p:tgtEl>
                                        <p:attrNameLst>
                                          <p:attrName>ppt_x</p:attrName>
                                        </p:attrNameLst>
                                      </p:cBhvr>
                                      <p:tavLst>
                                        <p:tav tm="0">
                                          <p:val>
                                            <p:strVal val="ppt_x"/>
                                          </p:val>
                                        </p:tav>
                                        <p:tav tm="100000">
                                          <p:val>
                                            <p:strVal val="ppt_x"/>
                                          </p:val>
                                        </p:tav>
                                      </p:tavLst>
                                    </p:anim>
                                    <p:anim calcmode="lin" valueType="num">
                                      <p:cBhvr additive="base">
                                        <p:cTn id="48" dur="500"/>
                                        <p:tgtEl>
                                          <p:spTgt spid="3"/>
                                        </p:tgtEl>
                                        <p:attrNameLst>
                                          <p:attrName>ppt_y</p:attrName>
                                        </p:attrNameLst>
                                      </p:cBhvr>
                                      <p:tavLst>
                                        <p:tav tm="0">
                                          <p:val>
                                            <p:strVal val="ppt_y"/>
                                          </p:val>
                                        </p:tav>
                                        <p:tav tm="100000">
                                          <p:val>
                                            <p:strVal val="1+ppt_h/2"/>
                                          </p:val>
                                        </p:tav>
                                      </p:tavLst>
                                    </p:anim>
                                    <p:set>
                                      <p:cBhvr>
                                        <p:cTn id="49" dur="1" fill="hold">
                                          <p:stCondLst>
                                            <p:cond delay="499"/>
                                          </p:stCondLst>
                                        </p:cTn>
                                        <p:tgtEl>
                                          <p:spTgt spid="3"/>
                                        </p:tgtEl>
                                        <p:attrNameLst>
                                          <p:attrName>style.visibility</p:attrName>
                                        </p:attrNameLst>
                                      </p:cBhvr>
                                      <p:to>
                                        <p:strVal val="hidden"/>
                                      </p:to>
                                    </p:set>
                                  </p:childTnLst>
                                </p:cTn>
                              </p:par>
                              <p:par>
                                <p:cTn id="50" presetID="2" presetClass="exit" presetSubtype="4" fill="hold" grpId="1" nodeType="withEffect">
                                  <p:stCondLst>
                                    <p:cond delay="0"/>
                                  </p:stCondLst>
                                  <p:childTnLst>
                                    <p:anim calcmode="lin" valueType="num">
                                      <p:cBhvr additive="base">
                                        <p:cTn id="51" dur="500"/>
                                        <p:tgtEl>
                                          <p:spTgt spid="6"/>
                                        </p:tgtEl>
                                        <p:attrNameLst>
                                          <p:attrName>ppt_x</p:attrName>
                                        </p:attrNameLst>
                                      </p:cBhvr>
                                      <p:tavLst>
                                        <p:tav tm="0">
                                          <p:val>
                                            <p:strVal val="ppt_x"/>
                                          </p:val>
                                        </p:tav>
                                        <p:tav tm="100000">
                                          <p:val>
                                            <p:strVal val="ppt_x"/>
                                          </p:val>
                                        </p:tav>
                                      </p:tavLst>
                                    </p:anim>
                                    <p:anim calcmode="lin" valueType="num">
                                      <p:cBhvr additive="base">
                                        <p:cTn id="52" dur="500"/>
                                        <p:tgtEl>
                                          <p:spTgt spid="6"/>
                                        </p:tgtEl>
                                        <p:attrNameLst>
                                          <p:attrName>ppt_y</p:attrName>
                                        </p:attrNameLst>
                                      </p:cBhvr>
                                      <p:tavLst>
                                        <p:tav tm="0">
                                          <p:val>
                                            <p:strVal val="ppt_y"/>
                                          </p:val>
                                        </p:tav>
                                        <p:tav tm="100000">
                                          <p:val>
                                            <p:strVal val="1+ppt_h/2"/>
                                          </p:val>
                                        </p:tav>
                                      </p:tavLst>
                                    </p:anim>
                                    <p:set>
                                      <p:cBhvr>
                                        <p:cTn id="53" dur="1" fill="hold">
                                          <p:stCondLst>
                                            <p:cond delay="499"/>
                                          </p:stCondLst>
                                        </p:cTn>
                                        <p:tgtEl>
                                          <p:spTgt spid="6"/>
                                        </p:tgtEl>
                                        <p:attrNameLst>
                                          <p:attrName>style.visibility</p:attrName>
                                        </p:attrNameLst>
                                      </p:cBhvr>
                                      <p:to>
                                        <p:strVal val="hidden"/>
                                      </p:to>
                                    </p:set>
                                  </p:childTnLst>
                                </p:cTn>
                              </p:par>
                              <p:par>
                                <p:cTn id="54" presetID="2" presetClass="exit" presetSubtype="4" fill="hold" nodeType="withEffect">
                                  <p:stCondLst>
                                    <p:cond delay="0"/>
                                  </p:stCondLst>
                                  <p:childTnLst>
                                    <p:anim calcmode="lin" valueType="num">
                                      <p:cBhvr additive="base">
                                        <p:cTn id="55" dur="500"/>
                                        <p:tgtEl>
                                          <p:spTgt spid="4"/>
                                        </p:tgtEl>
                                        <p:attrNameLst>
                                          <p:attrName>ppt_x</p:attrName>
                                        </p:attrNameLst>
                                      </p:cBhvr>
                                      <p:tavLst>
                                        <p:tav tm="0">
                                          <p:val>
                                            <p:strVal val="ppt_x"/>
                                          </p:val>
                                        </p:tav>
                                        <p:tav tm="100000">
                                          <p:val>
                                            <p:strVal val="ppt_x"/>
                                          </p:val>
                                        </p:tav>
                                      </p:tavLst>
                                    </p:anim>
                                    <p:anim calcmode="lin" valueType="num">
                                      <p:cBhvr additive="base">
                                        <p:cTn id="56" dur="500"/>
                                        <p:tgtEl>
                                          <p:spTgt spid="4"/>
                                        </p:tgtEl>
                                        <p:attrNameLst>
                                          <p:attrName>ppt_y</p:attrName>
                                        </p:attrNameLst>
                                      </p:cBhvr>
                                      <p:tavLst>
                                        <p:tav tm="0">
                                          <p:val>
                                            <p:strVal val="ppt_y"/>
                                          </p:val>
                                        </p:tav>
                                        <p:tav tm="100000">
                                          <p:val>
                                            <p:strVal val="1+ppt_h/2"/>
                                          </p:val>
                                        </p:tav>
                                      </p:tavLst>
                                    </p:anim>
                                    <p:set>
                                      <p:cBhvr>
                                        <p:cTn id="57" dur="1" fill="hold">
                                          <p:stCondLst>
                                            <p:cond delay="499"/>
                                          </p:stCondLst>
                                        </p:cTn>
                                        <p:tgtEl>
                                          <p:spTgt spid="4"/>
                                        </p:tgtEl>
                                        <p:attrNameLst>
                                          <p:attrName>style.visibility</p:attrName>
                                        </p:attrNameLst>
                                      </p:cBhvr>
                                      <p:to>
                                        <p:strVal val="hidden"/>
                                      </p:to>
                                    </p:set>
                                  </p:childTnLst>
                                </p:cTn>
                              </p:par>
                              <p:par>
                                <p:cTn id="58" presetID="2" presetClass="exit" presetSubtype="4" fill="hold" grpId="1" nodeType="withEffect">
                                  <p:stCondLst>
                                    <p:cond delay="0"/>
                                  </p:stCondLst>
                                  <p:childTnLst>
                                    <p:anim calcmode="lin" valueType="num">
                                      <p:cBhvr additive="base">
                                        <p:cTn id="59" dur="500"/>
                                        <p:tgtEl>
                                          <p:spTgt spid="7"/>
                                        </p:tgtEl>
                                        <p:attrNameLst>
                                          <p:attrName>ppt_x</p:attrName>
                                        </p:attrNameLst>
                                      </p:cBhvr>
                                      <p:tavLst>
                                        <p:tav tm="0">
                                          <p:val>
                                            <p:strVal val="ppt_x"/>
                                          </p:val>
                                        </p:tav>
                                        <p:tav tm="100000">
                                          <p:val>
                                            <p:strVal val="ppt_x"/>
                                          </p:val>
                                        </p:tav>
                                      </p:tavLst>
                                    </p:anim>
                                    <p:anim calcmode="lin" valueType="num">
                                      <p:cBhvr additive="base">
                                        <p:cTn id="60" dur="500"/>
                                        <p:tgtEl>
                                          <p:spTgt spid="7"/>
                                        </p:tgtEl>
                                        <p:attrNameLst>
                                          <p:attrName>ppt_y</p:attrName>
                                        </p:attrNameLst>
                                      </p:cBhvr>
                                      <p:tavLst>
                                        <p:tav tm="0">
                                          <p:val>
                                            <p:strVal val="ppt_y"/>
                                          </p:val>
                                        </p:tav>
                                        <p:tav tm="100000">
                                          <p:val>
                                            <p:strVal val="1+ppt_h/2"/>
                                          </p:val>
                                        </p:tav>
                                      </p:tavLst>
                                    </p:anim>
                                    <p:set>
                                      <p:cBhvr>
                                        <p:cTn id="61" dur="1" fill="hold">
                                          <p:stCondLst>
                                            <p:cond delay="499"/>
                                          </p:stCondLst>
                                        </p:cTn>
                                        <p:tgtEl>
                                          <p:spTgt spid="7"/>
                                        </p:tgtEl>
                                        <p:attrNameLst>
                                          <p:attrName>style.visibility</p:attrName>
                                        </p:attrNameLst>
                                      </p:cBhvr>
                                      <p:to>
                                        <p:strVal val="hidden"/>
                                      </p:to>
                                    </p:set>
                                  </p:childTnLst>
                                </p:cTn>
                              </p:par>
                              <p:par>
                                <p:cTn id="62" presetID="2" presetClass="exit" presetSubtype="4" fill="hold" nodeType="withEffect">
                                  <p:stCondLst>
                                    <p:cond delay="0"/>
                                  </p:stCondLst>
                                  <p:childTnLst>
                                    <p:anim calcmode="lin" valueType="num">
                                      <p:cBhvr additive="base">
                                        <p:cTn id="63" dur="500"/>
                                        <p:tgtEl>
                                          <p:spTgt spid="5"/>
                                        </p:tgtEl>
                                        <p:attrNameLst>
                                          <p:attrName>ppt_x</p:attrName>
                                        </p:attrNameLst>
                                      </p:cBhvr>
                                      <p:tavLst>
                                        <p:tav tm="0">
                                          <p:val>
                                            <p:strVal val="ppt_x"/>
                                          </p:val>
                                        </p:tav>
                                        <p:tav tm="100000">
                                          <p:val>
                                            <p:strVal val="ppt_x"/>
                                          </p:val>
                                        </p:tav>
                                      </p:tavLst>
                                    </p:anim>
                                    <p:anim calcmode="lin" valueType="num">
                                      <p:cBhvr additive="base">
                                        <p:cTn id="64" dur="500"/>
                                        <p:tgtEl>
                                          <p:spTgt spid="5"/>
                                        </p:tgtEl>
                                        <p:attrNameLst>
                                          <p:attrName>ppt_y</p:attrName>
                                        </p:attrNameLst>
                                      </p:cBhvr>
                                      <p:tavLst>
                                        <p:tav tm="0">
                                          <p:val>
                                            <p:strVal val="ppt_y"/>
                                          </p:val>
                                        </p:tav>
                                        <p:tav tm="100000">
                                          <p:val>
                                            <p:strVal val="1+ppt_h/2"/>
                                          </p:val>
                                        </p:tav>
                                      </p:tavLst>
                                    </p:anim>
                                    <p:set>
                                      <p:cBhvr>
                                        <p:cTn id="65" dur="1" fill="hold">
                                          <p:stCondLst>
                                            <p:cond delay="499"/>
                                          </p:stCondLst>
                                        </p:cTn>
                                        <p:tgtEl>
                                          <p:spTgt spid="5"/>
                                        </p:tgtEl>
                                        <p:attrNameLst>
                                          <p:attrName>style.visibility</p:attrName>
                                        </p:attrNameLst>
                                      </p:cBhvr>
                                      <p:to>
                                        <p:strVal val="hidden"/>
                                      </p:to>
                                    </p:set>
                                  </p:childTnLst>
                                </p:cTn>
                              </p:par>
                              <p:par>
                                <p:cTn id="66" presetID="2" presetClass="exit" presetSubtype="4" fill="hold" grpId="1" nodeType="withEffect">
                                  <p:stCondLst>
                                    <p:cond delay="0"/>
                                  </p:stCondLst>
                                  <p:childTnLst>
                                    <p:anim calcmode="lin" valueType="num">
                                      <p:cBhvr additive="base">
                                        <p:cTn id="67" dur="500"/>
                                        <p:tgtEl>
                                          <p:spTgt spid="8"/>
                                        </p:tgtEl>
                                        <p:attrNameLst>
                                          <p:attrName>ppt_x</p:attrName>
                                        </p:attrNameLst>
                                      </p:cBhvr>
                                      <p:tavLst>
                                        <p:tav tm="0">
                                          <p:val>
                                            <p:strVal val="ppt_x"/>
                                          </p:val>
                                        </p:tav>
                                        <p:tav tm="100000">
                                          <p:val>
                                            <p:strVal val="ppt_x"/>
                                          </p:val>
                                        </p:tav>
                                      </p:tavLst>
                                    </p:anim>
                                    <p:anim calcmode="lin" valueType="num">
                                      <p:cBhvr additive="base">
                                        <p:cTn id="68" dur="500"/>
                                        <p:tgtEl>
                                          <p:spTgt spid="8"/>
                                        </p:tgtEl>
                                        <p:attrNameLst>
                                          <p:attrName>ppt_y</p:attrName>
                                        </p:attrNameLst>
                                      </p:cBhvr>
                                      <p:tavLst>
                                        <p:tav tm="0">
                                          <p:val>
                                            <p:strVal val="ppt_y"/>
                                          </p:val>
                                        </p:tav>
                                        <p:tav tm="100000">
                                          <p:val>
                                            <p:strVal val="1+ppt_h/2"/>
                                          </p:val>
                                        </p:tav>
                                      </p:tavLst>
                                    </p:anim>
                                    <p:set>
                                      <p:cBhvr>
                                        <p:cTn id="69"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121050" y="0"/>
            <a:ext cx="8059737" cy="584775"/>
          </a:xfrm>
          <a:prstGeom prst="rect">
            <a:avLst/>
          </a:prstGeom>
          <a:noFill/>
        </p:spPr>
        <p:txBody>
          <a:bodyPr wrap="square" rtlCol="0">
            <a:spAutoFit/>
          </a:bodyPr>
          <a:lstStyle/>
          <a:p>
            <a:pPr eaLnBrk="1" hangingPunct="1"/>
            <a:r>
              <a:rPr lang="en-US" altLang="en-US" sz="3200" b="1" dirty="0">
                <a:solidFill>
                  <a:srgbClr val="FF0000"/>
                </a:solidFill>
                <a:latin typeface="Time New Roman"/>
                <a:cs typeface="Times New Roman" panose="02020603050405020304" pitchFamily="18" charset="0"/>
              </a:rPr>
              <a:t>1. </a:t>
            </a:r>
            <a:r>
              <a:rPr lang="en-US" altLang="en-US" sz="3200" b="1" dirty="0" err="1">
                <a:solidFill>
                  <a:srgbClr val="FF0000"/>
                </a:solidFill>
                <a:latin typeface="Time New Roman"/>
                <a:cs typeface="Times New Roman" panose="02020603050405020304" pitchFamily="18" charset="0"/>
              </a:rPr>
              <a:t>Thư</a:t>
            </a:r>
            <a:r>
              <a:rPr lang="en-US" altLang="en-US" sz="3200" b="1" dirty="0">
                <a:solidFill>
                  <a:srgbClr val="FF0000"/>
                </a:solidFill>
                <a:latin typeface="Time New Roman"/>
                <a:cs typeface="Times New Roman" panose="02020603050405020304" pitchFamily="18" charset="0"/>
              </a:rPr>
              <a:t> </a:t>
            </a:r>
            <a:r>
              <a:rPr lang="en-US" altLang="en-US" sz="3200" b="1" dirty="0" err="1">
                <a:solidFill>
                  <a:srgbClr val="FF0000"/>
                </a:solidFill>
                <a:latin typeface="Time New Roman"/>
                <a:cs typeface="Times New Roman" panose="02020603050405020304" pitchFamily="18" charset="0"/>
              </a:rPr>
              <a:t>điện</a:t>
            </a:r>
            <a:r>
              <a:rPr lang="en-US" altLang="en-US" sz="3200" b="1" dirty="0">
                <a:solidFill>
                  <a:srgbClr val="FF0000"/>
                </a:solidFill>
                <a:latin typeface="Time New Roman"/>
                <a:cs typeface="Times New Roman" panose="02020603050405020304" pitchFamily="18" charset="0"/>
              </a:rPr>
              <a:t> </a:t>
            </a:r>
            <a:r>
              <a:rPr lang="en-US" altLang="en-US" sz="3200" b="1" dirty="0" err="1">
                <a:solidFill>
                  <a:srgbClr val="FF0000"/>
                </a:solidFill>
                <a:cs typeface="Arial" panose="020B0604020202020204" pitchFamily="34" charset="0"/>
              </a:rPr>
              <a:t>tử</a:t>
            </a:r>
            <a:r>
              <a:rPr lang="en-US" altLang="en-US" sz="3200" b="1" dirty="0">
                <a:solidFill>
                  <a:srgbClr val="FF0000"/>
                </a:solidFill>
                <a:latin typeface="Time New Roman"/>
                <a:cs typeface="Times New Roman" panose="02020603050405020304" pitchFamily="18" charset="0"/>
              </a:rPr>
              <a:t>. </a:t>
            </a:r>
            <a:r>
              <a:rPr lang="en-US" altLang="en-US" sz="3200" b="1" dirty="0" err="1">
                <a:solidFill>
                  <a:srgbClr val="FF0000"/>
                </a:solidFill>
                <a:latin typeface="Time New Roman"/>
                <a:cs typeface="Times New Roman" panose="02020603050405020304" pitchFamily="18" charset="0"/>
              </a:rPr>
              <a:t>Tài</a:t>
            </a:r>
            <a:r>
              <a:rPr lang="en-US" altLang="en-US" sz="3200" b="1" dirty="0">
                <a:solidFill>
                  <a:srgbClr val="FF0000"/>
                </a:solidFill>
                <a:latin typeface="Time New Roman"/>
                <a:cs typeface="Times New Roman" panose="02020603050405020304" pitchFamily="18" charset="0"/>
              </a:rPr>
              <a:t> </a:t>
            </a:r>
            <a:r>
              <a:rPr lang="en-US" altLang="en-US" sz="3200" b="1" dirty="0" err="1">
                <a:solidFill>
                  <a:srgbClr val="FF0000"/>
                </a:solidFill>
                <a:latin typeface="Time New Roman"/>
                <a:cs typeface="Times New Roman" panose="02020603050405020304" pitchFamily="18" charset="0"/>
              </a:rPr>
              <a:t>khoản</a:t>
            </a:r>
            <a:r>
              <a:rPr lang="en-US" altLang="en-US" sz="3200" b="1" dirty="0">
                <a:solidFill>
                  <a:srgbClr val="FF0000"/>
                </a:solidFill>
                <a:latin typeface="Time New Roman"/>
                <a:cs typeface="Times New Roman" panose="02020603050405020304" pitchFamily="18" charset="0"/>
              </a:rPr>
              <a:t> </a:t>
            </a:r>
            <a:r>
              <a:rPr lang="en-US" altLang="en-US" sz="3200" b="1" dirty="0" err="1">
                <a:solidFill>
                  <a:srgbClr val="FF0000"/>
                </a:solidFill>
                <a:latin typeface="Time New Roman"/>
                <a:cs typeface="Times New Roman" panose="02020603050405020304" pitchFamily="18" charset="0"/>
              </a:rPr>
              <a:t>thư</a:t>
            </a:r>
            <a:r>
              <a:rPr lang="en-US" altLang="en-US" sz="3200" b="1" dirty="0">
                <a:solidFill>
                  <a:srgbClr val="FF0000"/>
                </a:solidFill>
                <a:latin typeface="Time New Roman"/>
                <a:cs typeface="Times New Roman" panose="02020603050405020304" pitchFamily="18" charset="0"/>
              </a:rPr>
              <a:t> </a:t>
            </a:r>
            <a:r>
              <a:rPr lang="en-US" altLang="en-US" sz="3200" b="1" dirty="0" err="1">
                <a:solidFill>
                  <a:srgbClr val="FF0000"/>
                </a:solidFill>
                <a:latin typeface="Time New Roman"/>
                <a:cs typeface="Times New Roman" panose="02020603050405020304" pitchFamily="18" charset="0"/>
              </a:rPr>
              <a:t>điện</a:t>
            </a:r>
            <a:r>
              <a:rPr lang="en-US" altLang="en-US" sz="3200" b="1" dirty="0">
                <a:solidFill>
                  <a:srgbClr val="FF0000"/>
                </a:solidFill>
                <a:latin typeface="Time New Roman"/>
                <a:cs typeface="Times New Roman" panose="02020603050405020304" pitchFamily="18" charset="0"/>
              </a:rPr>
              <a:t> </a:t>
            </a:r>
            <a:r>
              <a:rPr lang="en-US" altLang="en-US" sz="3200" b="1" dirty="0" err="1">
                <a:solidFill>
                  <a:srgbClr val="FF0000"/>
                </a:solidFill>
                <a:latin typeface="Time New Roman"/>
                <a:cs typeface="Times New Roman" panose="02020603050405020304" pitchFamily="18" charset="0"/>
              </a:rPr>
              <a:t>tử</a:t>
            </a:r>
            <a:endParaRPr lang="en-US" altLang="en-US" sz="3200" b="1" dirty="0">
              <a:solidFill>
                <a:srgbClr val="FF0000"/>
              </a:solidFill>
              <a:latin typeface="Time New Roman"/>
              <a:cs typeface="Times New Roman" panose="02020603050405020304" pitchFamily="18" charset="0"/>
            </a:endParaRPr>
          </a:p>
        </p:txBody>
      </p:sp>
      <p:sp>
        <p:nvSpPr>
          <p:cNvPr id="6" name="TextBox 5"/>
          <p:cNvSpPr txBox="1">
            <a:spLocks noChangeArrowheads="1"/>
          </p:cNvSpPr>
          <p:nvPr/>
        </p:nvSpPr>
        <p:spPr bwMode="auto">
          <a:xfrm>
            <a:off x="227066" y="1151238"/>
            <a:ext cx="10186693" cy="954107"/>
          </a:xfrm>
          <a:prstGeom prst="rect">
            <a:avLst/>
          </a:prstGeom>
          <a:noFill/>
          <a:ln w="9525">
            <a:no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en-US" altLang="en-US" sz="2800" b="1" noProof="0" dirty="0" err="1">
                <a:solidFill>
                  <a:srgbClr val="FF0000"/>
                </a:solidFill>
              </a:rPr>
              <a:t>Câu</a:t>
            </a:r>
            <a:r>
              <a:rPr lang="en-US" altLang="en-US" sz="2800" b="1" noProof="0" dirty="0">
                <a:solidFill>
                  <a:srgbClr val="FF0000"/>
                </a:solidFill>
              </a:rPr>
              <a:t> 1: </a:t>
            </a:r>
            <a:r>
              <a:rPr lang="vi-VN" sz="2800" b="1" dirty="0">
                <a:latin typeface="Times New Roman" panose="02020603050405020304" pitchFamily="18" charset="0"/>
                <a:ea typeface="VNI-Times"/>
                <a:cs typeface="Times New Roman" panose="02020603050405020304" pitchFamily="18" charset="0"/>
              </a:rPr>
              <a:t>Để soạn và gửi một bức thư qua đường bưu điện đến tay người nhận thì cần những gì và thực hiện như thế nào?</a:t>
            </a:r>
            <a:endParaRPr lang="en-US" sz="2800" b="1" dirty="0">
              <a:solidFill>
                <a:prstClr val="black"/>
              </a:solidFill>
            </a:endParaRPr>
          </a:p>
        </p:txBody>
      </p:sp>
      <p:sp>
        <p:nvSpPr>
          <p:cNvPr id="7" name="TextBox 6"/>
          <p:cNvSpPr txBox="1">
            <a:spLocks noChangeArrowheads="1"/>
          </p:cNvSpPr>
          <p:nvPr/>
        </p:nvSpPr>
        <p:spPr bwMode="auto">
          <a:xfrm>
            <a:off x="258074" y="2160020"/>
            <a:ext cx="10186692" cy="523220"/>
          </a:xfrm>
          <a:prstGeom prst="rect">
            <a:avLst/>
          </a:prstGeom>
          <a:noFill/>
          <a:ln w="9525">
            <a:no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en-US" altLang="en-US" sz="2800" b="1" noProof="0" dirty="0" err="1">
                <a:solidFill>
                  <a:srgbClr val="FF0000"/>
                </a:solidFill>
              </a:rPr>
              <a:t>Câu</a:t>
            </a:r>
            <a:r>
              <a:rPr lang="en-US" altLang="en-US" sz="2800" b="1" noProof="0" dirty="0">
                <a:solidFill>
                  <a:srgbClr val="FF0000"/>
                </a:solidFill>
              </a:rPr>
              <a:t> 2: </a:t>
            </a:r>
            <a:r>
              <a:rPr lang="en-US" sz="2800" b="1" dirty="0" err="1">
                <a:latin typeface="Times New Roman" panose="02020603050405020304" pitchFamily="18" charset="0"/>
                <a:ea typeface="VNI-Times"/>
                <a:cs typeface="Times New Roman" panose="02020603050405020304" pitchFamily="18" charset="0"/>
              </a:rPr>
              <a:t>Gửi</a:t>
            </a:r>
            <a:r>
              <a:rPr lang="en-US" sz="2800" b="1" dirty="0">
                <a:latin typeface="Times New Roman" panose="02020603050405020304" pitchFamily="18" charset="0"/>
                <a:ea typeface="VNI-Times"/>
                <a:cs typeface="Times New Roman" panose="02020603050405020304" pitchFamily="18" charset="0"/>
              </a:rPr>
              <a:t> </a:t>
            </a:r>
            <a:r>
              <a:rPr lang="en-US" sz="2800" b="1" dirty="0" err="1">
                <a:latin typeface="Times New Roman" panose="02020603050405020304" pitchFamily="18" charset="0"/>
                <a:ea typeface="VNI-Times"/>
                <a:cs typeface="Times New Roman" panose="02020603050405020304" pitchFamily="18" charset="0"/>
              </a:rPr>
              <a:t>thư</a:t>
            </a:r>
            <a:r>
              <a:rPr lang="en-US" sz="2800" b="1" dirty="0">
                <a:latin typeface="Times New Roman" panose="02020603050405020304" pitchFamily="18" charset="0"/>
                <a:ea typeface="VNI-Times"/>
                <a:cs typeface="Times New Roman" panose="02020603050405020304" pitchFamily="18" charset="0"/>
              </a:rPr>
              <a:t> qua </a:t>
            </a:r>
            <a:r>
              <a:rPr lang="en-US" sz="2800" b="1" dirty="0" err="1">
                <a:latin typeface="Times New Roman" panose="02020603050405020304" pitchFamily="18" charset="0"/>
                <a:ea typeface="VNI-Times"/>
                <a:cs typeface="Times New Roman" panose="02020603050405020304" pitchFamily="18" charset="0"/>
              </a:rPr>
              <a:t>bưu</a:t>
            </a:r>
            <a:r>
              <a:rPr lang="en-US" sz="2800" b="1" dirty="0">
                <a:latin typeface="Times New Roman" panose="02020603050405020304" pitchFamily="18" charset="0"/>
                <a:ea typeface="VNI-Times"/>
                <a:cs typeface="Times New Roman" panose="02020603050405020304" pitchFamily="18" charset="0"/>
              </a:rPr>
              <a:t> </a:t>
            </a:r>
            <a:r>
              <a:rPr lang="en-US" sz="2800" b="1" dirty="0" err="1">
                <a:latin typeface="Times New Roman" panose="02020603050405020304" pitchFamily="18" charset="0"/>
                <a:ea typeface="VNI-Times"/>
                <a:cs typeface="Times New Roman" panose="02020603050405020304" pitchFamily="18" charset="0"/>
              </a:rPr>
              <a:t>điện</a:t>
            </a:r>
            <a:r>
              <a:rPr lang="en-US" sz="2800" b="1" dirty="0">
                <a:latin typeface="Times New Roman" panose="02020603050405020304" pitchFamily="18" charset="0"/>
                <a:ea typeface="VNI-Times"/>
                <a:cs typeface="Times New Roman" panose="02020603050405020304" pitchFamily="18" charset="0"/>
              </a:rPr>
              <a:t> </a:t>
            </a:r>
            <a:r>
              <a:rPr lang="en-US" sz="2800" b="1" dirty="0" err="1">
                <a:latin typeface="Times New Roman" panose="02020603050405020304" pitchFamily="18" charset="0"/>
                <a:ea typeface="VNI-Times"/>
                <a:cs typeface="Times New Roman" panose="02020603050405020304" pitchFamily="18" charset="0"/>
              </a:rPr>
              <a:t>có</a:t>
            </a:r>
            <a:r>
              <a:rPr lang="en-US" sz="2800" b="1" dirty="0">
                <a:latin typeface="Times New Roman" panose="02020603050405020304" pitchFamily="18" charset="0"/>
                <a:ea typeface="VNI-Times"/>
                <a:cs typeface="Times New Roman" panose="02020603050405020304" pitchFamily="18" charset="0"/>
              </a:rPr>
              <a:t> </a:t>
            </a:r>
            <a:r>
              <a:rPr lang="en-US" sz="2800" b="1" dirty="0" err="1">
                <a:latin typeface="Times New Roman" panose="02020603050405020304" pitchFamily="18" charset="0"/>
                <a:ea typeface="VNI-Times"/>
                <a:cs typeface="Times New Roman" panose="02020603050405020304" pitchFamily="18" charset="0"/>
              </a:rPr>
              <a:t>nhanh</a:t>
            </a:r>
            <a:r>
              <a:rPr lang="en-US" sz="2800" b="1" dirty="0">
                <a:latin typeface="Times New Roman" panose="02020603050405020304" pitchFamily="18" charset="0"/>
                <a:ea typeface="VNI-Times"/>
                <a:cs typeface="Times New Roman" panose="02020603050405020304" pitchFamily="18" charset="0"/>
              </a:rPr>
              <a:t> </a:t>
            </a:r>
            <a:r>
              <a:rPr lang="en-US" sz="2800" b="1" dirty="0" err="1">
                <a:latin typeface="Times New Roman" panose="02020603050405020304" pitchFamily="18" charset="0"/>
                <a:ea typeface="VNI-Times"/>
                <a:cs typeface="Times New Roman" panose="02020603050405020304" pitchFamily="18" charset="0"/>
              </a:rPr>
              <a:t>không</a:t>
            </a:r>
            <a:r>
              <a:rPr lang="en-US" sz="2800" b="1" dirty="0">
                <a:latin typeface="Times New Roman" panose="02020603050405020304" pitchFamily="18" charset="0"/>
                <a:ea typeface="VNI-Times"/>
                <a:cs typeface="Times New Roman" panose="02020603050405020304" pitchFamily="18" charset="0"/>
              </a:rPr>
              <a:t>, </a:t>
            </a:r>
            <a:r>
              <a:rPr lang="en-US" sz="2800" b="1" dirty="0" err="1">
                <a:latin typeface="Times New Roman" panose="02020603050405020304" pitchFamily="18" charset="0"/>
                <a:ea typeface="VNI-Times"/>
                <a:cs typeface="Times New Roman" panose="02020603050405020304" pitchFamily="18" charset="0"/>
              </a:rPr>
              <a:t>có</a:t>
            </a:r>
            <a:r>
              <a:rPr lang="en-US" sz="2800" b="1" dirty="0">
                <a:latin typeface="Times New Roman" panose="02020603050405020304" pitchFamily="18" charset="0"/>
                <a:ea typeface="VNI-Times"/>
                <a:cs typeface="Times New Roman" panose="02020603050405020304" pitchFamily="18" charset="0"/>
              </a:rPr>
              <a:t> </a:t>
            </a:r>
            <a:r>
              <a:rPr lang="en-US" sz="2800" b="1" dirty="0" err="1">
                <a:latin typeface="Times New Roman" panose="02020603050405020304" pitchFamily="18" charset="0"/>
                <a:ea typeface="VNI-Times"/>
                <a:cs typeface="Times New Roman" panose="02020603050405020304" pitchFamily="18" charset="0"/>
              </a:rPr>
              <a:t>bảo</a:t>
            </a:r>
            <a:r>
              <a:rPr lang="en-US" sz="2800" b="1" dirty="0">
                <a:latin typeface="Times New Roman" panose="02020603050405020304" pitchFamily="18" charset="0"/>
                <a:ea typeface="VNI-Times"/>
                <a:cs typeface="Times New Roman" panose="02020603050405020304" pitchFamily="18" charset="0"/>
              </a:rPr>
              <a:t> </a:t>
            </a:r>
            <a:r>
              <a:rPr lang="en-US" sz="2800" b="1" dirty="0" err="1">
                <a:latin typeface="Times New Roman" panose="02020603050405020304" pitchFamily="18" charset="0"/>
                <a:ea typeface="VNI-Times"/>
                <a:cs typeface="Times New Roman" panose="02020603050405020304" pitchFamily="18" charset="0"/>
              </a:rPr>
              <a:t>mật</a:t>
            </a:r>
            <a:r>
              <a:rPr lang="en-US" sz="2800" b="1" dirty="0">
                <a:latin typeface="Times New Roman" panose="02020603050405020304" pitchFamily="18" charset="0"/>
                <a:ea typeface="VNI-Times"/>
                <a:cs typeface="Times New Roman" panose="02020603050405020304" pitchFamily="18" charset="0"/>
              </a:rPr>
              <a:t> </a:t>
            </a:r>
            <a:r>
              <a:rPr lang="en-US" sz="2800" b="1" dirty="0" err="1">
                <a:latin typeface="Times New Roman" panose="02020603050405020304" pitchFamily="18" charset="0"/>
                <a:ea typeface="VNI-Times"/>
                <a:cs typeface="Times New Roman" panose="02020603050405020304" pitchFamily="18" charset="0"/>
              </a:rPr>
              <a:t>không</a:t>
            </a:r>
            <a:r>
              <a:rPr lang="en-US" sz="2800" b="1" dirty="0">
                <a:latin typeface="Times New Roman" panose="02020603050405020304" pitchFamily="18" charset="0"/>
                <a:ea typeface="VNI-Times"/>
                <a:cs typeface="Times New Roman" panose="02020603050405020304" pitchFamily="18" charset="0"/>
              </a:rPr>
              <a:t>?</a:t>
            </a:r>
            <a:endParaRPr lang="en-US" sz="2800" b="1" dirty="0">
              <a:effectLst/>
              <a:latin typeface="VNI-Times"/>
              <a:ea typeface="VNI-Times"/>
              <a:cs typeface="Times New Roman" panose="02020603050405020304" pitchFamily="18" charset="0"/>
            </a:endParaRPr>
          </a:p>
        </p:txBody>
      </p:sp>
      <p:sp>
        <p:nvSpPr>
          <p:cNvPr id="9" name="TextBox 8"/>
          <p:cNvSpPr txBox="1">
            <a:spLocks noChangeArrowheads="1"/>
          </p:cNvSpPr>
          <p:nvPr/>
        </p:nvSpPr>
        <p:spPr bwMode="auto">
          <a:xfrm>
            <a:off x="3491971" y="628018"/>
            <a:ext cx="4287055" cy="523220"/>
          </a:xfrm>
          <a:prstGeom prst="rect">
            <a:avLst/>
          </a:prstGeom>
          <a:noFill/>
          <a:ln w="9525">
            <a:no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u="none" strike="noStrike" kern="1200" cap="none" spc="0" normalizeH="0" baseline="0" noProof="0" dirty="0" err="1">
                <a:ln>
                  <a:noFill/>
                </a:ln>
                <a:effectLst/>
                <a:uLnTx/>
                <a:uFillTx/>
              </a:rPr>
              <a:t>Trả</a:t>
            </a:r>
            <a:r>
              <a:rPr kumimoji="0" lang="en-US" altLang="en-US" sz="2800" b="0" u="none" strike="noStrike" kern="1200" cap="none" spc="0" normalizeH="0" noProof="0" dirty="0">
                <a:ln>
                  <a:noFill/>
                </a:ln>
                <a:effectLst/>
                <a:uLnTx/>
                <a:uFillTx/>
              </a:rPr>
              <a:t> </a:t>
            </a:r>
            <a:r>
              <a:rPr kumimoji="0" lang="en-US" altLang="en-US" sz="2800" b="0" u="none" strike="noStrike" kern="1200" cap="none" spc="0" normalizeH="0" noProof="0" dirty="0" err="1">
                <a:ln>
                  <a:noFill/>
                </a:ln>
                <a:effectLst/>
                <a:uLnTx/>
                <a:uFillTx/>
              </a:rPr>
              <a:t>lời</a:t>
            </a:r>
            <a:r>
              <a:rPr kumimoji="0" lang="en-US" altLang="en-US" sz="2800" b="0" u="none" strike="noStrike" kern="1200" cap="none" spc="0" normalizeH="0" noProof="0" dirty="0">
                <a:ln>
                  <a:noFill/>
                </a:ln>
                <a:effectLst/>
                <a:uLnTx/>
                <a:uFillTx/>
              </a:rPr>
              <a:t> </a:t>
            </a:r>
            <a:r>
              <a:rPr kumimoji="0" lang="en-US" altLang="en-US" sz="2800" b="0" u="none" strike="noStrike" kern="1200" cap="none" spc="0" normalizeH="0" noProof="0" dirty="0" err="1">
                <a:ln>
                  <a:noFill/>
                </a:ln>
                <a:effectLst/>
                <a:uLnTx/>
                <a:uFillTx/>
              </a:rPr>
              <a:t>các</a:t>
            </a:r>
            <a:r>
              <a:rPr kumimoji="0" lang="en-US" altLang="en-US" sz="2800" b="0" u="none" strike="noStrike" kern="1200" cap="none" spc="0" normalizeH="0" noProof="0" dirty="0">
                <a:ln>
                  <a:noFill/>
                </a:ln>
                <a:effectLst/>
                <a:uLnTx/>
                <a:uFillTx/>
              </a:rPr>
              <a:t> </a:t>
            </a:r>
            <a:r>
              <a:rPr kumimoji="0" lang="en-US" altLang="en-US" sz="2800" b="0" u="none" strike="noStrike" kern="1200" cap="none" spc="0" normalizeH="0" noProof="0" dirty="0" err="1">
                <a:ln>
                  <a:noFill/>
                </a:ln>
                <a:effectLst/>
                <a:uLnTx/>
                <a:uFillTx/>
              </a:rPr>
              <a:t>câu</a:t>
            </a:r>
            <a:r>
              <a:rPr kumimoji="0" lang="en-US" altLang="en-US" sz="2800" b="0" u="none" strike="noStrike" kern="1200" cap="none" spc="0" normalizeH="0" noProof="0" dirty="0">
                <a:ln>
                  <a:noFill/>
                </a:ln>
                <a:effectLst/>
                <a:uLnTx/>
                <a:uFillTx/>
              </a:rPr>
              <a:t> </a:t>
            </a:r>
            <a:r>
              <a:rPr kumimoji="0" lang="en-US" altLang="en-US" sz="2800" b="0" u="none" strike="noStrike" kern="1200" cap="none" spc="0" normalizeH="0" noProof="0" dirty="0" err="1">
                <a:ln>
                  <a:noFill/>
                </a:ln>
                <a:effectLst/>
                <a:uLnTx/>
                <a:uFillTx/>
              </a:rPr>
              <a:t>hỏi</a:t>
            </a:r>
            <a:r>
              <a:rPr kumimoji="0" lang="en-US" altLang="en-US" sz="2800" b="0" u="none" strike="noStrike" kern="1200" cap="none" spc="0" normalizeH="0" noProof="0" dirty="0">
                <a:ln>
                  <a:noFill/>
                </a:ln>
                <a:effectLst/>
                <a:uLnTx/>
                <a:uFillTx/>
              </a:rPr>
              <a:t> </a:t>
            </a:r>
            <a:r>
              <a:rPr kumimoji="0" lang="en-US" altLang="en-US" sz="2800" b="0" u="none" strike="noStrike" kern="1200" cap="none" spc="0" normalizeH="0" noProof="0" dirty="0" err="1">
                <a:ln>
                  <a:noFill/>
                </a:ln>
                <a:effectLst/>
                <a:uLnTx/>
                <a:uFillTx/>
              </a:rPr>
              <a:t>sau</a:t>
            </a:r>
            <a:r>
              <a:rPr kumimoji="0" lang="en-US" altLang="en-US" sz="2800" b="0" u="none" strike="noStrike" kern="1200" cap="none" spc="0" normalizeH="0" noProof="0" dirty="0">
                <a:ln>
                  <a:noFill/>
                </a:ln>
                <a:effectLst/>
                <a:uLnTx/>
                <a:uFillTx/>
              </a:rPr>
              <a:t>:</a:t>
            </a:r>
            <a:endParaRPr kumimoji="0" lang="en-US" altLang="en-US" sz="2800" b="0" u="none" strike="noStrike" kern="1200" cap="none" spc="0" normalizeH="0" baseline="0" noProof="0" dirty="0">
              <a:ln>
                <a:noFill/>
              </a:ln>
              <a:effectLst/>
              <a:uLnTx/>
              <a:uFillTx/>
            </a:endParaRPr>
          </a:p>
        </p:txBody>
      </p:sp>
      <p:sp>
        <p:nvSpPr>
          <p:cNvPr id="10" name="TextBox 9"/>
          <p:cNvSpPr txBox="1">
            <a:spLocks noChangeArrowheads="1"/>
          </p:cNvSpPr>
          <p:nvPr/>
        </p:nvSpPr>
        <p:spPr bwMode="auto">
          <a:xfrm>
            <a:off x="205066" y="2789256"/>
            <a:ext cx="9349185" cy="523220"/>
          </a:xfrm>
          <a:prstGeom prst="rect">
            <a:avLst/>
          </a:prstGeom>
          <a:noFill/>
          <a:ln w="9525">
            <a:no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en-US" altLang="en-US" sz="2800" b="1" noProof="0" dirty="0" err="1">
                <a:solidFill>
                  <a:srgbClr val="FF0000"/>
                </a:solidFill>
              </a:rPr>
              <a:t>Câu</a:t>
            </a:r>
            <a:r>
              <a:rPr lang="en-US" altLang="en-US" sz="2800" b="1" noProof="0" dirty="0">
                <a:solidFill>
                  <a:srgbClr val="FF0000"/>
                </a:solidFill>
              </a:rPr>
              <a:t> 3: </a:t>
            </a:r>
            <a:r>
              <a:rPr lang="vi-VN" sz="2800" b="1" dirty="0">
                <a:latin typeface="Times New Roman" panose="02020603050405020304" pitchFamily="18" charset="0"/>
                <a:ea typeface="VNI-Times"/>
                <a:cs typeface="Times New Roman" panose="02020603050405020304" pitchFamily="18" charset="0"/>
              </a:rPr>
              <a:t>Có cách nào để gửi thư nhanh hơn không? </a:t>
            </a:r>
            <a:endParaRPr lang="en-US" sz="2800" b="1" dirty="0">
              <a:latin typeface="Times New Roman" panose="02020603050405020304" pitchFamily="18" charset="0"/>
              <a:ea typeface="VNI-Times"/>
              <a:cs typeface="Times New Roman" panose="02020603050405020304" pitchFamily="18" charset="0"/>
            </a:endParaRPr>
          </a:p>
        </p:txBody>
      </p:sp>
      <p:sp>
        <p:nvSpPr>
          <p:cNvPr id="11" name="TextBox 10"/>
          <p:cNvSpPr txBox="1">
            <a:spLocks noChangeArrowheads="1"/>
          </p:cNvSpPr>
          <p:nvPr/>
        </p:nvSpPr>
        <p:spPr bwMode="auto">
          <a:xfrm>
            <a:off x="245390" y="3383164"/>
            <a:ext cx="9349185" cy="523220"/>
          </a:xfrm>
          <a:prstGeom prst="rect">
            <a:avLst/>
          </a:prstGeom>
          <a:noFill/>
          <a:ln w="9525">
            <a:no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en-US" altLang="en-US" sz="2800" b="1" noProof="0" dirty="0" err="1">
                <a:solidFill>
                  <a:srgbClr val="FF0000"/>
                </a:solidFill>
              </a:rPr>
              <a:t>Câu</a:t>
            </a:r>
            <a:r>
              <a:rPr lang="en-US" altLang="en-US" sz="2800" b="1" noProof="0" dirty="0">
                <a:solidFill>
                  <a:srgbClr val="FF0000"/>
                </a:solidFill>
              </a:rPr>
              <a:t> </a:t>
            </a:r>
            <a:r>
              <a:rPr lang="en-US" altLang="en-US" sz="2800" b="1" dirty="0">
                <a:solidFill>
                  <a:srgbClr val="FF0000"/>
                </a:solidFill>
              </a:rPr>
              <a:t>4</a:t>
            </a:r>
            <a:r>
              <a:rPr lang="en-US" altLang="en-US" sz="2800" b="1" noProof="0" dirty="0">
                <a:solidFill>
                  <a:srgbClr val="FF0000"/>
                </a:solidFill>
              </a:rPr>
              <a:t>: </a:t>
            </a:r>
            <a:r>
              <a:rPr lang="vi-VN" sz="2800" b="1" dirty="0">
                <a:latin typeface="Times New Roman" panose="02020603050405020304" pitchFamily="18" charset="0"/>
                <a:ea typeface="VNI-Times"/>
                <a:cs typeface="Times New Roman" panose="02020603050405020304" pitchFamily="18" charset="0"/>
              </a:rPr>
              <a:t>Hãy nêu thư điện tử là gì? Dịch vụ thư điện tử là gì?</a:t>
            </a:r>
            <a:endParaRPr lang="en-US" sz="2800" b="1" dirty="0">
              <a:solidFill>
                <a:prstClr val="black"/>
              </a:solidFill>
            </a:endParaRPr>
          </a:p>
        </p:txBody>
      </p:sp>
      <p:sp>
        <p:nvSpPr>
          <p:cNvPr id="12" name="TextBox 11"/>
          <p:cNvSpPr txBox="1">
            <a:spLocks noChangeArrowheads="1"/>
          </p:cNvSpPr>
          <p:nvPr/>
        </p:nvSpPr>
        <p:spPr bwMode="auto">
          <a:xfrm>
            <a:off x="239040" y="4039894"/>
            <a:ext cx="5144669" cy="523220"/>
          </a:xfrm>
          <a:prstGeom prst="rect">
            <a:avLst/>
          </a:prstGeom>
          <a:noFill/>
          <a:ln w="9525">
            <a:no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en-US" altLang="en-US" sz="2800" b="1" noProof="0" dirty="0" err="1">
                <a:solidFill>
                  <a:srgbClr val="FF0000"/>
                </a:solidFill>
              </a:rPr>
              <a:t>Câu</a:t>
            </a:r>
            <a:r>
              <a:rPr lang="en-US" altLang="en-US" sz="2800" b="1" noProof="0" dirty="0">
                <a:solidFill>
                  <a:srgbClr val="FF0000"/>
                </a:solidFill>
              </a:rPr>
              <a:t> 5: </a:t>
            </a:r>
            <a:r>
              <a:rPr lang="en-US" sz="2800" b="1" dirty="0" err="1">
                <a:latin typeface="Times New Roman" panose="02020603050405020304" pitchFamily="18" charset="0"/>
                <a:ea typeface="VNI-Times"/>
                <a:cs typeface="Times New Roman" panose="02020603050405020304" pitchFamily="18" charset="0"/>
              </a:rPr>
              <a:t>Tài</a:t>
            </a:r>
            <a:r>
              <a:rPr lang="en-US" sz="2800" b="1" dirty="0">
                <a:latin typeface="Times New Roman" panose="02020603050405020304" pitchFamily="18" charset="0"/>
                <a:ea typeface="VNI-Times"/>
                <a:cs typeface="Times New Roman" panose="02020603050405020304" pitchFamily="18" charset="0"/>
              </a:rPr>
              <a:t> </a:t>
            </a:r>
            <a:r>
              <a:rPr lang="en-US" sz="2800" b="1" dirty="0" err="1">
                <a:latin typeface="Times New Roman" panose="02020603050405020304" pitchFamily="18" charset="0"/>
                <a:ea typeface="VNI-Times"/>
                <a:cs typeface="Times New Roman" panose="02020603050405020304" pitchFamily="18" charset="0"/>
              </a:rPr>
              <a:t>khoản</a:t>
            </a:r>
            <a:r>
              <a:rPr lang="vi-VN" sz="2800" b="1" dirty="0">
                <a:latin typeface="Times New Roman" panose="02020603050405020304" pitchFamily="18" charset="0"/>
                <a:ea typeface="VNI-Times"/>
                <a:cs typeface="Times New Roman" panose="02020603050405020304" pitchFamily="18" charset="0"/>
              </a:rPr>
              <a:t> thư điện tử?</a:t>
            </a:r>
            <a:endParaRPr lang="en-US" sz="2800" b="1" dirty="0">
              <a:solidFill>
                <a:prstClr val="black"/>
              </a:solidFill>
            </a:endParaRPr>
          </a:p>
        </p:txBody>
      </p:sp>
      <p:sp>
        <p:nvSpPr>
          <p:cNvPr id="13" name="TextBox 12"/>
          <p:cNvSpPr txBox="1">
            <a:spLocks noChangeArrowheads="1"/>
          </p:cNvSpPr>
          <p:nvPr/>
        </p:nvSpPr>
        <p:spPr bwMode="auto">
          <a:xfrm>
            <a:off x="247468" y="5257312"/>
            <a:ext cx="10672323" cy="954107"/>
          </a:xfrm>
          <a:prstGeom prst="rect">
            <a:avLst/>
          </a:prstGeom>
          <a:noFill/>
          <a:ln w="9525">
            <a:no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en-US" altLang="en-US" sz="2800" b="1" noProof="0" dirty="0" err="1">
                <a:solidFill>
                  <a:srgbClr val="FF0000"/>
                </a:solidFill>
              </a:rPr>
              <a:t>Câu</a:t>
            </a:r>
            <a:r>
              <a:rPr lang="en-US" altLang="en-US" sz="2800" b="1" noProof="0" dirty="0">
                <a:solidFill>
                  <a:srgbClr val="FF0000"/>
                </a:solidFill>
              </a:rPr>
              <a:t> 7: </a:t>
            </a:r>
            <a:r>
              <a:rPr lang="en-US" altLang="en-US" sz="2800" b="1" noProof="0" dirty="0" err="1">
                <a:latin typeface="Times New Roman" panose="02020603050405020304" pitchFamily="18" charset="0"/>
                <a:cs typeface="Times New Roman" panose="02020603050405020304" pitchFamily="18" charset="0"/>
              </a:rPr>
              <a:t>Quan</a:t>
            </a:r>
            <a:r>
              <a:rPr lang="en-US" altLang="en-US" sz="2800" b="1" noProof="0" dirty="0">
                <a:latin typeface="Times New Roman" panose="02020603050405020304" pitchFamily="18" charset="0"/>
                <a:cs typeface="Times New Roman" panose="02020603050405020304" pitchFamily="18" charset="0"/>
              </a:rPr>
              <a:t> </a:t>
            </a:r>
            <a:r>
              <a:rPr lang="en-US" altLang="en-US" sz="2800" b="1" noProof="0" dirty="0" err="1">
                <a:latin typeface="Times New Roman" panose="02020603050405020304" pitchFamily="18" charset="0"/>
                <a:cs typeface="Times New Roman" panose="02020603050405020304" pitchFamily="18" charset="0"/>
              </a:rPr>
              <a:t>sát</a:t>
            </a:r>
            <a:r>
              <a:rPr lang="en-US" altLang="en-US" sz="2800" b="1" noProof="0"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ea typeface="VNI-Times"/>
                <a:cs typeface="Times New Roman" panose="02020603050405020304" pitchFamily="18" charset="0"/>
              </a:rPr>
              <a:t>hình 3.9 trang 33 phân tích cú pháp của địa chỉ thư và giải thích</a:t>
            </a:r>
            <a:r>
              <a:rPr lang="en-US" sz="2800" b="1" dirty="0">
                <a:latin typeface="Times New Roman" panose="02020603050405020304" pitchFamily="18" charset="0"/>
                <a:ea typeface="VNI-Times"/>
                <a:cs typeface="Times New Roman" panose="02020603050405020304" pitchFamily="18" charset="0"/>
              </a:rPr>
              <a:t>.</a:t>
            </a:r>
            <a:endParaRPr lang="en-US" sz="2800" b="1" dirty="0">
              <a:effectLst/>
              <a:latin typeface="VNI-Times"/>
              <a:ea typeface="VNI-Times"/>
              <a:cs typeface="Times New Roman" panose="02020603050405020304" pitchFamily="18" charset="0"/>
            </a:endParaRPr>
          </a:p>
        </p:txBody>
      </p:sp>
      <p:sp>
        <p:nvSpPr>
          <p:cNvPr id="14" name="TextBox 13"/>
          <p:cNvSpPr txBox="1">
            <a:spLocks noChangeArrowheads="1"/>
          </p:cNvSpPr>
          <p:nvPr/>
        </p:nvSpPr>
        <p:spPr bwMode="auto">
          <a:xfrm>
            <a:off x="220859" y="4653294"/>
            <a:ext cx="7754102" cy="523220"/>
          </a:xfrm>
          <a:prstGeom prst="rect">
            <a:avLst/>
          </a:prstGeom>
          <a:noFill/>
          <a:ln w="9525">
            <a:no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en-US" altLang="en-US" sz="2800" b="1" noProof="0" dirty="0" err="1">
                <a:solidFill>
                  <a:srgbClr val="FF0000"/>
                </a:solidFill>
              </a:rPr>
              <a:t>Câu</a:t>
            </a:r>
            <a:r>
              <a:rPr lang="en-US" altLang="en-US" sz="2800" b="1" noProof="0" dirty="0">
                <a:solidFill>
                  <a:srgbClr val="FF0000"/>
                </a:solidFill>
              </a:rPr>
              <a:t> 6: </a:t>
            </a:r>
            <a:r>
              <a:rPr lang="en-US" altLang="en-US" sz="2800" b="1" noProof="0" dirty="0" err="1">
                <a:latin typeface="Times New Roman" panose="02020603050405020304" pitchFamily="18" charset="0"/>
                <a:cs typeface="Times New Roman" panose="02020603050405020304" pitchFamily="18" charset="0"/>
              </a:rPr>
              <a:t>Địa</a:t>
            </a:r>
            <a:r>
              <a:rPr lang="en-US" altLang="en-US" sz="2800" b="1" noProof="0" dirty="0">
                <a:latin typeface="Times New Roman" panose="02020603050405020304" pitchFamily="18" charset="0"/>
                <a:cs typeface="Times New Roman" panose="02020603050405020304" pitchFamily="18" charset="0"/>
              </a:rPr>
              <a:t> </a:t>
            </a:r>
            <a:r>
              <a:rPr lang="en-US" altLang="en-US" sz="2800" b="1" noProof="0" dirty="0" err="1">
                <a:latin typeface="Times New Roman" panose="02020603050405020304" pitchFamily="18" charset="0"/>
                <a:cs typeface="Times New Roman" panose="02020603050405020304" pitchFamily="18" charset="0"/>
              </a:rPr>
              <a:t>chỉ</a:t>
            </a:r>
            <a:r>
              <a:rPr lang="en-US" altLang="en-US" sz="2800" b="1" noProof="0"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ea typeface="VNI-Times"/>
                <a:cs typeface="Times New Roman" panose="02020603050405020304" pitchFamily="18" charset="0"/>
              </a:rPr>
              <a:t>thư điện tử</a:t>
            </a:r>
            <a:r>
              <a:rPr lang="en-US" sz="2800" b="1" dirty="0">
                <a:latin typeface="Times New Roman" panose="02020603050405020304" pitchFamily="18" charset="0"/>
                <a:ea typeface="VNI-Times"/>
                <a:cs typeface="Times New Roman" panose="02020603050405020304" pitchFamily="18" charset="0"/>
              </a:rPr>
              <a:t> </a:t>
            </a:r>
            <a:r>
              <a:rPr lang="en-US" sz="2800" b="1" dirty="0" err="1">
                <a:latin typeface="Times New Roman" panose="02020603050405020304" pitchFamily="18" charset="0"/>
                <a:ea typeface="VNI-Times"/>
                <a:cs typeface="Times New Roman" panose="02020603050405020304" pitchFamily="18" charset="0"/>
              </a:rPr>
              <a:t>có</a:t>
            </a:r>
            <a:r>
              <a:rPr lang="en-US" sz="2800" b="1" dirty="0">
                <a:latin typeface="Times New Roman" panose="02020603050405020304" pitchFamily="18" charset="0"/>
                <a:ea typeface="VNI-Times"/>
                <a:cs typeface="Times New Roman" panose="02020603050405020304" pitchFamily="18" charset="0"/>
              </a:rPr>
              <a:t> </a:t>
            </a:r>
            <a:r>
              <a:rPr lang="en-US" sz="2800" b="1" dirty="0" err="1">
                <a:latin typeface="Times New Roman" panose="02020603050405020304" pitchFamily="18" charset="0"/>
                <a:ea typeface="VNI-Times"/>
                <a:cs typeface="Times New Roman" panose="02020603050405020304" pitchFamily="18" charset="0"/>
              </a:rPr>
              <a:t>dạng</a:t>
            </a:r>
            <a:r>
              <a:rPr lang="en-US" sz="2800" b="1" dirty="0">
                <a:latin typeface="Times New Roman" panose="02020603050405020304" pitchFamily="18" charset="0"/>
                <a:ea typeface="VNI-Times"/>
                <a:cs typeface="Times New Roman" panose="02020603050405020304" pitchFamily="18" charset="0"/>
              </a:rPr>
              <a:t> </a:t>
            </a:r>
            <a:r>
              <a:rPr lang="en-US" sz="2800" b="1" dirty="0" err="1">
                <a:latin typeface="Times New Roman" panose="02020603050405020304" pitchFamily="18" charset="0"/>
                <a:ea typeface="VNI-Times"/>
                <a:cs typeface="Times New Roman" panose="02020603050405020304" pitchFamily="18" charset="0"/>
              </a:rPr>
              <a:t>như</a:t>
            </a:r>
            <a:r>
              <a:rPr lang="en-US" sz="2800" b="1" dirty="0">
                <a:latin typeface="Times New Roman" panose="02020603050405020304" pitchFamily="18" charset="0"/>
                <a:ea typeface="VNI-Times"/>
                <a:cs typeface="Times New Roman" panose="02020603050405020304" pitchFamily="18" charset="0"/>
              </a:rPr>
              <a:t> </a:t>
            </a:r>
            <a:r>
              <a:rPr lang="en-US" sz="2800" b="1" dirty="0" err="1">
                <a:latin typeface="Times New Roman" panose="02020603050405020304" pitchFamily="18" charset="0"/>
                <a:ea typeface="VNI-Times"/>
                <a:cs typeface="Times New Roman" panose="02020603050405020304" pitchFamily="18" charset="0"/>
              </a:rPr>
              <a:t>thế</a:t>
            </a:r>
            <a:r>
              <a:rPr lang="en-US" sz="2800" b="1" dirty="0">
                <a:latin typeface="Times New Roman" panose="02020603050405020304" pitchFamily="18" charset="0"/>
                <a:ea typeface="VNI-Times"/>
                <a:cs typeface="Times New Roman" panose="02020603050405020304" pitchFamily="18" charset="0"/>
              </a:rPr>
              <a:t> </a:t>
            </a:r>
            <a:r>
              <a:rPr lang="en-US" sz="2800" b="1" dirty="0" err="1">
                <a:latin typeface="Times New Roman" panose="02020603050405020304" pitchFamily="18" charset="0"/>
                <a:ea typeface="VNI-Times"/>
                <a:cs typeface="Times New Roman" panose="02020603050405020304" pitchFamily="18" charset="0"/>
              </a:rPr>
              <a:t>nào</a:t>
            </a:r>
            <a:r>
              <a:rPr lang="en-US" sz="2800" b="1" dirty="0">
                <a:latin typeface="Times New Roman" panose="02020603050405020304" pitchFamily="18" charset="0"/>
                <a:ea typeface="VNI-Times"/>
                <a:cs typeface="Times New Roman" panose="02020603050405020304" pitchFamily="18" charset="0"/>
              </a:rPr>
              <a:t>?</a:t>
            </a:r>
            <a:endParaRPr lang="en-US" sz="2800" b="1" dirty="0">
              <a:solidFill>
                <a:prstClr val="black"/>
              </a:solidFill>
            </a:endParaRPr>
          </a:p>
        </p:txBody>
      </p:sp>
    </p:spTree>
    <p:extLst>
      <p:ext uri="{BB962C8B-B14F-4D97-AF65-F5344CB8AC3E}">
        <p14:creationId xmlns:p14="http://schemas.microsoft.com/office/powerpoint/2010/main" val="3415850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9" grpId="0"/>
      <p:bldP spid="10" grpId="0"/>
      <p:bldP spid="11" grpId="0"/>
      <p:bldP spid="12" grpId="0"/>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369527" y="1238410"/>
            <a:ext cx="11211950" cy="2421112"/>
          </a:xfrm>
          <a:prstGeom prst="rect">
            <a:avLst/>
          </a:prstGeom>
        </p:spPr>
        <p:txBody>
          <a:bodyPr wrap="square">
            <a:spAutoFit/>
          </a:bodyPr>
          <a:lstStyle/>
          <a:p>
            <a:pPr algn="just">
              <a:lnSpc>
                <a:spcPct val="150000"/>
              </a:lnSpc>
              <a:tabLst>
                <a:tab pos="180340" algn="l"/>
                <a:tab pos="1710690" algn="l"/>
                <a:tab pos="3330575" algn="l"/>
                <a:tab pos="4951095" algn="l"/>
              </a:tabLst>
            </a:pPr>
            <a:r>
              <a:rPr lang="en-US" sz="2600" b="1" dirty="0">
                <a:solidFill>
                  <a:srgbClr val="3709B7"/>
                </a:solidFill>
                <a:latin typeface="Times New Roman" panose="02020603050405020304" pitchFamily="18" charset="0"/>
                <a:ea typeface="Times New Roman" panose="02020603050405020304" pitchFamily="18" charset="0"/>
              </a:rPr>
              <a:t>+ C</a:t>
            </a:r>
            <a:r>
              <a:rPr lang="vi-VN" sz="2600" b="1" dirty="0">
                <a:solidFill>
                  <a:srgbClr val="3709B7"/>
                </a:solidFill>
                <a:latin typeface="Times New Roman" panose="02020603050405020304" pitchFamily="18" charset="0"/>
                <a:ea typeface="Times New Roman" panose="02020603050405020304" pitchFamily="18" charset="0"/>
              </a:rPr>
              <a:t>huẩn bị: Lá thư, bì thư, tem, phí gửi</a:t>
            </a:r>
            <a:endParaRPr lang="en-US" sz="2600" b="1" dirty="0">
              <a:solidFill>
                <a:srgbClr val="3709B7"/>
              </a:solidFill>
              <a:latin typeface="Times New Roman" panose="02020603050405020304" pitchFamily="18" charset="0"/>
              <a:ea typeface="Times New Roman" panose="02020603050405020304" pitchFamily="18" charset="0"/>
            </a:endParaRPr>
          </a:p>
          <a:p>
            <a:pPr algn="just">
              <a:lnSpc>
                <a:spcPct val="150000"/>
              </a:lnSpc>
              <a:tabLst>
                <a:tab pos="180340" algn="l"/>
                <a:tab pos="1710690" algn="l"/>
                <a:tab pos="3330575" algn="l"/>
                <a:tab pos="4951095" algn="l"/>
              </a:tabLst>
            </a:pPr>
            <a:r>
              <a:rPr lang="en-US" sz="2600" b="1" dirty="0">
                <a:solidFill>
                  <a:srgbClr val="3709B7"/>
                </a:solidFill>
                <a:latin typeface="Times New Roman" panose="02020603050405020304" pitchFamily="18" charset="0"/>
                <a:ea typeface="Times New Roman" panose="02020603050405020304" pitchFamily="18" charset="0"/>
              </a:rPr>
              <a:t>+ </a:t>
            </a:r>
            <a:r>
              <a:rPr lang="vi-VN" sz="2600" b="1" dirty="0">
                <a:solidFill>
                  <a:srgbClr val="3709B7"/>
                </a:solidFill>
                <a:latin typeface="Times New Roman" panose="02020603050405020304" pitchFamily="18" charset="0"/>
                <a:ea typeface="Times New Roman" panose="02020603050405020304" pitchFamily="18" charset="0"/>
              </a:rPr>
              <a:t>Cách thực hiện: viết thư bỏ vào bì thư ghi địa chỉ người nhận, dán tem, mang ra bưu điện gửi trả phí gửi. Bưu điện lưu thư chờ phương tiện như xe máy, ô tô, máy bay, … mang thư đi</a:t>
            </a:r>
            <a:endParaRPr lang="en-US" sz="2600" b="1" dirty="0">
              <a:solidFill>
                <a:srgbClr val="3709B7"/>
              </a:solidFill>
              <a:latin typeface="Times New Roman" panose="02020603050405020304" pitchFamily="18" charset="0"/>
              <a:ea typeface="Times New Roman" panose="02020603050405020304" pitchFamily="18" charset="0"/>
            </a:endParaRPr>
          </a:p>
        </p:txBody>
      </p:sp>
      <p:sp>
        <p:nvSpPr>
          <p:cNvPr id="6" name="TextBox 5"/>
          <p:cNvSpPr txBox="1">
            <a:spLocks noChangeArrowheads="1"/>
          </p:cNvSpPr>
          <p:nvPr/>
        </p:nvSpPr>
        <p:spPr bwMode="auto">
          <a:xfrm>
            <a:off x="369527" y="172497"/>
            <a:ext cx="10186693" cy="954107"/>
          </a:xfrm>
          <a:prstGeom prst="rect">
            <a:avLst/>
          </a:prstGeom>
          <a:noFill/>
          <a:ln w="9525">
            <a:no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en-US" altLang="en-US" sz="2800" b="1" noProof="0" dirty="0" err="1">
                <a:solidFill>
                  <a:srgbClr val="FF0000"/>
                </a:solidFill>
              </a:rPr>
              <a:t>Câu</a:t>
            </a:r>
            <a:r>
              <a:rPr lang="en-US" altLang="en-US" sz="2800" b="1" noProof="0" dirty="0">
                <a:solidFill>
                  <a:srgbClr val="FF0000"/>
                </a:solidFill>
              </a:rPr>
              <a:t> 1: </a:t>
            </a:r>
            <a:r>
              <a:rPr lang="vi-VN" sz="2800" b="1" dirty="0">
                <a:latin typeface="Times New Roman" panose="02020603050405020304" pitchFamily="18" charset="0"/>
                <a:ea typeface="VNI-Times"/>
                <a:cs typeface="Times New Roman" panose="02020603050405020304" pitchFamily="18" charset="0"/>
              </a:rPr>
              <a:t>Để soạn và gửi một bức thư qua đường bưu điện đến tay người nhận thì cần những gì và thực hiện như thế nào?</a:t>
            </a:r>
            <a:endParaRPr lang="en-US" sz="2800" b="1" dirty="0">
              <a:solidFill>
                <a:prstClr val="black"/>
              </a:solidFill>
            </a:endParaRPr>
          </a:p>
        </p:txBody>
      </p:sp>
      <p:sp>
        <p:nvSpPr>
          <p:cNvPr id="2" name="Rectangle 1"/>
          <p:cNvSpPr/>
          <p:nvPr/>
        </p:nvSpPr>
        <p:spPr>
          <a:xfrm>
            <a:off x="653265" y="4497437"/>
            <a:ext cx="5445722" cy="572464"/>
          </a:xfrm>
          <a:prstGeom prst="rect">
            <a:avLst/>
          </a:prstGeom>
        </p:spPr>
        <p:txBody>
          <a:bodyPr wrap="none">
            <a:spAutoFit/>
          </a:bodyPr>
          <a:lstStyle/>
          <a:p>
            <a:pPr algn="just">
              <a:lnSpc>
                <a:spcPct val="120000"/>
              </a:lnSpc>
              <a:spcBef>
                <a:spcPts val="600"/>
              </a:spcBef>
              <a:spcAft>
                <a:spcPts val="600"/>
              </a:spcAft>
              <a:tabLst>
                <a:tab pos="180340" algn="l"/>
                <a:tab pos="1710690" algn="l"/>
                <a:tab pos="3330575" algn="l"/>
                <a:tab pos="4951095" algn="l"/>
              </a:tabLst>
            </a:pPr>
            <a:r>
              <a:rPr lang="vi-VN" dirty="0">
                <a:solidFill>
                  <a:srgbClr val="FF0000"/>
                </a:solidFill>
                <a:latin typeface="Times New Roman" panose="02020603050405020304" pitchFamily="18" charset="0"/>
                <a:ea typeface="Times New Roman" panose="02020603050405020304" pitchFamily="18" charset="0"/>
              </a:rPr>
              <a:t> </a:t>
            </a:r>
            <a:r>
              <a:rPr lang="en-US" sz="2600" b="1" dirty="0">
                <a:solidFill>
                  <a:srgbClr val="3709B7"/>
                </a:solidFill>
                <a:latin typeface="Times New Roman" panose="02020603050405020304" pitchFamily="18" charset="0"/>
                <a:ea typeface="Times New Roman" panose="02020603050405020304" pitchFamily="18" charset="0"/>
              </a:rPr>
              <a:t>- </a:t>
            </a:r>
            <a:r>
              <a:rPr lang="vi-VN" sz="2600" b="1" dirty="0">
                <a:solidFill>
                  <a:srgbClr val="3709B7"/>
                </a:solidFill>
                <a:latin typeface="Times New Roman" panose="02020603050405020304" pitchFamily="18" charset="0"/>
                <a:ea typeface="Times New Roman" panose="02020603050405020304" pitchFamily="18" charset="0"/>
              </a:rPr>
              <a:t>Thời gian lâu, có thể bị thất lạc thư</a:t>
            </a:r>
            <a:endParaRPr lang="en-US" sz="2600" b="1" dirty="0">
              <a:solidFill>
                <a:srgbClr val="3709B7"/>
              </a:solidFill>
              <a:latin typeface="Times New Roman" panose="02020603050405020304" pitchFamily="18" charset="0"/>
              <a:ea typeface="Times New Roman" panose="02020603050405020304" pitchFamily="18" charset="0"/>
            </a:endParaRPr>
          </a:p>
        </p:txBody>
      </p:sp>
      <p:sp>
        <p:nvSpPr>
          <p:cNvPr id="8" name="TextBox 7"/>
          <p:cNvSpPr txBox="1">
            <a:spLocks noChangeArrowheads="1"/>
          </p:cNvSpPr>
          <p:nvPr/>
        </p:nvSpPr>
        <p:spPr bwMode="auto">
          <a:xfrm>
            <a:off x="496613" y="3843045"/>
            <a:ext cx="10186692" cy="523220"/>
          </a:xfrm>
          <a:prstGeom prst="rect">
            <a:avLst/>
          </a:prstGeom>
          <a:noFill/>
          <a:ln w="9525">
            <a:no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en-US" altLang="en-US" sz="2800" b="1" noProof="0" dirty="0" err="1">
                <a:solidFill>
                  <a:srgbClr val="FF0000"/>
                </a:solidFill>
              </a:rPr>
              <a:t>Câu</a:t>
            </a:r>
            <a:r>
              <a:rPr lang="en-US" altLang="en-US" sz="2800" b="1" noProof="0" dirty="0">
                <a:solidFill>
                  <a:srgbClr val="FF0000"/>
                </a:solidFill>
              </a:rPr>
              <a:t> 2: </a:t>
            </a:r>
            <a:r>
              <a:rPr lang="en-US" sz="2800" b="1" dirty="0" err="1">
                <a:latin typeface="Times New Roman" panose="02020603050405020304" pitchFamily="18" charset="0"/>
                <a:ea typeface="VNI-Times"/>
                <a:cs typeface="Times New Roman" panose="02020603050405020304" pitchFamily="18" charset="0"/>
              </a:rPr>
              <a:t>Gửi</a:t>
            </a:r>
            <a:r>
              <a:rPr lang="en-US" sz="2800" b="1" dirty="0">
                <a:latin typeface="Times New Roman" panose="02020603050405020304" pitchFamily="18" charset="0"/>
                <a:ea typeface="VNI-Times"/>
                <a:cs typeface="Times New Roman" panose="02020603050405020304" pitchFamily="18" charset="0"/>
              </a:rPr>
              <a:t> </a:t>
            </a:r>
            <a:r>
              <a:rPr lang="en-US" sz="2800" b="1" dirty="0" err="1">
                <a:latin typeface="Times New Roman" panose="02020603050405020304" pitchFamily="18" charset="0"/>
                <a:ea typeface="VNI-Times"/>
                <a:cs typeface="Times New Roman" panose="02020603050405020304" pitchFamily="18" charset="0"/>
              </a:rPr>
              <a:t>thư</a:t>
            </a:r>
            <a:r>
              <a:rPr lang="en-US" sz="2800" b="1" dirty="0">
                <a:latin typeface="Times New Roman" panose="02020603050405020304" pitchFamily="18" charset="0"/>
                <a:ea typeface="VNI-Times"/>
                <a:cs typeface="Times New Roman" panose="02020603050405020304" pitchFamily="18" charset="0"/>
              </a:rPr>
              <a:t> qua </a:t>
            </a:r>
            <a:r>
              <a:rPr lang="en-US" sz="2800" b="1" dirty="0" err="1">
                <a:latin typeface="Times New Roman" panose="02020603050405020304" pitchFamily="18" charset="0"/>
                <a:ea typeface="VNI-Times"/>
                <a:cs typeface="Times New Roman" panose="02020603050405020304" pitchFamily="18" charset="0"/>
              </a:rPr>
              <a:t>bưu</a:t>
            </a:r>
            <a:r>
              <a:rPr lang="en-US" sz="2800" b="1" dirty="0">
                <a:latin typeface="Times New Roman" panose="02020603050405020304" pitchFamily="18" charset="0"/>
                <a:ea typeface="VNI-Times"/>
                <a:cs typeface="Times New Roman" panose="02020603050405020304" pitchFamily="18" charset="0"/>
              </a:rPr>
              <a:t> </a:t>
            </a:r>
            <a:r>
              <a:rPr lang="en-US" sz="2800" b="1" dirty="0" err="1">
                <a:latin typeface="Times New Roman" panose="02020603050405020304" pitchFamily="18" charset="0"/>
                <a:ea typeface="VNI-Times"/>
                <a:cs typeface="Times New Roman" panose="02020603050405020304" pitchFamily="18" charset="0"/>
              </a:rPr>
              <a:t>điện</a:t>
            </a:r>
            <a:r>
              <a:rPr lang="en-US" sz="2800" b="1" dirty="0">
                <a:latin typeface="Times New Roman" panose="02020603050405020304" pitchFamily="18" charset="0"/>
                <a:ea typeface="VNI-Times"/>
                <a:cs typeface="Times New Roman" panose="02020603050405020304" pitchFamily="18" charset="0"/>
              </a:rPr>
              <a:t> </a:t>
            </a:r>
            <a:r>
              <a:rPr lang="en-US" sz="2800" b="1" dirty="0" err="1">
                <a:latin typeface="Times New Roman" panose="02020603050405020304" pitchFamily="18" charset="0"/>
                <a:ea typeface="VNI-Times"/>
                <a:cs typeface="Times New Roman" panose="02020603050405020304" pitchFamily="18" charset="0"/>
              </a:rPr>
              <a:t>có</a:t>
            </a:r>
            <a:r>
              <a:rPr lang="en-US" sz="2800" b="1" dirty="0">
                <a:latin typeface="Times New Roman" panose="02020603050405020304" pitchFamily="18" charset="0"/>
                <a:ea typeface="VNI-Times"/>
                <a:cs typeface="Times New Roman" panose="02020603050405020304" pitchFamily="18" charset="0"/>
              </a:rPr>
              <a:t> </a:t>
            </a:r>
            <a:r>
              <a:rPr lang="en-US" sz="2800" b="1" dirty="0" err="1">
                <a:latin typeface="Times New Roman" panose="02020603050405020304" pitchFamily="18" charset="0"/>
                <a:ea typeface="VNI-Times"/>
                <a:cs typeface="Times New Roman" panose="02020603050405020304" pitchFamily="18" charset="0"/>
              </a:rPr>
              <a:t>nhanh</a:t>
            </a:r>
            <a:r>
              <a:rPr lang="en-US" sz="2800" b="1" dirty="0">
                <a:latin typeface="Times New Roman" panose="02020603050405020304" pitchFamily="18" charset="0"/>
                <a:ea typeface="VNI-Times"/>
                <a:cs typeface="Times New Roman" panose="02020603050405020304" pitchFamily="18" charset="0"/>
              </a:rPr>
              <a:t> </a:t>
            </a:r>
            <a:r>
              <a:rPr lang="en-US" sz="2800" b="1" dirty="0" err="1">
                <a:latin typeface="Times New Roman" panose="02020603050405020304" pitchFamily="18" charset="0"/>
                <a:ea typeface="VNI-Times"/>
                <a:cs typeface="Times New Roman" panose="02020603050405020304" pitchFamily="18" charset="0"/>
              </a:rPr>
              <a:t>không</a:t>
            </a:r>
            <a:r>
              <a:rPr lang="en-US" sz="2800" b="1" dirty="0">
                <a:latin typeface="Times New Roman" panose="02020603050405020304" pitchFamily="18" charset="0"/>
                <a:ea typeface="VNI-Times"/>
                <a:cs typeface="Times New Roman" panose="02020603050405020304" pitchFamily="18" charset="0"/>
              </a:rPr>
              <a:t>, </a:t>
            </a:r>
            <a:r>
              <a:rPr lang="en-US" sz="2800" b="1" dirty="0" err="1">
                <a:latin typeface="Times New Roman" panose="02020603050405020304" pitchFamily="18" charset="0"/>
                <a:ea typeface="VNI-Times"/>
                <a:cs typeface="Times New Roman" panose="02020603050405020304" pitchFamily="18" charset="0"/>
              </a:rPr>
              <a:t>có</a:t>
            </a:r>
            <a:r>
              <a:rPr lang="en-US" sz="2800" b="1" dirty="0">
                <a:latin typeface="Times New Roman" panose="02020603050405020304" pitchFamily="18" charset="0"/>
                <a:ea typeface="VNI-Times"/>
                <a:cs typeface="Times New Roman" panose="02020603050405020304" pitchFamily="18" charset="0"/>
              </a:rPr>
              <a:t> </a:t>
            </a:r>
            <a:r>
              <a:rPr lang="en-US" sz="2800" b="1" dirty="0" err="1">
                <a:latin typeface="Times New Roman" panose="02020603050405020304" pitchFamily="18" charset="0"/>
                <a:ea typeface="VNI-Times"/>
                <a:cs typeface="Times New Roman" panose="02020603050405020304" pitchFamily="18" charset="0"/>
              </a:rPr>
              <a:t>bảo</a:t>
            </a:r>
            <a:r>
              <a:rPr lang="en-US" sz="2800" b="1" dirty="0">
                <a:latin typeface="Times New Roman" panose="02020603050405020304" pitchFamily="18" charset="0"/>
                <a:ea typeface="VNI-Times"/>
                <a:cs typeface="Times New Roman" panose="02020603050405020304" pitchFamily="18" charset="0"/>
              </a:rPr>
              <a:t> </a:t>
            </a:r>
            <a:r>
              <a:rPr lang="en-US" sz="2800" b="1" dirty="0" err="1">
                <a:latin typeface="Times New Roman" panose="02020603050405020304" pitchFamily="18" charset="0"/>
                <a:ea typeface="VNI-Times"/>
                <a:cs typeface="Times New Roman" panose="02020603050405020304" pitchFamily="18" charset="0"/>
              </a:rPr>
              <a:t>mật</a:t>
            </a:r>
            <a:r>
              <a:rPr lang="en-US" sz="2800" b="1" dirty="0">
                <a:latin typeface="Times New Roman" panose="02020603050405020304" pitchFamily="18" charset="0"/>
                <a:ea typeface="VNI-Times"/>
                <a:cs typeface="Times New Roman" panose="02020603050405020304" pitchFamily="18" charset="0"/>
              </a:rPr>
              <a:t> </a:t>
            </a:r>
            <a:r>
              <a:rPr lang="en-US" sz="2800" b="1" dirty="0" err="1">
                <a:latin typeface="Times New Roman" panose="02020603050405020304" pitchFamily="18" charset="0"/>
                <a:ea typeface="VNI-Times"/>
                <a:cs typeface="Times New Roman" panose="02020603050405020304" pitchFamily="18" charset="0"/>
              </a:rPr>
              <a:t>không</a:t>
            </a:r>
            <a:r>
              <a:rPr lang="en-US" sz="2800" b="1" dirty="0">
                <a:latin typeface="Times New Roman" panose="02020603050405020304" pitchFamily="18" charset="0"/>
                <a:ea typeface="VNI-Times"/>
                <a:cs typeface="Times New Roman" panose="02020603050405020304" pitchFamily="18" charset="0"/>
              </a:rPr>
              <a:t>?</a:t>
            </a:r>
            <a:endParaRPr lang="en-US" sz="2800" b="1" dirty="0">
              <a:effectLst/>
              <a:latin typeface="VNI-Times"/>
              <a:ea typeface="VNI-Times"/>
              <a:cs typeface="Times New Roman" panose="02020603050405020304" pitchFamily="18" charset="0"/>
            </a:endParaRPr>
          </a:p>
        </p:txBody>
      </p:sp>
    </p:spTree>
    <p:extLst>
      <p:ext uri="{BB962C8B-B14F-4D97-AF65-F5344CB8AC3E}">
        <p14:creationId xmlns:p14="http://schemas.microsoft.com/office/powerpoint/2010/main" val="1695208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1133286" y="261323"/>
            <a:ext cx="9349185" cy="523220"/>
          </a:xfrm>
          <a:prstGeom prst="rect">
            <a:avLst/>
          </a:prstGeom>
          <a:noFill/>
          <a:ln w="9525">
            <a:no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en-US" altLang="en-US" sz="2800" b="1" noProof="0" dirty="0" err="1">
                <a:solidFill>
                  <a:srgbClr val="FF0000"/>
                </a:solidFill>
              </a:rPr>
              <a:t>Câu</a:t>
            </a:r>
            <a:r>
              <a:rPr lang="en-US" altLang="en-US" sz="2800" b="1" noProof="0" dirty="0">
                <a:solidFill>
                  <a:srgbClr val="FF0000"/>
                </a:solidFill>
              </a:rPr>
              <a:t> 3: </a:t>
            </a:r>
            <a:r>
              <a:rPr lang="vi-VN" sz="2800" b="1" dirty="0">
                <a:latin typeface="Times New Roman" panose="02020603050405020304" pitchFamily="18" charset="0"/>
                <a:ea typeface="VNI-Times"/>
                <a:cs typeface="Times New Roman" panose="02020603050405020304" pitchFamily="18" charset="0"/>
              </a:rPr>
              <a:t>Có cách nào để gửi thư nhanh hơn không? </a:t>
            </a:r>
            <a:endParaRPr lang="en-US" sz="2800" b="1" dirty="0">
              <a:latin typeface="Times New Roman" panose="02020603050405020304" pitchFamily="18" charset="0"/>
              <a:ea typeface="VNI-Times"/>
              <a:cs typeface="Times New Roman" panose="02020603050405020304" pitchFamily="18" charset="0"/>
            </a:endParaRPr>
          </a:p>
        </p:txBody>
      </p:sp>
      <p:sp>
        <p:nvSpPr>
          <p:cNvPr id="10" name="Rectangle 9"/>
          <p:cNvSpPr/>
          <p:nvPr/>
        </p:nvSpPr>
        <p:spPr>
          <a:xfrm>
            <a:off x="1133285" y="915105"/>
            <a:ext cx="10130313" cy="496867"/>
          </a:xfrm>
          <a:prstGeom prst="rect">
            <a:avLst/>
          </a:prstGeom>
        </p:spPr>
        <p:txBody>
          <a:bodyPr wrap="square">
            <a:spAutoFit/>
          </a:bodyPr>
          <a:lstStyle/>
          <a:p>
            <a:pPr algn="just">
              <a:lnSpc>
                <a:spcPct val="120000"/>
              </a:lnSpc>
              <a:spcBef>
                <a:spcPts val="600"/>
              </a:spcBef>
              <a:tabLst>
                <a:tab pos="180340" algn="l"/>
                <a:tab pos="1710690" algn="l"/>
                <a:tab pos="3330575" algn="l"/>
                <a:tab pos="4951095" algn="l"/>
              </a:tabLst>
            </a:pPr>
            <a:r>
              <a:rPr lang="en-US" sz="2400" b="1" dirty="0">
                <a:solidFill>
                  <a:srgbClr val="3709B7"/>
                </a:solidFill>
                <a:latin typeface="Times New Roman" panose="02020603050405020304" pitchFamily="18" charset="0"/>
                <a:ea typeface="Times New Roman" panose="02020603050405020304" pitchFamily="18" charset="0"/>
              </a:rPr>
              <a:t>- </a:t>
            </a:r>
            <a:r>
              <a:rPr lang="vi-VN" sz="2400" b="1" dirty="0">
                <a:solidFill>
                  <a:srgbClr val="3709B7"/>
                </a:solidFill>
                <a:latin typeface="Times New Roman" panose="02020603050405020304" pitchFamily="18" charset="0"/>
                <a:ea typeface="Times New Roman" panose="02020603050405020304" pitchFamily="18" charset="0"/>
              </a:rPr>
              <a:t>Cách thực hiện khác nhanh hơn: thư điện tử. </a:t>
            </a:r>
          </a:p>
        </p:txBody>
      </p:sp>
      <p:sp>
        <p:nvSpPr>
          <p:cNvPr id="12" name="TextBox 11"/>
          <p:cNvSpPr txBox="1">
            <a:spLocks noChangeArrowheads="1"/>
          </p:cNvSpPr>
          <p:nvPr/>
        </p:nvSpPr>
        <p:spPr bwMode="auto">
          <a:xfrm>
            <a:off x="1133285" y="1588401"/>
            <a:ext cx="9349185" cy="523220"/>
          </a:xfrm>
          <a:prstGeom prst="rect">
            <a:avLst/>
          </a:prstGeom>
          <a:noFill/>
          <a:ln w="9525">
            <a:no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en-US" altLang="en-US" sz="2800" b="1" noProof="0" dirty="0" err="1">
                <a:solidFill>
                  <a:srgbClr val="FF0000"/>
                </a:solidFill>
              </a:rPr>
              <a:t>Câu</a:t>
            </a:r>
            <a:r>
              <a:rPr lang="en-US" altLang="en-US" sz="2800" b="1" noProof="0" dirty="0">
                <a:solidFill>
                  <a:srgbClr val="FF0000"/>
                </a:solidFill>
              </a:rPr>
              <a:t> </a:t>
            </a:r>
            <a:r>
              <a:rPr lang="en-US" altLang="en-US" sz="2800" b="1" dirty="0">
                <a:solidFill>
                  <a:srgbClr val="FF0000"/>
                </a:solidFill>
              </a:rPr>
              <a:t>4</a:t>
            </a:r>
            <a:r>
              <a:rPr lang="en-US" altLang="en-US" sz="2800" b="1" noProof="0" dirty="0">
                <a:solidFill>
                  <a:srgbClr val="FF0000"/>
                </a:solidFill>
              </a:rPr>
              <a:t>: </a:t>
            </a:r>
            <a:r>
              <a:rPr lang="vi-VN" sz="2800" b="1" dirty="0">
                <a:latin typeface="Times New Roman" panose="02020603050405020304" pitchFamily="18" charset="0"/>
                <a:ea typeface="VNI-Times"/>
                <a:cs typeface="Times New Roman" panose="02020603050405020304" pitchFamily="18" charset="0"/>
              </a:rPr>
              <a:t>Hãy nêu thư điện tử là gì? Dịch vụ thư điện tử là gì?</a:t>
            </a:r>
            <a:endParaRPr lang="en-US" sz="2800" b="1" dirty="0">
              <a:solidFill>
                <a:prstClr val="black"/>
              </a:solidFill>
            </a:endParaRPr>
          </a:p>
        </p:txBody>
      </p:sp>
      <p:sp>
        <p:nvSpPr>
          <p:cNvPr id="13" name="Rectangle 12"/>
          <p:cNvSpPr/>
          <p:nvPr/>
        </p:nvSpPr>
        <p:spPr>
          <a:xfrm>
            <a:off x="1239302" y="2288807"/>
            <a:ext cx="10130313" cy="1498872"/>
          </a:xfrm>
          <a:prstGeom prst="rect">
            <a:avLst/>
          </a:prstGeom>
        </p:spPr>
        <p:txBody>
          <a:bodyPr wrap="square">
            <a:spAutoFit/>
          </a:bodyPr>
          <a:lstStyle/>
          <a:p>
            <a:pPr algn="just">
              <a:lnSpc>
                <a:spcPct val="120000"/>
              </a:lnSpc>
              <a:spcBef>
                <a:spcPts val="600"/>
              </a:spcBef>
              <a:tabLst>
                <a:tab pos="180340" algn="l"/>
                <a:tab pos="1710690" algn="l"/>
                <a:tab pos="3330575" algn="l"/>
                <a:tab pos="4951095" algn="l"/>
              </a:tabLst>
            </a:pPr>
            <a:r>
              <a:rPr lang="en-US" sz="2400" b="1" dirty="0">
                <a:solidFill>
                  <a:srgbClr val="3709B7"/>
                </a:solidFill>
                <a:latin typeface="Times New Roman" panose="02020603050405020304" pitchFamily="18" charset="0"/>
                <a:ea typeface="Times New Roman" panose="02020603050405020304" pitchFamily="18" charset="0"/>
              </a:rPr>
              <a:t>- </a:t>
            </a:r>
            <a:r>
              <a:rPr lang="vi-VN" sz="2400" b="1" dirty="0">
                <a:solidFill>
                  <a:srgbClr val="3709B7"/>
                </a:solidFill>
                <a:latin typeface="Times New Roman" panose="02020603050405020304" pitchFamily="18" charset="0"/>
                <a:ea typeface="Times New Roman" panose="02020603050405020304" pitchFamily="18" charset="0"/>
              </a:rPr>
              <a:t>Thư điện tử là thư được gửi và nhận bằng phương tiện điện tử. </a:t>
            </a:r>
          </a:p>
          <a:p>
            <a:pPr algn="just">
              <a:lnSpc>
                <a:spcPct val="120000"/>
              </a:lnSpc>
              <a:spcBef>
                <a:spcPts val="600"/>
              </a:spcBef>
              <a:tabLst>
                <a:tab pos="180340" algn="l"/>
                <a:tab pos="1710690" algn="l"/>
                <a:tab pos="3330575" algn="l"/>
                <a:tab pos="4951095" algn="l"/>
              </a:tabLst>
            </a:pPr>
            <a:r>
              <a:rPr lang="en-US" sz="2400" b="1" dirty="0">
                <a:solidFill>
                  <a:srgbClr val="3709B7"/>
                </a:solidFill>
                <a:latin typeface="Times New Roman" panose="02020603050405020304" pitchFamily="18" charset="0"/>
                <a:ea typeface="Times New Roman" panose="02020603050405020304" pitchFamily="18" charset="0"/>
              </a:rPr>
              <a:t>- </a:t>
            </a:r>
            <a:r>
              <a:rPr lang="vi-VN" sz="2400" b="1" dirty="0">
                <a:solidFill>
                  <a:srgbClr val="3709B7"/>
                </a:solidFill>
                <a:latin typeface="Times New Roman" panose="02020603050405020304" pitchFamily="18" charset="0"/>
                <a:ea typeface="Times New Roman" panose="02020603050405020304" pitchFamily="18" charset="0"/>
              </a:rPr>
              <a:t>Dịch vụ thư điện tử cung cấp các chức năng </a:t>
            </a:r>
            <a:r>
              <a:rPr lang="en-US" sz="2400" b="1" dirty="0">
                <a:solidFill>
                  <a:srgbClr val="3709B7"/>
                </a:solidFill>
                <a:latin typeface="Times New Roman" panose="02020603050405020304" pitchFamily="18" charset="0"/>
                <a:ea typeface="Times New Roman" panose="02020603050405020304" pitchFamily="18" charset="0"/>
              </a:rPr>
              <a:t>đ</a:t>
            </a:r>
            <a:r>
              <a:rPr lang="vi-VN" sz="2400" b="1" dirty="0">
                <a:solidFill>
                  <a:srgbClr val="3709B7"/>
                </a:solidFill>
                <a:latin typeface="Times New Roman" panose="02020603050405020304" pitchFamily="18" charset="0"/>
                <a:ea typeface="Times New Roman" panose="02020603050405020304" pitchFamily="18" charset="0"/>
              </a:rPr>
              <a:t>ể soạn, gửi, nhận, chuyển tiếp, lưu trữ và quản lí thư điện tử cho người sử dụng.</a:t>
            </a:r>
          </a:p>
        </p:txBody>
      </p:sp>
      <p:sp>
        <p:nvSpPr>
          <p:cNvPr id="14" name="TextBox 13"/>
          <p:cNvSpPr txBox="1">
            <a:spLocks noChangeArrowheads="1"/>
          </p:cNvSpPr>
          <p:nvPr/>
        </p:nvSpPr>
        <p:spPr bwMode="auto">
          <a:xfrm>
            <a:off x="1159789" y="3812323"/>
            <a:ext cx="5144669" cy="523220"/>
          </a:xfrm>
          <a:prstGeom prst="rect">
            <a:avLst/>
          </a:prstGeom>
          <a:noFill/>
          <a:ln w="9525">
            <a:no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en-US" altLang="en-US" sz="2800" b="1" noProof="0" dirty="0" err="1">
                <a:solidFill>
                  <a:srgbClr val="FF0000"/>
                </a:solidFill>
              </a:rPr>
              <a:t>Câu</a:t>
            </a:r>
            <a:r>
              <a:rPr lang="en-US" altLang="en-US" sz="2800" b="1" noProof="0" dirty="0">
                <a:solidFill>
                  <a:srgbClr val="FF0000"/>
                </a:solidFill>
              </a:rPr>
              <a:t> 5: </a:t>
            </a:r>
            <a:r>
              <a:rPr lang="en-US" sz="2800" b="1" dirty="0" err="1">
                <a:latin typeface="Times New Roman" panose="02020603050405020304" pitchFamily="18" charset="0"/>
                <a:ea typeface="VNI-Times"/>
                <a:cs typeface="Times New Roman" panose="02020603050405020304" pitchFamily="18" charset="0"/>
              </a:rPr>
              <a:t>Tài</a:t>
            </a:r>
            <a:r>
              <a:rPr lang="en-US" sz="2800" b="1" dirty="0">
                <a:latin typeface="Times New Roman" panose="02020603050405020304" pitchFamily="18" charset="0"/>
                <a:ea typeface="VNI-Times"/>
                <a:cs typeface="Times New Roman" panose="02020603050405020304" pitchFamily="18" charset="0"/>
              </a:rPr>
              <a:t> </a:t>
            </a:r>
            <a:r>
              <a:rPr lang="en-US" sz="2800" b="1" dirty="0" err="1">
                <a:latin typeface="Times New Roman" panose="02020603050405020304" pitchFamily="18" charset="0"/>
                <a:ea typeface="VNI-Times"/>
                <a:cs typeface="Times New Roman" panose="02020603050405020304" pitchFamily="18" charset="0"/>
              </a:rPr>
              <a:t>khoản</a:t>
            </a:r>
            <a:r>
              <a:rPr lang="vi-VN" sz="2800" b="1" dirty="0">
                <a:latin typeface="Times New Roman" panose="02020603050405020304" pitchFamily="18" charset="0"/>
                <a:ea typeface="VNI-Times"/>
                <a:cs typeface="Times New Roman" panose="02020603050405020304" pitchFamily="18" charset="0"/>
              </a:rPr>
              <a:t> thư điện tử?</a:t>
            </a:r>
            <a:endParaRPr lang="en-US" sz="2800" b="1" dirty="0">
              <a:solidFill>
                <a:prstClr val="black"/>
              </a:solidFill>
            </a:endParaRPr>
          </a:p>
        </p:txBody>
      </p:sp>
      <p:sp>
        <p:nvSpPr>
          <p:cNvPr id="15" name="TextBox 14"/>
          <p:cNvSpPr txBox="1">
            <a:spLocks noChangeArrowheads="1"/>
          </p:cNvSpPr>
          <p:nvPr/>
        </p:nvSpPr>
        <p:spPr bwMode="auto">
          <a:xfrm>
            <a:off x="1159789" y="4488184"/>
            <a:ext cx="9349185" cy="1133965"/>
          </a:xfrm>
          <a:prstGeom prst="rect">
            <a:avLst/>
          </a:prstGeom>
          <a:noFill/>
          <a:ln w="9525">
            <a:no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lnSpc>
                <a:spcPct val="150000"/>
              </a:lnSpc>
            </a:pPr>
            <a:r>
              <a:rPr lang="en-US" sz="2400" b="1" dirty="0">
                <a:solidFill>
                  <a:srgbClr val="3709B7"/>
                </a:solidFill>
                <a:latin typeface="Times New Roman" panose="02020603050405020304" pitchFamily="18" charset="0"/>
                <a:ea typeface="Times New Roman" panose="02020603050405020304" pitchFamily="18" charset="0"/>
                <a:cs typeface="+mn-cs"/>
              </a:rPr>
              <a:t>- </a:t>
            </a:r>
            <a:r>
              <a:rPr lang="en-US" sz="2400" b="1" dirty="0" err="1">
                <a:solidFill>
                  <a:srgbClr val="3709B7"/>
                </a:solidFill>
                <a:latin typeface="Times New Roman" panose="02020603050405020304" pitchFamily="18" charset="0"/>
                <a:ea typeface="Times New Roman" panose="02020603050405020304" pitchFamily="18" charset="0"/>
                <a:cs typeface="+mn-cs"/>
              </a:rPr>
              <a:t>Tài</a:t>
            </a:r>
            <a:r>
              <a:rPr lang="en-US" sz="2400" b="1" dirty="0">
                <a:solidFill>
                  <a:srgbClr val="3709B7"/>
                </a:solidFill>
                <a:latin typeface="Times New Roman" panose="02020603050405020304" pitchFamily="18" charset="0"/>
                <a:ea typeface="Times New Roman" panose="02020603050405020304" pitchFamily="18" charset="0"/>
                <a:cs typeface="+mn-cs"/>
              </a:rPr>
              <a:t> </a:t>
            </a:r>
            <a:r>
              <a:rPr lang="en-US" sz="2400" b="1" dirty="0" err="1">
                <a:solidFill>
                  <a:srgbClr val="3709B7"/>
                </a:solidFill>
                <a:latin typeface="Times New Roman" panose="02020603050405020304" pitchFamily="18" charset="0"/>
                <a:ea typeface="Times New Roman" panose="02020603050405020304" pitchFamily="18" charset="0"/>
                <a:cs typeface="+mn-cs"/>
              </a:rPr>
              <a:t>khoản</a:t>
            </a:r>
            <a:r>
              <a:rPr lang="vi-VN" sz="2400" b="1" dirty="0">
                <a:solidFill>
                  <a:srgbClr val="3709B7"/>
                </a:solidFill>
                <a:latin typeface="Times New Roman" panose="02020603050405020304" pitchFamily="18" charset="0"/>
                <a:ea typeface="Times New Roman" panose="02020603050405020304" pitchFamily="18" charset="0"/>
                <a:cs typeface="+mn-cs"/>
              </a:rPr>
              <a:t> thư điện tử</a:t>
            </a:r>
            <a:r>
              <a:rPr lang="en-US" sz="2400" b="1" dirty="0">
                <a:solidFill>
                  <a:srgbClr val="3709B7"/>
                </a:solidFill>
                <a:latin typeface="Times New Roman" panose="02020603050405020304" pitchFamily="18" charset="0"/>
                <a:ea typeface="Times New Roman" panose="02020603050405020304" pitchFamily="18" charset="0"/>
                <a:cs typeface="+mn-cs"/>
              </a:rPr>
              <a:t> </a:t>
            </a:r>
            <a:r>
              <a:rPr lang="en-US" sz="2400" b="1" dirty="0" err="1">
                <a:solidFill>
                  <a:srgbClr val="3709B7"/>
                </a:solidFill>
                <a:latin typeface="Times New Roman" panose="02020603050405020304" pitchFamily="18" charset="0"/>
                <a:ea typeface="Times New Roman" panose="02020603050405020304" pitchFamily="18" charset="0"/>
                <a:cs typeface="+mn-cs"/>
              </a:rPr>
              <a:t>có</a:t>
            </a:r>
            <a:r>
              <a:rPr lang="en-US" sz="2400" b="1" dirty="0">
                <a:solidFill>
                  <a:srgbClr val="3709B7"/>
                </a:solidFill>
                <a:latin typeface="Times New Roman" panose="02020603050405020304" pitchFamily="18" charset="0"/>
                <a:ea typeface="Times New Roman" panose="02020603050405020304" pitchFamily="18" charset="0"/>
                <a:cs typeface="+mn-cs"/>
              </a:rPr>
              <a:t> </a:t>
            </a:r>
            <a:r>
              <a:rPr lang="en-US" sz="2400" b="1" dirty="0" err="1">
                <a:solidFill>
                  <a:srgbClr val="3709B7"/>
                </a:solidFill>
                <a:latin typeface="Times New Roman" panose="02020603050405020304" pitchFamily="18" charset="0"/>
                <a:ea typeface="Times New Roman" panose="02020603050405020304" pitchFamily="18" charset="0"/>
                <a:cs typeface="+mn-cs"/>
              </a:rPr>
              <a:t>hộp</a:t>
            </a:r>
            <a:r>
              <a:rPr lang="en-US" sz="2400" b="1" dirty="0">
                <a:solidFill>
                  <a:srgbClr val="3709B7"/>
                </a:solidFill>
                <a:latin typeface="Times New Roman" panose="02020603050405020304" pitchFamily="18" charset="0"/>
                <a:ea typeface="Times New Roman" panose="02020603050405020304" pitchFamily="18" charset="0"/>
                <a:cs typeface="+mn-cs"/>
              </a:rPr>
              <a:t> </a:t>
            </a:r>
            <a:r>
              <a:rPr lang="en-US" sz="2400" b="1" dirty="0" err="1">
                <a:solidFill>
                  <a:srgbClr val="3709B7"/>
                </a:solidFill>
                <a:latin typeface="Times New Roman" panose="02020603050405020304" pitchFamily="18" charset="0"/>
                <a:ea typeface="Times New Roman" panose="02020603050405020304" pitchFamily="18" charset="0"/>
                <a:cs typeface="+mn-cs"/>
              </a:rPr>
              <a:t>thư</a:t>
            </a:r>
            <a:r>
              <a:rPr lang="en-US" sz="2400" b="1" dirty="0">
                <a:solidFill>
                  <a:srgbClr val="3709B7"/>
                </a:solidFill>
                <a:latin typeface="Times New Roman" panose="02020603050405020304" pitchFamily="18" charset="0"/>
                <a:ea typeface="Times New Roman" panose="02020603050405020304" pitchFamily="18" charset="0"/>
                <a:cs typeface="+mn-cs"/>
              </a:rPr>
              <a:t> </a:t>
            </a:r>
            <a:r>
              <a:rPr lang="en-US" sz="2400" b="1" dirty="0" err="1">
                <a:solidFill>
                  <a:srgbClr val="3709B7"/>
                </a:solidFill>
                <a:latin typeface="Times New Roman" panose="02020603050405020304" pitchFamily="18" charset="0"/>
                <a:ea typeface="Times New Roman" panose="02020603050405020304" pitchFamily="18" charset="0"/>
                <a:cs typeface="+mn-cs"/>
              </a:rPr>
              <a:t>điện</a:t>
            </a:r>
            <a:r>
              <a:rPr lang="en-US" sz="2400" b="1" dirty="0">
                <a:solidFill>
                  <a:srgbClr val="3709B7"/>
                </a:solidFill>
                <a:latin typeface="Times New Roman" panose="02020603050405020304" pitchFamily="18" charset="0"/>
                <a:ea typeface="Times New Roman" panose="02020603050405020304" pitchFamily="18" charset="0"/>
                <a:cs typeface="+mn-cs"/>
              </a:rPr>
              <a:t> </a:t>
            </a:r>
            <a:r>
              <a:rPr lang="en-US" sz="2400" b="1" dirty="0" err="1">
                <a:solidFill>
                  <a:srgbClr val="3709B7"/>
                </a:solidFill>
                <a:latin typeface="Times New Roman" panose="02020603050405020304" pitchFamily="18" charset="0"/>
                <a:ea typeface="Times New Roman" panose="02020603050405020304" pitchFamily="18" charset="0"/>
                <a:cs typeface="+mn-cs"/>
              </a:rPr>
              <a:t>tử</a:t>
            </a:r>
            <a:r>
              <a:rPr lang="en-US" sz="2400" b="1" dirty="0">
                <a:solidFill>
                  <a:srgbClr val="3709B7"/>
                </a:solidFill>
                <a:latin typeface="Times New Roman" panose="02020603050405020304" pitchFamily="18" charset="0"/>
                <a:ea typeface="Times New Roman" panose="02020603050405020304" pitchFamily="18" charset="0"/>
                <a:cs typeface="+mn-cs"/>
              </a:rPr>
              <a:t> </a:t>
            </a:r>
            <a:r>
              <a:rPr lang="en-US" sz="2400" b="1" dirty="0" err="1">
                <a:solidFill>
                  <a:srgbClr val="3709B7"/>
                </a:solidFill>
                <a:latin typeface="Times New Roman" panose="02020603050405020304" pitchFamily="18" charset="0"/>
                <a:ea typeface="Times New Roman" panose="02020603050405020304" pitchFamily="18" charset="0"/>
                <a:cs typeface="+mn-cs"/>
              </a:rPr>
              <a:t>gắn</a:t>
            </a:r>
            <a:r>
              <a:rPr lang="en-US" sz="2400" b="1" dirty="0">
                <a:solidFill>
                  <a:srgbClr val="3709B7"/>
                </a:solidFill>
                <a:latin typeface="Times New Roman" panose="02020603050405020304" pitchFamily="18" charset="0"/>
                <a:ea typeface="Times New Roman" panose="02020603050405020304" pitchFamily="18" charset="0"/>
                <a:cs typeface="+mn-cs"/>
              </a:rPr>
              <a:t> </a:t>
            </a:r>
            <a:r>
              <a:rPr lang="en-US" sz="2400" b="1" dirty="0" err="1">
                <a:solidFill>
                  <a:srgbClr val="3709B7"/>
                </a:solidFill>
                <a:latin typeface="Times New Roman" panose="02020603050405020304" pitchFamily="18" charset="0"/>
                <a:ea typeface="Times New Roman" panose="02020603050405020304" pitchFamily="18" charset="0"/>
                <a:cs typeface="+mn-cs"/>
              </a:rPr>
              <a:t>với</a:t>
            </a:r>
            <a:r>
              <a:rPr lang="en-US" sz="2400" b="1" dirty="0">
                <a:solidFill>
                  <a:srgbClr val="3709B7"/>
                </a:solidFill>
                <a:latin typeface="Times New Roman" panose="02020603050405020304" pitchFamily="18" charset="0"/>
                <a:ea typeface="Times New Roman" panose="02020603050405020304" pitchFamily="18" charset="0"/>
                <a:cs typeface="+mn-cs"/>
              </a:rPr>
              <a:t> </a:t>
            </a:r>
            <a:r>
              <a:rPr lang="en-US" sz="2400" b="1" dirty="0" err="1">
                <a:solidFill>
                  <a:srgbClr val="3709B7"/>
                </a:solidFill>
                <a:latin typeface="Times New Roman" panose="02020603050405020304" pitchFamily="18" charset="0"/>
                <a:ea typeface="Times New Roman" panose="02020603050405020304" pitchFamily="18" charset="0"/>
                <a:cs typeface="+mn-cs"/>
              </a:rPr>
              <a:t>địa</a:t>
            </a:r>
            <a:r>
              <a:rPr lang="en-US" sz="2400" b="1" dirty="0">
                <a:solidFill>
                  <a:srgbClr val="3709B7"/>
                </a:solidFill>
                <a:latin typeface="Times New Roman" panose="02020603050405020304" pitchFamily="18" charset="0"/>
                <a:ea typeface="Times New Roman" panose="02020603050405020304" pitchFamily="18" charset="0"/>
                <a:cs typeface="+mn-cs"/>
              </a:rPr>
              <a:t> </a:t>
            </a:r>
            <a:r>
              <a:rPr lang="en-US" sz="2400" b="1" dirty="0" err="1">
                <a:solidFill>
                  <a:srgbClr val="3709B7"/>
                </a:solidFill>
                <a:latin typeface="Times New Roman" panose="02020603050405020304" pitchFamily="18" charset="0"/>
                <a:ea typeface="Times New Roman" panose="02020603050405020304" pitchFamily="18" charset="0"/>
                <a:cs typeface="+mn-cs"/>
              </a:rPr>
              <a:t>chỉ</a:t>
            </a:r>
            <a:r>
              <a:rPr lang="en-US" sz="2400" b="1" dirty="0">
                <a:solidFill>
                  <a:srgbClr val="3709B7"/>
                </a:solidFill>
                <a:latin typeface="Times New Roman" panose="02020603050405020304" pitchFamily="18" charset="0"/>
                <a:ea typeface="Times New Roman" panose="02020603050405020304" pitchFamily="18" charset="0"/>
                <a:cs typeface="+mn-cs"/>
              </a:rPr>
              <a:t> </a:t>
            </a:r>
            <a:r>
              <a:rPr lang="en-US" sz="2400" b="1" dirty="0" err="1">
                <a:solidFill>
                  <a:srgbClr val="3709B7"/>
                </a:solidFill>
                <a:latin typeface="Times New Roman" panose="02020603050405020304" pitchFamily="18" charset="0"/>
                <a:ea typeface="Times New Roman" panose="02020603050405020304" pitchFamily="18" charset="0"/>
                <a:cs typeface="+mn-cs"/>
              </a:rPr>
              <a:t>thư</a:t>
            </a:r>
            <a:r>
              <a:rPr lang="en-US" sz="2400" b="1" dirty="0">
                <a:solidFill>
                  <a:srgbClr val="3709B7"/>
                </a:solidFill>
                <a:latin typeface="Times New Roman" panose="02020603050405020304" pitchFamily="18" charset="0"/>
                <a:ea typeface="Times New Roman" panose="02020603050405020304" pitchFamily="18" charset="0"/>
                <a:cs typeface="+mn-cs"/>
              </a:rPr>
              <a:t> </a:t>
            </a:r>
            <a:r>
              <a:rPr lang="en-US" sz="2400" b="1" dirty="0" err="1">
                <a:solidFill>
                  <a:srgbClr val="3709B7"/>
                </a:solidFill>
                <a:latin typeface="Times New Roman" panose="02020603050405020304" pitchFamily="18" charset="0"/>
                <a:ea typeface="Times New Roman" panose="02020603050405020304" pitchFamily="18" charset="0"/>
                <a:cs typeface="+mn-cs"/>
              </a:rPr>
              <a:t>điện</a:t>
            </a:r>
            <a:r>
              <a:rPr lang="en-US" sz="2400" b="1" dirty="0">
                <a:solidFill>
                  <a:srgbClr val="3709B7"/>
                </a:solidFill>
                <a:latin typeface="Times New Roman" panose="02020603050405020304" pitchFamily="18" charset="0"/>
                <a:ea typeface="Times New Roman" panose="02020603050405020304" pitchFamily="18" charset="0"/>
                <a:cs typeface="+mn-cs"/>
              </a:rPr>
              <a:t> </a:t>
            </a:r>
            <a:r>
              <a:rPr lang="en-US" sz="2400" b="1" dirty="0" err="1">
                <a:solidFill>
                  <a:srgbClr val="3709B7"/>
                </a:solidFill>
                <a:latin typeface="Times New Roman" panose="02020603050405020304" pitchFamily="18" charset="0"/>
                <a:ea typeface="Times New Roman" panose="02020603050405020304" pitchFamily="18" charset="0"/>
                <a:cs typeface="+mn-cs"/>
              </a:rPr>
              <a:t>tử</a:t>
            </a:r>
            <a:r>
              <a:rPr lang="en-US" sz="2400" b="1" dirty="0">
                <a:solidFill>
                  <a:srgbClr val="3709B7"/>
                </a:solidFill>
                <a:latin typeface="Times New Roman" panose="02020603050405020304" pitchFamily="18" charset="0"/>
                <a:ea typeface="Times New Roman" panose="02020603050405020304" pitchFamily="18" charset="0"/>
                <a:cs typeface="+mn-cs"/>
              </a:rPr>
              <a:t>. </a:t>
            </a:r>
            <a:r>
              <a:rPr lang="en-US" sz="2400" b="1" dirty="0" err="1">
                <a:solidFill>
                  <a:srgbClr val="3709B7"/>
                </a:solidFill>
                <a:latin typeface="Times New Roman" panose="02020603050405020304" pitchFamily="18" charset="0"/>
                <a:ea typeface="Times New Roman" panose="02020603050405020304" pitchFamily="18" charset="0"/>
                <a:cs typeface="+mn-cs"/>
              </a:rPr>
              <a:t>Người</a:t>
            </a:r>
            <a:r>
              <a:rPr lang="en-US" sz="2400" b="1" dirty="0">
                <a:solidFill>
                  <a:srgbClr val="3709B7"/>
                </a:solidFill>
                <a:latin typeface="Times New Roman" panose="02020603050405020304" pitchFamily="18" charset="0"/>
                <a:ea typeface="Times New Roman" panose="02020603050405020304" pitchFamily="18" charset="0"/>
                <a:cs typeface="+mn-cs"/>
              </a:rPr>
              <a:t> </a:t>
            </a:r>
            <a:r>
              <a:rPr lang="en-US" sz="2400" b="1" dirty="0" err="1">
                <a:solidFill>
                  <a:srgbClr val="3709B7"/>
                </a:solidFill>
                <a:latin typeface="Times New Roman" panose="02020603050405020304" pitchFamily="18" charset="0"/>
                <a:ea typeface="Times New Roman" panose="02020603050405020304" pitchFamily="18" charset="0"/>
                <a:cs typeface="+mn-cs"/>
              </a:rPr>
              <a:t>mở</a:t>
            </a:r>
            <a:r>
              <a:rPr lang="en-US" sz="2400" b="1" dirty="0">
                <a:solidFill>
                  <a:srgbClr val="3709B7"/>
                </a:solidFill>
                <a:latin typeface="Times New Roman" panose="02020603050405020304" pitchFamily="18" charset="0"/>
                <a:ea typeface="Times New Roman" panose="02020603050405020304" pitchFamily="18" charset="0"/>
                <a:cs typeface="+mn-cs"/>
              </a:rPr>
              <a:t> </a:t>
            </a:r>
            <a:r>
              <a:rPr lang="en-US" sz="2400" b="1" dirty="0" err="1">
                <a:solidFill>
                  <a:srgbClr val="3709B7"/>
                </a:solidFill>
                <a:latin typeface="Times New Roman" panose="02020603050405020304" pitchFamily="18" charset="0"/>
                <a:ea typeface="Times New Roman" panose="02020603050405020304" pitchFamily="18" charset="0"/>
                <a:cs typeface="+mn-cs"/>
              </a:rPr>
              <a:t>tài</a:t>
            </a:r>
            <a:r>
              <a:rPr lang="en-US" sz="2400" b="1" dirty="0">
                <a:solidFill>
                  <a:srgbClr val="3709B7"/>
                </a:solidFill>
                <a:latin typeface="Times New Roman" panose="02020603050405020304" pitchFamily="18" charset="0"/>
                <a:ea typeface="Times New Roman" panose="02020603050405020304" pitchFamily="18" charset="0"/>
                <a:cs typeface="+mn-cs"/>
              </a:rPr>
              <a:t> </a:t>
            </a:r>
            <a:r>
              <a:rPr lang="en-US" sz="2400" b="1" dirty="0" err="1">
                <a:solidFill>
                  <a:srgbClr val="3709B7"/>
                </a:solidFill>
                <a:latin typeface="Times New Roman" panose="02020603050405020304" pitchFamily="18" charset="0"/>
                <a:ea typeface="Times New Roman" panose="02020603050405020304" pitchFamily="18" charset="0"/>
                <a:cs typeface="+mn-cs"/>
              </a:rPr>
              <a:t>khoản</a:t>
            </a:r>
            <a:r>
              <a:rPr lang="en-US" sz="2400" b="1" dirty="0">
                <a:solidFill>
                  <a:srgbClr val="3709B7"/>
                </a:solidFill>
                <a:latin typeface="Times New Roman" panose="02020603050405020304" pitchFamily="18" charset="0"/>
                <a:ea typeface="Times New Roman" panose="02020603050405020304" pitchFamily="18" charset="0"/>
                <a:cs typeface="+mn-cs"/>
              </a:rPr>
              <a:t> </a:t>
            </a:r>
            <a:r>
              <a:rPr lang="en-US" sz="2400" b="1" dirty="0" err="1">
                <a:solidFill>
                  <a:srgbClr val="3709B7"/>
                </a:solidFill>
                <a:latin typeface="Times New Roman" panose="02020603050405020304" pitchFamily="18" charset="0"/>
                <a:ea typeface="Times New Roman" panose="02020603050405020304" pitchFamily="18" charset="0"/>
                <a:cs typeface="+mn-cs"/>
              </a:rPr>
              <a:t>có</a:t>
            </a:r>
            <a:r>
              <a:rPr lang="en-US" sz="2400" b="1" dirty="0">
                <a:solidFill>
                  <a:srgbClr val="3709B7"/>
                </a:solidFill>
                <a:latin typeface="Times New Roman" panose="02020603050405020304" pitchFamily="18" charset="0"/>
                <a:ea typeface="Times New Roman" panose="02020603050405020304" pitchFamily="18" charset="0"/>
                <a:cs typeface="+mn-cs"/>
              </a:rPr>
              <a:t> </a:t>
            </a:r>
            <a:r>
              <a:rPr lang="en-US" sz="2400" b="1" dirty="0" err="1">
                <a:solidFill>
                  <a:srgbClr val="3709B7"/>
                </a:solidFill>
                <a:latin typeface="Times New Roman" panose="02020603050405020304" pitchFamily="18" charset="0"/>
                <a:ea typeface="Times New Roman" panose="02020603050405020304" pitchFamily="18" charset="0"/>
                <a:cs typeface="+mn-cs"/>
              </a:rPr>
              <a:t>mật</a:t>
            </a:r>
            <a:r>
              <a:rPr lang="en-US" sz="2400" b="1" dirty="0">
                <a:solidFill>
                  <a:srgbClr val="3709B7"/>
                </a:solidFill>
                <a:latin typeface="Times New Roman" panose="02020603050405020304" pitchFamily="18" charset="0"/>
                <a:ea typeface="Times New Roman" panose="02020603050405020304" pitchFamily="18" charset="0"/>
                <a:cs typeface="+mn-cs"/>
              </a:rPr>
              <a:t> </a:t>
            </a:r>
            <a:r>
              <a:rPr lang="en-US" sz="2400" b="1" dirty="0" err="1">
                <a:solidFill>
                  <a:srgbClr val="3709B7"/>
                </a:solidFill>
                <a:latin typeface="Times New Roman" panose="02020603050405020304" pitchFamily="18" charset="0"/>
                <a:ea typeface="Times New Roman" panose="02020603050405020304" pitchFamily="18" charset="0"/>
                <a:cs typeface="+mn-cs"/>
              </a:rPr>
              <a:t>khẩu</a:t>
            </a:r>
            <a:r>
              <a:rPr lang="en-US" sz="2400" b="1" dirty="0">
                <a:solidFill>
                  <a:srgbClr val="3709B7"/>
                </a:solidFill>
                <a:latin typeface="Times New Roman" panose="02020603050405020304" pitchFamily="18" charset="0"/>
                <a:ea typeface="Times New Roman" panose="02020603050405020304" pitchFamily="18" charset="0"/>
                <a:cs typeface="+mn-cs"/>
              </a:rPr>
              <a:t> </a:t>
            </a:r>
            <a:r>
              <a:rPr lang="en-US" sz="2400" b="1" dirty="0" err="1">
                <a:solidFill>
                  <a:srgbClr val="3709B7"/>
                </a:solidFill>
                <a:latin typeface="Times New Roman" panose="02020603050405020304" pitchFamily="18" charset="0"/>
                <a:ea typeface="Times New Roman" panose="02020603050405020304" pitchFamily="18" charset="0"/>
                <a:cs typeface="+mn-cs"/>
              </a:rPr>
              <a:t>để</a:t>
            </a:r>
            <a:r>
              <a:rPr lang="en-US" sz="2400" b="1" dirty="0">
                <a:solidFill>
                  <a:srgbClr val="3709B7"/>
                </a:solidFill>
                <a:latin typeface="Times New Roman" panose="02020603050405020304" pitchFamily="18" charset="0"/>
                <a:ea typeface="Times New Roman" panose="02020603050405020304" pitchFamily="18" charset="0"/>
                <a:cs typeface="+mn-cs"/>
              </a:rPr>
              <a:t> </a:t>
            </a:r>
            <a:r>
              <a:rPr lang="en-US" sz="2400" b="1" dirty="0" err="1">
                <a:solidFill>
                  <a:srgbClr val="3709B7"/>
                </a:solidFill>
                <a:latin typeface="Times New Roman" panose="02020603050405020304" pitchFamily="18" charset="0"/>
                <a:ea typeface="Times New Roman" panose="02020603050405020304" pitchFamily="18" charset="0"/>
                <a:cs typeface="+mn-cs"/>
              </a:rPr>
              <a:t>bảo</a:t>
            </a:r>
            <a:r>
              <a:rPr lang="en-US" sz="2400" b="1" dirty="0">
                <a:solidFill>
                  <a:srgbClr val="3709B7"/>
                </a:solidFill>
                <a:latin typeface="Times New Roman" panose="02020603050405020304" pitchFamily="18" charset="0"/>
                <a:ea typeface="Times New Roman" panose="02020603050405020304" pitchFamily="18" charset="0"/>
                <a:cs typeface="+mn-cs"/>
              </a:rPr>
              <a:t> </a:t>
            </a:r>
            <a:r>
              <a:rPr lang="en-US" sz="2400" b="1" dirty="0" err="1">
                <a:solidFill>
                  <a:srgbClr val="3709B7"/>
                </a:solidFill>
                <a:latin typeface="Times New Roman" panose="02020603050405020304" pitchFamily="18" charset="0"/>
                <a:ea typeface="Times New Roman" panose="02020603050405020304" pitchFamily="18" charset="0"/>
                <a:cs typeface="+mn-cs"/>
              </a:rPr>
              <a:t>mật</a:t>
            </a:r>
            <a:r>
              <a:rPr lang="en-US" sz="2400" b="1" dirty="0">
                <a:solidFill>
                  <a:srgbClr val="3709B7"/>
                </a:solidFill>
                <a:latin typeface="Times New Roman" panose="02020603050405020304" pitchFamily="18" charset="0"/>
                <a:ea typeface="Times New Roman" panose="02020603050405020304" pitchFamily="18" charset="0"/>
                <a:cs typeface="+mn-cs"/>
              </a:rPr>
              <a:t>.</a:t>
            </a:r>
          </a:p>
        </p:txBody>
      </p:sp>
    </p:spTree>
    <p:extLst>
      <p:ext uri="{BB962C8B-B14F-4D97-AF65-F5344CB8AC3E}">
        <p14:creationId xmlns:p14="http://schemas.microsoft.com/office/powerpoint/2010/main" val="313099058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barn(inVertical)">
                                      <p:cBhvr>
                                        <p:cTn id="22" dur="500"/>
                                        <p:tgtEl>
                                          <p:spTgt spid="1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xEl>
                                              <p:pRg st="1" end="1"/>
                                            </p:txEl>
                                          </p:spTgt>
                                        </p:tgtEl>
                                        <p:attrNameLst>
                                          <p:attrName>style.visibility</p:attrName>
                                        </p:attrNameLst>
                                      </p:cBhvr>
                                      <p:to>
                                        <p:strVal val="visible"/>
                                      </p:to>
                                    </p:set>
                                    <p:animEffect transition="in" filter="barn(inVertical)">
                                      <p:cBhvr>
                                        <p:cTn id="27" dur="500"/>
                                        <p:tgtEl>
                                          <p:spTgt spid="1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4"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1058595" y="1710394"/>
            <a:ext cx="10139961" cy="954107"/>
          </a:xfrm>
          <a:prstGeom prst="rect">
            <a:avLst/>
          </a:prstGeom>
          <a:noFill/>
          <a:ln w="9525">
            <a:no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en-US" altLang="en-US" sz="2800" b="1" noProof="0" dirty="0" err="1">
                <a:solidFill>
                  <a:srgbClr val="FF0000"/>
                </a:solidFill>
              </a:rPr>
              <a:t>Câu</a:t>
            </a:r>
            <a:r>
              <a:rPr lang="en-US" altLang="en-US" sz="2800" b="1" noProof="0" dirty="0">
                <a:solidFill>
                  <a:srgbClr val="FF0000"/>
                </a:solidFill>
              </a:rPr>
              <a:t> 7: </a:t>
            </a:r>
            <a:r>
              <a:rPr lang="en-US" altLang="en-US" sz="2800" b="1" noProof="0" dirty="0" err="1">
                <a:latin typeface="Times New Roman" panose="02020603050405020304" pitchFamily="18" charset="0"/>
                <a:cs typeface="Times New Roman" panose="02020603050405020304" pitchFamily="18" charset="0"/>
              </a:rPr>
              <a:t>Quan</a:t>
            </a:r>
            <a:r>
              <a:rPr lang="en-US" altLang="en-US" sz="2800" b="1" noProof="0" dirty="0">
                <a:latin typeface="Times New Roman" panose="02020603050405020304" pitchFamily="18" charset="0"/>
                <a:cs typeface="Times New Roman" panose="02020603050405020304" pitchFamily="18" charset="0"/>
              </a:rPr>
              <a:t> </a:t>
            </a:r>
            <a:r>
              <a:rPr lang="en-US" altLang="en-US" sz="2800" b="1" noProof="0" dirty="0" err="1">
                <a:latin typeface="Times New Roman" panose="02020603050405020304" pitchFamily="18" charset="0"/>
                <a:cs typeface="Times New Roman" panose="02020603050405020304" pitchFamily="18" charset="0"/>
              </a:rPr>
              <a:t>sát</a:t>
            </a:r>
            <a:r>
              <a:rPr lang="en-US" altLang="en-US" sz="2800" b="1" noProof="0"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ea typeface="VNI-Times"/>
                <a:cs typeface="Times New Roman" panose="02020603050405020304" pitchFamily="18" charset="0"/>
              </a:rPr>
              <a:t>hình 3.9 trang 33 phân tích cú pháp của địa chỉ thư và giải thích</a:t>
            </a:r>
            <a:r>
              <a:rPr lang="en-US" sz="2800" b="1" dirty="0">
                <a:latin typeface="Times New Roman" panose="02020603050405020304" pitchFamily="18" charset="0"/>
                <a:ea typeface="VNI-Times"/>
                <a:cs typeface="Times New Roman" panose="02020603050405020304" pitchFamily="18" charset="0"/>
              </a:rPr>
              <a:t>.</a:t>
            </a:r>
            <a:endParaRPr lang="en-US" sz="2800" b="1" dirty="0">
              <a:effectLst/>
              <a:latin typeface="VNI-Times"/>
              <a:ea typeface="VNI-Times"/>
              <a:cs typeface="Times New Roman" panose="02020603050405020304" pitchFamily="18" charset="0"/>
            </a:endParaRPr>
          </a:p>
        </p:txBody>
      </p:sp>
      <p:sp>
        <p:nvSpPr>
          <p:cNvPr id="4" name="Rectangle 3"/>
          <p:cNvSpPr/>
          <p:nvPr/>
        </p:nvSpPr>
        <p:spPr>
          <a:xfrm>
            <a:off x="873816" y="2781088"/>
            <a:ext cx="10779670" cy="2616101"/>
          </a:xfrm>
          <a:prstGeom prst="rect">
            <a:avLst/>
          </a:prstGeom>
        </p:spPr>
        <p:txBody>
          <a:bodyPr wrap="square">
            <a:spAutoFit/>
          </a:bodyPr>
          <a:lstStyle/>
          <a:p>
            <a:pPr algn="just">
              <a:lnSpc>
                <a:spcPct val="120000"/>
              </a:lnSpc>
              <a:spcBef>
                <a:spcPts val="600"/>
              </a:spcBef>
            </a:pPr>
            <a:r>
              <a:rPr lang="en-US" sz="2400" b="1" dirty="0">
                <a:latin typeface="Times New Roman" panose="02020603050405020304" pitchFamily="18" charset="0"/>
                <a:ea typeface="Calibri" panose="020F0502020204030204" pitchFamily="34" charset="0"/>
              </a:rPr>
              <a:t>   </a:t>
            </a:r>
            <a:r>
              <a:rPr lang="vi-VN" sz="2400" b="1" dirty="0">
                <a:latin typeface="Times New Roman" panose="02020603050405020304" pitchFamily="18" charset="0"/>
                <a:ea typeface="Calibri" panose="020F0502020204030204" pitchFamily="34" charset="0"/>
              </a:rPr>
              <a:t>Cú pháp địa chỉ thư điện tử: </a:t>
            </a:r>
            <a:r>
              <a:rPr lang="pt-BR" sz="2400" b="1" dirty="0">
                <a:latin typeface="Times New Roman" panose="02020603050405020304" pitchFamily="18" charset="0"/>
                <a:ea typeface="Calibri" panose="020F0502020204030204" pitchFamily="34" charset="0"/>
              </a:rPr>
              <a:t> &lt;tên đăng nhập&gt;@&lt;địa chỉ máy chủ thư điện tử&gt;</a:t>
            </a:r>
          </a:p>
          <a:p>
            <a:pPr algn="just">
              <a:lnSpc>
                <a:spcPct val="120000"/>
              </a:lnSpc>
              <a:spcBef>
                <a:spcPts val="600"/>
              </a:spcBef>
            </a:pPr>
            <a:r>
              <a:rPr lang="vi-VN" sz="2400" b="1" dirty="0">
                <a:solidFill>
                  <a:srgbClr val="3709B7"/>
                </a:solidFill>
                <a:latin typeface="Times New Roman" panose="02020603050405020304" pitchFamily="18" charset="0"/>
                <a:ea typeface="Calibri" panose="020F0502020204030204" pitchFamily="34" charset="0"/>
              </a:rPr>
              <a:t>- Tên đăng nhập: Do người sử dụng tự chọn khi đăng kí tài khoản thư điện tử</a:t>
            </a:r>
            <a:r>
              <a:rPr lang="en-US" sz="2400" b="1" dirty="0">
                <a:solidFill>
                  <a:srgbClr val="3709B7"/>
                </a:solidFill>
                <a:latin typeface="Times New Roman" panose="02020603050405020304" pitchFamily="18" charset="0"/>
                <a:ea typeface="Calibri" panose="020F0502020204030204" pitchFamily="34" charset="0"/>
              </a:rPr>
              <a:t>.</a:t>
            </a:r>
          </a:p>
          <a:p>
            <a:pPr algn="just">
              <a:lnSpc>
                <a:spcPct val="120000"/>
              </a:lnSpc>
              <a:spcBef>
                <a:spcPts val="600"/>
              </a:spcBef>
            </a:pPr>
            <a:r>
              <a:rPr lang="en-US" sz="2400" b="1" dirty="0">
                <a:solidFill>
                  <a:srgbClr val="3709B7"/>
                </a:solidFill>
                <a:latin typeface="Times New Roman" panose="02020603050405020304" pitchFamily="18" charset="0"/>
                <a:ea typeface="Calibri" panose="020F0502020204030204" pitchFamily="34" charset="0"/>
              </a:rPr>
              <a:t>- </a:t>
            </a:r>
            <a:r>
              <a:rPr lang="pt-BR" sz="2400" b="1" dirty="0">
                <a:solidFill>
                  <a:srgbClr val="3709B7"/>
                </a:solidFill>
                <a:latin typeface="Times New Roman" panose="02020603050405020304" pitchFamily="18" charset="0"/>
                <a:ea typeface="Calibri" panose="020F0502020204030204" pitchFamily="34" charset="0"/>
              </a:rPr>
              <a:t>@: Là kí tự bắt buộc.</a:t>
            </a:r>
            <a:endParaRPr lang="vi-VN" sz="2400" b="1" dirty="0">
              <a:solidFill>
                <a:srgbClr val="3709B7"/>
              </a:solidFill>
              <a:latin typeface="Times New Roman" panose="02020603050405020304" pitchFamily="18" charset="0"/>
              <a:ea typeface="Calibri" panose="020F0502020204030204" pitchFamily="34" charset="0"/>
            </a:endParaRPr>
          </a:p>
          <a:p>
            <a:pPr algn="just">
              <a:lnSpc>
                <a:spcPct val="120000"/>
              </a:lnSpc>
              <a:spcBef>
                <a:spcPts val="600"/>
              </a:spcBef>
            </a:pPr>
            <a:r>
              <a:rPr lang="vi-VN" sz="2400" b="1" dirty="0">
                <a:solidFill>
                  <a:srgbClr val="3709B7"/>
                </a:solidFill>
                <a:latin typeface="Times New Roman" panose="02020603050405020304" pitchFamily="18" charset="0"/>
                <a:ea typeface="Calibri" panose="020F0502020204030204" pitchFamily="34" charset="0"/>
              </a:rPr>
              <a:t>- Địa chỉ máy chủ thư điện tử: Do nhà cung cấp dịch vụ quy định</a:t>
            </a:r>
            <a:r>
              <a:rPr lang="en-US" sz="2400" b="1" dirty="0">
                <a:solidFill>
                  <a:srgbClr val="3709B7"/>
                </a:solidFill>
                <a:latin typeface="Times New Roman" panose="02020603050405020304" pitchFamily="18" charset="0"/>
                <a:ea typeface="Calibri" panose="020F0502020204030204" pitchFamily="34" charset="0"/>
              </a:rPr>
              <a:t>.</a:t>
            </a:r>
            <a:endParaRPr lang="vi-VN" sz="2400" b="1" dirty="0">
              <a:solidFill>
                <a:srgbClr val="3709B7"/>
              </a:solidFill>
              <a:latin typeface="Times New Roman" panose="02020603050405020304" pitchFamily="18" charset="0"/>
              <a:ea typeface="Calibri" panose="020F0502020204030204" pitchFamily="34" charset="0"/>
            </a:endParaRPr>
          </a:p>
          <a:p>
            <a:pPr algn="just">
              <a:lnSpc>
                <a:spcPct val="120000"/>
              </a:lnSpc>
              <a:spcBef>
                <a:spcPts val="600"/>
              </a:spcBef>
            </a:pPr>
            <a:r>
              <a:rPr lang="vi-VN" sz="2400" b="1" dirty="0">
                <a:solidFill>
                  <a:srgbClr val="3709B7"/>
                </a:solidFill>
                <a:latin typeface="Times New Roman" panose="02020603050405020304" pitchFamily="18" charset="0"/>
                <a:ea typeface="Calibri" panose="020F0502020204030204" pitchFamily="34" charset="0"/>
              </a:rPr>
              <a:t>- Mật khẩu: Do người sử dụng tự chọn khi đăng kí.</a:t>
            </a:r>
          </a:p>
        </p:txBody>
      </p:sp>
      <p:sp>
        <p:nvSpPr>
          <p:cNvPr id="5" name="TextBox 4"/>
          <p:cNvSpPr txBox="1">
            <a:spLocks noChangeArrowheads="1"/>
          </p:cNvSpPr>
          <p:nvPr/>
        </p:nvSpPr>
        <p:spPr bwMode="auto">
          <a:xfrm>
            <a:off x="1058595" y="300497"/>
            <a:ext cx="7754102" cy="523220"/>
          </a:xfrm>
          <a:prstGeom prst="rect">
            <a:avLst/>
          </a:prstGeom>
          <a:noFill/>
          <a:ln w="9525">
            <a:no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en-US" altLang="en-US" sz="2800" b="1" noProof="0" dirty="0" err="1">
                <a:solidFill>
                  <a:srgbClr val="FF0000"/>
                </a:solidFill>
              </a:rPr>
              <a:t>Câu</a:t>
            </a:r>
            <a:r>
              <a:rPr lang="en-US" altLang="en-US" sz="2800" b="1" noProof="0" dirty="0">
                <a:solidFill>
                  <a:srgbClr val="FF0000"/>
                </a:solidFill>
              </a:rPr>
              <a:t> 6: </a:t>
            </a:r>
            <a:r>
              <a:rPr lang="en-US" altLang="en-US" sz="2800" b="1" noProof="0" dirty="0" err="1">
                <a:latin typeface="Times New Roman" panose="02020603050405020304" pitchFamily="18" charset="0"/>
                <a:cs typeface="Times New Roman" panose="02020603050405020304" pitchFamily="18" charset="0"/>
              </a:rPr>
              <a:t>Địa</a:t>
            </a:r>
            <a:r>
              <a:rPr lang="en-US" altLang="en-US" sz="2800" b="1" noProof="0" dirty="0">
                <a:latin typeface="Times New Roman" panose="02020603050405020304" pitchFamily="18" charset="0"/>
                <a:cs typeface="Times New Roman" panose="02020603050405020304" pitchFamily="18" charset="0"/>
              </a:rPr>
              <a:t> </a:t>
            </a:r>
            <a:r>
              <a:rPr lang="en-US" altLang="en-US" sz="2800" b="1" noProof="0" dirty="0" err="1">
                <a:latin typeface="Times New Roman" panose="02020603050405020304" pitchFamily="18" charset="0"/>
                <a:cs typeface="Times New Roman" panose="02020603050405020304" pitchFamily="18" charset="0"/>
              </a:rPr>
              <a:t>chỉ</a:t>
            </a:r>
            <a:r>
              <a:rPr lang="en-US" altLang="en-US" sz="2800" b="1" noProof="0"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ea typeface="VNI-Times"/>
                <a:cs typeface="Times New Roman" panose="02020603050405020304" pitchFamily="18" charset="0"/>
              </a:rPr>
              <a:t>thư điện tử</a:t>
            </a:r>
            <a:r>
              <a:rPr lang="en-US" sz="2800" b="1" dirty="0">
                <a:latin typeface="Times New Roman" panose="02020603050405020304" pitchFamily="18" charset="0"/>
                <a:ea typeface="VNI-Times"/>
                <a:cs typeface="Times New Roman" panose="02020603050405020304" pitchFamily="18" charset="0"/>
              </a:rPr>
              <a:t> </a:t>
            </a:r>
            <a:r>
              <a:rPr lang="en-US" sz="2800" b="1" dirty="0" err="1">
                <a:latin typeface="Times New Roman" panose="02020603050405020304" pitchFamily="18" charset="0"/>
                <a:ea typeface="VNI-Times"/>
                <a:cs typeface="Times New Roman" panose="02020603050405020304" pitchFamily="18" charset="0"/>
              </a:rPr>
              <a:t>có</a:t>
            </a:r>
            <a:r>
              <a:rPr lang="en-US" sz="2800" b="1" dirty="0">
                <a:latin typeface="Times New Roman" panose="02020603050405020304" pitchFamily="18" charset="0"/>
                <a:ea typeface="VNI-Times"/>
                <a:cs typeface="Times New Roman" panose="02020603050405020304" pitchFamily="18" charset="0"/>
              </a:rPr>
              <a:t> </a:t>
            </a:r>
            <a:r>
              <a:rPr lang="en-US" sz="2800" b="1" dirty="0" err="1">
                <a:latin typeface="Times New Roman" panose="02020603050405020304" pitchFamily="18" charset="0"/>
                <a:ea typeface="VNI-Times"/>
                <a:cs typeface="Times New Roman" panose="02020603050405020304" pitchFamily="18" charset="0"/>
              </a:rPr>
              <a:t>dạng</a:t>
            </a:r>
            <a:r>
              <a:rPr lang="en-US" sz="2800" b="1" dirty="0">
                <a:latin typeface="Times New Roman" panose="02020603050405020304" pitchFamily="18" charset="0"/>
                <a:ea typeface="VNI-Times"/>
                <a:cs typeface="Times New Roman" panose="02020603050405020304" pitchFamily="18" charset="0"/>
              </a:rPr>
              <a:t> </a:t>
            </a:r>
            <a:r>
              <a:rPr lang="en-US" sz="2800" b="1" dirty="0" err="1">
                <a:latin typeface="Times New Roman" panose="02020603050405020304" pitchFamily="18" charset="0"/>
                <a:ea typeface="VNI-Times"/>
                <a:cs typeface="Times New Roman" panose="02020603050405020304" pitchFamily="18" charset="0"/>
              </a:rPr>
              <a:t>như</a:t>
            </a:r>
            <a:r>
              <a:rPr lang="en-US" sz="2800" b="1" dirty="0">
                <a:latin typeface="Times New Roman" panose="02020603050405020304" pitchFamily="18" charset="0"/>
                <a:ea typeface="VNI-Times"/>
                <a:cs typeface="Times New Roman" panose="02020603050405020304" pitchFamily="18" charset="0"/>
              </a:rPr>
              <a:t> </a:t>
            </a:r>
            <a:r>
              <a:rPr lang="en-US" sz="2800" b="1" dirty="0" err="1">
                <a:latin typeface="Times New Roman" panose="02020603050405020304" pitchFamily="18" charset="0"/>
                <a:ea typeface="VNI-Times"/>
                <a:cs typeface="Times New Roman" panose="02020603050405020304" pitchFamily="18" charset="0"/>
              </a:rPr>
              <a:t>thế</a:t>
            </a:r>
            <a:r>
              <a:rPr lang="en-US" sz="2800" b="1" dirty="0">
                <a:latin typeface="Times New Roman" panose="02020603050405020304" pitchFamily="18" charset="0"/>
                <a:ea typeface="VNI-Times"/>
                <a:cs typeface="Times New Roman" panose="02020603050405020304" pitchFamily="18" charset="0"/>
              </a:rPr>
              <a:t> </a:t>
            </a:r>
            <a:r>
              <a:rPr lang="en-US" sz="2800" b="1" dirty="0" err="1">
                <a:latin typeface="Times New Roman" panose="02020603050405020304" pitchFamily="18" charset="0"/>
                <a:ea typeface="VNI-Times"/>
                <a:cs typeface="Times New Roman" panose="02020603050405020304" pitchFamily="18" charset="0"/>
              </a:rPr>
              <a:t>nào</a:t>
            </a:r>
            <a:r>
              <a:rPr lang="en-US" sz="2800" b="1" dirty="0">
                <a:latin typeface="Times New Roman" panose="02020603050405020304" pitchFamily="18" charset="0"/>
                <a:ea typeface="VNI-Times"/>
                <a:cs typeface="Times New Roman" panose="02020603050405020304" pitchFamily="18" charset="0"/>
              </a:rPr>
              <a:t>?</a:t>
            </a:r>
            <a:endParaRPr lang="en-US" sz="2800" b="1" dirty="0">
              <a:solidFill>
                <a:prstClr val="black"/>
              </a:solidFill>
            </a:endParaRPr>
          </a:p>
        </p:txBody>
      </p:sp>
      <p:sp>
        <p:nvSpPr>
          <p:cNvPr id="6" name="Rectangle 5"/>
          <p:cNvSpPr/>
          <p:nvPr/>
        </p:nvSpPr>
        <p:spPr>
          <a:xfrm>
            <a:off x="1058595" y="916833"/>
            <a:ext cx="10740666" cy="535531"/>
          </a:xfrm>
          <a:prstGeom prst="rect">
            <a:avLst/>
          </a:prstGeom>
        </p:spPr>
        <p:txBody>
          <a:bodyPr wrap="square">
            <a:spAutoFit/>
          </a:bodyPr>
          <a:lstStyle/>
          <a:p>
            <a:pPr algn="just">
              <a:lnSpc>
                <a:spcPct val="120000"/>
              </a:lnSpc>
              <a:spcBef>
                <a:spcPts val="600"/>
              </a:spcBef>
            </a:pPr>
            <a:r>
              <a:rPr lang="en-US" sz="2400" b="1" dirty="0">
                <a:solidFill>
                  <a:srgbClr val="3709B7"/>
                </a:solidFill>
                <a:latin typeface="Times New Roman" panose="02020603050405020304" pitchFamily="18" charset="0"/>
                <a:ea typeface="Calibri" panose="020F0502020204030204" pitchFamily="34" charset="0"/>
              </a:rPr>
              <a:t>- Đ</a:t>
            </a:r>
            <a:r>
              <a:rPr lang="vi-VN" sz="2400" b="1" dirty="0">
                <a:solidFill>
                  <a:srgbClr val="3709B7"/>
                </a:solidFill>
                <a:latin typeface="Times New Roman" panose="02020603050405020304" pitchFamily="18" charset="0"/>
                <a:ea typeface="Calibri" panose="020F0502020204030204" pitchFamily="34" charset="0"/>
              </a:rPr>
              <a:t>ịa chỉ thư điện tử</a:t>
            </a:r>
            <a:r>
              <a:rPr lang="en-US" sz="2400" b="1" dirty="0">
                <a:solidFill>
                  <a:srgbClr val="3709B7"/>
                </a:solidFill>
                <a:latin typeface="Times New Roman" panose="02020603050405020304" pitchFamily="18" charset="0"/>
                <a:ea typeface="Calibri" panose="020F0502020204030204" pitchFamily="34" charset="0"/>
              </a:rPr>
              <a:t> </a:t>
            </a:r>
            <a:r>
              <a:rPr lang="en-US" sz="2400" b="1" dirty="0" err="1">
                <a:solidFill>
                  <a:srgbClr val="3709B7"/>
                </a:solidFill>
                <a:latin typeface="Times New Roman" panose="02020603050405020304" pitchFamily="18" charset="0"/>
                <a:ea typeface="Calibri" panose="020F0502020204030204" pitchFamily="34" charset="0"/>
              </a:rPr>
              <a:t>có</a:t>
            </a:r>
            <a:r>
              <a:rPr lang="en-US" sz="2400" b="1" dirty="0">
                <a:solidFill>
                  <a:srgbClr val="3709B7"/>
                </a:solidFill>
                <a:latin typeface="Times New Roman" panose="02020603050405020304" pitchFamily="18" charset="0"/>
                <a:ea typeface="Calibri" panose="020F0502020204030204" pitchFamily="34" charset="0"/>
              </a:rPr>
              <a:t> </a:t>
            </a:r>
            <a:r>
              <a:rPr lang="en-US" sz="2400" b="1" dirty="0" err="1">
                <a:solidFill>
                  <a:srgbClr val="3709B7"/>
                </a:solidFill>
                <a:latin typeface="Times New Roman" panose="02020603050405020304" pitchFamily="18" charset="0"/>
                <a:ea typeface="Calibri" panose="020F0502020204030204" pitchFamily="34" charset="0"/>
              </a:rPr>
              <a:t>dạng</a:t>
            </a:r>
            <a:r>
              <a:rPr lang="vi-VN" sz="2400" b="1" dirty="0">
                <a:solidFill>
                  <a:srgbClr val="3709B7"/>
                </a:solidFill>
                <a:latin typeface="Times New Roman" panose="02020603050405020304" pitchFamily="18" charset="0"/>
                <a:ea typeface="Calibri" panose="020F0502020204030204" pitchFamily="34" charset="0"/>
              </a:rPr>
              <a:t>: </a:t>
            </a:r>
            <a:r>
              <a:rPr lang="pt-BR" sz="2400" b="1" dirty="0">
                <a:solidFill>
                  <a:srgbClr val="3709B7"/>
                </a:solidFill>
                <a:latin typeface="Times New Roman" panose="02020603050405020304" pitchFamily="18" charset="0"/>
                <a:ea typeface="Calibri" panose="020F0502020204030204" pitchFamily="34" charset="0"/>
              </a:rPr>
              <a:t> &lt;tên đăng nhập&gt;@&lt;địa chỉ máy chủ thư điện tử&gt;</a:t>
            </a:r>
          </a:p>
        </p:txBody>
      </p:sp>
    </p:spTree>
    <p:extLst>
      <p:ext uri="{BB962C8B-B14F-4D97-AF65-F5344CB8AC3E}">
        <p14:creationId xmlns:p14="http://schemas.microsoft.com/office/powerpoint/2010/main" val="3341202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barn(inVertical)">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barn(inVertical)">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barn(inVertical)">
                                      <p:cBhvr>
                                        <p:cTn id="32" dur="500"/>
                                        <p:tgtEl>
                                          <p:spTgt spid="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Effect transition="in" filter="barn(inVertical)">
                                      <p:cBhvr>
                                        <p:cTn id="37" dur="500"/>
                                        <p:tgtEl>
                                          <p:spTgt spid="4">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
                                            <p:txEl>
                                              <p:pRg st="4" end="4"/>
                                            </p:txEl>
                                          </p:spTgt>
                                        </p:tgtEl>
                                        <p:attrNameLst>
                                          <p:attrName>style.visibility</p:attrName>
                                        </p:attrNameLst>
                                      </p:cBhvr>
                                      <p:to>
                                        <p:strVal val="visible"/>
                                      </p:to>
                                    </p:set>
                                    <p:animEffect transition="in" filter="barn(inVertical)">
                                      <p:cBhvr>
                                        <p:cTn id="4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B75F7319-98E5-4EAB-8D45-145888E83CB4}"/>
  <p:tag name="ISPRING_RESOURCE_FOLDER" val="D:\NTN\THCS NGUYEN CHON\khoi 6\bai 8- Thư điện tử\"/>
  <p:tag name="ISPRING_PRESENTATION_PATH" val="D:\NTN\THCS NGUYEN CHON\khoi 6\bai 8- Thư điện tử.pptx"/>
  <p:tag name="ISPRING_PROJECT_VERSION" val="9.3"/>
  <p:tag name="ISPRING_PROJECT_FOLDER_UPDATED" val="1"/>
  <p:tag name="ISPRING_SCREEN_RECS_UPDATED" val="D:\NTN\THCS NGUYEN CHON\khoi 6\bai 8- Thư điện tử\"/>
</p:tagLst>
</file>

<file path=ppt/tags/tag2.xml><?xml version="1.0" encoding="utf-8"?>
<p:tagLst xmlns:a="http://schemas.openxmlformats.org/drawingml/2006/main" xmlns:r="http://schemas.openxmlformats.org/officeDocument/2006/relationships" xmlns:p="http://schemas.openxmlformats.org/presentationml/2006/main">
  <p:tag name="ISPRING_SLIDE_INDENT_LEVEL" val="0"/>
  <p:tag name="GENSWF_ADVANCE_TIME" val="5.000"/>
  <p:tag name="ISPRING_CUSTOM_TIMING_USED" val="1"/>
  <p:tag name="GENSWF_SLIDE_UID" val="{A857BB9C-53F9-43C4-A4D4-C1EEAD86B9B8}:390"/>
  <p:tag name="ISPRING_PRESENTER_ID" val="{A46175B0-8978-4038-AD3B-FF9F6FD3D6D6}"/>
  <p:tag name="ISPRING_PLAYER_PLAYLIST_ID" val="bae989bf32d9985397c861acc8c22c03b82fb38b"/>
  <p:tag name="GENSWF_SLIDE_TITLE" val="Câu hỏi trò chơi: Lật tranh 1"/>
  <p:tag name="ISPRING_SLIDE_BRANCHING_PROPERTIES" val="&lt;BranchingProperties&gt;&lt;nextAction&gt;&lt;action&gt;1&lt;/action&gt;&lt;/nextAction&gt;&lt;prevAction&gt;&lt;action&gt;1&lt;/action&gt;&lt;/prevAction&gt;&lt;lock&gt;1&lt;/lock&gt;&lt;/BranchingProperties&gt;&#10;"/>
  <p:tag name="ISPRING_SLIDE_ID_2" val="{897508F9-49B7-4BBA-BD55-8CD44740D57A}"/>
</p:tagLst>
</file>

<file path=ppt/tags/tag3.xml><?xml version="1.0" encoding="utf-8"?>
<p:tagLst xmlns:a="http://schemas.openxmlformats.org/drawingml/2006/main" xmlns:r="http://schemas.openxmlformats.org/officeDocument/2006/relationships" xmlns:p="http://schemas.openxmlformats.org/presentationml/2006/main">
  <p:tag name="ISPRING_SLIDE_INDENT_LEVEL" val="0"/>
  <p:tag name="GENSWF_ADVANCE_TIME" val="5.000"/>
  <p:tag name="ISPRING_CUSTOM_TIMING_USED" val="1"/>
  <p:tag name="GENSWF_SLIDE_UID" val="{61D77711-EBC2-41A2-B20B-4E2F9BE42865}:391"/>
  <p:tag name="ISPRING_PRESENTER_ID" val="{A46175B0-8978-4038-AD3B-FF9F6FD3D6D6}"/>
  <p:tag name="ISPRING_PLAYER_PLAYLIST_ID" val="9b244497121b9d0f6d060c46640d0f5e5b7bacb6"/>
  <p:tag name="GENSWF_SLIDE_TITLE" val="Câu hỏi trò chơi: Lật tranh 2"/>
  <p:tag name="ISPRING_SLIDE_BRANCHING_PROPERTIES" val="&lt;BranchingProperties&gt;&lt;nextAction&gt;&lt;action&gt;1&lt;/action&gt;&lt;/nextAction&gt;&lt;prevAction&gt;&lt;action&gt;1&lt;/action&gt;&lt;/prevAction&gt;&lt;lock&gt;1&lt;/lock&gt;&lt;/BranchingProperties&gt;&#10;"/>
  <p:tag name="ISPRING_SLIDE_ID_2" val="{44397D67-CE00-4837-AE52-630999DFF2FC}"/>
</p:tagLst>
</file>

<file path=ppt/tags/tag4.xml><?xml version="1.0" encoding="utf-8"?>
<p:tagLst xmlns:a="http://schemas.openxmlformats.org/drawingml/2006/main" xmlns:r="http://schemas.openxmlformats.org/officeDocument/2006/relationships" xmlns:p="http://schemas.openxmlformats.org/presentationml/2006/main">
  <p:tag name="ISPRING_SLIDE_INDENT_LEVEL" val="0"/>
  <p:tag name="GENSWF_ADVANCE_TIME" val="5.000"/>
  <p:tag name="ISPRING_CUSTOM_TIMING_USED" val="1"/>
  <p:tag name="GENSWF_SLIDE_UID" val="{11DEC976-E3AF-4478-9B00-46C7A001C4BC}:392"/>
  <p:tag name="ISPRING_PRESENTER_ID" val="{A46175B0-8978-4038-AD3B-FF9F6FD3D6D6}"/>
  <p:tag name="ISPRING_PLAYER_PLAYLIST_ID" val="9b244497121b9d0f6d060c46640d0f5e5b7bacb6"/>
  <p:tag name="GENSWF_SLIDE_TITLE" val="Câu hỏi trò chơi: Lật tranh 3"/>
  <p:tag name="ISPRING_SLIDE_BRANCHING_PROPERTIES" val="&lt;BranchingProperties&gt;&lt;nextAction&gt;&lt;action&gt;1&lt;/action&gt;&lt;/nextAction&gt;&lt;prevAction&gt;&lt;action&gt;1&lt;/action&gt;&lt;/prevAction&gt;&lt;lock&gt;1&lt;/lock&gt;&lt;/BranchingProperties&gt;&#10;"/>
  <p:tag name="ISPRING_SLIDE_ID_2" val="{E70D93FE-A26C-4D04-900C-1E7578E907B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5194</TotalTime>
  <Words>2165</Words>
  <Application>Microsoft Office PowerPoint</Application>
  <PresentationFormat>Widescreen</PresentationFormat>
  <Paragraphs>184</Paragraphs>
  <Slides>32</Slides>
  <Notes>4</Notes>
  <HiddenSlides>0</HiddenSlides>
  <MMClips>3</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40" baseType="lpstr">
      <vt:lpstr>Arial</vt:lpstr>
      <vt:lpstr>Calibri</vt:lpstr>
      <vt:lpstr>Time New Roman</vt:lpstr>
      <vt:lpstr>Times New Roman</vt:lpstr>
      <vt:lpstr>Trebuchet MS</vt:lpstr>
      <vt:lpstr>VNI-Times</vt:lpstr>
      <vt:lpstr>Office Theme</vt:lpstr>
      <vt:lpstr>Bitmap Image</vt:lpstr>
      <vt:lpstr>PowerPoint Presentation</vt:lpstr>
      <vt:lpstr>Nội dung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 Ô CHỮ</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Administrator</cp:lastModifiedBy>
  <cp:revision>282</cp:revision>
  <dcterms:created xsi:type="dcterms:W3CDTF">2021-07-05T09:27:14Z</dcterms:created>
  <dcterms:modified xsi:type="dcterms:W3CDTF">2025-12-28T03:12:15Z</dcterms:modified>
</cp:coreProperties>
</file>