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9" r:id="rId3"/>
    <p:sldId id="257" r:id="rId4"/>
    <p:sldId id="258" r:id="rId5"/>
    <p:sldId id="279" r:id="rId6"/>
    <p:sldId id="294" r:id="rId7"/>
    <p:sldId id="264" r:id="rId8"/>
    <p:sldId id="265" r:id="rId9"/>
    <p:sldId id="267" r:id="rId10"/>
    <p:sldId id="281" r:id="rId11"/>
    <p:sldId id="268" r:id="rId12"/>
    <p:sldId id="302" r:id="rId13"/>
    <p:sldId id="298" r:id="rId14"/>
    <p:sldId id="303" r:id="rId15"/>
    <p:sldId id="301" r:id="rId16"/>
    <p:sldId id="266" r:id="rId17"/>
  </p:sldIdLst>
  <p:sldSz cx="18288000" cy="10287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Raleway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15" Type="http://schemas.openxmlformats.org/officeDocument/2006/relationships/image" Target="../media/image22.png"/><Relationship Id="rId4" Type="http://schemas.openxmlformats.org/officeDocument/2006/relationships/image" Target="../media/image5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.svg"/><Relationship Id="rId5" Type="http://schemas.openxmlformats.org/officeDocument/2006/relationships/image" Target="../media/image26.svg"/><Relationship Id="rId10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svg"/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3.svg"/><Relationship Id="rId5" Type="http://schemas.openxmlformats.org/officeDocument/2006/relationships/image" Target="../media/image26.svg"/><Relationship Id="rId15" Type="http://schemas.openxmlformats.org/officeDocument/2006/relationships/image" Target="../media/image32.svg"/><Relationship Id="rId10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.svg"/><Relationship Id="rId5" Type="http://schemas.openxmlformats.org/officeDocument/2006/relationships/image" Target="../media/image13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JPG"/><Relationship Id="rId5" Type="http://schemas.openxmlformats.org/officeDocument/2006/relationships/image" Target="../media/image6.svg"/><Relationship Id="rId10" Type="http://schemas.openxmlformats.org/officeDocument/2006/relationships/image" Target="../media/image160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15" Type="http://schemas.openxmlformats.org/officeDocument/2006/relationships/image" Target="../media/image18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4870" y="279317"/>
            <a:ext cx="9132800" cy="17435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6480" y="2894745"/>
            <a:ext cx="438710" cy="407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00267" y="305385"/>
            <a:ext cx="8267778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vi-VN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2362201" y="3098545"/>
            <a:ext cx="13585862" cy="3871485"/>
          </a:xfrm>
          <a:prstGeom prst="cloudCallout">
            <a:avLst>
              <a:gd name="adj1" fmla="val -51383"/>
              <a:gd name="adj2" fmla="val 6666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Ước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tự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nhiên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ước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nguyên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27" y="5357184"/>
            <a:ext cx="2757579" cy="430871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92628" y="9078112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27891" y="9550558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37028" y="8444456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775179" y="305385"/>
            <a:ext cx="5028811" cy="1143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LUYỆN TẬP 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9687" y="1925635"/>
            <a:ext cx="8877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-9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59687" y="3326866"/>
            <a:ext cx="15379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b)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bội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lớn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hơn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-20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hơn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20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14826" y="5031937"/>
            <a:ext cx="6324600" cy="2306565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vi-VN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80912" y="5056151"/>
            <a:ext cx="7115514" cy="12258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HOẠT ĐỘNG CẶP ĐÔI</a:t>
            </a:r>
            <a:endParaRPr lang="vi-VN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5469" y="6832374"/>
            <a:ext cx="14381132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40000"/>
              </a:lnSpc>
              <a:buFontTx/>
              <a:buChar char="-"/>
            </a:pPr>
            <a:r>
              <a:rPr lang="en-US" sz="4400" b="1" u="sng" dirty="0" err="1"/>
              <a:t>Yêu</a:t>
            </a:r>
            <a:r>
              <a:rPr lang="en-US" sz="4400" b="1" u="sng" dirty="0"/>
              <a:t> </a:t>
            </a:r>
            <a:r>
              <a:rPr lang="en-US" sz="4400" b="1" u="sng" dirty="0" err="1"/>
              <a:t>cầu</a:t>
            </a:r>
            <a:r>
              <a:rPr lang="en-US" sz="4400" b="1" u="sng" dirty="0"/>
              <a:t>: </a:t>
            </a:r>
            <a:r>
              <a:rPr lang="en-US" sz="4400" dirty="0" err="1"/>
              <a:t>trao</a:t>
            </a:r>
            <a:r>
              <a:rPr lang="en-US" sz="4400" dirty="0"/>
              <a:t> </a:t>
            </a:r>
            <a:r>
              <a:rPr lang="en-US" sz="4400" dirty="0" err="1"/>
              <a:t>đổi</a:t>
            </a:r>
            <a:r>
              <a:rPr lang="en-US" sz="4400" dirty="0"/>
              <a:t>, </a:t>
            </a:r>
            <a:r>
              <a:rPr lang="en-US" sz="4400" dirty="0" err="1"/>
              <a:t>thảo</a:t>
            </a:r>
            <a:r>
              <a:rPr lang="en-US" sz="4400" dirty="0"/>
              <a:t> </a:t>
            </a:r>
            <a:r>
              <a:rPr lang="en-US" sz="4400" dirty="0" err="1"/>
              <a:t>luận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Luyện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2.</a:t>
            </a:r>
          </a:p>
          <a:p>
            <a:pPr marL="571500" indent="-571500">
              <a:lnSpc>
                <a:spcPct val="140000"/>
              </a:lnSpc>
              <a:buFontTx/>
              <a:buChar char="-"/>
            </a:pPr>
            <a:r>
              <a:rPr lang="en-US" sz="4400" b="1" u="sng" dirty="0" err="1"/>
              <a:t>Thời</a:t>
            </a:r>
            <a:r>
              <a:rPr lang="en-US" sz="4400" b="1" u="sng" dirty="0"/>
              <a:t> </a:t>
            </a:r>
            <a:r>
              <a:rPr lang="en-US" sz="4400" b="1" u="sng" dirty="0" err="1"/>
              <a:t>gian</a:t>
            </a:r>
            <a:r>
              <a:rPr lang="en-US" sz="4400" b="1" u="sng" dirty="0"/>
              <a:t>: </a:t>
            </a:r>
            <a:r>
              <a:rPr lang="en-US" sz="4400" dirty="0"/>
              <a:t>3 </a:t>
            </a:r>
            <a:r>
              <a:rPr lang="en-US" sz="4400" dirty="0" err="1"/>
              <a:t>phút</a:t>
            </a:r>
            <a:r>
              <a:rPr lang="en-US" sz="4400" dirty="0"/>
              <a:t>.</a:t>
            </a:r>
            <a:endParaRPr lang="vi-VN" sz="4400" dirty="0"/>
          </a:p>
        </p:txBody>
      </p:sp>
      <p:grpSp>
        <p:nvGrpSpPr>
          <p:cNvPr id="114" name="start timer">
            <a:extLst>
              <a:ext uri="{FF2B5EF4-FFF2-40B4-BE49-F238E27FC236}">
                <a16:creationId xmlns:a16="http://schemas.microsoft.com/office/drawing/2014/main" id="{CF7241B9-2F3E-4C68-B1EE-B8D39AFB688B}"/>
              </a:ext>
            </a:extLst>
          </p:cNvPr>
          <p:cNvGrpSpPr/>
          <p:nvPr/>
        </p:nvGrpSpPr>
        <p:grpSpPr>
          <a:xfrm>
            <a:off x="16434098" y="7044378"/>
            <a:ext cx="1161331" cy="352324"/>
            <a:chOff x="1332706" y="185859"/>
            <a:chExt cx="2636838" cy="799962"/>
          </a:xfrm>
        </p:grpSpPr>
        <p:sp>
          <p:nvSpPr>
            <p:cNvPr id="115" name="Rounded Rectangle 120">
              <a:extLst>
                <a:ext uri="{FF2B5EF4-FFF2-40B4-BE49-F238E27FC236}">
                  <a16:creationId xmlns:a16="http://schemas.microsoft.com/office/drawing/2014/main" id="{A1DB6A71-1301-426A-A5AF-D46549D93005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Rounded Rectangle 121">
              <a:extLst>
                <a:ext uri="{FF2B5EF4-FFF2-40B4-BE49-F238E27FC236}">
                  <a16:creationId xmlns:a16="http://schemas.microsoft.com/office/drawing/2014/main" id="{C0453D13-A869-4275-96EF-5A33A0FF0F3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BẮT ĐẦU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times up">
            <a:extLst>
              <a:ext uri="{FF2B5EF4-FFF2-40B4-BE49-F238E27FC236}">
                <a16:creationId xmlns:a16="http://schemas.microsoft.com/office/drawing/2014/main" id="{AAD12728-5636-440E-A213-638FFA2E06BB}"/>
              </a:ext>
            </a:extLst>
          </p:cNvPr>
          <p:cNvGrpSpPr/>
          <p:nvPr/>
        </p:nvGrpSpPr>
        <p:grpSpPr>
          <a:xfrm>
            <a:off x="16406474" y="7042518"/>
            <a:ext cx="1222279" cy="345314"/>
            <a:chOff x="2423580" y="1288991"/>
            <a:chExt cx="2636838" cy="721756"/>
          </a:xfrm>
        </p:grpSpPr>
        <p:sp>
          <p:nvSpPr>
            <p:cNvPr id="118" name="Rounded Rectangle 123">
              <a:extLst>
                <a:ext uri="{FF2B5EF4-FFF2-40B4-BE49-F238E27FC236}">
                  <a16:creationId xmlns:a16="http://schemas.microsoft.com/office/drawing/2014/main" id="{9842A65F-77DE-4AF8-949C-3A10FA2107A9}"/>
                </a:ext>
              </a:extLst>
            </p:cNvPr>
            <p:cNvSpPr/>
            <p:nvPr/>
          </p:nvSpPr>
          <p:spPr>
            <a:xfrm>
              <a:off x="2513741" y="1288991"/>
              <a:ext cx="2525846" cy="721756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Rounded Rectangle 124">
              <a:extLst>
                <a:ext uri="{FF2B5EF4-FFF2-40B4-BE49-F238E27FC236}">
                  <a16:creationId xmlns:a16="http://schemas.microsoft.com/office/drawing/2014/main" id="{9C43998F-9665-4A25-95CA-BACCD9202194}"/>
                </a:ext>
              </a:extLst>
            </p:cNvPr>
            <p:cNvSpPr/>
            <p:nvPr/>
          </p:nvSpPr>
          <p:spPr>
            <a:xfrm>
              <a:off x="2423580" y="1304203"/>
              <a:ext cx="2636838" cy="697558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HẾT GIỜ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0" name="AutoShape 3">
            <a:extLst>
              <a:ext uri="{FF2B5EF4-FFF2-40B4-BE49-F238E27FC236}">
                <a16:creationId xmlns:a16="http://schemas.microsoft.com/office/drawing/2014/main" id="{53CA0BBE-9E00-487E-910D-0FBA193DB2F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5768175" y="7480782"/>
            <a:ext cx="2168144" cy="237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1" name="Rectangle 5">
            <a:extLst>
              <a:ext uri="{FF2B5EF4-FFF2-40B4-BE49-F238E27FC236}">
                <a16:creationId xmlns:a16="http://schemas.microsoft.com/office/drawing/2014/main" id="{53D88C40-11FC-4528-8B6F-A723F0D9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7896" y="7729689"/>
            <a:ext cx="60129" cy="163607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" name="Rectangle 6">
            <a:extLst>
              <a:ext uri="{FF2B5EF4-FFF2-40B4-BE49-F238E27FC236}">
                <a16:creationId xmlns:a16="http://schemas.microsoft.com/office/drawing/2014/main" id="{DA1D8DCE-825E-4DD8-80D2-4310BB5B6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7896" y="7729689"/>
            <a:ext cx="60129" cy="16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3" name="Rectangle 7">
            <a:extLst>
              <a:ext uri="{FF2B5EF4-FFF2-40B4-BE49-F238E27FC236}">
                <a16:creationId xmlns:a16="http://schemas.microsoft.com/office/drawing/2014/main" id="{74A71EA9-64F2-41FE-9F1E-7E80010BA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7896" y="7729689"/>
            <a:ext cx="60129" cy="64324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4" name="Rectangle 8">
            <a:extLst>
              <a:ext uri="{FF2B5EF4-FFF2-40B4-BE49-F238E27FC236}">
                <a16:creationId xmlns:a16="http://schemas.microsoft.com/office/drawing/2014/main" id="{24A5DA6D-54C6-4BB0-938D-161F80E65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7896" y="7729689"/>
            <a:ext cx="60129" cy="6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5" name="Freeform 9">
            <a:extLst>
              <a:ext uri="{FF2B5EF4-FFF2-40B4-BE49-F238E27FC236}">
                <a16:creationId xmlns:a16="http://schemas.microsoft.com/office/drawing/2014/main" id="{736ABF6B-7A3B-4223-9D77-5BD14F75D33B}"/>
              </a:ext>
            </a:extLst>
          </p:cNvPr>
          <p:cNvSpPr>
            <a:spLocks/>
          </p:cNvSpPr>
          <p:nvPr/>
        </p:nvSpPr>
        <p:spPr bwMode="auto">
          <a:xfrm>
            <a:off x="16868677" y="7682145"/>
            <a:ext cx="202761" cy="85999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6" name="Freeform 10">
            <a:extLst>
              <a:ext uri="{FF2B5EF4-FFF2-40B4-BE49-F238E27FC236}">
                <a16:creationId xmlns:a16="http://schemas.microsoft.com/office/drawing/2014/main" id="{0F0E035A-345A-4B08-B5BA-A85DFEFAA38C}"/>
              </a:ext>
            </a:extLst>
          </p:cNvPr>
          <p:cNvSpPr>
            <a:spLocks/>
          </p:cNvSpPr>
          <p:nvPr/>
        </p:nvSpPr>
        <p:spPr bwMode="auto">
          <a:xfrm>
            <a:off x="17321044" y="7791216"/>
            <a:ext cx="401327" cy="488724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7" name="Freeform 11">
            <a:extLst>
              <a:ext uri="{FF2B5EF4-FFF2-40B4-BE49-F238E27FC236}">
                <a16:creationId xmlns:a16="http://schemas.microsoft.com/office/drawing/2014/main" id="{69E7F212-8BD2-4C1F-AF3A-8099C6D0B6D0}"/>
              </a:ext>
            </a:extLst>
          </p:cNvPr>
          <p:cNvSpPr>
            <a:spLocks/>
          </p:cNvSpPr>
          <p:nvPr/>
        </p:nvSpPr>
        <p:spPr bwMode="auto">
          <a:xfrm>
            <a:off x="16220542" y="7782127"/>
            <a:ext cx="400628" cy="489423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8" name="Freeform 12">
            <a:extLst>
              <a:ext uri="{FF2B5EF4-FFF2-40B4-BE49-F238E27FC236}">
                <a16:creationId xmlns:a16="http://schemas.microsoft.com/office/drawing/2014/main" id="{4260402C-40A8-4AA8-A386-633113561B01}"/>
              </a:ext>
            </a:extLst>
          </p:cNvPr>
          <p:cNvSpPr>
            <a:spLocks noEditPoints="1"/>
          </p:cNvSpPr>
          <p:nvPr/>
        </p:nvSpPr>
        <p:spPr bwMode="auto">
          <a:xfrm>
            <a:off x="16313532" y="7917068"/>
            <a:ext cx="119559" cy="85999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9" name="Freeform 13">
            <a:extLst>
              <a:ext uri="{FF2B5EF4-FFF2-40B4-BE49-F238E27FC236}">
                <a16:creationId xmlns:a16="http://schemas.microsoft.com/office/drawing/2014/main" id="{DA337B52-72AD-4007-A9D3-BE6F59C6229E}"/>
              </a:ext>
            </a:extLst>
          </p:cNvPr>
          <p:cNvSpPr>
            <a:spLocks noEditPoints="1"/>
          </p:cNvSpPr>
          <p:nvPr/>
        </p:nvSpPr>
        <p:spPr bwMode="auto">
          <a:xfrm>
            <a:off x="16313532" y="7917068"/>
            <a:ext cx="119559" cy="85999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0" name="Freeform 14">
            <a:extLst>
              <a:ext uri="{FF2B5EF4-FFF2-40B4-BE49-F238E27FC236}">
                <a16:creationId xmlns:a16="http://schemas.microsoft.com/office/drawing/2014/main" id="{EE1A89C2-BCC4-4589-818C-1127E6D9D704}"/>
              </a:ext>
            </a:extLst>
          </p:cNvPr>
          <p:cNvSpPr>
            <a:spLocks/>
          </p:cNvSpPr>
          <p:nvPr/>
        </p:nvSpPr>
        <p:spPr bwMode="auto">
          <a:xfrm>
            <a:off x="16313532" y="7917068"/>
            <a:ext cx="119559" cy="85999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1" name="Freeform 15">
            <a:extLst>
              <a:ext uri="{FF2B5EF4-FFF2-40B4-BE49-F238E27FC236}">
                <a16:creationId xmlns:a16="http://schemas.microsoft.com/office/drawing/2014/main" id="{C16F5E49-2F7D-4A4E-B114-1C5A2A96D1DF}"/>
              </a:ext>
            </a:extLst>
          </p:cNvPr>
          <p:cNvSpPr>
            <a:spLocks/>
          </p:cNvSpPr>
          <p:nvPr/>
        </p:nvSpPr>
        <p:spPr bwMode="auto">
          <a:xfrm>
            <a:off x="17617495" y="7994677"/>
            <a:ext cx="13285" cy="1678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2" name="Freeform 16">
            <a:extLst>
              <a:ext uri="{FF2B5EF4-FFF2-40B4-BE49-F238E27FC236}">
                <a16:creationId xmlns:a16="http://schemas.microsoft.com/office/drawing/2014/main" id="{E45FB65F-8335-49A4-8017-617C8D947B26}"/>
              </a:ext>
            </a:extLst>
          </p:cNvPr>
          <p:cNvSpPr>
            <a:spLocks/>
          </p:cNvSpPr>
          <p:nvPr/>
        </p:nvSpPr>
        <p:spPr bwMode="auto">
          <a:xfrm>
            <a:off x="17511919" y="7926856"/>
            <a:ext cx="117462" cy="83901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3" name="Freeform 17">
            <a:extLst>
              <a:ext uri="{FF2B5EF4-FFF2-40B4-BE49-F238E27FC236}">
                <a16:creationId xmlns:a16="http://schemas.microsoft.com/office/drawing/2014/main" id="{606C502E-2713-4B26-B413-E9878E44B26F}"/>
              </a:ext>
            </a:extLst>
          </p:cNvPr>
          <p:cNvSpPr>
            <a:spLocks/>
          </p:cNvSpPr>
          <p:nvPr/>
        </p:nvSpPr>
        <p:spPr bwMode="auto">
          <a:xfrm>
            <a:off x="15969537" y="7556993"/>
            <a:ext cx="687290" cy="581714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4" name="Freeform 18">
            <a:extLst>
              <a:ext uri="{FF2B5EF4-FFF2-40B4-BE49-F238E27FC236}">
                <a16:creationId xmlns:a16="http://schemas.microsoft.com/office/drawing/2014/main" id="{13C3E8B4-79C2-4181-9D60-2F77E463F669}"/>
              </a:ext>
            </a:extLst>
          </p:cNvPr>
          <p:cNvSpPr>
            <a:spLocks noEditPoints="1"/>
          </p:cNvSpPr>
          <p:nvPr/>
        </p:nvSpPr>
        <p:spPr bwMode="auto">
          <a:xfrm>
            <a:off x="16064625" y="8086968"/>
            <a:ext cx="89494" cy="51739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5" name="Freeform 19">
            <a:extLst>
              <a:ext uri="{FF2B5EF4-FFF2-40B4-BE49-F238E27FC236}">
                <a16:creationId xmlns:a16="http://schemas.microsoft.com/office/drawing/2014/main" id="{1D1CC5CD-37BE-4D72-BD80-47A73620808D}"/>
              </a:ext>
            </a:extLst>
          </p:cNvPr>
          <p:cNvSpPr>
            <a:spLocks/>
          </p:cNvSpPr>
          <p:nvPr/>
        </p:nvSpPr>
        <p:spPr bwMode="auto">
          <a:xfrm>
            <a:off x="16035260" y="7662568"/>
            <a:ext cx="160810" cy="476139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6" name="Freeform 20">
            <a:extLst>
              <a:ext uri="{FF2B5EF4-FFF2-40B4-BE49-F238E27FC236}">
                <a16:creationId xmlns:a16="http://schemas.microsoft.com/office/drawing/2014/main" id="{FFFC37A6-5B05-4166-A348-506750C57290}"/>
              </a:ext>
            </a:extLst>
          </p:cNvPr>
          <p:cNvSpPr>
            <a:spLocks/>
          </p:cNvSpPr>
          <p:nvPr/>
        </p:nvSpPr>
        <p:spPr bwMode="auto">
          <a:xfrm>
            <a:off x="16238720" y="9441271"/>
            <a:ext cx="337003" cy="414612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" name="Freeform 21">
            <a:extLst>
              <a:ext uri="{FF2B5EF4-FFF2-40B4-BE49-F238E27FC236}">
                <a16:creationId xmlns:a16="http://schemas.microsoft.com/office/drawing/2014/main" id="{36E11143-DAFC-4165-9DCD-92149F93BCE4}"/>
              </a:ext>
            </a:extLst>
          </p:cNvPr>
          <p:cNvSpPr>
            <a:spLocks noEditPoints="1"/>
          </p:cNvSpPr>
          <p:nvPr/>
        </p:nvSpPr>
        <p:spPr bwMode="auto">
          <a:xfrm>
            <a:off x="16357580" y="9561530"/>
            <a:ext cx="146128" cy="104876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8" name="Freeform 22">
            <a:extLst>
              <a:ext uri="{FF2B5EF4-FFF2-40B4-BE49-F238E27FC236}">
                <a16:creationId xmlns:a16="http://schemas.microsoft.com/office/drawing/2014/main" id="{BDFC3A30-A327-42AF-A1C4-FDAC22D60CAE}"/>
              </a:ext>
            </a:extLst>
          </p:cNvPr>
          <p:cNvSpPr>
            <a:spLocks noEditPoints="1"/>
          </p:cNvSpPr>
          <p:nvPr/>
        </p:nvSpPr>
        <p:spPr bwMode="auto">
          <a:xfrm>
            <a:off x="16357580" y="9561530"/>
            <a:ext cx="146128" cy="104876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Freeform 23">
            <a:extLst>
              <a:ext uri="{FF2B5EF4-FFF2-40B4-BE49-F238E27FC236}">
                <a16:creationId xmlns:a16="http://schemas.microsoft.com/office/drawing/2014/main" id="{FF3BBC0C-AF4B-4308-BB32-27062B2B6CE3}"/>
              </a:ext>
            </a:extLst>
          </p:cNvPr>
          <p:cNvSpPr>
            <a:spLocks/>
          </p:cNvSpPr>
          <p:nvPr/>
        </p:nvSpPr>
        <p:spPr bwMode="auto">
          <a:xfrm>
            <a:off x="16357580" y="9561530"/>
            <a:ext cx="146128" cy="104876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Freeform 24">
            <a:extLst>
              <a:ext uri="{FF2B5EF4-FFF2-40B4-BE49-F238E27FC236}">
                <a16:creationId xmlns:a16="http://schemas.microsoft.com/office/drawing/2014/main" id="{91574055-8078-48B5-9635-957D46B40E57}"/>
              </a:ext>
            </a:extLst>
          </p:cNvPr>
          <p:cNvSpPr>
            <a:spLocks/>
          </p:cNvSpPr>
          <p:nvPr/>
        </p:nvSpPr>
        <p:spPr bwMode="auto">
          <a:xfrm>
            <a:off x="17368588" y="9441271"/>
            <a:ext cx="337003" cy="414612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Freeform 25">
            <a:extLst>
              <a:ext uri="{FF2B5EF4-FFF2-40B4-BE49-F238E27FC236}">
                <a16:creationId xmlns:a16="http://schemas.microsoft.com/office/drawing/2014/main" id="{371F0820-5842-49E8-8565-C1DD3D56A11B}"/>
              </a:ext>
            </a:extLst>
          </p:cNvPr>
          <p:cNvSpPr>
            <a:spLocks/>
          </p:cNvSpPr>
          <p:nvPr/>
        </p:nvSpPr>
        <p:spPr bwMode="auto">
          <a:xfrm>
            <a:off x="17571349" y="9560831"/>
            <a:ext cx="16081" cy="32162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Freeform 26">
            <a:extLst>
              <a:ext uri="{FF2B5EF4-FFF2-40B4-BE49-F238E27FC236}">
                <a16:creationId xmlns:a16="http://schemas.microsoft.com/office/drawing/2014/main" id="{FE5909A3-7FE2-4CEE-8ACF-7ACE94BEE29D}"/>
              </a:ext>
            </a:extLst>
          </p:cNvPr>
          <p:cNvSpPr>
            <a:spLocks/>
          </p:cNvSpPr>
          <p:nvPr/>
        </p:nvSpPr>
        <p:spPr bwMode="auto">
          <a:xfrm>
            <a:off x="17571349" y="9560831"/>
            <a:ext cx="16081" cy="32162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3" name="Freeform 27">
            <a:extLst>
              <a:ext uri="{FF2B5EF4-FFF2-40B4-BE49-F238E27FC236}">
                <a16:creationId xmlns:a16="http://schemas.microsoft.com/office/drawing/2014/main" id="{90269F8C-F350-494A-8C55-58132D54A043}"/>
              </a:ext>
            </a:extLst>
          </p:cNvPr>
          <p:cNvSpPr>
            <a:spLocks/>
          </p:cNvSpPr>
          <p:nvPr/>
        </p:nvSpPr>
        <p:spPr bwMode="auto">
          <a:xfrm>
            <a:off x="17439904" y="9560831"/>
            <a:ext cx="147526" cy="105576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EB4BB75-139D-46EE-A4D5-AF85D01626AF}"/>
              </a:ext>
            </a:extLst>
          </p:cNvPr>
          <p:cNvGrpSpPr/>
          <p:nvPr/>
        </p:nvGrpSpPr>
        <p:grpSpPr>
          <a:xfrm rot="1786145">
            <a:off x="16128250" y="7959718"/>
            <a:ext cx="1686412" cy="1687112"/>
            <a:chOff x="817563" y="2264166"/>
            <a:chExt cx="3829050" cy="3830638"/>
          </a:xfrm>
        </p:grpSpPr>
        <p:sp>
          <p:nvSpPr>
            <p:cNvPr id="145" name="Oval 28">
              <a:extLst>
                <a:ext uri="{FF2B5EF4-FFF2-40B4-BE49-F238E27FC236}">
                  <a16:creationId xmlns:a16="http://schemas.microsoft.com/office/drawing/2014/main" id="{C517B49E-D772-43F3-91BF-53D0AF054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hour hand">
              <a:extLst>
                <a:ext uri="{FF2B5EF4-FFF2-40B4-BE49-F238E27FC236}">
                  <a16:creationId xmlns:a16="http://schemas.microsoft.com/office/drawing/2014/main" id="{49E22BD1-03AA-4D99-957A-5A3BCD508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7" name="Freeform 29">
            <a:extLst>
              <a:ext uri="{FF2B5EF4-FFF2-40B4-BE49-F238E27FC236}">
                <a16:creationId xmlns:a16="http://schemas.microsoft.com/office/drawing/2014/main" id="{1F9E16A9-4F67-4540-ADAC-05115EDC8FCF}"/>
              </a:ext>
            </a:extLst>
          </p:cNvPr>
          <p:cNvSpPr>
            <a:spLocks noEditPoints="1"/>
          </p:cNvSpPr>
          <p:nvPr/>
        </p:nvSpPr>
        <p:spPr bwMode="auto">
          <a:xfrm>
            <a:off x="16005195" y="7837362"/>
            <a:ext cx="1932522" cy="1931124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Freeform 30">
            <a:extLst>
              <a:ext uri="{FF2B5EF4-FFF2-40B4-BE49-F238E27FC236}">
                <a16:creationId xmlns:a16="http://schemas.microsoft.com/office/drawing/2014/main" id="{7833CE6F-381A-4C00-8B3F-CCC5BF529348}"/>
              </a:ext>
            </a:extLst>
          </p:cNvPr>
          <p:cNvSpPr>
            <a:spLocks noEditPoints="1"/>
          </p:cNvSpPr>
          <p:nvPr/>
        </p:nvSpPr>
        <p:spPr bwMode="auto">
          <a:xfrm>
            <a:off x="16081405" y="7912873"/>
            <a:ext cx="1780801" cy="1780102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Freeform 31">
            <a:extLst>
              <a:ext uri="{FF2B5EF4-FFF2-40B4-BE49-F238E27FC236}">
                <a16:creationId xmlns:a16="http://schemas.microsoft.com/office/drawing/2014/main" id="{30420845-2B01-4AED-9EB1-FC8D200DFCCA}"/>
              </a:ext>
            </a:extLst>
          </p:cNvPr>
          <p:cNvSpPr>
            <a:spLocks noEditPoints="1"/>
          </p:cNvSpPr>
          <p:nvPr/>
        </p:nvSpPr>
        <p:spPr bwMode="auto">
          <a:xfrm>
            <a:off x="16041553" y="7873020"/>
            <a:ext cx="1859109" cy="1859808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1803906-033B-4537-9302-CF35B254D9DC}"/>
              </a:ext>
            </a:extLst>
          </p:cNvPr>
          <p:cNvGrpSpPr/>
          <p:nvPr/>
        </p:nvGrpSpPr>
        <p:grpSpPr>
          <a:xfrm>
            <a:off x="16849800" y="8024741"/>
            <a:ext cx="249606" cy="249606"/>
            <a:chOff x="2455863" y="2411803"/>
            <a:chExt cx="566738" cy="566738"/>
          </a:xfrm>
        </p:grpSpPr>
        <p:sp>
          <p:nvSpPr>
            <p:cNvPr id="151" name="Oval 32">
              <a:extLst>
                <a:ext uri="{FF2B5EF4-FFF2-40B4-BE49-F238E27FC236}">
                  <a16:creationId xmlns:a16="http://schemas.microsoft.com/office/drawing/2014/main" id="{DEB6FE67-BBF8-4B8A-B0A2-2B87A56A8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2" name="Oval 33">
              <a:extLst>
                <a:ext uri="{FF2B5EF4-FFF2-40B4-BE49-F238E27FC236}">
                  <a16:creationId xmlns:a16="http://schemas.microsoft.com/office/drawing/2014/main" id="{D947F8CF-428A-48DB-A614-45C5BE071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15EFDA06-8F44-4CC0-A55F-873BDE711F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083B3C0C-2A92-4C53-8B4A-CC53CD40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5" name="Rectangle 36">
              <a:extLst>
                <a:ext uri="{FF2B5EF4-FFF2-40B4-BE49-F238E27FC236}">
                  <a16:creationId xmlns:a16="http://schemas.microsoft.com/office/drawing/2014/main" id="{2224CA08-19A1-4668-AFE9-F144A4902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6" name="Rectangle 37">
              <a:extLst>
                <a:ext uri="{FF2B5EF4-FFF2-40B4-BE49-F238E27FC236}">
                  <a16:creationId xmlns:a16="http://schemas.microsoft.com/office/drawing/2014/main" id="{B0DF2321-0617-463A-BBAC-0011FA139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4" y="2499116"/>
              <a:ext cx="189262" cy="38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5</a:t>
              </a:r>
              <a:endPara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57" name="Freeform 40">
            <a:extLst>
              <a:ext uri="{FF2B5EF4-FFF2-40B4-BE49-F238E27FC236}">
                <a16:creationId xmlns:a16="http://schemas.microsoft.com/office/drawing/2014/main" id="{756110F9-6CC5-43B7-9540-6C8C663C0952}"/>
              </a:ext>
            </a:extLst>
          </p:cNvPr>
          <p:cNvSpPr>
            <a:spLocks noEditPoints="1"/>
          </p:cNvSpPr>
          <p:nvPr/>
        </p:nvSpPr>
        <p:spPr bwMode="auto">
          <a:xfrm>
            <a:off x="17197290" y="8218413"/>
            <a:ext cx="9090" cy="53837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Freeform 46">
            <a:extLst>
              <a:ext uri="{FF2B5EF4-FFF2-40B4-BE49-F238E27FC236}">
                <a16:creationId xmlns:a16="http://schemas.microsoft.com/office/drawing/2014/main" id="{7186876C-71F5-4D11-AE64-1198CAA9537E}"/>
              </a:ext>
            </a:extLst>
          </p:cNvPr>
          <p:cNvSpPr>
            <a:spLocks noEditPoints="1"/>
          </p:cNvSpPr>
          <p:nvPr/>
        </p:nvSpPr>
        <p:spPr bwMode="auto">
          <a:xfrm>
            <a:off x="17435709" y="8403694"/>
            <a:ext cx="20276" cy="83202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6E72291D-3333-498D-B835-7917F53E608C}"/>
              </a:ext>
            </a:extLst>
          </p:cNvPr>
          <p:cNvGrpSpPr/>
          <p:nvPr/>
        </p:nvGrpSpPr>
        <p:grpSpPr>
          <a:xfrm>
            <a:off x="17508506" y="8476429"/>
            <a:ext cx="257996" cy="308317"/>
            <a:chOff x="3951475" y="3437374"/>
            <a:chExt cx="585788" cy="700042"/>
          </a:xfrm>
        </p:grpSpPr>
        <p:sp>
          <p:nvSpPr>
            <p:cNvPr id="160" name="Freeform 44">
              <a:extLst>
                <a:ext uri="{FF2B5EF4-FFF2-40B4-BE49-F238E27FC236}">
                  <a16:creationId xmlns:a16="http://schemas.microsoft.com/office/drawing/2014/main" id="{84406288-0EC9-40AB-9931-2C8AFC3B2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1" name="Freeform 45">
              <a:extLst>
                <a:ext uri="{FF2B5EF4-FFF2-40B4-BE49-F238E27FC236}">
                  <a16:creationId xmlns:a16="http://schemas.microsoft.com/office/drawing/2014/main" id="{5D658D6B-6863-4AA3-B7F7-480FFA100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2" name="Freeform 47">
              <a:extLst>
                <a:ext uri="{FF2B5EF4-FFF2-40B4-BE49-F238E27FC236}">
                  <a16:creationId xmlns:a16="http://schemas.microsoft.com/office/drawing/2014/main" id="{BEC6817D-824C-4BDA-8211-038473023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3" name="Rectangle 48">
              <a:extLst>
                <a:ext uri="{FF2B5EF4-FFF2-40B4-BE49-F238E27FC236}">
                  <a16:creationId xmlns:a16="http://schemas.microsoft.com/office/drawing/2014/main" id="{C688A441-E866-4035-A41D-EF48AC310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4" name="Rectangle 49">
              <a:extLst>
                <a:ext uri="{FF2B5EF4-FFF2-40B4-BE49-F238E27FC236}">
                  <a16:creationId xmlns:a16="http://schemas.microsoft.com/office/drawing/2014/main" id="{D165DC7D-09D7-4E45-9F5E-69EB7B7C5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09" y="3540563"/>
              <a:ext cx="189262" cy="38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</a:t>
              </a:r>
              <a:endPara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5" name="Freeform 52">
              <a:extLst>
                <a:ext uri="{FF2B5EF4-FFF2-40B4-BE49-F238E27FC236}">
                  <a16:creationId xmlns:a16="http://schemas.microsoft.com/office/drawing/2014/main" id="{56A0C2CE-DFC0-44FB-AC0C-35DFC584AB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66" name="Freeform 58">
            <a:extLst>
              <a:ext uri="{FF2B5EF4-FFF2-40B4-BE49-F238E27FC236}">
                <a16:creationId xmlns:a16="http://schemas.microsoft.com/office/drawing/2014/main" id="{8503012C-9FCB-4BFF-B426-9E39157397EE}"/>
              </a:ext>
            </a:extLst>
          </p:cNvPr>
          <p:cNvSpPr>
            <a:spLocks noEditPoints="1"/>
          </p:cNvSpPr>
          <p:nvPr/>
        </p:nvSpPr>
        <p:spPr bwMode="auto">
          <a:xfrm>
            <a:off x="17446196" y="9046936"/>
            <a:ext cx="19577" cy="97885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F546E1F8-5DC4-488A-9F84-74C170B06B3C}"/>
              </a:ext>
            </a:extLst>
          </p:cNvPr>
          <p:cNvGrpSpPr/>
          <p:nvPr/>
        </p:nvGrpSpPr>
        <p:grpSpPr>
          <a:xfrm>
            <a:off x="17213371" y="9234176"/>
            <a:ext cx="277154" cy="254500"/>
            <a:chOff x="3281363" y="5157861"/>
            <a:chExt cx="629286" cy="577850"/>
          </a:xfrm>
        </p:grpSpPr>
        <p:sp>
          <p:nvSpPr>
            <p:cNvPr id="168" name="Freeform 62">
              <a:extLst>
                <a:ext uri="{FF2B5EF4-FFF2-40B4-BE49-F238E27FC236}">
                  <a16:creationId xmlns:a16="http://schemas.microsoft.com/office/drawing/2014/main" id="{0F87B637-0056-4B68-9C67-033D281D5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9" name="Freeform 63">
              <a:extLst>
                <a:ext uri="{FF2B5EF4-FFF2-40B4-BE49-F238E27FC236}">
                  <a16:creationId xmlns:a16="http://schemas.microsoft.com/office/drawing/2014/main" id="{925D6571-112A-485B-9B9D-FCBBCCB47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0" name="Freeform 64">
              <a:extLst>
                <a:ext uri="{FF2B5EF4-FFF2-40B4-BE49-F238E27FC236}">
                  <a16:creationId xmlns:a16="http://schemas.microsoft.com/office/drawing/2014/main" id="{954F7A82-827D-4E92-A20E-DACDC97A0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1" name="Freeform 65">
              <a:extLst>
                <a:ext uri="{FF2B5EF4-FFF2-40B4-BE49-F238E27FC236}">
                  <a16:creationId xmlns:a16="http://schemas.microsoft.com/office/drawing/2014/main" id="{FB8557A1-8234-4AA9-BC60-03C143BBB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2" name="Rectangle 66">
              <a:extLst>
                <a:ext uri="{FF2B5EF4-FFF2-40B4-BE49-F238E27FC236}">
                  <a16:creationId xmlns:a16="http://schemas.microsoft.com/office/drawing/2014/main" id="{BA4ABBDB-5ECA-4990-94DE-90994A7EE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3" name="Rectangle 67">
              <a:extLst>
                <a:ext uri="{FF2B5EF4-FFF2-40B4-BE49-F238E27FC236}">
                  <a16:creationId xmlns:a16="http://schemas.microsoft.com/office/drawing/2014/main" id="{B13CB4E4-7FF5-4EFC-BBBA-B6F7C7587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89262" cy="38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2</a:t>
              </a:r>
              <a:endPara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4" name="Freeform 70">
            <a:extLst>
              <a:ext uri="{FF2B5EF4-FFF2-40B4-BE49-F238E27FC236}">
                <a16:creationId xmlns:a16="http://schemas.microsoft.com/office/drawing/2014/main" id="{FF20B579-9CD7-415C-B3AD-5E6BBF24A21D}"/>
              </a:ext>
            </a:extLst>
          </p:cNvPr>
          <p:cNvSpPr>
            <a:spLocks noEditPoints="1"/>
          </p:cNvSpPr>
          <p:nvPr/>
        </p:nvSpPr>
        <p:spPr bwMode="auto">
          <a:xfrm>
            <a:off x="16544959" y="8221909"/>
            <a:ext cx="699" cy="24471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5" name="Freeform 78">
            <a:extLst>
              <a:ext uri="{FF2B5EF4-FFF2-40B4-BE49-F238E27FC236}">
                <a16:creationId xmlns:a16="http://schemas.microsoft.com/office/drawing/2014/main" id="{D74FA2BE-1381-4179-A91E-D67B412481A1}"/>
              </a:ext>
            </a:extLst>
          </p:cNvPr>
          <p:cNvSpPr>
            <a:spLocks noEditPoints="1"/>
          </p:cNvSpPr>
          <p:nvPr/>
        </p:nvSpPr>
        <p:spPr bwMode="auto">
          <a:xfrm>
            <a:off x="16214249" y="8782648"/>
            <a:ext cx="19577" cy="5943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6" name="Freeform 82">
            <a:extLst>
              <a:ext uri="{FF2B5EF4-FFF2-40B4-BE49-F238E27FC236}">
                <a16:creationId xmlns:a16="http://schemas.microsoft.com/office/drawing/2014/main" id="{CD3468FA-ACCB-43D9-926E-74DD271D7519}"/>
              </a:ext>
            </a:extLst>
          </p:cNvPr>
          <p:cNvSpPr>
            <a:spLocks noEditPoints="1"/>
          </p:cNvSpPr>
          <p:nvPr/>
        </p:nvSpPr>
        <p:spPr bwMode="auto">
          <a:xfrm>
            <a:off x="16304443" y="9088887"/>
            <a:ext cx="7691" cy="54536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7" name="Freeform 90">
            <a:extLst>
              <a:ext uri="{FF2B5EF4-FFF2-40B4-BE49-F238E27FC236}">
                <a16:creationId xmlns:a16="http://schemas.microsoft.com/office/drawing/2014/main" id="{B411B8AD-DD75-4F9F-8A5F-5327F2F8CEE2}"/>
              </a:ext>
            </a:extLst>
          </p:cNvPr>
          <p:cNvSpPr>
            <a:spLocks noEditPoints="1"/>
          </p:cNvSpPr>
          <p:nvPr/>
        </p:nvSpPr>
        <p:spPr bwMode="auto">
          <a:xfrm>
            <a:off x="16893848" y="9406313"/>
            <a:ext cx="4195" cy="55934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8C4CCF4-F6F3-4945-9FAC-9C4278573384}"/>
              </a:ext>
            </a:extLst>
          </p:cNvPr>
          <p:cNvGrpSpPr/>
          <p:nvPr/>
        </p:nvGrpSpPr>
        <p:grpSpPr>
          <a:xfrm>
            <a:off x="16178543" y="8455433"/>
            <a:ext cx="251703" cy="274180"/>
            <a:chOff x="931754" y="3389703"/>
            <a:chExt cx="571500" cy="622533"/>
          </a:xfrm>
        </p:grpSpPr>
        <p:sp>
          <p:nvSpPr>
            <p:cNvPr id="179" name="Freeform 68">
              <a:extLst>
                <a:ext uri="{FF2B5EF4-FFF2-40B4-BE49-F238E27FC236}">
                  <a16:creationId xmlns:a16="http://schemas.microsoft.com/office/drawing/2014/main" id="{84713077-30B4-4437-9E56-CCA96F7AB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0" name="Freeform 69">
              <a:extLst>
                <a:ext uri="{FF2B5EF4-FFF2-40B4-BE49-F238E27FC236}">
                  <a16:creationId xmlns:a16="http://schemas.microsoft.com/office/drawing/2014/main" id="{D27A3CD6-B677-4593-B01F-7D42E47C0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1" name="Freeform 71">
              <a:extLst>
                <a:ext uri="{FF2B5EF4-FFF2-40B4-BE49-F238E27FC236}">
                  <a16:creationId xmlns:a16="http://schemas.microsoft.com/office/drawing/2014/main" id="{0F375D2A-5E4D-44C8-8713-A07AA5E87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2" name="Freeform 74">
              <a:extLst>
                <a:ext uri="{FF2B5EF4-FFF2-40B4-BE49-F238E27FC236}">
                  <a16:creationId xmlns:a16="http://schemas.microsoft.com/office/drawing/2014/main" id="{05AF08C1-EA0D-4966-B63C-F4263B2648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3" name="Rectangle 94">
              <a:extLst>
                <a:ext uri="{FF2B5EF4-FFF2-40B4-BE49-F238E27FC236}">
                  <a16:creationId xmlns:a16="http://schemas.microsoft.com/office/drawing/2014/main" id="{4D725AA3-DFCA-4F63-89CB-010AEEC1E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4" name="Rectangle 95">
              <a:extLst>
                <a:ext uri="{FF2B5EF4-FFF2-40B4-BE49-F238E27FC236}">
                  <a16:creationId xmlns:a16="http://schemas.microsoft.com/office/drawing/2014/main" id="{CABDC1DB-9DE7-43F5-A509-BBDCA71DE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2" y="3520744"/>
              <a:ext cx="189263" cy="38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4</a:t>
              </a:r>
              <a:endPara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308E9FA-A6E2-4AD6-A278-E2A8630CD118}"/>
              </a:ext>
            </a:extLst>
          </p:cNvPr>
          <p:cNvGrpSpPr/>
          <p:nvPr/>
        </p:nvGrpSpPr>
        <p:grpSpPr>
          <a:xfrm>
            <a:off x="16427468" y="9234176"/>
            <a:ext cx="251004" cy="250305"/>
            <a:chOff x="1496945" y="5157861"/>
            <a:chExt cx="569913" cy="568325"/>
          </a:xfrm>
        </p:grpSpPr>
        <p:sp>
          <p:nvSpPr>
            <p:cNvPr id="186" name="Freeform 80">
              <a:extLst>
                <a:ext uri="{FF2B5EF4-FFF2-40B4-BE49-F238E27FC236}">
                  <a16:creationId xmlns:a16="http://schemas.microsoft.com/office/drawing/2014/main" id="{0CDE7932-5C7F-492C-8632-95E66B5B0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7" name="Freeform 81">
              <a:extLst>
                <a:ext uri="{FF2B5EF4-FFF2-40B4-BE49-F238E27FC236}">
                  <a16:creationId xmlns:a16="http://schemas.microsoft.com/office/drawing/2014/main" id="{41071D1F-33ED-4338-BB10-AECDD855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8" name="Freeform 83">
              <a:extLst>
                <a:ext uri="{FF2B5EF4-FFF2-40B4-BE49-F238E27FC236}">
                  <a16:creationId xmlns:a16="http://schemas.microsoft.com/office/drawing/2014/main" id="{6F473229-C785-4CE4-9A76-C3BDB95CE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9" name="Freeform 86">
              <a:extLst>
                <a:ext uri="{FF2B5EF4-FFF2-40B4-BE49-F238E27FC236}">
                  <a16:creationId xmlns:a16="http://schemas.microsoft.com/office/drawing/2014/main" id="{EBACD550-F41D-47D2-95E1-3489682CC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0" name="Rectangle 100">
              <a:extLst>
                <a:ext uri="{FF2B5EF4-FFF2-40B4-BE49-F238E27FC236}">
                  <a16:creationId xmlns:a16="http://schemas.microsoft.com/office/drawing/2014/main" id="{BDEF4A7D-650D-4BCF-925D-428CE5DDC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1" name="Rectangle 101">
              <a:extLst>
                <a:ext uri="{FF2B5EF4-FFF2-40B4-BE49-F238E27FC236}">
                  <a16:creationId xmlns:a16="http://schemas.microsoft.com/office/drawing/2014/main" id="{730FC9EB-BF01-4E67-9F40-D42DC819F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89263" cy="38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3</a:t>
              </a:r>
              <a:endPara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92" name="Oval 107">
            <a:extLst>
              <a:ext uri="{FF2B5EF4-FFF2-40B4-BE49-F238E27FC236}">
                <a16:creationId xmlns:a16="http://schemas.microsoft.com/office/drawing/2014/main" id="{889C363A-7D96-4863-A8EE-64844E97B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3424" y="8742795"/>
            <a:ext cx="120258" cy="12165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3" name="Oval 108">
            <a:extLst>
              <a:ext uri="{FF2B5EF4-FFF2-40B4-BE49-F238E27FC236}">
                <a16:creationId xmlns:a16="http://schemas.microsoft.com/office/drawing/2014/main" id="{2EECBB86-2ACA-4149-8DE7-415DCFFDC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294" y="8770063"/>
            <a:ext cx="68519" cy="67820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4" name="Freeform 109">
            <a:extLst>
              <a:ext uri="{FF2B5EF4-FFF2-40B4-BE49-F238E27FC236}">
                <a16:creationId xmlns:a16="http://schemas.microsoft.com/office/drawing/2014/main" id="{FFAE40C4-1120-4B4C-97FD-B24CD5E6FF1A}"/>
              </a:ext>
            </a:extLst>
          </p:cNvPr>
          <p:cNvSpPr>
            <a:spLocks/>
          </p:cNvSpPr>
          <p:nvPr/>
        </p:nvSpPr>
        <p:spPr bwMode="auto">
          <a:xfrm>
            <a:off x="16564536" y="7536017"/>
            <a:ext cx="166404" cy="142632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5" name="Freeform 110">
            <a:extLst>
              <a:ext uri="{FF2B5EF4-FFF2-40B4-BE49-F238E27FC236}">
                <a16:creationId xmlns:a16="http://schemas.microsoft.com/office/drawing/2014/main" id="{51D1446D-3F7C-44F4-AAC3-251F73CC46A2}"/>
              </a:ext>
            </a:extLst>
          </p:cNvPr>
          <p:cNvSpPr>
            <a:spLocks/>
          </p:cNvSpPr>
          <p:nvPr/>
        </p:nvSpPr>
        <p:spPr bwMode="auto">
          <a:xfrm>
            <a:off x="16633055" y="7498961"/>
            <a:ext cx="167103" cy="14333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6" name="Freeform 111">
            <a:extLst>
              <a:ext uri="{FF2B5EF4-FFF2-40B4-BE49-F238E27FC236}">
                <a16:creationId xmlns:a16="http://schemas.microsoft.com/office/drawing/2014/main" id="{62AC9D52-B433-4DD2-9A24-71777B2F635C}"/>
              </a:ext>
            </a:extLst>
          </p:cNvPr>
          <p:cNvSpPr>
            <a:spLocks/>
          </p:cNvSpPr>
          <p:nvPr/>
        </p:nvSpPr>
        <p:spPr bwMode="auto">
          <a:xfrm>
            <a:off x="15781459" y="7933848"/>
            <a:ext cx="151721" cy="157315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7" name="Freeform 112">
            <a:extLst>
              <a:ext uri="{FF2B5EF4-FFF2-40B4-BE49-F238E27FC236}">
                <a16:creationId xmlns:a16="http://schemas.microsoft.com/office/drawing/2014/main" id="{B45AD117-E3D5-48AE-A205-229E121748C8}"/>
              </a:ext>
            </a:extLst>
          </p:cNvPr>
          <p:cNvSpPr>
            <a:spLocks/>
          </p:cNvSpPr>
          <p:nvPr/>
        </p:nvSpPr>
        <p:spPr bwMode="auto">
          <a:xfrm>
            <a:off x="15722029" y="7984888"/>
            <a:ext cx="151721" cy="157315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8" name="Freeform 113">
            <a:extLst>
              <a:ext uri="{FF2B5EF4-FFF2-40B4-BE49-F238E27FC236}">
                <a16:creationId xmlns:a16="http://schemas.microsoft.com/office/drawing/2014/main" id="{01C4CCD3-E53B-4487-9F4F-05548E0EDFB8}"/>
              </a:ext>
            </a:extLst>
          </p:cNvPr>
          <p:cNvSpPr>
            <a:spLocks/>
          </p:cNvSpPr>
          <p:nvPr/>
        </p:nvSpPr>
        <p:spPr bwMode="auto">
          <a:xfrm>
            <a:off x="17239240" y="7517139"/>
            <a:ext cx="167103" cy="143331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9" name="Freeform 114">
            <a:extLst>
              <a:ext uri="{FF2B5EF4-FFF2-40B4-BE49-F238E27FC236}">
                <a16:creationId xmlns:a16="http://schemas.microsoft.com/office/drawing/2014/main" id="{B6EE51B6-405A-42F9-B7C6-C0792756157A}"/>
              </a:ext>
            </a:extLst>
          </p:cNvPr>
          <p:cNvSpPr>
            <a:spLocks/>
          </p:cNvSpPr>
          <p:nvPr/>
        </p:nvSpPr>
        <p:spPr bwMode="auto">
          <a:xfrm>
            <a:off x="17170721" y="7480782"/>
            <a:ext cx="167103" cy="143331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0" name="Freeform 115">
            <a:extLst>
              <a:ext uri="{FF2B5EF4-FFF2-40B4-BE49-F238E27FC236}">
                <a16:creationId xmlns:a16="http://schemas.microsoft.com/office/drawing/2014/main" id="{718D0BFD-668D-4C9A-B476-0F4FB99D2346}"/>
              </a:ext>
            </a:extLst>
          </p:cNvPr>
          <p:cNvSpPr>
            <a:spLocks/>
          </p:cNvSpPr>
          <p:nvPr/>
        </p:nvSpPr>
        <p:spPr bwMode="auto">
          <a:xfrm>
            <a:off x="17286085" y="7566781"/>
            <a:ext cx="686591" cy="581015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1" name="Freeform 116">
            <a:extLst>
              <a:ext uri="{FF2B5EF4-FFF2-40B4-BE49-F238E27FC236}">
                <a16:creationId xmlns:a16="http://schemas.microsoft.com/office/drawing/2014/main" id="{1C85649F-6E66-44BF-AE74-296C69AACF42}"/>
              </a:ext>
            </a:extLst>
          </p:cNvPr>
          <p:cNvSpPr>
            <a:spLocks/>
          </p:cNvSpPr>
          <p:nvPr/>
        </p:nvSpPr>
        <p:spPr bwMode="auto">
          <a:xfrm>
            <a:off x="17870596" y="8134512"/>
            <a:ext cx="7691" cy="13285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2" name="Freeform 117">
            <a:extLst>
              <a:ext uri="{FF2B5EF4-FFF2-40B4-BE49-F238E27FC236}">
                <a16:creationId xmlns:a16="http://schemas.microsoft.com/office/drawing/2014/main" id="{F81D4248-B7BF-4B47-8DAF-B476C42B293D}"/>
              </a:ext>
            </a:extLst>
          </p:cNvPr>
          <p:cNvSpPr>
            <a:spLocks/>
          </p:cNvSpPr>
          <p:nvPr/>
        </p:nvSpPr>
        <p:spPr bwMode="auto">
          <a:xfrm>
            <a:off x="17748240" y="7672356"/>
            <a:ext cx="160111" cy="47544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3" name="Tiếng Đồng Hồ Tích Tắc Dễ Ngủ Cho Bé- Tiếng Ồn Trắng Cho Trẻ Sơ Sinh Ngủ Ngon - Fitobimbi">
            <a:hlinkClick r:id="" action="ppaction://media"/>
            <a:extLst>
              <a:ext uri="{FF2B5EF4-FFF2-40B4-BE49-F238E27FC236}">
                <a16:creationId xmlns:a16="http://schemas.microsoft.com/office/drawing/2014/main" id="{6AC4312E-6737-4DA8-9ADA-629E86BB59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.4526399375E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78541" y="104780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4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8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6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6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21" grpId="0" animBg="1"/>
      <p:bldP spid="24" grpId="0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9941" y="1079784"/>
            <a:ext cx="438710" cy="4076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9083" y="4138075"/>
            <a:ext cx="438710" cy="4076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5745" y="6466254"/>
            <a:ext cx="438710" cy="4076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21020" y="3592681"/>
            <a:ext cx="438710" cy="4076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20590" y="8646898"/>
            <a:ext cx="438710" cy="40760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41017" y="9054499"/>
            <a:ext cx="438710" cy="4076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5031" y="1283585"/>
            <a:ext cx="438710" cy="40760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37589" y="9946074"/>
            <a:ext cx="438710" cy="40760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9627" y="9879399"/>
            <a:ext cx="438710" cy="407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loud Callout 31"/>
              <p:cNvSpPr/>
              <p:nvPr/>
            </p:nvSpPr>
            <p:spPr>
              <a:xfrm>
                <a:off x="3048000" y="753024"/>
                <a:ext cx="14973020" cy="3792651"/>
              </a:xfrm>
              <a:prstGeom prst="cloudCallout">
                <a:avLst>
                  <a:gd name="adj1" fmla="val -33873"/>
                  <a:gd name="adj2" fmla="val 119377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4800" b="1" dirty="0" err="1"/>
                  <a:t>Có</a:t>
                </a:r>
                <a:r>
                  <a:rPr lang="en-US" sz="4800" b="1" dirty="0"/>
                  <a:t> </a:t>
                </a:r>
                <a:r>
                  <a:rPr lang="en-US" sz="4800" b="1" dirty="0" err="1"/>
                  <a:t>hai</a:t>
                </a:r>
                <a:r>
                  <a:rPr lang="en-US" sz="4800" b="1" dirty="0"/>
                  <a:t> </a:t>
                </a:r>
                <a:r>
                  <a:rPr lang="en-US" sz="4800" b="1" dirty="0" err="1"/>
                  <a:t>số</a:t>
                </a:r>
                <a:r>
                  <a:rPr lang="en-US" sz="4800" b="1" dirty="0"/>
                  <a:t> </a:t>
                </a:r>
                <a:r>
                  <a:rPr lang="en-US" sz="4800" b="1" dirty="0" err="1"/>
                  <a:t>nguyên</a:t>
                </a:r>
                <a:r>
                  <a:rPr lang="en-US" sz="4800" b="1" dirty="0"/>
                  <a:t> a, b </a:t>
                </a:r>
                <a:r>
                  <a:rPr lang="en-US" sz="4800" b="1" dirty="0" err="1"/>
                  <a:t>khác</a:t>
                </a:r>
                <a:r>
                  <a:rPr lang="en-US" sz="4800" b="1" dirty="0"/>
                  <a:t> </a:t>
                </a:r>
                <a:r>
                  <a:rPr lang="en-US" sz="4800" b="1" dirty="0" err="1"/>
                  <a:t>nhau</a:t>
                </a:r>
                <a:r>
                  <a:rPr lang="en-US" sz="4800" b="1" dirty="0"/>
                  <a:t> </a:t>
                </a:r>
                <a:r>
                  <a:rPr lang="en-US" sz="4800" b="1" dirty="0" err="1"/>
                  <a:t>nào</a:t>
                </a:r>
                <a:r>
                  <a:rPr lang="en-US" sz="4800" b="1" dirty="0"/>
                  <a:t> </a:t>
                </a:r>
                <a:r>
                  <a:rPr lang="en-US" sz="4800" b="1" dirty="0" err="1"/>
                  <a:t>mà</a:t>
                </a:r>
                <a:r>
                  <a:rPr lang="en-US" sz="4800" b="1" dirty="0"/>
                  <a:t> </a:t>
                </a:r>
                <a:r>
                  <a:rPr lang="nl-NL" sz="4800" b="1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nl-NL" sz="48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nl-NL" sz="4800" b="1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 b và b </a:t>
                </a:r>
                <a14:m>
                  <m:oMath xmlns:m="http://schemas.openxmlformats.org/officeDocument/2006/math">
                    <m:r>
                      <a:rPr lang="nl-NL" sz="48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nl-NL" sz="4800" b="1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 a  không </a:t>
                </a:r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2" name="Cloud Callout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753024"/>
                <a:ext cx="14973020" cy="3792651"/>
              </a:xfrm>
              <a:prstGeom prst="cloudCallout">
                <a:avLst>
                  <a:gd name="adj1" fmla="val -33873"/>
                  <a:gd name="adj2" fmla="val 119377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9594" y="5565372"/>
            <a:ext cx="5427860" cy="3651173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8601" y="5765289"/>
            <a:ext cx="8332514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dirty="0"/>
              <a:t>- Có. VD: 3 và -3 ;  7 và -7;...</a:t>
            </a:r>
          </a:p>
          <a:p>
            <a:pPr>
              <a:lnSpc>
                <a:spcPct val="150000"/>
              </a:lnSpc>
            </a:pPr>
            <a:r>
              <a:rPr lang="en-US" sz="4000" b="1" dirty="0"/>
              <a:t>( a </a:t>
            </a:r>
            <a:r>
              <a:rPr lang="en-US" sz="4000" b="1" dirty="0" err="1"/>
              <a:t>và</a:t>
            </a:r>
            <a:r>
              <a:rPr lang="en-US" sz="4000" b="1" dirty="0"/>
              <a:t> b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hai</a:t>
            </a:r>
            <a:r>
              <a:rPr lang="en-US" sz="4000" b="1" dirty="0"/>
              <a:t> </a:t>
            </a:r>
            <a:r>
              <a:rPr lang="en-US" sz="4000" b="1" dirty="0" err="1"/>
              <a:t>số</a:t>
            </a:r>
            <a:r>
              <a:rPr lang="en-US" sz="4000" b="1" dirty="0"/>
              <a:t> </a:t>
            </a:r>
            <a:r>
              <a:rPr lang="en-US" sz="4000" b="1" dirty="0" err="1"/>
              <a:t>đối</a:t>
            </a:r>
            <a:r>
              <a:rPr lang="en-US" sz="4000" b="1" dirty="0"/>
              <a:t> </a:t>
            </a:r>
            <a:r>
              <a:rPr lang="en-US" sz="4000" b="1" dirty="0" err="1"/>
              <a:t>nhau</a:t>
            </a:r>
            <a:r>
              <a:rPr lang="en-US" sz="4000" b="1" dirty="0"/>
              <a:t>)</a:t>
            </a:r>
            <a:endParaRPr lang="vi-VN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481" y="68709"/>
            <a:ext cx="2280489" cy="1418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80912" y="305386"/>
            <a:ext cx="7139674" cy="13922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26829" y="-327273"/>
            <a:ext cx="1680216" cy="15396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6480" y="289474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20088" y="219093"/>
            <a:ext cx="9461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032858" y="2294557"/>
            <a:ext cx="438710" cy="407601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71360" y="9427956"/>
            <a:ext cx="438710" cy="407601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21620" y="4974180"/>
            <a:ext cx="438710" cy="407601"/>
          </a:xfrm>
          <a:prstGeom prst="rect">
            <a:avLst/>
          </a:prstGeom>
        </p:spPr>
      </p:pic>
      <p:pic>
        <p:nvPicPr>
          <p:cNvPr id="3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3959" y="6293241"/>
            <a:ext cx="438710" cy="407601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15760" y="8794300"/>
            <a:ext cx="438710" cy="40760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14881" y="1728906"/>
            <a:ext cx="10244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b="1" dirty="0">
                <a:solidFill>
                  <a:srgbClr val="0070C0"/>
                </a:solidFill>
                <a:ea typeface="Calibri" panose="020F0502020204030204" pitchFamily="34" charset="0"/>
              </a:rPr>
              <a:t>3.39. </a:t>
            </a:r>
            <a:r>
              <a:rPr lang="fr-FR" sz="4000" dirty="0" err="1">
                <a:solidFill>
                  <a:srgbClr val="000000"/>
                </a:solidFill>
                <a:ea typeface="Calibri" panose="020F0502020204030204" pitchFamily="34" charset="0"/>
              </a:rPr>
              <a:t>Tính</a:t>
            </a:r>
            <a:r>
              <a:rPr lang="fr-FR" sz="4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a typeface="Calibri" panose="020F050202020403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a typeface="Calibri" panose="020F0502020204030204" pitchFamily="34" charset="0"/>
              </a:rPr>
              <a:t>thương</a:t>
            </a:r>
            <a:r>
              <a:rPr lang="fr-FR" sz="4000" dirty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en-US" sz="4000" dirty="0">
              <a:ea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11170" y="2800835"/>
            <a:ext cx="332394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rgbClr val="000000"/>
                </a:solidFill>
                <a:ea typeface="Calibri" panose="020F0502020204030204" pitchFamily="34" charset="0"/>
              </a:rPr>
              <a:t>a) 297 : (-3)</a:t>
            </a:r>
            <a:endParaRPr lang="vi-VN" sz="4000" dirty="0"/>
          </a:p>
        </p:txBody>
      </p:sp>
      <p:sp>
        <p:nvSpPr>
          <p:cNvPr id="34" name="TextBox 33"/>
          <p:cNvSpPr txBox="1"/>
          <p:nvPr/>
        </p:nvSpPr>
        <p:spPr>
          <a:xfrm>
            <a:off x="5335115" y="5719269"/>
            <a:ext cx="7628600" cy="331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a) 297 : (-3) = -99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b) (-396) : (-12) = 33</a:t>
            </a:r>
            <a:endParaRPr lang="en-US" sz="4400" dirty="0"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c) (-600) : 15 = -40</a:t>
            </a:r>
            <a:endParaRPr lang="en-US" sz="4400" dirty="0">
              <a:effectLst/>
              <a:ea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30393" y="4204739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u="sng" dirty="0" err="1">
                <a:solidFill>
                  <a:srgbClr val="C00000"/>
                </a:solidFill>
              </a:rPr>
              <a:t>Giải</a:t>
            </a:r>
            <a:r>
              <a:rPr lang="en-US" sz="4400" b="1" i="1" u="sng" dirty="0">
                <a:solidFill>
                  <a:srgbClr val="C00000"/>
                </a:solidFill>
              </a:rPr>
              <a:t>:</a:t>
            </a:r>
            <a:endParaRPr lang="vi-VN" sz="4400" b="1" i="1" u="sng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79464" y="2761705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rgbClr val="000000"/>
                </a:solidFill>
                <a:ea typeface="Calibri" panose="020F0502020204030204" pitchFamily="34" charset="0"/>
              </a:rPr>
              <a:t>b) (-396) : (-12)</a:t>
            </a:r>
            <a:endParaRPr lang="vi-VN" sz="4000" dirty="0"/>
          </a:p>
        </p:txBody>
      </p:sp>
      <p:sp>
        <p:nvSpPr>
          <p:cNvPr id="37" name="Rectangle 36"/>
          <p:cNvSpPr/>
          <p:nvPr/>
        </p:nvSpPr>
        <p:spPr>
          <a:xfrm>
            <a:off x="13233814" y="2844657"/>
            <a:ext cx="3267241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rgbClr val="000000"/>
                </a:solidFill>
                <a:ea typeface="Calibri" panose="020F0502020204030204" pitchFamily="34" charset="0"/>
              </a:rPr>
              <a:t>c) (-600) : 15 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13037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build="allAtOnce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1759" y="680882"/>
            <a:ext cx="174516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3.40. </a:t>
            </a:r>
            <a:r>
              <a:rPr kumimoji="0" lang="fr-FR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Tính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fr-FR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các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fr-FR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thương</a:t>
            </a:r>
            <a:endParaRPr kumimoji="0" lang="fr-FR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  <a:p>
            <a:pPr marL="914400" marR="0" lvl="0" indent="-9144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fr-FR" sz="4800" dirty="0" err="1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Tìm</a:t>
            </a:r>
            <a:r>
              <a:rPr lang="fr-FR" sz="48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các</a:t>
            </a:r>
            <a:r>
              <a:rPr lang="fr-FR" sz="48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ước</a:t>
            </a:r>
            <a:r>
              <a:rPr lang="fr-FR" sz="48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của</a:t>
            </a:r>
            <a:r>
              <a:rPr lang="fr-FR" sz="48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mỗi</a:t>
            </a:r>
            <a:r>
              <a:rPr lang="fr-FR" sz="48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số</a:t>
            </a:r>
            <a:r>
              <a:rPr lang="fr-FR" sz="48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</a:rPr>
              <a:t>:  30; 42; -50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fr-FR" sz="4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Tìm</a:t>
            </a:r>
            <a:r>
              <a:rPr kumimoji="0" lang="fr-FR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fr-FR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các</a:t>
            </a:r>
            <a:r>
              <a:rPr kumimoji="0" lang="fr-FR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fr-FR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ước</a:t>
            </a:r>
            <a:r>
              <a:rPr kumimoji="0" lang="fr-FR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fr-FR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chung</a:t>
            </a:r>
            <a:r>
              <a:rPr kumimoji="0" lang="fr-FR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fr-FR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của</a:t>
            </a:r>
            <a:r>
              <a:rPr kumimoji="0" lang="fr-FR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30 </a:t>
            </a:r>
            <a:r>
              <a:rPr kumimoji="0" lang="fr-FR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và</a:t>
            </a:r>
            <a:r>
              <a:rPr kumimoji="0" lang="fr-FR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42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1800" y="417463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vi-VN" sz="4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49111" y="5544439"/>
                <a:ext cx="17164050" cy="390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a) Ư (30) = {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2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3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5 ; 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6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10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15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30}</a:t>
                </a:r>
                <a:endParaRPr lang="en-US" sz="4400" b="1" dirty="0">
                  <a:effectLst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   Ư(42) = {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2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3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6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7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21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42}</a:t>
                </a:r>
                <a:endParaRPr lang="en-US" sz="4400" b="1" dirty="0">
                  <a:effectLst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   Ư (-50) = {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2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5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10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25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50}</a:t>
                </a:r>
                <a:endParaRPr lang="en-US" sz="4400" b="1" dirty="0">
                  <a:effectLst/>
                  <a:ea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b) ƯC (30 , 42) = {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2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3 ; </a:t>
                </a:r>
                <a14:m>
                  <m:oMath xmlns:m="http://schemas.openxmlformats.org/officeDocument/2006/math">
                    <m:r>
                      <a:rPr lang="fr-FR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fr-FR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6}			</a:t>
                </a:r>
                <a:endParaRPr lang="vi-VN" sz="4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11" y="5544439"/>
                <a:ext cx="17164050" cy="3906390"/>
              </a:xfrm>
              <a:prstGeom prst="rect">
                <a:avLst/>
              </a:prstGeom>
              <a:blipFill>
                <a:blip r:embed="rId6"/>
                <a:stretch>
                  <a:fillRect l="-1420" t="-625" b="-65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75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1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18325" y="305385"/>
            <a:ext cx="51090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VẬN DỤNG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529" y="2285720"/>
            <a:ext cx="17451636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</a:rPr>
              <a:t>3.41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: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Viết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các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tập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hợp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sau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bằng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cách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liệt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kê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phần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tử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164209" y="3400326"/>
                <a:ext cx="10748382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5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M = { x </a:t>
                </a:r>
                <a14:m>
                  <m:oMath xmlns:m="http://schemas.openxmlformats.org/officeDocument/2006/math">
                    <m:r>
                      <a:rPr lang="fr-FR" sz="5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</m:oMath>
                </a14:m>
                <a:r>
                  <a:rPr lang="fr-FR" sz="5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Z| x </a:t>
                </a:r>
                <a14:m>
                  <m:oMath xmlns:m="http://schemas.openxmlformats.org/officeDocument/2006/math">
                    <m:r>
                      <a:rPr lang="nl-NL" sz="5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lang="nl-NL" sz="5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4 và -16 </a:t>
                </a:r>
                <a14:m>
                  <m:oMath xmlns:m="http://schemas.openxmlformats.org/officeDocument/2006/math">
                    <m:r>
                      <a:rPr lang="nl-NL" sz="5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</m:t>
                    </m:r>
                  </m:oMath>
                </a14:m>
                <a:r>
                  <a:rPr lang="nl-NL" sz="5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x &lt; 20}</a:t>
                </a:r>
                <a:endParaRPr lang="en-US" sz="5400" dirty="0">
                  <a:effectLst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09" y="3400326"/>
                <a:ext cx="10748382" cy="1338828"/>
              </a:xfrm>
              <a:prstGeom prst="rect">
                <a:avLst/>
              </a:prstGeom>
              <a:blipFill>
                <a:blip r:embed="rId6"/>
                <a:stretch>
                  <a:fillRect l="-1021" r="-1078" b="-1598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63531" y="5776895"/>
                <a:ext cx="15823720" cy="118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M </a:t>
                </a:r>
                <a:r>
                  <a:rPr lang="nl-NL" sz="5400" b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= {</a:t>
                </a:r>
                <a14:m>
                  <m:oMath xmlns:m="http://schemas.openxmlformats.org/officeDocument/2006/math">
                    <m:r>
                      <a:rPr lang="nl-NL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nl-NL" sz="5400" b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 16; </a:t>
                </a:r>
                <a14:m>
                  <m:oMath xmlns:m="http://schemas.openxmlformats.org/officeDocument/2006/math">
                    <m:r>
                      <a:rPr lang="nl-NL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nl-NL" sz="5400" b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12; </a:t>
                </a:r>
                <a14:m>
                  <m:oMath xmlns:m="http://schemas.openxmlformats.org/officeDocument/2006/math">
                    <m:r>
                      <a:rPr lang="nl-NL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nl-NL" sz="5400" b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8; </a:t>
                </a:r>
                <a14:m>
                  <m:oMath xmlns:m="http://schemas.openxmlformats.org/officeDocument/2006/math">
                    <m:r>
                      <a:rPr lang="nl-NL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nl-NL" sz="5400" b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4; 0}</a:t>
                </a:r>
                <a:endParaRPr lang="en-US" sz="5400" b="1" dirty="0">
                  <a:solidFill>
                    <a:srgbClr val="FF0000"/>
                  </a:solidFill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31" y="5776895"/>
                <a:ext cx="15823720" cy="1184876"/>
              </a:xfrm>
              <a:prstGeom prst="rect">
                <a:avLst/>
              </a:prstGeom>
              <a:blipFill>
                <a:blip r:embed="rId7"/>
                <a:stretch>
                  <a:fillRect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98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8877" y="6134100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43902" y="800559"/>
            <a:ext cx="1745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3.42.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Tìm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hai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ước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của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15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có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tổng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FR" sz="5400" b="1" dirty="0" err="1">
                <a:solidFill>
                  <a:srgbClr val="002060"/>
                </a:solidFill>
                <a:ea typeface="Calibri" panose="020F0502020204030204" pitchFamily="34" charset="0"/>
              </a:rPr>
              <a:t>bằng</a:t>
            </a:r>
            <a:r>
              <a:rPr lang="fr-FR" sz="5400" b="1" dirty="0">
                <a:solidFill>
                  <a:srgbClr val="002060"/>
                </a:solidFill>
                <a:ea typeface="Calibri" panose="020F0502020204030204" pitchFamily="34" charset="0"/>
              </a:rPr>
              <a:t> -4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99835" y="2219062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u="sng" dirty="0" err="1">
                <a:solidFill>
                  <a:srgbClr val="FF0000"/>
                </a:solidFill>
              </a:rPr>
              <a:t>Giải</a:t>
            </a:r>
            <a:r>
              <a:rPr lang="en-US" sz="5400" b="1" u="sng" dirty="0">
                <a:solidFill>
                  <a:srgbClr val="FF0000"/>
                </a:solidFill>
              </a:rPr>
              <a:t>:</a:t>
            </a:r>
            <a:endParaRPr lang="vi-VN" sz="54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248055" y="3986968"/>
                <a:ext cx="13253799" cy="5539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5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Có: Ư(15) = {</a:t>
                </a:r>
                <a14:m>
                  <m:oMath xmlns:m="http://schemas.openxmlformats.org/officeDocument/2006/math">
                    <m:r>
                      <a:rPr lang="nl-NL" sz="5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nl-NL" sz="5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1; </a:t>
                </a:r>
                <a14:m>
                  <m:oMath xmlns:m="http://schemas.openxmlformats.org/officeDocument/2006/math">
                    <m:r>
                      <a:rPr lang="nl-NL" sz="5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nl-NL" sz="5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3; </a:t>
                </a:r>
                <a14:m>
                  <m:oMath xmlns:m="http://schemas.openxmlformats.org/officeDocument/2006/math">
                    <m:r>
                      <a:rPr lang="nl-NL" sz="5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nl-NL" sz="5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5; </a:t>
                </a:r>
                <a14:m>
                  <m:oMath xmlns:m="http://schemas.openxmlformats.org/officeDocument/2006/math">
                    <m:r>
                      <a:rPr lang="nl-NL" sz="5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nl-NL" sz="5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15}</a:t>
                </a:r>
                <a:endParaRPr lang="en-US" sz="5400" dirty="0">
                  <a:effectLst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54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nl-NL" sz="5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 ước của 15 có tổng bằng -4 là : </a:t>
                </a:r>
              </a:p>
              <a:p>
                <a:pPr marL="685800" indent="-6858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nl-NL" sz="5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-1 và -3.</a:t>
                </a:r>
              </a:p>
              <a:p>
                <a:pPr marL="685800" indent="-6858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nl-NL" sz="5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1 và -5.</a:t>
                </a:r>
                <a:endParaRPr lang="en-US" sz="5400" b="1" dirty="0">
                  <a:effectLst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055" y="3986968"/>
                <a:ext cx="13253799" cy="5539978"/>
              </a:xfrm>
              <a:prstGeom prst="rect">
                <a:avLst/>
              </a:prstGeom>
              <a:blipFill>
                <a:blip r:embed="rId6"/>
                <a:stretch>
                  <a:fillRect l="-2484" b="-29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9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2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02738" y="300631"/>
            <a:ext cx="7139674" cy="13922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26829" y="-327273"/>
            <a:ext cx="1680216" cy="15396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6480" y="289474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255871" y="6276393"/>
            <a:ext cx="724055" cy="812715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1216214" y="4631341"/>
            <a:ext cx="671716" cy="753967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400000">
            <a:off x="1140077" y="3256194"/>
            <a:ext cx="639423" cy="7177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19497" y="349914"/>
            <a:ext cx="9461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HƯỚNG DẪN VỀ NHÀ</a:t>
            </a:r>
            <a:endParaRPr lang="vi-VN" sz="4800" b="1" dirty="0"/>
          </a:p>
        </p:txBody>
      </p:sp>
      <p:sp>
        <p:nvSpPr>
          <p:cNvPr id="27" name="Rectangle 26"/>
          <p:cNvSpPr/>
          <p:nvPr/>
        </p:nvSpPr>
        <p:spPr>
          <a:xfrm>
            <a:off x="2360358" y="3087761"/>
            <a:ext cx="14711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Ôn và ghi nhớ lại các kiến thức đã học trong chương</a:t>
            </a: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46110" y="4697240"/>
            <a:ext cx="66976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Hoàn thành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nốt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các bài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vi-VN" sz="4800" dirty="0"/>
          </a:p>
        </p:txBody>
      </p:sp>
      <p:sp>
        <p:nvSpPr>
          <p:cNvPr id="3" name="Rectangle 2"/>
          <p:cNvSpPr/>
          <p:nvPr/>
        </p:nvSpPr>
        <p:spPr>
          <a:xfrm>
            <a:off x="2446110" y="6320723"/>
            <a:ext cx="1543208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Chuẩn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trước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a typeface="Calibri" panose="020F0502020204030204" pitchFamily="34" charset="0"/>
              </a:rPr>
              <a:t>Luyện</a:t>
            </a:r>
            <a:r>
              <a:rPr lang="en-US" sz="48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a typeface="Calibri" panose="020F0502020204030204" pitchFamily="34" charset="0"/>
              </a:rPr>
              <a:t>tập</a:t>
            </a:r>
            <a:r>
              <a:rPr lang="en-US" sz="48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a typeface="Calibri" panose="020F0502020204030204" pitchFamily="34" charset="0"/>
              </a:rPr>
              <a:t>chung</a:t>
            </a:r>
            <a:r>
              <a:rPr lang="en-US" sz="4800" b="1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i="1" u="sng" dirty="0" err="1">
                <a:solidFill>
                  <a:srgbClr val="000000"/>
                </a:solidFill>
                <a:ea typeface="Calibri" panose="020F0502020204030204" pitchFamily="34" charset="0"/>
              </a:rPr>
              <a:t>Ví</a:t>
            </a:r>
            <a:r>
              <a:rPr lang="en-US" sz="4800" i="1" u="sng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800" i="1" u="sng" dirty="0" err="1">
                <a:solidFill>
                  <a:srgbClr val="000000"/>
                </a:solidFill>
                <a:ea typeface="Calibri" panose="020F0502020204030204" pitchFamily="34" charset="0"/>
              </a:rPr>
              <a:t>dụ</a:t>
            </a:r>
            <a:r>
              <a:rPr lang="en-US" sz="4800" i="1" u="sng" dirty="0">
                <a:solidFill>
                  <a:srgbClr val="000000"/>
                </a:solidFill>
                <a:ea typeface="Calibri" panose="020F0502020204030204" pitchFamily="34" charset="0"/>
              </a:rPr>
              <a:t> 1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; </a:t>
            </a:r>
            <a:r>
              <a:rPr lang="en-US" sz="4800" b="1" dirty="0">
                <a:solidFill>
                  <a:srgbClr val="000000"/>
                </a:solidFill>
                <a:ea typeface="Calibri" panose="020F0502020204030204" pitchFamily="34" charset="0"/>
              </a:rPr>
              <a:t>3.44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; </a:t>
            </a:r>
            <a:r>
              <a:rPr lang="en-US" sz="4800" b="1" dirty="0">
                <a:solidFill>
                  <a:srgbClr val="000000"/>
                </a:solidFill>
                <a:ea typeface="Calibri" panose="020F0502020204030204" pitchFamily="34" charset="0"/>
              </a:rPr>
              <a:t>3.45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; </a:t>
            </a:r>
            <a:r>
              <a:rPr lang="en-US" sz="4800" b="1" dirty="0">
                <a:solidFill>
                  <a:srgbClr val="000000"/>
                </a:solidFill>
                <a:ea typeface="Calibri" panose="020F0502020204030204" pitchFamily="34" charset="0"/>
              </a:rPr>
              <a:t>3.46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; </a:t>
            </a:r>
            <a:r>
              <a:rPr lang="en-US" sz="4800" b="1" dirty="0">
                <a:solidFill>
                  <a:srgbClr val="000000"/>
                </a:solidFill>
                <a:ea typeface="Calibri" panose="020F0502020204030204" pitchFamily="34" charset="0"/>
              </a:rPr>
              <a:t>3.47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; </a:t>
            </a:r>
            <a:r>
              <a:rPr lang="en-US" sz="4800" b="1" dirty="0">
                <a:solidFill>
                  <a:srgbClr val="000000"/>
                </a:solidFill>
                <a:ea typeface="Calibri" panose="020F0502020204030204" pitchFamily="34" charset="0"/>
              </a:rPr>
              <a:t>3.48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en-US" sz="4800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4162" y="6763086"/>
            <a:ext cx="7139674" cy="139223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92105" y="4156434"/>
            <a:ext cx="10836010" cy="29546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VÀ BỘI CỦA MỘT SỐ NGUYÊN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6480" y="289474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19" name="TextBox 3"/>
          <p:cNvSpPr txBox="1"/>
          <p:nvPr/>
        </p:nvSpPr>
        <p:spPr>
          <a:xfrm>
            <a:off x="4930533" y="1827347"/>
            <a:ext cx="8559155" cy="134152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34000" y="230083"/>
            <a:ext cx="7139674" cy="139223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30671" y="-177924"/>
            <a:ext cx="6574874" cy="135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19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28432" y="3053434"/>
            <a:ext cx="1411136" cy="15839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9804" y="6170368"/>
            <a:ext cx="1393760" cy="15644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438697" y="3845398"/>
            <a:ext cx="1358555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39"/>
              </a:lnSpc>
              <a:spcBef>
                <a:spcPct val="0"/>
              </a:spcBef>
            </a:pPr>
            <a:r>
              <a:rPr lang="en-US" sz="7200" spc="-8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7200" spc="-8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7200" spc="-8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7200" u="none" spc="-8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5966" y="3293932"/>
            <a:ext cx="52339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8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3023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16828" y="6265960"/>
            <a:ext cx="52339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28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3023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9722" y="3569746"/>
            <a:ext cx="438710" cy="4076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91275" y="1015399"/>
            <a:ext cx="438710" cy="4076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59075" y="1491516"/>
            <a:ext cx="438710" cy="4076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9983" y="-57150"/>
            <a:ext cx="438710" cy="4076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27765" y="-57150"/>
            <a:ext cx="438710" cy="407601"/>
          </a:xfrm>
          <a:prstGeom prst="rect">
            <a:avLst/>
          </a:prstGeom>
        </p:spPr>
      </p:pic>
      <p:sp>
        <p:nvSpPr>
          <p:cNvPr id="24" name="TextBox 9"/>
          <p:cNvSpPr txBox="1"/>
          <p:nvPr/>
        </p:nvSpPr>
        <p:spPr>
          <a:xfrm>
            <a:off x="7438698" y="6952580"/>
            <a:ext cx="1358555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39"/>
              </a:lnSpc>
              <a:spcBef>
                <a:spcPct val="0"/>
              </a:spcBef>
            </a:pPr>
            <a:r>
              <a:rPr lang="en-US" sz="7200" spc="-89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7200" spc="-8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-89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7200" spc="-8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-89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endParaRPr lang="en-US" sz="7200" u="none" spc="-89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769" y="7245"/>
            <a:ext cx="12253243" cy="13922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9990" y="1562100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9997" y="1034449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741" y="-102215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95425" y="262818"/>
            <a:ext cx="11567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1. PHÉP CHIA HẾT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9345" y="1594379"/>
            <a:ext cx="10925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Ví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dụ</a:t>
            </a:r>
            <a:r>
              <a:rPr lang="en-US" sz="4800" b="1" dirty="0">
                <a:solidFill>
                  <a:srgbClr val="00B050"/>
                </a:solidFill>
              </a:rPr>
              <a:t> 1: </a:t>
            </a:r>
            <a:r>
              <a:rPr lang="en-US" sz="4800" dirty="0" err="1"/>
              <a:t>Điền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       </a:t>
            </a:r>
            <a:r>
              <a:rPr lang="en-US" sz="4800" dirty="0" err="1"/>
              <a:t>sau</a:t>
            </a:r>
            <a:r>
              <a:rPr lang="en-US" sz="4800" dirty="0"/>
              <a:t>:</a:t>
            </a:r>
            <a:endParaRPr lang="vi-VN" sz="4800" dirty="0"/>
          </a:p>
        </p:txBody>
      </p:sp>
      <p:sp>
        <p:nvSpPr>
          <p:cNvPr id="16" name="Rectangle 15"/>
          <p:cNvSpPr/>
          <p:nvPr/>
        </p:nvSpPr>
        <p:spPr>
          <a:xfrm>
            <a:off x="5203534" y="2559375"/>
            <a:ext cx="184731" cy="1200329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vi-VN" sz="48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7078" y="2651491"/>
            <a:ext cx="61609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lphaLcParenR"/>
              <a:tabLst>
                <a:tab pos="360045" algn="l"/>
                <a:tab pos="720090" algn="l"/>
              </a:tabLst>
            </a:pPr>
            <a:r>
              <a:rPr lang="nl-NL" sz="4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12 = (-3) .</a:t>
            </a:r>
            <a:r>
              <a:rPr lang="en-US" sz="4800" dirty="0"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   12 : (-3) = </a:t>
            </a:r>
            <a:endParaRPr lang="en-US" sz="4800" dirty="0">
              <a:effectLst/>
              <a:ea typeface="Calibri" panose="020F0502020204030204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936315" y="1546167"/>
            <a:ext cx="890589" cy="8640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3447" y="6230295"/>
            <a:ext cx="42125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800" dirty="0">
                <a:solidFill>
                  <a:srgbClr val="000000"/>
                </a:solidFill>
                <a:ea typeface="Calibri" panose="020F0502020204030204" pitchFamily="34" charset="0"/>
              </a:rPr>
              <a:t>b) -35 = 7.                        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800" dirty="0">
                <a:solidFill>
                  <a:srgbClr val="000000"/>
                </a:solidFill>
                <a:ea typeface="Calibri" panose="020F0502020204030204" pitchFamily="34" charset="0"/>
              </a:rPr>
              <a:t>    -35 : 7 =</a:t>
            </a:r>
            <a:endParaRPr lang="en-US" sz="4800" dirty="0">
              <a:effectLst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71482" y="3368850"/>
                <a:ext cx="37338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4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⇒</m:t>
                    </m:r>
                  </m:oMath>
                </a14:m>
                <a:r>
                  <a:rPr lang="nl-NL" sz="4800" b="1" dirty="0">
                    <a:solidFill>
                      <a:srgbClr val="000000"/>
                    </a:solidFill>
                    <a:ea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nl-NL" sz="48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nl-NL" sz="48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nl-NL" sz="48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(-3) 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482" y="3368850"/>
                <a:ext cx="3733801" cy="830997"/>
              </a:xfrm>
              <a:prstGeom prst="rect">
                <a:avLst/>
              </a:prstGeom>
              <a:blipFill>
                <a:blip r:embed="rId8"/>
                <a:stretch>
                  <a:fillRect t="-17647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112692" y="7045902"/>
                <a:ext cx="584479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800" b="1" dirty="0">
                    <a:solidFill>
                      <a:srgbClr val="000000"/>
                    </a:solidFill>
                    <a:ea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nl-NL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⇒</m:t>
                    </m:r>
                  </m:oMath>
                </a14:m>
                <a:r>
                  <a:rPr lang="nl-NL" sz="48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(-35) </a:t>
                </a:r>
                <a14:m>
                  <m:oMath xmlns:m="http://schemas.openxmlformats.org/officeDocument/2006/math">
                    <m:r>
                      <a:rPr lang="nl-NL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nl-NL" sz="48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nl-NL" sz="48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7 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692" y="7045902"/>
                <a:ext cx="5844791" cy="830997"/>
              </a:xfrm>
              <a:prstGeom prst="rect">
                <a:avLst/>
              </a:prstGeom>
              <a:blipFill>
                <a:blip r:embed="rId9"/>
                <a:stretch>
                  <a:fillRect t="-17647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3062588" y="3467100"/>
            <a:ext cx="522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800" dirty="0"/>
          </a:p>
        </p:txBody>
      </p:sp>
      <p:sp>
        <p:nvSpPr>
          <p:cNvPr id="39" name="Freeform 3"/>
          <p:cNvSpPr/>
          <p:nvPr/>
        </p:nvSpPr>
        <p:spPr>
          <a:xfrm>
            <a:off x="12987425" y="2609553"/>
            <a:ext cx="4840086" cy="5867082"/>
          </a:xfrm>
          <a:custGeom>
            <a:avLst/>
            <a:gdLst/>
            <a:ahLst/>
            <a:cxnLst/>
            <a:rect l="l" t="t" r="r" b="b"/>
            <a:pathLst>
              <a:path w="2063458" h="2203873">
                <a:moveTo>
                  <a:pt x="0" y="0"/>
                </a:moveTo>
                <a:lnTo>
                  <a:pt x="2063458" y="0"/>
                </a:lnTo>
                <a:lnTo>
                  <a:pt x="2063458" y="2203873"/>
                </a:lnTo>
                <a:lnTo>
                  <a:pt x="0" y="220387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</p:sp>
      <p:sp>
        <p:nvSpPr>
          <p:cNvPr id="25" name="TextBox 24"/>
          <p:cNvSpPr txBox="1"/>
          <p:nvPr/>
        </p:nvSpPr>
        <p:spPr>
          <a:xfrm>
            <a:off x="13408358" y="4124454"/>
            <a:ext cx="407029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828800">
              <a:lnSpc>
                <a:spcPct val="120000"/>
              </a:lnSpc>
              <a:spcAft>
                <a:spcPts val="2000"/>
              </a:spcAft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(+) : (+) = (+)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169796" y="5225177"/>
            <a:ext cx="43630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828800">
              <a:lnSpc>
                <a:spcPct val="120000"/>
              </a:lnSpc>
              <a:spcAft>
                <a:spcPts val="2000"/>
              </a:spcAft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(-) : (-) = (+)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842980" y="6360679"/>
            <a:ext cx="4953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828800">
              <a:lnSpc>
                <a:spcPct val="120000"/>
              </a:lnSpc>
              <a:spcAft>
                <a:spcPts val="2000"/>
              </a:spcAft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(+) : (-) = (-)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473768" y="7429865"/>
            <a:ext cx="5867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828800">
              <a:lnSpc>
                <a:spcPct val="120000"/>
              </a:lnSpc>
              <a:spcAft>
                <a:spcPts val="2000"/>
              </a:spcAft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(-) : (+) = (-)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936187" y="3129502"/>
            <a:ext cx="5079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Dấu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</a:t>
            </a:r>
            <a:r>
              <a:rPr lang="en-US" sz="4800" b="1" dirty="0" err="1"/>
              <a:t>thương</a:t>
            </a:r>
            <a:endParaRPr lang="vi-VN" sz="4800" b="1" dirty="0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758239" y="2936846"/>
            <a:ext cx="890589" cy="8640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4758238" y="4104180"/>
            <a:ext cx="890589" cy="8640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4399579" y="6360679"/>
            <a:ext cx="890589" cy="8640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497676" y="7602841"/>
            <a:ext cx="890589" cy="8640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4072" y="2936846"/>
            <a:ext cx="175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(-4)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9024" y="4133492"/>
            <a:ext cx="175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(-4)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33000" y="6407962"/>
            <a:ext cx="175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(-5)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58619" y="7604681"/>
            <a:ext cx="175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(-5)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9" grpId="0"/>
      <p:bldP spid="27" grpId="0" animBg="1"/>
      <p:bldP spid="20" grpId="0"/>
      <p:bldP spid="21" grpId="0"/>
      <p:bldP spid="23" grpId="0"/>
      <p:bldP spid="25" grpId="0"/>
      <p:bldP spid="26" grpId="0"/>
      <p:bldP spid="43" grpId="0"/>
      <p:bldP spid="44" grpId="0"/>
      <p:bldP spid="45" grpId="0"/>
      <p:bldP spid="29" grpId="0" animBg="1"/>
      <p:bldP spid="30" grpId="0" animBg="1"/>
      <p:bldP spid="31" grpId="0" animBg="1"/>
      <p:bldP spid="32" grpId="0" animBg="1"/>
      <p:bldP spid="3" grpId="0"/>
      <p:bldP spid="35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9941" y="1079784"/>
            <a:ext cx="438710" cy="4076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9083" y="4138075"/>
            <a:ext cx="438710" cy="4076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5745" y="6466254"/>
            <a:ext cx="438710" cy="4076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21020" y="3592681"/>
            <a:ext cx="438710" cy="4076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20590" y="8646898"/>
            <a:ext cx="438710" cy="40760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41017" y="9054499"/>
            <a:ext cx="438710" cy="4076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5031" y="1283585"/>
            <a:ext cx="438710" cy="40760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46491" y="6375963"/>
            <a:ext cx="438710" cy="40760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37589" y="9946074"/>
            <a:ext cx="438710" cy="40760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9627" y="9879399"/>
            <a:ext cx="438710" cy="407601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25031" y="101585"/>
            <a:ext cx="2024255" cy="16521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11418" y="2237678"/>
            <a:ext cx="16247880" cy="5281176"/>
            <a:chOff x="1011418" y="2237678"/>
            <a:chExt cx="16247880" cy="5281176"/>
          </a:xfrm>
        </p:grpSpPr>
        <p:grpSp>
          <p:nvGrpSpPr>
            <p:cNvPr id="30" name="Group 2"/>
            <p:cNvGrpSpPr/>
            <p:nvPr/>
          </p:nvGrpSpPr>
          <p:grpSpPr>
            <a:xfrm>
              <a:off x="1141664" y="2372362"/>
              <a:ext cx="16117634" cy="5146492"/>
              <a:chOff x="-194153" y="115568"/>
              <a:chExt cx="2338840" cy="1265130"/>
            </a:xfrm>
            <a:solidFill>
              <a:srgbClr val="CCFF99"/>
            </a:solidFill>
          </p:grpSpPr>
          <p:sp>
            <p:nvSpPr>
              <p:cNvPr id="33" name="Freeform 3"/>
              <p:cNvSpPr/>
              <p:nvPr/>
            </p:nvSpPr>
            <p:spPr>
              <a:xfrm>
                <a:off x="-194153" y="115568"/>
                <a:ext cx="2338840" cy="1265130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C69FCE7-AF96-4AE2-928F-74990D6B2610}"/>
                </a:ext>
              </a:extLst>
            </p:cNvPr>
            <p:cNvSpPr/>
            <p:nvPr/>
          </p:nvSpPr>
          <p:spPr>
            <a:xfrm>
              <a:off x="1011418" y="2237678"/>
              <a:ext cx="1114465" cy="926634"/>
            </a:xfrm>
            <a:prstGeom prst="ellips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97958" y="3365742"/>
                <a:ext cx="1525780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Cho a,b </a:t>
                </a:r>
                <a14:m>
                  <m:oMath xmlns:m="http://schemas.openxmlformats.org/officeDocument/2006/math">
                    <m:r>
                      <a:rPr lang="nl-NL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𝑍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(b </a:t>
                </a:r>
                <a14:m>
                  <m:oMath xmlns:m="http://schemas.openxmlformats.org/officeDocument/2006/math">
                    <m:r>
                      <a:rPr lang="nl-NL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0). Nếu có số nguyên q sao cho a = b.q thì ta có </a:t>
                </a:r>
                <a:r>
                  <a:rPr lang="nl-NL" sz="4400" b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phép chia hết</a:t>
                </a:r>
                <a:r>
                  <a:rPr lang="nl-NL" sz="4400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nl-NL" sz="4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a :b =  q (a là số bị chia; b là số chia và q là thương). Khi đó ta nói </a:t>
                </a:r>
                <a:r>
                  <a:rPr lang="nl-NL" sz="4400" b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a chia hết cho b</a:t>
                </a:r>
                <a:r>
                  <a:rPr lang="nl-NL" sz="4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, kí hiệu </a:t>
                </a:r>
                <a:r>
                  <a:rPr lang="nl-NL" sz="4400" b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a:b</a:t>
                </a:r>
                <a:r>
                  <a:rPr lang="nl-NL" sz="4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.</a:t>
                </a:r>
                <a:endParaRPr lang="en-US" sz="4400" dirty="0">
                  <a:solidFill>
                    <a:prstClr val="black"/>
                  </a:solidFill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958" y="3365742"/>
                <a:ext cx="15257800" cy="3139321"/>
              </a:xfrm>
              <a:prstGeom prst="rect">
                <a:avLst/>
              </a:prstGeom>
              <a:blipFill>
                <a:blip r:embed="rId16"/>
                <a:stretch>
                  <a:fillRect l="-1598" r="-1638" b="-42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802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783475" y="352047"/>
            <a:ext cx="4779034" cy="1143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LUYỆN TẬP 1: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4221" y="1989650"/>
            <a:ext cx="1627637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Thực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hiện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phép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chia  135 : 9.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đó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suy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thương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phép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chia 135 :  (-9)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(-135) : (-9)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AutoShape 29"/>
          <p:cNvSpPr/>
          <p:nvPr/>
        </p:nvSpPr>
        <p:spPr>
          <a:xfrm>
            <a:off x="6886992" y="1744251"/>
            <a:ext cx="4572000" cy="0"/>
          </a:xfrm>
          <a:prstGeom prst="line">
            <a:avLst/>
          </a:prstGeom>
          <a:ln w="66675" cap="flat">
            <a:solidFill>
              <a:srgbClr val="EA60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5"/>
          <p:cNvSpPr txBox="1"/>
          <p:nvPr/>
        </p:nvSpPr>
        <p:spPr>
          <a:xfrm>
            <a:off x="7461435" y="4648924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vi-VN" sz="4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2200" y="5832877"/>
            <a:ext cx="701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135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9 </a:t>
            </a:r>
            <a:r>
              <a:rPr lang="en-US" sz="4800" b="1" dirty="0">
                <a:solidFill>
                  <a:srgbClr val="002060"/>
                </a:solidFill>
              </a:rPr>
              <a:t>= 15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1157" y="724335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135: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(-9) = -15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971801" y="7314889"/>
            <a:ext cx="1143000" cy="110521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vi-VN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4989745" y="6956664"/>
            <a:ext cx="952578" cy="2619657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6151156" y="8745324"/>
            <a:ext cx="741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(-135) :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(-9) = 135 : 9 = 15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4985" y="2539071"/>
            <a:ext cx="1188720" cy="1188720"/>
          </a:xfrm>
          <a:prstGeom prst="ellipse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a typeface="Calibri" panose="020F0502020204030204" pitchFamily="34" charset="0"/>
              </a:rPr>
              <a:t>1</a:t>
            </a:r>
            <a:endParaRPr lang="vi-VN" sz="4000" b="1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 animBg="1"/>
      <p:bldP spid="22" grpId="0" build="allAtOnce"/>
      <p:bldP spid="26" grpId="0"/>
      <p:bldP spid="27" grpId="0"/>
      <p:bldP spid="30" grpId="0"/>
      <p:bldP spid="13" grpId="0" animBg="1"/>
      <p:bldP spid="15" grpId="0" animBg="1"/>
      <p:bldP spid="29" grpId="0"/>
      <p:bldP spid="16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84412" y="752171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Tính</a:t>
            </a:r>
            <a:endParaRPr lang="vi-VN" sz="4800" b="1" dirty="0"/>
          </a:p>
        </p:txBody>
      </p:sp>
      <p:sp>
        <p:nvSpPr>
          <p:cNvPr id="23" name="AutoShape 29"/>
          <p:cNvSpPr/>
          <p:nvPr/>
        </p:nvSpPr>
        <p:spPr>
          <a:xfrm>
            <a:off x="7098102" y="1872652"/>
            <a:ext cx="4572000" cy="0"/>
          </a:xfrm>
          <a:prstGeom prst="line">
            <a:avLst/>
          </a:prstGeom>
          <a:ln w="66675" cap="flat">
            <a:solidFill>
              <a:srgbClr val="EA60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Rectangle 23"/>
          <p:cNvSpPr/>
          <p:nvPr/>
        </p:nvSpPr>
        <p:spPr>
          <a:xfrm>
            <a:off x="2114529" y="2914571"/>
            <a:ext cx="32688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(-63)</a:t>
            </a:r>
            <a:r>
              <a:rPr lang="vi-VN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9 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41517" y="2978319"/>
            <a:ext cx="5009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/>
              <a:t>b) </a:t>
            </a:r>
            <a:r>
              <a:rPr lang="en-US" sz="4800" b="1" dirty="0"/>
              <a:t>(-24) : </a:t>
            </a:r>
            <a:r>
              <a:rPr lang="en-US" sz="4800" b="1" dirty="0">
                <a:sym typeface="Wingdings" panose="05000000000000000000" pitchFamily="2" charset="2"/>
              </a:rPr>
              <a:t>(-8)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86992" y="3901649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u="sng" dirty="0" err="1">
                <a:solidFill>
                  <a:srgbClr val="C00000"/>
                </a:solidFill>
              </a:rPr>
              <a:t>Giải</a:t>
            </a:r>
            <a:r>
              <a:rPr lang="en-US" sz="4800" b="1" i="1" u="sng" dirty="0">
                <a:solidFill>
                  <a:srgbClr val="C00000"/>
                </a:solidFill>
              </a:rPr>
              <a:t>:</a:t>
            </a:r>
            <a:endParaRPr lang="vi-VN" sz="4800" b="1" i="1" u="sng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8979" y="5182571"/>
            <a:ext cx="633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8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(-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63)</a:t>
            </a:r>
            <a:r>
              <a:rPr lang="vi-VN" sz="48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9 </a:t>
            </a:r>
            <a:endParaRPr lang="vi-VN" sz="4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84365" y="6352078"/>
            <a:ext cx="6092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2060"/>
                </a:solidFill>
              </a:rPr>
              <a:t>= - (63: 9)</a:t>
            </a:r>
            <a:endParaRPr lang="vi-VN" sz="4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98554" y="5292588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b) (-24) : </a:t>
            </a:r>
            <a:r>
              <a:rPr lang="en-US" sz="4800" b="1" dirty="0">
                <a:solidFill>
                  <a:srgbClr val="002060"/>
                </a:solidFill>
                <a:sym typeface="Wingdings" panose="05000000000000000000" pitchFamily="2" charset="2"/>
              </a:rPr>
              <a:t>(-8)</a:t>
            </a:r>
            <a:endParaRPr lang="vi-VN" sz="4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698554" y="6481149"/>
            <a:ext cx="5656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2060"/>
                </a:solidFill>
              </a:rPr>
              <a:t>= 24 : 8</a:t>
            </a:r>
            <a:endParaRPr lang="vi-VN" sz="4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38438" y="7485003"/>
            <a:ext cx="4558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2060"/>
                </a:solidFill>
              </a:rPr>
              <a:t>= 3</a:t>
            </a:r>
            <a:endParaRPr lang="vi-VN" sz="4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603052" y="5451256"/>
            <a:ext cx="0" cy="42062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886992" y="375554"/>
            <a:ext cx="1188720" cy="1188720"/>
          </a:xfrm>
          <a:prstGeom prst="ellipse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a typeface="Calibri" panose="020F0502020204030204" pitchFamily="34" charset="0"/>
              </a:rPr>
              <a:t>2</a:t>
            </a:r>
            <a:endParaRPr lang="vi-VN" sz="4000" b="1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84365" y="7344971"/>
            <a:ext cx="6092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2060"/>
                </a:solidFill>
              </a:rPr>
              <a:t>= - 7</a:t>
            </a:r>
            <a:endParaRPr lang="vi-VN" sz="4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29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6480" y="289474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26" name="Curved Right Arrow 25"/>
          <p:cNvSpPr/>
          <p:nvPr/>
        </p:nvSpPr>
        <p:spPr>
          <a:xfrm>
            <a:off x="264930" y="4781057"/>
            <a:ext cx="1407979" cy="1502954"/>
          </a:xfrm>
          <a:prstGeom prst="curvedRightArrow">
            <a:avLst>
              <a:gd name="adj1" fmla="val 25000"/>
              <a:gd name="adj2" fmla="val 4367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>
              <a:solidFill>
                <a:schemeClr val="tx1"/>
              </a:solidFill>
            </a:endParaRPr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0769" y="7245"/>
            <a:ext cx="12253243" cy="139223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84513" y="143281"/>
            <a:ext cx="12828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2. ƯỚC VÀ BỘI</a:t>
            </a:r>
            <a:endParaRPr lang="vi-VN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01779" y="8057971"/>
                <a:ext cx="1618212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800" b="1" u="sng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VD: </a:t>
                </a:r>
                <a:r>
                  <a:rPr lang="nl-NL" sz="48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3 là một ước của -12 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nl-NL" sz="4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vì (-12) </a:t>
                </a:r>
                <a14:m>
                  <m:oMath xmlns:m="http://schemas.openxmlformats.org/officeDocument/2006/math">
                    <m:r>
                      <a:rPr lang="nl-NL" sz="4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lang="nl-NL" sz="4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3.</a:t>
                </a:r>
                <a:endParaRPr lang="en-US" sz="4800" dirty="0">
                  <a:effectLst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779" y="8057971"/>
                <a:ext cx="16182126" cy="1200329"/>
              </a:xfrm>
              <a:prstGeom prst="rect">
                <a:avLst/>
              </a:prstGeom>
              <a:blipFill>
                <a:blip r:embed="rId9"/>
                <a:stretch>
                  <a:fillRect l="-1733" b="-142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2889" y="9086671"/>
                <a:ext cx="13716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8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-35 là một bội của -7 vì (-35) </a:t>
                </a:r>
                <a14:m>
                  <m:oMath xmlns:m="http://schemas.openxmlformats.org/officeDocument/2006/math">
                    <m:r>
                      <a:rPr lang="nl-NL" sz="4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lang="nl-NL" sz="4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(-7)</a:t>
                </a:r>
                <a:endParaRPr lang="en-US" sz="4800" dirty="0">
                  <a:effectLst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889" y="9086671"/>
                <a:ext cx="13716000" cy="1200329"/>
              </a:xfrm>
              <a:prstGeom prst="rect">
                <a:avLst/>
              </a:prstGeom>
              <a:blipFill>
                <a:blip r:embed="rId10"/>
                <a:stretch>
                  <a:fillRect l="-2000" b="-142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136480" y="4716170"/>
            <a:ext cx="16290838" cy="297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8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Nhận xét:</a:t>
            </a:r>
            <a:endParaRPr lang="en-US" sz="4800" dirty="0"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800" b="1" dirty="0">
                <a:solidFill>
                  <a:srgbClr val="002060"/>
                </a:solidFill>
                <a:ea typeface="Calibri" panose="020F0502020204030204" pitchFamily="34" charset="0"/>
              </a:rPr>
              <a:t>1. Nếu a là một bội của b thì -a cũng là một bội của b.</a:t>
            </a:r>
            <a:endParaRPr lang="en-US" sz="4800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4800" b="1" dirty="0">
                <a:solidFill>
                  <a:srgbClr val="002060"/>
                </a:solidFill>
                <a:ea typeface="Calibri" panose="020F0502020204030204" pitchFamily="34" charset="0"/>
              </a:rPr>
              <a:t>2. Nếu b là một ước của a thì -b cũng là một ước của a.</a:t>
            </a:r>
            <a:endParaRPr lang="en-US" sz="48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248055" y="2662145"/>
            <a:ext cx="15698100" cy="254998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vi-VN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72909" y="1488430"/>
            <a:ext cx="14396964" cy="3045546"/>
            <a:chOff x="1976734" y="2625710"/>
            <a:chExt cx="14835674" cy="3045546"/>
          </a:xfrm>
        </p:grpSpPr>
        <p:sp>
          <p:nvSpPr>
            <p:cNvPr id="20" name="Rounded Rectangle 19"/>
            <p:cNvSpPr/>
            <p:nvPr/>
          </p:nvSpPr>
          <p:spPr>
            <a:xfrm>
              <a:off x="2000759" y="2653736"/>
              <a:ext cx="14811649" cy="301752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vi-VN" sz="4000" dirty="0">
                <a:solidFill>
                  <a:srgbClr val="000000"/>
                </a:solidFill>
                <a:ea typeface="Calibri" panose="020F050202020403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C69FCE7-AF96-4AE2-928F-74990D6B2610}"/>
                </a:ext>
              </a:extLst>
            </p:cNvPr>
            <p:cNvSpPr/>
            <p:nvPr/>
          </p:nvSpPr>
          <p:spPr>
            <a:xfrm>
              <a:off x="1976734" y="2625710"/>
              <a:ext cx="1114465" cy="926634"/>
            </a:xfrm>
            <a:prstGeom prst="ellipse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777733" y="2087035"/>
                <a:ext cx="13292140" cy="2012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nl-NL" sz="48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Khi a </a:t>
                </a:r>
                <a14:m>
                  <m:oMath xmlns:m="http://schemas.openxmlformats.org/officeDocument/2006/math">
                    <m:r>
                      <a:rPr lang="nl-NL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lang="nl-NL" sz="48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b ( a, b </a:t>
                </a:r>
                <a14:m>
                  <m:oMath xmlns:m="http://schemas.openxmlformats.org/officeDocument/2006/math">
                    <m:r>
                      <a:rPr lang="nl-NL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</m:oMath>
                </a14:m>
                <a:r>
                  <a:rPr lang="nl-NL" sz="48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Z, b</a:t>
                </a:r>
                <a14:m>
                  <m:oMath xmlns:m="http://schemas.openxmlformats.org/officeDocument/2006/math">
                    <m:r>
                      <a:rPr lang="nl-NL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</m:oMath>
                </a14:m>
                <a:r>
                  <a:rPr lang="nl-NL" sz="48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0), ta còn gọi a là một </a:t>
                </a:r>
                <a:r>
                  <a:rPr lang="nl-NL" sz="48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bội</a:t>
                </a:r>
                <a:r>
                  <a:rPr lang="nl-NL" sz="48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của b và b là một </a:t>
                </a:r>
                <a:r>
                  <a:rPr lang="nl-NL" sz="48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ước</a:t>
                </a:r>
                <a:r>
                  <a:rPr lang="nl-NL" sz="48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của a.</a:t>
                </a:r>
                <a:endParaRPr lang="en-US" sz="48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733" y="2087035"/>
                <a:ext cx="13292140" cy="2012859"/>
              </a:xfrm>
              <a:prstGeom prst="rect">
                <a:avLst/>
              </a:prstGeom>
              <a:blipFill>
                <a:blip r:embed="rId12"/>
                <a:stretch>
                  <a:fillRect l="-2110" t="-1208" b="-966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9941" y="1079784"/>
            <a:ext cx="438710" cy="4076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9083" y="4138075"/>
            <a:ext cx="438710" cy="4076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21020" y="3592681"/>
            <a:ext cx="438710" cy="4076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20590" y="8646898"/>
            <a:ext cx="438710" cy="4076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5031" y="1283585"/>
            <a:ext cx="438710" cy="40760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9627" y="9879399"/>
            <a:ext cx="438710" cy="407601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6767" y="2690614"/>
            <a:ext cx="438710" cy="407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0768" y="402556"/>
            <a:ext cx="1577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4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6 </a:t>
            </a:r>
            <a:endParaRPr lang="vi-VN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400377" y="1741218"/>
            <a:ext cx="16820589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ước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dương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4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1; 2; 4. Do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ước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4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: -</a:t>
            </a:r>
            <a:r>
              <a:rPr lang="en-US" sz="4800" b="1" dirty="0">
                <a:solidFill>
                  <a:srgbClr val="002060"/>
                </a:solidFill>
                <a:cs typeface="Times New Roman" panose="02020603050405020304" pitchFamily="18" charset="0"/>
              </a:rPr>
              <a:t>1; 1; -2;  2; -4;  4.</a:t>
            </a:r>
          </a:p>
          <a:p>
            <a:pPr marL="685800" indent="-6858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ước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dương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6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1; 2; 3; 6. Do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ước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 6 </a:t>
            </a:r>
            <a:r>
              <a:rPr lang="en-US" sz="4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: -</a:t>
            </a:r>
            <a:r>
              <a:rPr lang="en-US" sz="4800" b="1" dirty="0">
                <a:solidFill>
                  <a:srgbClr val="002060"/>
                </a:solidFill>
                <a:cs typeface="Times New Roman" panose="02020603050405020304" pitchFamily="18" charset="0"/>
              </a:rPr>
              <a:t>1; 1; -2;  2; -3;  3; -6; 6.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9672" y="6141581"/>
            <a:ext cx="17110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bội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7:</a:t>
            </a:r>
            <a:endParaRPr lang="vi-VN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99330" y="7414595"/>
                <a:ext cx="17222682" cy="2751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-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Lần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lượt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nhân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7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với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các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0; 1; 2; 3; …, ta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được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các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bội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chung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của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7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0; 7; 14; 21; …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48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Các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bội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của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7 </a:t>
                </a:r>
                <a:r>
                  <a:rPr lang="en-US" sz="4800" dirty="0" err="1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: 0; -7; 7; -14;  14; -21;  21; …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330" y="7414595"/>
                <a:ext cx="17222682" cy="2751522"/>
              </a:xfrm>
              <a:prstGeom prst="rect">
                <a:avLst/>
              </a:prstGeom>
              <a:blipFill>
                <a:blip r:embed="rId15"/>
                <a:stretch>
                  <a:fillRect l="-1628" t="-2876" b="-75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just">
          <a:lnSpc>
            <a:spcPct val="150000"/>
          </a:lnSpc>
          <a:spcBef>
            <a:spcPts val="600"/>
          </a:spcBef>
          <a:spcAft>
            <a:spcPts val="600"/>
          </a:spcAft>
          <a:defRPr sz="4000" dirty="0">
            <a:solidFill>
              <a:srgbClr val="000000"/>
            </a:solidFill>
            <a:ea typeface="Calibri" panose="020F0502020204030204" pitchFamily="34" charset="0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4000"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1048</Words>
  <Application>Microsoft Office PowerPoint</Application>
  <PresentationFormat>Custom</PresentationFormat>
  <Paragraphs>105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Cambria Math</vt:lpstr>
      <vt:lpstr>Wingdings</vt:lpstr>
      <vt:lpstr>Calibri</vt:lpstr>
      <vt:lpstr>Raleway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Administrator</cp:lastModifiedBy>
  <cp:revision>78</cp:revision>
  <dcterms:created xsi:type="dcterms:W3CDTF">2006-08-16T00:00:00Z</dcterms:created>
  <dcterms:modified xsi:type="dcterms:W3CDTF">2025-12-28T03:03:43Z</dcterms:modified>
  <dc:identifier>DAEoZ-n91lM</dc:identifier>
</cp:coreProperties>
</file>