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62" r:id="rId12"/>
    <p:sldId id="272" r:id="rId13"/>
    <p:sldId id="273" r:id="rId14"/>
    <p:sldId id="271" r:id="rId15"/>
    <p:sldId id="264" r:id="rId16"/>
    <p:sldId id="287" r:id="rId17"/>
    <p:sldId id="288" r:id="rId18"/>
    <p:sldId id="28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8/1/2021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8/1/2021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8/1/2021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8/1/2021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8/1/2021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8/1/2021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8/1/2021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r>
            <a:br>
              <a:rPr lang="en-US" sz="3200" dirty="0" smtClean="0">
                <a:solidFill>
                  <a:srgbClr val="002060"/>
                </a:solidFill>
                <a:latin typeface="Times New Roman" pitchFamily="18" charset="0"/>
                <a:cs typeface="Times New Roman" pitchFamily="18" charset="0"/>
              </a:rPr>
            </a:b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700</TotalTime>
  <Words>1033</Words>
  <Application>Microsoft Office PowerPoint</Application>
  <PresentationFormat>On-screen Show (4:3)</PresentationFormat>
  <Paragraphs>98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111</cp:revision>
  <dcterms:created xsi:type="dcterms:W3CDTF">2021-07-05T09:11:44Z</dcterms:created>
  <dcterms:modified xsi:type="dcterms:W3CDTF">2021-08-01T15:21:32Z</dcterms:modified>
</cp:coreProperties>
</file>