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5" r:id="rId1"/>
    <p:sldMasterId id="2147483666" r:id="rId2"/>
    <p:sldMasterId id="2147483678" r:id="rId3"/>
    <p:sldMasterId id="2147483690" r:id="rId4"/>
    <p:sldMasterId id="2147483722" r:id="rId5"/>
  </p:sldMasterIdLst>
  <p:notesMasterIdLst>
    <p:notesMasterId r:id="rId34"/>
  </p:notesMasterIdLst>
  <p:sldIdLst>
    <p:sldId id="2007578040" r:id="rId6"/>
    <p:sldId id="2007577995" r:id="rId7"/>
    <p:sldId id="2007577997" r:id="rId8"/>
    <p:sldId id="257" r:id="rId9"/>
    <p:sldId id="2007578037" r:id="rId10"/>
    <p:sldId id="2007578038" r:id="rId11"/>
    <p:sldId id="2007578039" r:id="rId12"/>
    <p:sldId id="2007578002" r:id="rId13"/>
    <p:sldId id="2007577996" r:id="rId14"/>
    <p:sldId id="2007578004" r:id="rId15"/>
    <p:sldId id="2007578003" r:id="rId16"/>
    <p:sldId id="2007578013" r:id="rId17"/>
    <p:sldId id="2007577961" r:id="rId18"/>
    <p:sldId id="2007578031" r:id="rId19"/>
    <p:sldId id="2007578032" r:id="rId20"/>
    <p:sldId id="2007578020" r:id="rId21"/>
    <p:sldId id="2007577998" r:id="rId22"/>
    <p:sldId id="2007578019" r:id="rId23"/>
    <p:sldId id="2007578024" r:id="rId24"/>
    <p:sldId id="2007578011" r:id="rId25"/>
    <p:sldId id="2007578033" r:id="rId26"/>
    <p:sldId id="2007578022" r:id="rId27"/>
    <p:sldId id="2007578021" r:id="rId28"/>
    <p:sldId id="2007578035" r:id="rId29"/>
    <p:sldId id="2007578000" r:id="rId30"/>
    <p:sldId id="2007577964" r:id="rId31"/>
    <p:sldId id="2007578028" r:id="rId32"/>
    <p:sldId id="2007578029" r:id="rId33"/>
  </p:sldIdLst>
  <p:sldSz cx="9144000" cy="5143500" type="screen16x9"/>
  <p:notesSz cx="6858000" cy="9144000"/>
  <p:embeddedFontLst>
    <p:embeddedFont>
      <p:font typeface="Calibri Light" panose="020F0302020204030204" pitchFamily="34" charset="0"/>
      <p:regular r:id="rId35"/>
      <p:italic r:id="rId36"/>
    </p:embeddedFont>
    <p:embeddedFont>
      <p:font typeface="Anaheim" panose="020B0604020202020204" charset="0"/>
      <p:regular r:id="rId37"/>
    </p:embeddedFont>
    <p:embeddedFont>
      <p:font typeface="Calibri" panose="020F0502020204030204" pitchFamily="34" charset="0"/>
      <p:regular r:id="rId38"/>
      <p:bold r:id="rId39"/>
      <p:italic r:id="rId40"/>
      <p:boldItalic r:id="rId41"/>
    </p:embeddedFont>
    <p:embeddedFont>
      <p:font typeface="Josefin Sans" panose="020B0604020202020204" charset="0"/>
      <p:regular r:id="rId42"/>
      <p:bold r:id="rId43"/>
      <p:italic r:id="rId44"/>
      <p:boldItalic r:id="rId45"/>
    </p:embeddedFont>
    <p:embeddedFont>
      <p:font typeface="SimSun-ExtB" panose="02010609060101010101" pitchFamily="49" charset="-122"/>
      <p:regular r:id="rId46"/>
    </p:embeddedFont>
    <p:embeddedFont>
      <p:font typeface="Fira Sans" panose="020B0604020202020204" charset="0"/>
      <p:regular r:id="rId47"/>
      <p:bold r:id="rId48"/>
      <p:italic r:id="rId49"/>
      <p:boldItalic r:id="rId50"/>
    </p:embeddedFont>
    <p:embeddedFont>
      <p:font typeface="Fira Sans Extra Condensed" panose="020B0604020202020204" charset="0"/>
      <p:regular r:id="rId51"/>
      <p:bold r:id="rId52"/>
      <p:italic r:id="rId53"/>
      <p:boldItalic r:id="rId54"/>
    </p:embeddedFont>
    <p:embeddedFont>
      <p:font typeface="宋体" panose="02010600030101010101" pitchFamily="2" charset="-122"/>
      <p:regular r:id="rId55"/>
    </p:embeddedFont>
    <p:embeddedFont>
      <p:font typeface="Montserrat" panose="020B0604020202020204" charset="0"/>
      <p:regular r:id="rId56"/>
      <p:bold r:id="rId57"/>
      <p:italic r:id="rId58"/>
      <p:boldItalic r:id="rId59"/>
    </p:embeddedFont>
    <p:embeddedFont>
      <p:font typeface="Nunito Light" panose="020B0604020202020204" charset="0"/>
      <p:regular r:id="rId60"/>
      <p:italic r:id="rId61"/>
    </p:embeddedFont>
    <p:embeddedFont>
      <p:font typeface="Roboto Condensed Light" panose="020B0604020202020204" charset="0"/>
      <p:regular r:id="rId62"/>
      <p:italic r:id="rId63"/>
    </p:embeddedFont>
    <p:embeddedFont>
      <p:font typeface="Bebas Neue" panose="020B0604020202020204" charset="0"/>
      <p:regular r:id="rId6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D7C4"/>
    <a:srgbClr val="FCD5B5"/>
    <a:srgbClr val="FFE7CD"/>
    <a:srgbClr val="FBEFA3"/>
    <a:srgbClr val="FDEFE9"/>
    <a:srgbClr val="0066FF"/>
    <a:srgbClr val="E2ECFB"/>
    <a:srgbClr val="FFF9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C5F1A1EC-6E2A-4AA5-B4EC-78852B04F3B8}">
  <a:tblStyle styleId="{C5F1A1EC-6E2A-4AA5-B4EC-78852B04F3B8}"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2" autoAdjust="0"/>
    <p:restoredTop sz="94096" autoAdjust="0"/>
  </p:normalViewPr>
  <p:slideViewPr>
    <p:cSldViewPr snapToGrid="0">
      <p:cViewPr varScale="1">
        <p:scale>
          <a:sx n="90" d="100"/>
          <a:sy n="90" d="100"/>
        </p:scale>
        <p:origin x="546" y="78"/>
      </p:cViewPr>
      <p:guideLst/>
    </p:cSldViewPr>
  </p:slideViewPr>
  <p:notesTextViewPr>
    <p:cViewPr>
      <p:scale>
        <a:sx n="1" d="1"/>
        <a:sy n="1" d="1"/>
      </p:scale>
      <p:origin x="0" y="0"/>
    </p:cViewPr>
  </p:notesTextViewPr>
  <p:sorterViewPr>
    <p:cViewPr>
      <p:scale>
        <a:sx n="132" d="100"/>
        <a:sy n="13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5.fntdata"/><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3" Type="http://schemas.openxmlformats.org/officeDocument/2006/relationships/font" Target="fonts/font29.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61" Type="http://schemas.openxmlformats.org/officeDocument/2006/relationships/font" Target="fonts/font2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schemas.openxmlformats.org/officeDocument/2006/relationships/font" Target="fonts/font30.fntdata"/><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75627032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0456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856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96866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98915e9a02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98915e9a02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2825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83393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72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84880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45075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200526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162791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3992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07382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8" name="Google Shape;1018;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6341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3"/>
        <p:cNvGrpSpPr/>
        <p:nvPr/>
      </p:nvGrpSpPr>
      <p:grpSpPr>
        <a:xfrm>
          <a:off x="0" y="0"/>
          <a:ext cx="0" cy="0"/>
          <a:chOff x="0" y="0"/>
          <a:chExt cx="0" cy="0"/>
        </a:xfrm>
      </p:grpSpPr>
      <p:sp>
        <p:nvSpPr>
          <p:cNvPr id="154" name="Google Shape;154;p4"/>
          <p:cNvSpPr/>
          <p:nvPr/>
        </p:nvSpPr>
        <p:spPr>
          <a:xfrm rot="-5400000" flipH="1">
            <a:off x="7653426" y="-329232"/>
            <a:ext cx="1355164" cy="1946272"/>
          </a:xfrm>
          <a:custGeom>
            <a:avLst/>
            <a:gdLst/>
            <a:ahLst/>
            <a:cxnLst/>
            <a:rect l="l" t="t" r="r" b="b"/>
            <a:pathLst>
              <a:path w="4915" h="7059" extrusionOk="0">
                <a:moveTo>
                  <a:pt x="2073" y="4394"/>
                </a:moveTo>
                <a:cubicBezTo>
                  <a:pt x="2210" y="4589"/>
                  <a:pt x="2298" y="4825"/>
                  <a:pt x="2363" y="5054"/>
                </a:cubicBezTo>
                <a:cubicBezTo>
                  <a:pt x="2417" y="5241"/>
                  <a:pt x="2396" y="5441"/>
                  <a:pt x="2337" y="5441"/>
                </a:cubicBezTo>
                <a:cubicBezTo>
                  <a:pt x="2304" y="5441"/>
                  <a:pt x="2259" y="5378"/>
                  <a:pt x="2209" y="5214"/>
                </a:cubicBezTo>
                <a:cubicBezTo>
                  <a:pt x="2143" y="5004"/>
                  <a:pt x="2118" y="4777"/>
                  <a:pt x="2091" y="4560"/>
                </a:cubicBezTo>
                <a:cubicBezTo>
                  <a:pt x="2084" y="4506"/>
                  <a:pt x="2078" y="4451"/>
                  <a:pt x="2073" y="4394"/>
                </a:cubicBezTo>
                <a:close/>
                <a:moveTo>
                  <a:pt x="4127" y="1"/>
                </a:moveTo>
                <a:cubicBezTo>
                  <a:pt x="2884" y="1"/>
                  <a:pt x="2154" y="1184"/>
                  <a:pt x="1848" y="2466"/>
                </a:cubicBezTo>
                <a:cubicBezTo>
                  <a:pt x="1815" y="2606"/>
                  <a:pt x="1753" y="3136"/>
                  <a:pt x="1734" y="3739"/>
                </a:cubicBezTo>
                <a:lnTo>
                  <a:pt x="1734" y="3739"/>
                </a:lnTo>
                <a:cubicBezTo>
                  <a:pt x="1561" y="3650"/>
                  <a:pt x="1378" y="3598"/>
                  <a:pt x="1191" y="3598"/>
                </a:cubicBezTo>
                <a:cubicBezTo>
                  <a:pt x="1005" y="3598"/>
                  <a:pt x="816" y="3650"/>
                  <a:pt x="632" y="3770"/>
                </a:cubicBezTo>
                <a:cubicBezTo>
                  <a:pt x="1" y="4184"/>
                  <a:pt x="260" y="5387"/>
                  <a:pt x="470" y="5954"/>
                </a:cubicBezTo>
                <a:cubicBezTo>
                  <a:pt x="710" y="6604"/>
                  <a:pt x="1177" y="7059"/>
                  <a:pt x="1804" y="7059"/>
                </a:cubicBezTo>
                <a:cubicBezTo>
                  <a:pt x="1899" y="7059"/>
                  <a:pt x="1997" y="7048"/>
                  <a:pt x="2099" y="7027"/>
                </a:cubicBezTo>
                <a:cubicBezTo>
                  <a:pt x="2295" y="6985"/>
                  <a:pt x="2255" y="6774"/>
                  <a:pt x="2085" y="6774"/>
                </a:cubicBezTo>
                <a:cubicBezTo>
                  <a:pt x="2069" y="6774"/>
                  <a:pt x="2052" y="6775"/>
                  <a:pt x="2035" y="6779"/>
                </a:cubicBezTo>
                <a:cubicBezTo>
                  <a:pt x="1971" y="6793"/>
                  <a:pt x="1910" y="6799"/>
                  <a:pt x="1850" y="6799"/>
                </a:cubicBezTo>
                <a:cubicBezTo>
                  <a:pt x="786" y="6799"/>
                  <a:pt x="257" y="4788"/>
                  <a:pt x="801" y="3996"/>
                </a:cubicBezTo>
                <a:cubicBezTo>
                  <a:pt x="893" y="3863"/>
                  <a:pt x="1014" y="3811"/>
                  <a:pt x="1146" y="3811"/>
                </a:cubicBezTo>
                <a:cubicBezTo>
                  <a:pt x="1339" y="3811"/>
                  <a:pt x="1554" y="3923"/>
                  <a:pt x="1729" y="4052"/>
                </a:cubicBezTo>
                <a:lnTo>
                  <a:pt x="1729" y="4052"/>
                </a:lnTo>
                <a:cubicBezTo>
                  <a:pt x="1726" y="4951"/>
                  <a:pt x="1840" y="5889"/>
                  <a:pt x="2292" y="5889"/>
                </a:cubicBezTo>
                <a:cubicBezTo>
                  <a:pt x="2338" y="5889"/>
                  <a:pt x="2388" y="5879"/>
                  <a:pt x="2442" y="5858"/>
                </a:cubicBezTo>
                <a:cubicBezTo>
                  <a:pt x="3097" y="5605"/>
                  <a:pt x="2732" y="4522"/>
                  <a:pt x="2051" y="3952"/>
                </a:cubicBezTo>
                <a:lnTo>
                  <a:pt x="2051" y="3952"/>
                </a:lnTo>
                <a:cubicBezTo>
                  <a:pt x="2031" y="2442"/>
                  <a:pt x="2522" y="258"/>
                  <a:pt x="4037" y="258"/>
                </a:cubicBezTo>
                <a:cubicBezTo>
                  <a:pt x="4190" y="258"/>
                  <a:pt x="4354" y="281"/>
                  <a:pt x="4528" y="328"/>
                </a:cubicBezTo>
                <a:cubicBezTo>
                  <a:pt x="4540" y="331"/>
                  <a:pt x="4553" y="333"/>
                  <a:pt x="4566" y="333"/>
                </a:cubicBezTo>
                <a:cubicBezTo>
                  <a:pt x="4715" y="333"/>
                  <a:pt x="4915" y="137"/>
                  <a:pt x="4724" y="85"/>
                </a:cubicBezTo>
                <a:cubicBezTo>
                  <a:pt x="4513" y="28"/>
                  <a:pt x="4314" y="1"/>
                  <a:pt x="4127" y="1"/>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 name="Google Shape;155;p4"/>
          <p:cNvGrpSpPr/>
          <p:nvPr/>
        </p:nvGrpSpPr>
        <p:grpSpPr>
          <a:xfrm rot="-7615934">
            <a:off x="-951963" y="3754126"/>
            <a:ext cx="2785212" cy="804769"/>
            <a:chOff x="4314275" y="3002400"/>
            <a:chExt cx="1825625" cy="527475"/>
          </a:xfrm>
        </p:grpSpPr>
        <p:sp>
          <p:nvSpPr>
            <p:cNvPr id="156" name="Google Shape;156;p4"/>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4"/>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4"/>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4"/>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4"/>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4"/>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4"/>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4"/>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4"/>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4"/>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4"/>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4"/>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4"/>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4"/>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4"/>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4"/>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4"/>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4"/>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4"/>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4"/>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 name="Google Shape;207;p4"/>
          <p:cNvGrpSpPr/>
          <p:nvPr/>
        </p:nvGrpSpPr>
        <p:grpSpPr>
          <a:xfrm>
            <a:off x="191474" y="206447"/>
            <a:ext cx="8824901" cy="4757278"/>
            <a:chOff x="385750" y="206447"/>
            <a:chExt cx="8336049" cy="4757278"/>
          </a:xfrm>
        </p:grpSpPr>
        <p:sp>
          <p:nvSpPr>
            <p:cNvPr id="208" name="Google Shape;208;p4"/>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txBox="1">
            <a:spLocks noGrp="1"/>
          </p:cNvSpPr>
          <p:nvPr>
            <p:ph type="title"/>
          </p:nvPr>
        </p:nvSpPr>
        <p:spPr>
          <a:xfrm>
            <a:off x="720000" y="445025"/>
            <a:ext cx="7704000" cy="11265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1" name="Google Shape;211;p4"/>
          <p:cNvSpPr txBox="1">
            <a:spLocks noGrp="1"/>
          </p:cNvSpPr>
          <p:nvPr>
            <p:ph type="body" idx="1"/>
          </p:nvPr>
        </p:nvSpPr>
        <p:spPr>
          <a:xfrm>
            <a:off x="720000" y="1825345"/>
            <a:ext cx="7704000" cy="2502600"/>
          </a:xfrm>
          <a:prstGeom prst="rect">
            <a:avLst/>
          </a:prstGeom>
        </p:spPr>
        <p:txBody>
          <a:bodyPr spcFirstLastPara="1" wrap="square" lIns="91425" tIns="91425" rIns="91425" bIns="91425" anchor="t" anchorCtr="0">
            <a:noAutofit/>
          </a:bodyPr>
          <a:lstStyle>
            <a:lvl1pPr marL="457200" lvl="0" indent="-279400" rtl="0">
              <a:lnSpc>
                <a:spcPct val="100000"/>
              </a:lnSpc>
              <a:spcBef>
                <a:spcPts val="0"/>
              </a:spcBef>
              <a:spcAft>
                <a:spcPts val="0"/>
              </a:spcAft>
              <a:buClr>
                <a:srgbClr val="191919"/>
              </a:buClr>
              <a:buSzPts val="800"/>
              <a:buFont typeface="Anaheim"/>
              <a:buChar char="●"/>
              <a:defRPr sz="1200">
                <a:solidFill>
                  <a:srgbClr val="434343"/>
                </a:solidFill>
              </a:defRPr>
            </a:lvl1pPr>
            <a:lvl2pPr marL="914400" lvl="1" indent="-304800" rtl="0">
              <a:lnSpc>
                <a:spcPct val="100000"/>
              </a:lnSpc>
              <a:spcBef>
                <a:spcPts val="0"/>
              </a:spcBef>
              <a:spcAft>
                <a:spcPts val="0"/>
              </a:spcAft>
              <a:buClr>
                <a:srgbClr val="191919"/>
              </a:buClr>
              <a:buSzPts val="1200"/>
              <a:buFont typeface="Roboto Condensed Light"/>
              <a:buChar char="●"/>
              <a:defRPr sz="1200">
                <a:solidFill>
                  <a:srgbClr val="434343"/>
                </a:solidFill>
              </a:defRPr>
            </a:lvl2pPr>
            <a:lvl3pPr marL="1371600" lvl="2" indent="-304800" rtl="0">
              <a:lnSpc>
                <a:spcPct val="115000"/>
              </a:lnSpc>
              <a:spcBef>
                <a:spcPts val="0"/>
              </a:spcBef>
              <a:spcAft>
                <a:spcPts val="0"/>
              </a:spcAft>
              <a:buClr>
                <a:srgbClr val="191919"/>
              </a:buClr>
              <a:buSzPts val="1200"/>
              <a:buFont typeface="Roboto Condensed Light"/>
              <a:buChar char="■"/>
              <a:defRPr>
                <a:solidFill>
                  <a:srgbClr val="434343"/>
                </a:solidFill>
              </a:defRPr>
            </a:lvl3pPr>
            <a:lvl4pPr marL="1828800" lvl="3" indent="-304800" rtl="0">
              <a:lnSpc>
                <a:spcPct val="115000"/>
              </a:lnSpc>
              <a:spcBef>
                <a:spcPts val="1600"/>
              </a:spcBef>
              <a:spcAft>
                <a:spcPts val="0"/>
              </a:spcAft>
              <a:buClr>
                <a:srgbClr val="191919"/>
              </a:buClr>
              <a:buSzPts val="1200"/>
              <a:buFont typeface="Roboto Condensed Light"/>
              <a:buChar char="●"/>
              <a:defRPr>
                <a:solidFill>
                  <a:srgbClr val="434343"/>
                </a:solidFill>
              </a:defRPr>
            </a:lvl4pPr>
            <a:lvl5pPr marL="2286000" lvl="4" indent="-304800" rtl="0">
              <a:lnSpc>
                <a:spcPct val="115000"/>
              </a:lnSpc>
              <a:spcBef>
                <a:spcPts val="1600"/>
              </a:spcBef>
              <a:spcAft>
                <a:spcPts val="0"/>
              </a:spcAft>
              <a:buClr>
                <a:srgbClr val="191919"/>
              </a:buClr>
              <a:buSzPts val="1200"/>
              <a:buFont typeface="Roboto Condensed Light"/>
              <a:buChar char="○"/>
              <a:defRPr>
                <a:solidFill>
                  <a:srgbClr val="434343"/>
                </a:solidFill>
              </a:defRPr>
            </a:lvl5pPr>
            <a:lvl6pPr marL="2743200" lvl="5" indent="-304800" rtl="0">
              <a:lnSpc>
                <a:spcPct val="115000"/>
              </a:lnSpc>
              <a:spcBef>
                <a:spcPts val="1600"/>
              </a:spcBef>
              <a:spcAft>
                <a:spcPts val="0"/>
              </a:spcAft>
              <a:buClr>
                <a:srgbClr val="191919"/>
              </a:buClr>
              <a:buSzPts val="1200"/>
              <a:buFont typeface="Roboto Condensed Light"/>
              <a:buChar char="■"/>
              <a:defRPr>
                <a:solidFill>
                  <a:srgbClr val="434343"/>
                </a:solidFill>
              </a:defRPr>
            </a:lvl6pPr>
            <a:lvl7pPr marL="3200400" lvl="6" indent="-304800" rtl="0">
              <a:lnSpc>
                <a:spcPct val="115000"/>
              </a:lnSpc>
              <a:spcBef>
                <a:spcPts val="1600"/>
              </a:spcBef>
              <a:spcAft>
                <a:spcPts val="0"/>
              </a:spcAft>
              <a:buClr>
                <a:srgbClr val="191919"/>
              </a:buClr>
              <a:buSzPts val="1200"/>
              <a:buFont typeface="Roboto Condensed Light"/>
              <a:buChar char="●"/>
              <a:defRPr>
                <a:solidFill>
                  <a:srgbClr val="434343"/>
                </a:solidFill>
              </a:defRPr>
            </a:lvl7pPr>
            <a:lvl8pPr marL="3657600" lvl="7" indent="-304800" rtl="0">
              <a:lnSpc>
                <a:spcPct val="115000"/>
              </a:lnSpc>
              <a:spcBef>
                <a:spcPts val="1600"/>
              </a:spcBef>
              <a:spcAft>
                <a:spcPts val="0"/>
              </a:spcAft>
              <a:buClr>
                <a:srgbClr val="191919"/>
              </a:buClr>
              <a:buSzPts val="1200"/>
              <a:buFont typeface="Roboto Condensed Light"/>
              <a:buChar char="○"/>
              <a:defRPr>
                <a:solidFill>
                  <a:srgbClr val="434343"/>
                </a:solidFill>
              </a:defRPr>
            </a:lvl8pPr>
            <a:lvl9pPr marL="4114800" lvl="8" indent="-304800" rtl="0">
              <a:lnSpc>
                <a:spcPct val="115000"/>
              </a:lnSpc>
              <a:spcBef>
                <a:spcPts val="1600"/>
              </a:spcBef>
              <a:spcAft>
                <a:spcPts val="1600"/>
              </a:spcAft>
              <a:buClr>
                <a:srgbClr val="191919"/>
              </a:buClr>
              <a:buSzPts val="1200"/>
              <a:buFont typeface="Roboto Condensed Light"/>
              <a:buChar char="■"/>
              <a:defRPr>
                <a:solidFill>
                  <a:srgbClr val="43434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1A14-6F57-6106-1432-C44A1DACB0C0}"/>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2201F87A-0ADA-BF7B-31FE-B82D21CED36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7BE5C0D-3C1A-4D46-AAF2-72C7BB5BE3CF}"/>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A6B50875-2277-78C2-7860-CF4A940BF49E}"/>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472DF4B6-F9C0-C9A6-259E-F131667E0E39}"/>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137485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346B9-A13C-DEE9-B559-334B7C2C27B2}"/>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SG"/>
          </a:p>
        </p:txBody>
      </p:sp>
      <p:sp>
        <p:nvSpPr>
          <p:cNvPr id="3" name="Text Placeholder 2">
            <a:extLst>
              <a:ext uri="{FF2B5EF4-FFF2-40B4-BE49-F238E27FC236}">
                <a16:creationId xmlns:a16="http://schemas.microsoft.com/office/drawing/2014/main" id="{FD092525-46B5-6E2F-F237-D8AE6ED2DFD3}"/>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89F8B7-DDDA-2A68-00C2-DB869AB61C3D}"/>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E975D1AE-CDC3-8B39-5B7A-ADE7796164E3}"/>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C3B69829-B1A6-D2CA-06F0-E1FBF5268E3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087648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C0C47-E523-AD22-D330-60479124F8E6}"/>
              </a:ext>
            </a:extLst>
          </p:cNvPr>
          <p:cNvSpPr>
            <a:spLocks noGrp="1"/>
          </p:cNvSpPr>
          <p:nvPr>
            <p:ph type="title"/>
          </p:nvPr>
        </p:nvSpPr>
        <p:spPr/>
        <p:txBody>
          <a:bodyPr/>
          <a:lstStyle/>
          <a:p>
            <a:r>
              <a:rPr lang="en-US"/>
              <a:t>Click to edit Master title style</a:t>
            </a:r>
            <a:endParaRPr lang="en-SG"/>
          </a:p>
        </p:txBody>
      </p:sp>
      <p:sp>
        <p:nvSpPr>
          <p:cNvPr id="3" name="Content Placeholder 2">
            <a:extLst>
              <a:ext uri="{FF2B5EF4-FFF2-40B4-BE49-F238E27FC236}">
                <a16:creationId xmlns:a16="http://schemas.microsoft.com/office/drawing/2014/main" id="{92E12672-A1CC-BCA5-8F4E-8BA8D41477F2}"/>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a:extLst>
              <a:ext uri="{FF2B5EF4-FFF2-40B4-BE49-F238E27FC236}">
                <a16:creationId xmlns:a16="http://schemas.microsoft.com/office/drawing/2014/main" id="{D0BA804C-3904-BFE4-0549-A1F346ABAE3A}"/>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Date Placeholder 4">
            <a:extLst>
              <a:ext uri="{FF2B5EF4-FFF2-40B4-BE49-F238E27FC236}">
                <a16:creationId xmlns:a16="http://schemas.microsoft.com/office/drawing/2014/main" id="{9E85C310-BFD1-7016-CFA5-9845472C78A9}"/>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10E067EB-0032-D2DB-94BD-38073B16223F}"/>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65F43E0A-2070-DE58-EB7F-9E6B10387EF2}"/>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9649486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7C21E-544F-E78A-A016-FD91C6A96EB0}"/>
              </a:ext>
            </a:extLst>
          </p:cNvPr>
          <p:cNvSpPr>
            <a:spLocks noGrp="1"/>
          </p:cNvSpPr>
          <p:nvPr>
            <p:ph type="title"/>
          </p:nvPr>
        </p:nvSpPr>
        <p:spPr>
          <a:xfrm>
            <a:off x="629841" y="273844"/>
            <a:ext cx="7886700" cy="994172"/>
          </a:xfrm>
        </p:spPr>
        <p:txBody>
          <a:bodyPr/>
          <a:lstStyle/>
          <a:p>
            <a:r>
              <a:rPr lang="en-US"/>
              <a:t>Click to edit Master title style</a:t>
            </a:r>
            <a:endParaRPr lang="en-SG"/>
          </a:p>
        </p:txBody>
      </p:sp>
      <p:sp>
        <p:nvSpPr>
          <p:cNvPr id="3" name="Text Placeholder 2">
            <a:extLst>
              <a:ext uri="{FF2B5EF4-FFF2-40B4-BE49-F238E27FC236}">
                <a16:creationId xmlns:a16="http://schemas.microsoft.com/office/drawing/2014/main" id="{6555BFFE-ABA6-55E3-99EC-2B226674C8C4}"/>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FABB37C-991D-D5A8-6891-127E4BB2213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a:extLst>
              <a:ext uri="{FF2B5EF4-FFF2-40B4-BE49-F238E27FC236}">
                <a16:creationId xmlns:a16="http://schemas.microsoft.com/office/drawing/2014/main" id="{608963E6-B77A-BFA3-C517-337757493AB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FF5CADBB-3ECD-079D-2C81-47D1EF68238E}"/>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Date Placeholder 6">
            <a:extLst>
              <a:ext uri="{FF2B5EF4-FFF2-40B4-BE49-F238E27FC236}">
                <a16:creationId xmlns:a16="http://schemas.microsoft.com/office/drawing/2014/main" id="{13A96B78-A02D-B1D2-2BAD-944B57D78B9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8" name="Footer Placeholder 7">
            <a:extLst>
              <a:ext uri="{FF2B5EF4-FFF2-40B4-BE49-F238E27FC236}">
                <a16:creationId xmlns:a16="http://schemas.microsoft.com/office/drawing/2014/main" id="{65386A77-BDA0-8DBA-C12C-2DFF38F4A49B}"/>
              </a:ext>
            </a:extLst>
          </p:cNvPr>
          <p:cNvSpPr>
            <a:spLocks noGrp="1"/>
          </p:cNvSpPr>
          <p:nvPr>
            <p:ph type="ftr" sz="quarter" idx="11"/>
          </p:nvPr>
        </p:nvSpPr>
        <p:spPr/>
        <p:txBody>
          <a:bodyPr/>
          <a:lstStyle/>
          <a:p>
            <a:endParaRPr lang="en-SG"/>
          </a:p>
        </p:txBody>
      </p:sp>
      <p:sp>
        <p:nvSpPr>
          <p:cNvPr id="9" name="Slide Number Placeholder 8">
            <a:extLst>
              <a:ext uri="{FF2B5EF4-FFF2-40B4-BE49-F238E27FC236}">
                <a16:creationId xmlns:a16="http://schemas.microsoft.com/office/drawing/2014/main" id="{9ECCD02A-9678-7872-C8B6-C064A77BE92A}"/>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9463082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C5DBE-CCDC-2E7A-6C1D-02CA5F6278EA}"/>
              </a:ext>
            </a:extLst>
          </p:cNvPr>
          <p:cNvSpPr>
            <a:spLocks noGrp="1"/>
          </p:cNvSpPr>
          <p:nvPr>
            <p:ph type="title"/>
          </p:nvPr>
        </p:nvSpPr>
        <p:spPr/>
        <p:txBody>
          <a:bodyPr/>
          <a:lstStyle/>
          <a:p>
            <a:r>
              <a:rPr lang="en-US"/>
              <a:t>Click to edit Master title style</a:t>
            </a:r>
            <a:endParaRPr lang="en-SG"/>
          </a:p>
        </p:txBody>
      </p:sp>
      <p:sp>
        <p:nvSpPr>
          <p:cNvPr id="3" name="Date Placeholder 2">
            <a:extLst>
              <a:ext uri="{FF2B5EF4-FFF2-40B4-BE49-F238E27FC236}">
                <a16:creationId xmlns:a16="http://schemas.microsoft.com/office/drawing/2014/main" id="{BA3B92B3-682B-1CC6-9E19-7B6F622730E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4" name="Footer Placeholder 3">
            <a:extLst>
              <a:ext uri="{FF2B5EF4-FFF2-40B4-BE49-F238E27FC236}">
                <a16:creationId xmlns:a16="http://schemas.microsoft.com/office/drawing/2014/main" id="{C45760DF-B21E-CCB0-03C7-EB5E62589AB9}"/>
              </a:ext>
            </a:extLst>
          </p:cNvPr>
          <p:cNvSpPr>
            <a:spLocks noGrp="1"/>
          </p:cNvSpPr>
          <p:nvPr>
            <p:ph type="ftr" sz="quarter" idx="11"/>
          </p:nvPr>
        </p:nvSpPr>
        <p:spPr/>
        <p:txBody>
          <a:bodyPr/>
          <a:lstStyle/>
          <a:p>
            <a:endParaRPr lang="en-SG"/>
          </a:p>
        </p:txBody>
      </p:sp>
      <p:sp>
        <p:nvSpPr>
          <p:cNvPr id="5" name="Slide Number Placeholder 4">
            <a:extLst>
              <a:ext uri="{FF2B5EF4-FFF2-40B4-BE49-F238E27FC236}">
                <a16:creationId xmlns:a16="http://schemas.microsoft.com/office/drawing/2014/main" id="{6088A4E4-EE3E-A7E7-7DFA-5DD8E94076E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4203653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583EB23-C56F-E963-23F3-3FBD11B94FD2}"/>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3" name="Footer Placeholder 2">
            <a:extLst>
              <a:ext uri="{FF2B5EF4-FFF2-40B4-BE49-F238E27FC236}">
                <a16:creationId xmlns:a16="http://schemas.microsoft.com/office/drawing/2014/main" id="{2334248B-DDEE-EA46-3733-6382AB104A67}"/>
              </a:ext>
            </a:extLst>
          </p:cNvPr>
          <p:cNvSpPr>
            <a:spLocks noGrp="1"/>
          </p:cNvSpPr>
          <p:nvPr>
            <p:ph type="ftr" sz="quarter" idx="11"/>
          </p:nvPr>
        </p:nvSpPr>
        <p:spPr/>
        <p:txBody>
          <a:bodyPr/>
          <a:lstStyle/>
          <a:p>
            <a:endParaRPr lang="en-SG"/>
          </a:p>
        </p:txBody>
      </p:sp>
      <p:sp>
        <p:nvSpPr>
          <p:cNvPr id="4" name="Slide Number Placeholder 3">
            <a:extLst>
              <a:ext uri="{FF2B5EF4-FFF2-40B4-BE49-F238E27FC236}">
                <a16:creationId xmlns:a16="http://schemas.microsoft.com/office/drawing/2014/main" id="{22B3D49D-9F21-C85F-B59F-8A186533B9C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320081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84AE8-19B6-6755-AC3B-AD0ECA2161D0}"/>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Content Placeholder 2">
            <a:extLst>
              <a:ext uri="{FF2B5EF4-FFF2-40B4-BE49-F238E27FC236}">
                <a16:creationId xmlns:a16="http://schemas.microsoft.com/office/drawing/2014/main" id="{725A3133-66C9-B563-2054-39ADE733574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a:extLst>
              <a:ext uri="{FF2B5EF4-FFF2-40B4-BE49-F238E27FC236}">
                <a16:creationId xmlns:a16="http://schemas.microsoft.com/office/drawing/2014/main" id="{F3C75355-D5B9-E3AA-81FC-0A411242E4F5}"/>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35CD1DB-3A0E-842A-430A-3D63977C3027}"/>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8ACF8BA7-9C40-BA85-3D57-F2D0B7A87477}"/>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50860ECB-D22F-217F-7991-A07867EE9C7B}"/>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0296916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007BD-E0C7-229A-72EA-EE31C3CABB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SG"/>
          </a:p>
        </p:txBody>
      </p:sp>
      <p:sp>
        <p:nvSpPr>
          <p:cNvPr id="3" name="Picture Placeholder 2">
            <a:extLst>
              <a:ext uri="{FF2B5EF4-FFF2-40B4-BE49-F238E27FC236}">
                <a16:creationId xmlns:a16="http://schemas.microsoft.com/office/drawing/2014/main" id="{065B7B0D-89C1-899F-DCE4-2FBB72105949}"/>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SG"/>
          </a:p>
        </p:txBody>
      </p:sp>
      <p:sp>
        <p:nvSpPr>
          <p:cNvPr id="4" name="Text Placeholder 3">
            <a:extLst>
              <a:ext uri="{FF2B5EF4-FFF2-40B4-BE49-F238E27FC236}">
                <a16:creationId xmlns:a16="http://schemas.microsoft.com/office/drawing/2014/main" id="{6C3A0B59-9B26-BAFC-02EE-C7223A407A44}"/>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44884703-93AC-7508-E440-49843A22F71B}"/>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6" name="Footer Placeholder 5">
            <a:extLst>
              <a:ext uri="{FF2B5EF4-FFF2-40B4-BE49-F238E27FC236}">
                <a16:creationId xmlns:a16="http://schemas.microsoft.com/office/drawing/2014/main" id="{3255AC61-8389-BE3A-B139-A3A25B75F13C}"/>
              </a:ext>
            </a:extLst>
          </p:cNvPr>
          <p:cNvSpPr>
            <a:spLocks noGrp="1"/>
          </p:cNvSpPr>
          <p:nvPr>
            <p:ph type="ftr" sz="quarter" idx="11"/>
          </p:nvPr>
        </p:nvSpPr>
        <p:spPr/>
        <p:txBody>
          <a:bodyPr/>
          <a:lstStyle/>
          <a:p>
            <a:endParaRPr lang="en-SG"/>
          </a:p>
        </p:txBody>
      </p:sp>
      <p:sp>
        <p:nvSpPr>
          <p:cNvPr id="7" name="Slide Number Placeholder 6">
            <a:extLst>
              <a:ext uri="{FF2B5EF4-FFF2-40B4-BE49-F238E27FC236}">
                <a16:creationId xmlns:a16="http://schemas.microsoft.com/office/drawing/2014/main" id="{7CC03CFB-B09F-71D1-B5A4-42AE46B854FE}"/>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1443048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2F57B-C360-B2D4-FF8B-E9D5A2C2B230}"/>
              </a:ext>
            </a:extLst>
          </p:cNvPr>
          <p:cNvSpPr>
            <a:spLocks noGrp="1"/>
          </p:cNvSpPr>
          <p:nvPr>
            <p:ph type="title"/>
          </p:nvPr>
        </p:nvSpPr>
        <p:spPr/>
        <p:txBody>
          <a:bodyPr/>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CB540CDD-B7BD-9E92-4110-EEFB28389B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0A121477-4B5D-AE71-8F48-D136D4F7589F}"/>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39792BEF-B025-8099-A4A8-4B5E60EDB6A8}"/>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2B7BD71D-C96B-C076-97E7-F74A800DB7B4}"/>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005270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EE83212-32F1-6F90-2A25-72B7B424558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SG"/>
          </a:p>
        </p:txBody>
      </p:sp>
      <p:sp>
        <p:nvSpPr>
          <p:cNvPr id="3" name="Vertical Text Placeholder 2">
            <a:extLst>
              <a:ext uri="{FF2B5EF4-FFF2-40B4-BE49-F238E27FC236}">
                <a16:creationId xmlns:a16="http://schemas.microsoft.com/office/drawing/2014/main" id="{FFC25BC8-C182-18FC-F753-E14268BF52DE}"/>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A8E0E563-A3FE-6876-86B9-01CA4444B1F1}"/>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9C316425-BA3F-A7CD-6E47-B6AAE5BA5FBF}"/>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7DCE325E-8CB8-95A5-564D-A780F5443E57}"/>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22478278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2"/>
        <p:cNvGrpSpPr/>
        <p:nvPr/>
      </p:nvGrpSpPr>
      <p:grpSpPr>
        <a:xfrm>
          <a:off x="0" y="0"/>
          <a:ext cx="0" cy="0"/>
          <a:chOff x="0" y="0"/>
          <a:chExt cx="0" cy="0"/>
        </a:xfrm>
      </p:grpSpPr>
      <p:grpSp>
        <p:nvGrpSpPr>
          <p:cNvPr id="213" name="Google Shape;213;p5"/>
          <p:cNvGrpSpPr/>
          <p:nvPr/>
        </p:nvGrpSpPr>
        <p:grpSpPr>
          <a:xfrm rot="-1157903">
            <a:off x="-615639" y="-224693"/>
            <a:ext cx="2785218" cy="804778"/>
            <a:chOff x="4314275" y="3002400"/>
            <a:chExt cx="1825625" cy="527475"/>
          </a:xfrm>
        </p:grpSpPr>
        <p:sp>
          <p:nvSpPr>
            <p:cNvPr id="214" name="Google Shape;214;p5"/>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5"/>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5"/>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5"/>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5"/>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5"/>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5"/>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5"/>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5"/>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5"/>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5"/>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5"/>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5"/>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5"/>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5"/>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5"/>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5"/>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5"/>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5"/>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5"/>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5"/>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5"/>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5"/>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5"/>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5"/>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5"/>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5"/>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5"/>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5"/>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5"/>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5"/>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5"/>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5"/>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5"/>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5"/>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5"/>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5"/>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5"/>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5"/>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5"/>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5"/>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5"/>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5"/>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5"/>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5"/>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5"/>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5"/>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5"/>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5"/>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5"/>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5"/>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 name="Google Shape;265;p5"/>
          <p:cNvSpPr/>
          <p:nvPr/>
        </p:nvSpPr>
        <p:spPr>
          <a:xfrm rot="-1731778">
            <a:off x="7873900" y="3841389"/>
            <a:ext cx="2307216" cy="1525220"/>
          </a:xfrm>
          <a:custGeom>
            <a:avLst/>
            <a:gdLst/>
            <a:ahLst/>
            <a:cxnLst/>
            <a:rect l="l" t="t" r="r" b="b"/>
            <a:pathLst>
              <a:path w="8450" h="5586" extrusionOk="0">
                <a:moveTo>
                  <a:pt x="2849" y="2258"/>
                </a:moveTo>
                <a:cubicBezTo>
                  <a:pt x="2967" y="2354"/>
                  <a:pt x="3020" y="2491"/>
                  <a:pt x="3011" y="2668"/>
                </a:cubicBezTo>
                <a:cubicBezTo>
                  <a:pt x="3012" y="2787"/>
                  <a:pt x="2776" y="3149"/>
                  <a:pt x="2640" y="3149"/>
                </a:cubicBezTo>
                <a:cubicBezTo>
                  <a:pt x="2591" y="3149"/>
                  <a:pt x="2555" y="3102"/>
                  <a:pt x="2548" y="2979"/>
                </a:cubicBezTo>
                <a:cubicBezTo>
                  <a:pt x="2535" y="2735"/>
                  <a:pt x="2711" y="2461"/>
                  <a:pt x="2849" y="2258"/>
                </a:cubicBezTo>
                <a:close/>
                <a:moveTo>
                  <a:pt x="6439" y="0"/>
                </a:moveTo>
                <a:cubicBezTo>
                  <a:pt x="6013" y="0"/>
                  <a:pt x="5566" y="84"/>
                  <a:pt x="5148" y="221"/>
                </a:cubicBezTo>
                <a:cubicBezTo>
                  <a:pt x="4449" y="452"/>
                  <a:pt x="3781" y="836"/>
                  <a:pt x="3244" y="1358"/>
                </a:cubicBezTo>
                <a:cubicBezTo>
                  <a:pt x="3101" y="1497"/>
                  <a:pt x="2923" y="1674"/>
                  <a:pt x="2755" y="1872"/>
                </a:cubicBezTo>
                <a:lnTo>
                  <a:pt x="2755" y="1872"/>
                </a:lnTo>
                <a:cubicBezTo>
                  <a:pt x="2573" y="1806"/>
                  <a:pt x="2368" y="1775"/>
                  <a:pt x="2169" y="1775"/>
                </a:cubicBezTo>
                <a:cubicBezTo>
                  <a:pt x="2026" y="1775"/>
                  <a:pt x="1887" y="1791"/>
                  <a:pt x="1761" y="1821"/>
                </a:cubicBezTo>
                <a:cubicBezTo>
                  <a:pt x="759" y="2059"/>
                  <a:pt x="194" y="2861"/>
                  <a:pt x="75" y="3904"/>
                </a:cubicBezTo>
                <a:cubicBezTo>
                  <a:pt x="0" y="4559"/>
                  <a:pt x="275" y="5586"/>
                  <a:pt x="930" y="5586"/>
                </a:cubicBezTo>
                <a:cubicBezTo>
                  <a:pt x="1044" y="5586"/>
                  <a:pt x="1170" y="5555"/>
                  <a:pt x="1307" y="5485"/>
                </a:cubicBezTo>
                <a:cubicBezTo>
                  <a:pt x="1480" y="5399"/>
                  <a:pt x="1385" y="5261"/>
                  <a:pt x="1252" y="5261"/>
                </a:cubicBezTo>
                <a:cubicBezTo>
                  <a:pt x="1223" y="5261"/>
                  <a:pt x="1192" y="5268"/>
                  <a:pt x="1161" y="5283"/>
                </a:cubicBezTo>
                <a:cubicBezTo>
                  <a:pt x="1098" y="5315"/>
                  <a:pt x="1040" y="5330"/>
                  <a:pt x="986" y="5330"/>
                </a:cubicBezTo>
                <a:cubicBezTo>
                  <a:pt x="622" y="5330"/>
                  <a:pt x="482" y="4662"/>
                  <a:pt x="435" y="4416"/>
                </a:cubicBezTo>
                <a:cubicBezTo>
                  <a:pt x="359" y="4009"/>
                  <a:pt x="443" y="3563"/>
                  <a:pt x="568" y="3179"/>
                </a:cubicBezTo>
                <a:cubicBezTo>
                  <a:pt x="794" y="2482"/>
                  <a:pt x="1432" y="2041"/>
                  <a:pt x="2095" y="2041"/>
                </a:cubicBezTo>
                <a:cubicBezTo>
                  <a:pt x="2251" y="2041"/>
                  <a:pt x="2409" y="2066"/>
                  <a:pt x="2563" y="2117"/>
                </a:cubicBezTo>
                <a:lnTo>
                  <a:pt x="2563" y="2117"/>
                </a:lnTo>
                <a:cubicBezTo>
                  <a:pt x="2310" y="2472"/>
                  <a:pt x="2134" y="2872"/>
                  <a:pt x="2239" y="3250"/>
                </a:cubicBezTo>
                <a:cubicBezTo>
                  <a:pt x="2294" y="3451"/>
                  <a:pt x="2403" y="3529"/>
                  <a:pt x="2531" y="3529"/>
                </a:cubicBezTo>
                <a:cubicBezTo>
                  <a:pt x="2843" y="3529"/>
                  <a:pt x="3270" y="3070"/>
                  <a:pt x="3321" y="2808"/>
                </a:cubicBezTo>
                <a:cubicBezTo>
                  <a:pt x="3391" y="2438"/>
                  <a:pt x="3255" y="2178"/>
                  <a:pt x="3024" y="2012"/>
                </a:cubicBezTo>
                <a:lnTo>
                  <a:pt x="3024" y="2012"/>
                </a:lnTo>
                <a:cubicBezTo>
                  <a:pt x="3236" y="1736"/>
                  <a:pt x="3484" y="1482"/>
                  <a:pt x="3743" y="1262"/>
                </a:cubicBezTo>
                <a:cubicBezTo>
                  <a:pt x="4389" y="713"/>
                  <a:pt x="5458" y="245"/>
                  <a:pt x="6377" y="245"/>
                </a:cubicBezTo>
                <a:cubicBezTo>
                  <a:pt x="7254" y="245"/>
                  <a:pt x="7994" y="671"/>
                  <a:pt x="8100" y="1860"/>
                </a:cubicBezTo>
                <a:cubicBezTo>
                  <a:pt x="8105" y="1918"/>
                  <a:pt x="8155" y="1943"/>
                  <a:pt x="8215" y="1943"/>
                </a:cubicBezTo>
                <a:cubicBezTo>
                  <a:pt x="8317" y="1943"/>
                  <a:pt x="8449" y="1870"/>
                  <a:pt x="8439" y="1765"/>
                </a:cubicBezTo>
                <a:cubicBezTo>
                  <a:pt x="8323" y="462"/>
                  <a:pt x="7440" y="0"/>
                  <a:pt x="6439"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5"/>
          <p:cNvGrpSpPr/>
          <p:nvPr/>
        </p:nvGrpSpPr>
        <p:grpSpPr>
          <a:xfrm>
            <a:off x="385750" y="206447"/>
            <a:ext cx="8336049" cy="4757278"/>
            <a:chOff x="385750" y="206447"/>
            <a:chExt cx="8336049" cy="4757278"/>
          </a:xfrm>
        </p:grpSpPr>
        <p:sp>
          <p:nvSpPr>
            <p:cNvPr id="267" name="Google Shape;267;p5"/>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5"/>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9" name="Google Shape;269;p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70" name="Google Shape;270;p5"/>
          <p:cNvSpPr txBox="1">
            <a:spLocks noGrp="1"/>
          </p:cNvSpPr>
          <p:nvPr>
            <p:ph type="subTitle" idx="1"/>
          </p:nvPr>
        </p:nvSpPr>
        <p:spPr>
          <a:xfrm>
            <a:off x="4786496" y="1802662"/>
            <a:ext cx="3474600" cy="2760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1" name="Google Shape;271;p5"/>
          <p:cNvSpPr txBox="1">
            <a:spLocks noGrp="1"/>
          </p:cNvSpPr>
          <p:nvPr>
            <p:ph type="subTitle" idx="2"/>
          </p:nvPr>
        </p:nvSpPr>
        <p:spPr>
          <a:xfrm>
            <a:off x="882904" y="1802212"/>
            <a:ext cx="3474600" cy="2761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272" name="Google Shape;272;p5"/>
          <p:cNvSpPr txBox="1">
            <a:spLocks noGrp="1"/>
          </p:cNvSpPr>
          <p:nvPr>
            <p:ph type="subTitle" idx="3"/>
          </p:nvPr>
        </p:nvSpPr>
        <p:spPr>
          <a:xfrm>
            <a:off x="4786496"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5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273" name="Google Shape;273;p5"/>
          <p:cNvSpPr txBox="1">
            <a:spLocks noGrp="1"/>
          </p:cNvSpPr>
          <p:nvPr>
            <p:ph type="subTitle" idx="4"/>
          </p:nvPr>
        </p:nvSpPr>
        <p:spPr>
          <a:xfrm>
            <a:off x="882904" y="1494188"/>
            <a:ext cx="3474600" cy="3945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Bebas Neue"/>
              <a:buNone/>
              <a:defRPr sz="2400" b="1">
                <a:solidFill>
                  <a:schemeClr val="accent1"/>
                </a:solidFill>
                <a:latin typeface="Josefin Sans"/>
                <a:ea typeface="Josefin Sans"/>
                <a:cs typeface="Josefin Sans"/>
                <a:sym typeface="Josefin Sans"/>
              </a:defRPr>
            </a:lvl1pPr>
            <a:lvl2pPr lvl="1" algn="ctr"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algn="ctr"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algn="ctr"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algn="ctr"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algn="ctr"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algn="ctr"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algn="ctr"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algn="ctr"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p:spPr>
        <p:txBody>
          <a:bodyPr/>
          <a:lstStyle>
            <a:lvl1pPr marL="0" indent="0" algn="ctr">
              <a:buNone/>
              <a:defRPr sz="1800"/>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935976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3963578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6"/>
            <a:ext cx="7886700" cy="2139553"/>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4222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157060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p:cNvSpPr>
            <a:spLocks noGrp="1"/>
          </p:cNvSpPr>
          <p:nvPr>
            <p:ph type="body" idx="1"/>
          </p:nvPr>
        </p:nvSpPr>
        <p:spPr>
          <a:xfrm>
            <a:off x="629842" y="1260872"/>
            <a:ext cx="3868340"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29152" y="1260872"/>
            <a:ext cx="3887391" cy="617934"/>
          </a:xfrm>
        </p:spPr>
        <p:txBody>
          <a:bodyPr anchor="b"/>
          <a:lstStyle>
            <a:lvl1pPr marL="0" indent="0">
              <a:buNone/>
              <a:defRPr sz="1800" b="1"/>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357933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357085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952772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3887391" y="740571"/>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9673806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391" y="740571"/>
            <a:ext cx="4629150" cy="3655219"/>
          </a:xfrm>
        </p:spPr>
        <p:txBody>
          <a:bodyPr/>
          <a:lstStyle>
            <a:lvl1pPr marL="0" indent="0">
              <a:buNone/>
              <a:defRPr sz="2400"/>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endParaRPr lang="zh-CN" altLang="en-US"/>
          </a:p>
        </p:txBody>
      </p:sp>
      <p:sp>
        <p:nvSpPr>
          <p:cNvPr id="4" name="文本占位符 3"/>
          <p:cNvSpPr>
            <a:spLocks noGrp="1"/>
          </p:cNvSpPr>
          <p:nvPr>
            <p:ph type="body" sz="half" idx="2"/>
          </p:nvPr>
        </p:nvSpPr>
        <p:spPr>
          <a:xfrm>
            <a:off x="629841" y="1543052"/>
            <a:ext cx="2949178" cy="2858691"/>
          </a:xfrm>
        </p:spPr>
        <p:txBody>
          <a:bodyPr/>
          <a:lstStyle>
            <a:lvl1pPr marL="0" indent="0">
              <a:buNone/>
              <a:defRPr sz="1200"/>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5452538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226642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2"/>
        <p:cNvGrpSpPr/>
        <p:nvPr/>
      </p:nvGrpSpPr>
      <p:grpSpPr>
        <a:xfrm>
          <a:off x="0" y="0"/>
          <a:ext cx="0" cy="0"/>
          <a:chOff x="0" y="0"/>
          <a:chExt cx="0" cy="0"/>
        </a:xfrm>
      </p:grpSpPr>
      <p:grpSp>
        <p:nvGrpSpPr>
          <p:cNvPr id="333" name="Google Shape;333;p7"/>
          <p:cNvGrpSpPr/>
          <p:nvPr/>
        </p:nvGrpSpPr>
        <p:grpSpPr>
          <a:xfrm rot="-1180894">
            <a:off x="7731416" y="4562181"/>
            <a:ext cx="1825666" cy="527487"/>
            <a:chOff x="4314275" y="3002400"/>
            <a:chExt cx="1825625" cy="527475"/>
          </a:xfrm>
        </p:grpSpPr>
        <p:sp>
          <p:nvSpPr>
            <p:cNvPr id="334" name="Google Shape;334;p7"/>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7"/>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7"/>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7"/>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7"/>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7"/>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7"/>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7"/>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7"/>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7"/>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7"/>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7"/>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7"/>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7"/>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7"/>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7"/>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7"/>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7"/>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7"/>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7"/>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7"/>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7"/>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7"/>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7"/>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7"/>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7"/>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7"/>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7"/>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7"/>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7"/>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7"/>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7"/>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7"/>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7"/>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7"/>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7"/>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7"/>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7"/>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7"/>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7"/>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7"/>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7"/>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7"/>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7"/>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7"/>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7"/>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7"/>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5" name="Google Shape;385;p7"/>
          <p:cNvSpPr/>
          <p:nvPr/>
        </p:nvSpPr>
        <p:spPr>
          <a:xfrm rot="-2230110">
            <a:off x="-1115676" y="774948"/>
            <a:ext cx="2334030" cy="930771"/>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6" name="Google Shape;386;p7"/>
          <p:cNvGrpSpPr/>
          <p:nvPr/>
        </p:nvGrpSpPr>
        <p:grpSpPr>
          <a:xfrm>
            <a:off x="385750" y="206447"/>
            <a:ext cx="8336049" cy="4757278"/>
            <a:chOff x="385750" y="206447"/>
            <a:chExt cx="8336049" cy="4757278"/>
          </a:xfrm>
        </p:grpSpPr>
        <p:sp>
          <p:nvSpPr>
            <p:cNvPr id="387" name="Google Shape;387;p7"/>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 name="Google Shape;389;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0" name="Google Shape;390;p7"/>
          <p:cNvSpPr txBox="1">
            <a:spLocks noGrp="1"/>
          </p:cNvSpPr>
          <p:nvPr>
            <p:ph type="subTitle" idx="1"/>
          </p:nvPr>
        </p:nvSpPr>
        <p:spPr>
          <a:xfrm>
            <a:off x="948600" y="1541950"/>
            <a:ext cx="4294800" cy="2306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1600"/>
              </a:spcBef>
              <a:spcAft>
                <a:spcPts val="0"/>
              </a:spcAft>
              <a:buClr>
                <a:srgbClr val="E76A28"/>
              </a:buClr>
              <a:buSzPts val="1500"/>
              <a:buFont typeface="Nunito Light"/>
              <a:buChar char="■"/>
              <a:defRPr/>
            </a:lvl3pPr>
            <a:lvl4pPr lvl="3" algn="ctr" rtl="0">
              <a:lnSpc>
                <a:spcPct val="100000"/>
              </a:lnSpc>
              <a:spcBef>
                <a:spcPts val="1600"/>
              </a:spcBef>
              <a:spcAft>
                <a:spcPts val="0"/>
              </a:spcAft>
              <a:buClr>
                <a:srgbClr val="E76A28"/>
              </a:buClr>
              <a:buSzPts val="1500"/>
              <a:buFont typeface="Nunito Light"/>
              <a:buChar char="●"/>
              <a:defRPr/>
            </a:lvl4pPr>
            <a:lvl5pPr lvl="4" algn="ctr" rtl="0">
              <a:lnSpc>
                <a:spcPct val="100000"/>
              </a:lnSpc>
              <a:spcBef>
                <a:spcPts val="1600"/>
              </a:spcBef>
              <a:spcAft>
                <a:spcPts val="0"/>
              </a:spcAft>
              <a:buClr>
                <a:srgbClr val="E76A28"/>
              </a:buClr>
              <a:buSzPts val="1400"/>
              <a:buFont typeface="Nunito Light"/>
              <a:buChar char="○"/>
              <a:defRPr/>
            </a:lvl5pPr>
            <a:lvl6pPr lvl="5" algn="ctr" rtl="0">
              <a:lnSpc>
                <a:spcPct val="100000"/>
              </a:lnSpc>
              <a:spcBef>
                <a:spcPts val="1600"/>
              </a:spcBef>
              <a:spcAft>
                <a:spcPts val="0"/>
              </a:spcAft>
              <a:buClr>
                <a:srgbClr val="999999"/>
              </a:buClr>
              <a:buSzPts val="1400"/>
              <a:buFont typeface="Nunito Light"/>
              <a:buChar char="■"/>
              <a:defRPr/>
            </a:lvl6pPr>
            <a:lvl7pPr lvl="6" algn="ctr" rtl="0">
              <a:lnSpc>
                <a:spcPct val="100000"/>
              </a:lnSpc>
              <a:spcBef>
                <a:spcPts val="1600"/>
              </a:spcBef>
              <a:spcAft>
                <a:spcPts val="0"/>
              </a:spcAft>
              <a:buClr>
                <a:srgbClr val="999999"/>
              </a:buClr>
              <a:buSzPts val="1300"/>
              <a:buFont typeface="Nunito Light"/>
              <a:buChar char="●"/>
              <a:defRPr/>
            </a:lvl7pPr>
            <a:lvl8pPr lvl="7" algn="ctr" rtl="0">
              <a:lnSpc>
                <a:spcPct val="100000"/>
              </a:lnSpc>
              <a:spcBef>
                <a:spcPts val="1600"/>
              </a:spcBef>
              <a:spcAft>
                <a:spcPts val="0"/>
              </a:spcAft>
              <a:buClr>
                <a:srgbClr val="999999"/>
              </a:buClr>
              <a:buSzPts val="1300"/>
              <a:buFont typeface="Nunito Light"/>
              <a:buChar char="○"/>
              <a:defRPr/>
            </a:lvl8pPr>
            <a:lvl9pPr lvl="8" algn="ctr" rtl="0">
              <a:lnSpc>
                <a:spcPct val="100000"/>
              </a:lnSpc>
              <a:spcBef>
                <a:spcPts val="1600"/>
              </a:spcBef>
              <a:spcAft>
                <a:spcPts val="1600"/>
              </a:spcAft>
              <a:buClr>
                <a:srgbClr val="999999"/>
              </a:buClr>
              <a:buSzPts val="1400"/>
              <a:buFont typeface="Nunito Light"/>
              <a:buChar char="■"/>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6" y="273846"/>
            <a:ext cx="1971675" cy="4358879"/>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652" y="273846"/>
            <a:ext cx="5800725" cy="435887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49817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207608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38891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5502809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44924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882618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06078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408319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779994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877433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91"/>
        <p:cNvGrpSpPr/>
        <p:nvPr/>
      </p:nvGrpSpPr>
      <p:grpSpPr>
        <a:xfrm>
          <a:off x="0" y="0"/>
          <a:ext cx="0" cy="0"/>
          <a:chOff x="0" y="0"/>
          <a:chExt cx="0" cy="0"/>
        </a:xfrm>
      </p:grpSpPr>
      <p:grpSp>
        <p:nvGrpSpPr>
          <p:cNvPr id="392" name="Google Shape;392;p8"/>
          <p:cNvGrpSpPr/>
          <p:nvPr/>
        </p:nvGrpSpPr>
        <p:grpSpPr>
          <a:xfrm rot="-2700000">
            <a:off x="-559037" y="386780"/>
            <a:ext cx="2789660" cy="806012"/>
            <a:chOff x="4314275" y="3002400"/>
            <a:chExt cx="1825625" cy="527475"/>
          </a:xfrm>
        </p:grpSpPr>
        <p:sp>
          <p:nvSpPr>
            <p:cNvPr id="393" name="Google Shape;393;p8"/>
            <p:cNvSpPr/>
            <p:nvPr/>
          </p:nvSpPr>
          <p:spPr>
            <a:xfrm>
              <a:off x="5996650" y="3489625"/>
              <a:ext cx="35350" cy="26475"/>
            </a:xfrm>
            <a:custGeom>
              <a:avLst/>
              <a:gdLst/>
              <a:ahLst/>
              <a:cxnLst/>
              <a:rect l="l" t="t" r="r" b="b"/>
              <a:pathLst>
                <a:path w="1414" h="1059" extrusionOk="0">
                  <a:moveTo>
                    <a:pt x="1413" y="753"/>
                  </a:moveTo>
                  <a:lnTo>
                    <a:pt x="1210" y="0"/>
                  </a:lnTo>
                  <a:cubicBezTo>
                    <a:pt x="1110" y="28"/>
                    <a:pt x="1010" y="52"/>
                    <a:pt x="908" y="78"/>
                  </a:cubicBezTo>
                  <a:lnTo>
                    <a:pt x="606" y="154"/>
                  </a:lnTo>
                  <a:cubicBezTo>
                    <a:pt x="581" y="162"/>
                    <a:pt x="555" y="168"/>
                    <a:pt x="531" y="173"/>
                  </a:cubicBezTo>
                  <a:lnTo>
                    <a:pt x="455" y="190"/>
                  </a:lnTo>
                  <a:lnTo>
                    <a:pt x="303" y="225"/>
                  </a:lnTo>
                  <a:cubicBezTo>
                    <a:pt x="201" y="248"/>
                    <a:pt x="101" y="272"/>
                    <a:pt x="0" y="294"/>
                  </a:cubicBezTo>
                  <a:lnTo>
                    <a:pt x="165" y="1058"/>
                  </a:lnTo>
                  <a:cubicBezTo>
                    <a:pt x="269" y="1035"/>
                    <a:pt x="373" y="1011"/>
                    <a:pt x="479" y="986"/>
                  </a:cubicBezTo>
                  <a:lnTo>
                    <a:pt x="636" y="950"/>
                  </a:lnTo>
                  <a:lnTo>
                    <a:pt x="714" y="932"/>
                  </a:lnTo>
                  <a:cubicBezTo>
                    <a:pt x="740" y="925"/>
                    <a:pt x="766" y="920"/>
                    <a:pt x="792" y="913"/>
                  </a:cubicBezTo>
                  <a:lnTo>
                    <a:pt x="1102" y="834"/>
                  </a:lnTo>
                  <a:cubicBezTo>
                    <a:pt x="1206" y="808"/>
                    <a:pt x="1310" y="783"/>
                    <a:pt x="1413"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8"/>
            <p:cNvSpPr/>
            <p:nvPr/>
          </p:nvSpPr>
          <p:spPr>
            <a:xfrm>
              <a:off x="6050700" y="3472725"/>
              <a:ext cx="36225" cy="28650"/>
            </a:xfrm>
            <a:custGeom>
              <a:avLst/>
              <a:gdLst/>
              <a:ahLst/>
              <a:cxnLst/>
              <a:rect l="l" t="t" r="r" b="b"/>
              <a:pathLst>
                <a:path w="1449" h="1146" extrusionOk="0">
                  <a:moveTo>
                    <a:pt x="1448" y="733"/>
                  </a:moveTo>
                  <a:lnTo>
                    <a:pt x="1181" y="0"/>
                  </a:lnTo>
                  <a:lnTo>
                    <a:pt x="1108" y="28"/>
                  </a:lnTo>
                  <a:lnTo>
                    <a:pt x="1035" y="54"/>
                  </a:lnTo>
                  <a:lnTo>
                    <a:pt x="887" y="106"/>
                  </a:lnTo>
                  <a:lnTo>
                    <a:pt x="594" y="209"/>
                  </a:lnTo>
                  <a:cubicBezTo>
                    <a:pt x="495" y="241"/>
                    <a:pt x="396" y="273"/>
                    <a:pt x="297" y="304"/>
                  </a:cubicBezTo>
                  <a:lnTo>
                    <a:pt x="148" y="353"/>
                  </a:lnTo>
                  <a:cubicBezTo>
                    <a:pt x="99" y="369"/>
                    <a:pt x="49" y="386"/>
                    <a:pt x="0" y="400"/>
                  </a:cubicBezTo>
                  <a:lnTo>
                    <a:pt x="233" y="1146"/>
                  </a:lnTo>
                  <a:cubicBezTo>
                    <a:pt x="285" y="1131"/>
                    <a:pt x="334" y="1113"/>
                    <a:pt x="386" y="1096"/>
                  </a:cubicBezTo>
                  <a:lnTo>
                    <a:pt x="538" y="1047"/>
                  </a:lnTo>
                  <a:cubicBezTo>
                    <a:pt x="640" y="1012"/>
                    <a:pt x="743" y="980"/>
                    <a:pt x="844" y="947"/>
                  </a:cubicBezTo>
                  <a:lnTo>
                    <a:pt x="1147" y="840"/>
                  </a:lnTo>
                  <a:lnTo>
                    <a:pt x="1298" y="787"/>
                  </a:lnTo>
                  <a:lnTo>
                    <a:pt x="1374" y="76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8"/>
            <p:cNvSpPr/>
            <p:nvPr/>
          </p:nvSpPr>
          <p:spPr>
            <a:xfrm>
              <a:off x="6103125" y="3451300"/>
              <a:ext cx="36775" cy="30575"/>
            </a:xfrm>
            <a:custGeom>
              <a:avLst/>
              <a:gdLst/>
              <a:ahLst/>
              <a:cxnLst/>
              <a:rect l="l" t="t" r="r" b="b"/>
              <a:pathLst>
                <a:path w="1471" h="1223" extrusionOk="0">
                  <a:moveTo>
                    <a:pt x="1470" y="707"/>
                  </a:moveTo>
                  <a:lnTo>
                    <a:pt x="1140" y="1"/>
                  </a:lnTo>
                  <a:cubicBezTo>
                    <a:pt x="1093" y="24"/>
                    <a:pt x="1046" y="45"/>
                    <a:pt x="997" y="66"/>
                  </a:cubicBezTo>
                  <a:lnTo>
                    <a:pt x="856" y="130"/>
                  </a:lnTo>
                  <a:lnTo>
                    <a:pt x="573" y="259"/>
                  </a:lnTo>
                  <a:lnTo>
                    <a:pt x="286" y="381"/>
                  </a:lnTo>
                  <a:lnTo>
                    <a:pt x="143" y="442"/>
                  </a:lnTo>
                  <a:lnTo>
                    <a:pt x="71" y="472"/>
                  </a:lnTo>
                  <a:cubicBezTo>
                    <a:pt x="48" y="483"/>
                    <a:pt x="23" y="492"/>
                    <a:pt x="0" y="500"/>
                  </a:cubicBezTo>
                  <a:lnTo>
                    <a:pt x="297" y="1223"/>
                  </a:lnTo>
                  <a:cubicBezTo>
                    <a:pt x="321" y="1212"/>
                    <a:pt x="346" y="1203"/>
                    <a:pt x="371" y="1193"/>
                  </a:cubicBezTo>
                  <a:lnTo>
                    <a:pt x="445" y="1161"/>
                  </a:lnTo>
                  <a:lnTo>
                    <a:pt x="591" y="1099"/>
                  </a:lnTo>
                  <a:lnTo>
                    <a:pt x="887" y="973"/>
                  </a:lnTo>
                  <a:lnTo>
                    <a:pt x="1180" y="841"/>
                  </a:lnTo>
                  <a:lnTo>
                    <a:pt x="1325" y="774"/>
                  </a:lnTo>
                  <a:cubicBezTo>
                    <a:pt x="1372" y="752"/>
                    <a:pt x="1422" y="731"/>
                    <a:pt x="1470" y="70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8"/>
            <p:cNvSpPr/>
            <p:nvPr/>
          </p:nvSpPr>
          <p:spPr>
            <a:xfrm>
              <a:off x="5828575" y="3508875"/>
              <a:ext cx="32525" cy="21000"/>
            </a:xfrm>
            <a:custGeom>
              <a:avLst/>
              <a:gdLst/>
              <a:ahLst/>
              <a:cxnLst/>
              <a:rect l="l" t="t" r="r" b="b"/>
              <a:pathLst>
                <a:path w="1301" h="840" extrusionOk="0">
                  <a:moveTo>
                    <a:pt x="1286" y="840"/>
                  </a:moveTo>
                  <a:lnTo>
                    <a:pt x="1301" y="59"/>
                  </a:lnTo>
                  <a:lnTo>
                    <a:pt x="990" y="51"/>
                  </a:lnTo>
                  <a:lnTo>
                    <a:pt x="679" y="38"/>
                  </a:lnTo>
                  <a:cubicBezTo>
                    <a:pt x="575" y="34"/>
                    <a:pt x="472" y="28"/>
                    <a:pt x="369" y="21"/>
                  </a:cubicBezTo>
                  <a:cubicBezTo>
                    <a:pt x="266" y="14"/>
                    <a:pt x="162" y="9"/>
                    <a:pt x="60" y="1"/>
                  </a:cubicBezTo>
                  <a:lnTo>
                    <a:pt x="0" y="778"/>
                  </a:lnTo>
                  <a:cubicBezTo>
                    <a:pt x="108" y="788"/>
                    <a:pt x="214" y="793"/>
                    <a:pt x="322" y="800"/>
                  </a:cubicBezTo>
                  <a:cubicBezTo>
                    <a:pt x="429" y="808"/>
                    <a:pt x="536" y="815"/>
                    <a:pt x="644" y="819"/>
                  </a:cubicBezTo>
                  <a:lnTo>
                    <a:pt x="966" y="83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8"/>
            <p:cNvSpPr/>
            <p:nvPr/>
          </p:nvSpPr>
          <p:spPr>
            <a:xfrm>
              <a:off x="5885750" y="3508675"/>
              <a:ext cx="32625" cy="21125"/>
            </a:xfrm>
            <a:custGeom>
              <a:avLst/>
              <a:gdLst/>
              <a:ahLst/>
              <a:cxnLst/>
              <a:rect l="l" t="t" r="r" b="b"/>
              <a:pathLst>
                <a:path w="1305" h="845" extrusionOk="0">
                  <a:moveTo>
                    <a:pt x="1305" y="779"/>
                  </a:moveTo>
                  <a:lnTo>
                    <a:pt x="1243" y="0"/>
                  </a:lnTo>
                  <a:cubicBezTo>
                    <a:pt x="830" y="32"/>
                    <a:pt x="415" y="52"/>
                    <a:pt x="1" y="64"/>
                  </a:cubicBezTo>
                  <a:lnTo>
                    <a:pt x="20" y="845"/>
                  </a:lnTo>
                  <a:cubicBezTo>
                    <a:pt x="450" y="833"/>
                    <a:pt x="878" y="811"/>
                    <a:pt x="1305" y="7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8"/>
            <p:cNvSpPr/>
            <p:nvPr/>
          </p:nvSpPr>
          <p:spPr>
            <a:xfrm>
              <a:off x="5941225" y="3501750"/>
              <a:ext cx="34125" cy="23975"/>
            </a:xfrm>
            <a:custGeom>
              <a:avLst/>
              <a:gdLst/>
              <a:ahLst/>
              <a:cxnLst/>
              <a:rect l="l" t="t" r="r" b="b"/>
              <a:pathLst>
                <a:path w="1365" h="959" extrusionOk="0">
                  <a:moveTo>
                    <a:pt x="1365" y="770"/>
                  </a:moveTo>
                  <a:lnTo>
                    <a:pt x="1231" y="0"/>
                  </a:lnTo>
                  <a:cubicBezTo>
                    <a:pt x="1130" y="19"/>
                    <a:pt x="1027" y="34"/>
                    <a:pt x="924" y="50"/>
                  </a:cubicBezTo>
                  <a:lnTo>
                    <a:pt x="617" y="99"/>
                  </a:lnTo>
                  <a:cubicBezTo>
                    <a:pt x="591" y="102"/>
                    <a:pt x="567" y="107"/>
                    <a:pt x="541" y="111"/>
                  </a:cubicBezTo>
                  <a:lnTo>
                    <a:pt x="464" y="121"/>
                  </a:lnTo>
                  <a:lnTo>
                    <a:pt x="309" y="142"/>
                  </a:lnTo>
                  <a:cubicBezTo>
                    <a:pt x="206" y="154"/>
                    <a:pt x="104" y="171"/>
                    <a:pt x="1" y="183"/>
                  </a:cubicBezTo>
                  <a:lnTo>
                    <a:pt x="94" y="958"/>
                  </a:lnTo>
                  <a:cubicBezTo>
                    <a:pt x="201" y="945"/>
                    <a:pt x="307" y="930"/>
                    <a:pt x="413" y="917"/>
                  </a:cubicBezTo>
                  <a:lnTo>
                    <a:pt x="572" y="896"/>
                  </a:lnTo>
                  <a:lnTo>
                    <a:pt x="651" y="885"/>
                  </a:lnTo>
                  <a:cubicBezTo>
                    <a:pt x="678" y="881"/>
                    <a:pt x="705" y="878"/>
                    <a:pt x="731" y="874"/>
                  </a:cubicBezTo>
                  <a:lnTo>
                    <a:pt x="1048" y="824"/>
                  </a:lnTo>
                  <a:cubicBezTo>
                    <a:pt x="1153" y="803"/>
                    <a:pt x="1261" y="789"/>
                    <a:pt x="1365" y="7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8"/>
            <p:cNvSpPr/>
            <p:nvPr/>
          </p:nvSpPr>
          <p:spPr>
            <a:xfrm>
              <a:off x="5661000" y="3468850"/>
              <a:ext cx="36650" cy="30075"/>
            </a:xfrm>
            <a:custGeom>
              <a:avLst/>
              <a:gdLst/>
              <a:ahLst/>
              <a:cxnLst/>
              <a:rect l="l" t="t" r="r" b="b"/>
              <a:pathLst>
                <a:path w="1466" h="1203" extrusionOk="0">
                  <a:moveTo>
                    <a:pt x="1193" y="1203"/>
                  </a:moveTo>
                  <a:lnTo>
                    <a:pt x="1465" y="472"/>
                  </a:lnTo>
                  <a:lnTo>
                    <a:pt x="1177" y="361"/>
                  </a:lnTo>
                  <a:cubicBezTo>
                    <a:pt x="1128" y="343"/>
                    <a:pt x="1080" y="323"/>
                    <a:pt x="1033" y="303"/>
                  </a:cubicBezTo>
                  <a:lnTo>
                    <a:pt x="890" y="245"/>
                  </a:lnTo>
                  <a:lnTo>
                    <a:pt x="747" y="187"/>
                  </a:lnTo>
                  <a:cubicBezTo>
                    <a:pt x="700" y="167"/>
                    <a:pt x="653" y="145"/>
                    <a:pt x="605" y="125"/>
                  </a:cubicBezTo>
                  <a:lnTo>
                    <a:pt x="465" y="63"/>
                  </a:lnTo>
                  <a:lnTo>
                    <a:pt x="394" y="32"/>
                  </a:lnTo>
                  <a:lnTo>
                    <a:pt x="324" y="0"/>
                  </a:lnTo>
                  <a:lnTo>
                    <a:pt x="0" y="711"/>
                  </a:lnTo>
                  <a:cubicBezTo>
                    <a:pt x="24" y="723"/>
                    <a:pt x="49" y="733"/>
                    <a:pt x="74" y="745"/>
                  </a:cubicBezTo>
                  <a:lnTo>
                    <a:pt x="148" y="777"/>
                  </a:lnTo>
                  <a:lnTo>
                    <a:pt x="297" y="843"/>
                  </a:lnTo>
                  <a:cubicBezTo>
                    <a:pt x="346" y="864"/>
                    <a:pt x="396" y="886"/>
                    <a:pt x="445" y="907"/>
                  </a:cubicBezTo>
                  <a:lnTo>
                    <a:pt x="595" y="969"/>
                  </a:lnTo>
                  <a:lnTo>
                    <a:pt x="745" y="1030"/>
                  </a:lnTo>
                  <a:cubicBezTo>
                    <a:pt x="794" y="1051"/>
                    <a:pt x="844" y="1072"/>
                    <a:pt x="893"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8"/>
            <p:cNvSpPr/>
            <p:nvPr/>
          </p:nvSpPr>
          <p:spPr>
            <a:xfrm>
              <a:off x="5715050" y="3488500"/>
              <a:ext cx="35650" cy="27175"/>
            </a:xfrm>
            <a:custGeom>
              <a:avLst/>
              <a:gdLst/>
              <a:ahLst/>
              <a:cxnLst/>
              <a:rect l="l" t="t" r="r" b="b"/>
              <a:pathLst>
                <a:path w="1426" h="1087" extrusionOk="0">
                  <a:moveTo>
                    <a:pt x="1244" y="1086"/>
                  </a:moveTo>
                  <a:lnTo>
                    <a:pt x="1425" y="326"/>
                  </a:lnTo>
                  <a:lnTo>
                    <a:pt x="1349" y="309"/>
                  </a:lnTo>
                  <a:lnTo>
                    <a:pt x="1274" y="290"/>
                  </a:lnTo>
                  <a:lnTo>
                    <a:pt x="1124" y="251"/>
                  </a:lnTo>
                  <a:lnTo>
                    <a:pt x="974" y="214"/>
                  </a:lnTo>
                  <a:cubicBezTo>
                    <a:pt x="925" y="201"/>
                    <a:pt x="875" y="187"/>
                    <a:pt x="824" y="173"/>
                  </a:cubicBezTo>
                  <a:cubicBezTo>
                    <a:pt x="725" y="146"/>
                    <a:pt x="625" y="119"/>
                    <a:pt x="527" y="90"/>
                  </a:cubicBezTo>
                  <a:lnTo>
                    <a:pt x="231" y="0"/>
                  </a:lnTo>
                  <a:lnTo>
                    <a:pt x="1" y="746"/>
                  </a:lnTo>
                  <a:lnTo>
                    <a:pt x="309" y="840"/>
                  </a:lnTo>
                  <a:cubicBezTo>
                    <a:pt x="412" y="870"/>
                    <a:pt x="516" y="897"/>
                    <a:pt x="620" y="927"/>
                  </a:cubicBezTo>
                  <a:cubicBezTo>
                    <a:pt x="672" y="942"/>
                    <a:pt x="723" y="957"/>
                    <a:pt x="775" y="970"/>
                  </a:cubicBezTo>
                  <a:lnTo>
                    <a:pt x="932" y="1009"/>
                  </a:lnTo>
                  <a:lnTo>
                    <a:pt x="1088" y="1048"/>
                  </a:lnTo>
                  <a:lnTo>
                    <a:pt x="1166" y="106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8"/>
            <p:cNvSpPr/>
            <p:nvPr/>
          </p:nvSpPr>
          <p:spPr>
            <a:xfrm>
              <a:off x="5770975" y="3501725"/>
              <a:ext cx="34200" cy="24050"/>
            </a:xfrm>
            <a:custGeom>
              <a:avLst/>
              <a:gdLst/>
              <a:ahLst/>
              <a:cxnLst/>
              <a:rect l="l" t="t" r="r" b="b"/>
              <a:pathLst>
                <a:path w="1368" h="962" extrusionOk="0">
                  <a:moveTo>
                    <a:pt x="1273" y="961"/>
                  </a:moveTo>
                  <a:lnTo>
                    <a:pt x="1367" y="188"/>
                  </a:lnTo>
                  <a:lnTo>
                    <a:pt x="1214" y="169"/>
                  </a:lnTo>
                  <a:cubicBezTo>
                    <a:pt x="1163" y="163"/>
                    <a:pt x="1111" y="154"/>
                    <a:pt x="1060" y="148"/>
                  </a:cubicBezTo>
                  <a:cubicBezTo>
                    <a:pt x="958" y="134"/>
                    <a:pt x="856" y="120"/>
                    <a:pt x="753" y="104"/>
                  </a:cubicBezTo>
                  <a:cubicBezTo>
                    <a:pt x="549" y="70"/>
                    <a:pt x="345" y="39"/>
                    <a:pt x="142" y="0"/>
                  </a:cubicBezTo>
                  <a:lnTo>
                    <a:pt x="0" y="768"/>
                  </a:lnTo>
                  <a:cubicBezTo>
                    <a:pt x="211" y="809"/>
                    <a:pt x="423" y="842"/>
                    <a:pt x="635" y="876"/>
                  </a:cubicBezTo>
                  <a:cubicBezTo>
                    <a:pt x="742" y="892"/>
                    <a:pt x="847" y="905"/>
                    <a:pt x="954" y="922"/>
                  </a:cubicBezTo>
                  <a:cubicBezTo>
                    <a:pt x="1007" y="929"/>
                    <a:pt x="1060" y="937"/>
                    <a:pt x="1112" y="94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8"/>
            <p:cNvSpPr/>
            <p:nvPr/>
          </p:nvSpPr>
          <p:spPr>
            <a:xfrm>
              <a:off x="5523475" y="3369525"/>
              <a:ext cx="35550" cy="36550"/>
            </a:xfrm>
            <a:custGeom>
              <a:avLst/>
              <a:gdLst/>
              <a:ahLst/>
              <a:cxnLst/>
              <a:rect l="l" t="t" r="r" b="b"/>
              <a:pathLst>
                <a:path w="1422" h="1462" extrusionOk="0">
                  <a:moveTo>
                    <a:pt x="863" y="1462"/>
                  </a:moveTo>
                  <a:lnTo>
                    <a:pt x="1422" y="916"/>
                  </a:lnTo>
                  <a:lnTo>
                    <a:pt x="1211" y="692"/>
                  </a:lnTo>
                  <a:lnTo>
                    <a:pt x="1157" y="637"/>
                  </a:lnTo>
                  <a:lnTo>
                    <a:pt x="1131" y="609"/>
                  </a:lnTo>
                  <a:lnTo>
                    <a:pt x="1105" y="580"/>
                  </a:lnTo>
                  <a:lnTo>
                    <a:pt x="1004" y="465"/>
                  </a:lnTo>
                  <a:lnTo>
                    <a:pt x="902" y="351"/>
                  </a:lnTo>
                  <a:lnTo>
                    <a:pt x="852" y="294"/>
                  </a:lnTo>
                  <a:lnTo>
                    <a:pt x="802" y="235"/>
                  </a:lnTo>
                  <a:lnTo>
                    <a:pt x="604" y="0"/>
                  </a:lnTo>
                  <a:lnTo>
                    <a:pt x="0" y="495"/>
                  </a:lnTo>
                  <a:lnTo>
                    <a:pt x="209" y="743"/>
                  </a:lnTo>
                  <a:lnTo>
                    <a:pt x="261" y="805"/>
                  </a:lnTo>
                  <a:lnTo>
                    <a:pt x="314" y="865"/>
                  </a:lnTo>
                  <a:lnTo>
                    <a:pt x="422" y="986"/>
                  </a:lnTo>
                  <a:lnTo>
                    <a:pt x="529" y="1108"/>
                  </a:lnTo>
                  <a:lnTo>
                    <a:pt x="556" y="1137"/>
                  </a:lnTo>
                  <a:lnTo>
                    <a:pt x="584" y="1167"/>
                  </a:lnTo>
                  <a:lnTo>
                    <a:pt x="640" y="122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8"/>
            <p:cNvSpPr/>
            <p:nvPr/>
          </p:nvSpPr>
          <p:spPr>
            <a:xfrm>
              <a:off x="5563675" y="3409225"/>
              <a:ext cx="36725" cy="35025"/>
            </a:xfrm>
            <a:custGeom>
              <a:avLst/>
              <a:gdLst/>
              <a:ahLst/>
              <a:cxnLst/>
              <a:rect l="l" t="t" r="r" b="b"/>
              <a:pathLst>
                <a:path w="1469" h="1401" extrusionOk="0">
                  <a:moveTo>
                    <a:pt x="1004" y="1400"/>
                  </a:moveTo>
                  <a:lnTo>
                    <a:pt x="1468" y="772"/>
                  </a:lnTo>
                  <a:cubicBezTo>
                    <a:pt x="1385" y="714"/>
                    <a:pt x="1306" y="651"/>
                    <a:pt x="1225" y="588"/>
                  </a:cubicBezTo>
                  <a:lnTo>
                    <a:pt x="1104" y="494"/>
                  </a:lnTo>
                  <a:cubicBezTo>
                    <a:pt x="1084" y="479"/>
                    <a:pt x="1063" y="463"/>
                    <a:pt x="1043" y="448"/>
                  </a:cubicBezTo>
                  <a:lnTo>
                    <a:pt x="985" y="398"/>
                  </a:lnTo>
                  <a:lnTo>
                    <a:pt x="750" y="203"/>
                  </a:lnTo>
                  <a:cubicBezTo>
                    <a:pt x="730" y="187"/>
                    <a:pt x="710" y="169"/>
                    <a:pt x="691" y="153"/>
                  </a:cubicBezTo>
                  <a:lnTo>
                    <a:pt x="634" y="102"/>
                  </a:lnTo>
                  <a:lnTo>
                    <a:pt x="520" y="1"/>
                  </a:lnTo>
                  <a:lnTo>
                    <a:pt x="0" y="584"/>
                  </a:lnTo>
                  <a:lnTo>
                    <a:pt x="121" y="691"/>
                  </a:lnTo>
                  <a:lnTo>
                    <a:pt x="182" y="744"/>
                  </a:lnTo>
                  <a:cubicBezTo>
                    <a:pt x="203" y="762"/>
                    <a:pt x="223" y="781"/>
                    <a:pt x="244" y="797"/>
                  </a:cubicBezTo>
                  <a:lnTo>
                    <a:pt x="494" y="1005"/>
                  </a:lnTo>
                  <a:lnTo>
                    <a:pt x="556" y="1057"/>
                  </a:lnTo>
                  <a:cubicBezTo>
                    <a:pt x="577" y="1073"/>
                    <a:pt x="599" y="1090"/>
                    <a:pt x="620" y="1106"/>
                  </a:cubicBezTo>
                  <a:lnTo>
                    <a:pt x="747" y="1205"/>
                  </a:lnTo>
                  <a:cubicBezTo>
                    <a:pt x="832" y="1270"/>
                    <a:pt x="916" y="1337"/>
                    <a:pt x="1004" y="140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8"/>
            <p:cNvSpPr/>
            <p:nvPr/>
          </p:nvSpPr>
          <p:spPr>
            <a:xfrm>
              <a:off x="5609825" y="3442250"/>
              <a:ext cx="37050" cy="32775"/>
            </a:xfrm>
            <a:custGeom>
              <a:avLst/>
              <a:gdLst/>
              <a:ahLst/>
              <a:cxnLst/>
              <a:rect l="l" t="t" r="r" b="b"/>
              <a:pathLst>
                <a:path w="1482" h="1311" extrusionOk="0">
                  <a:moveTo>
                    <a:pt x="1113" y="1310"/>
                  </a:moveTo>
                  <a:lnTo>
                    <a:pt x="1482" y="622"/>
                  </a:lnTo>
                  <a:lnTo>
                    <a:pt x="1346" y="549"/>
                  </a:lnTo>
                  <a:cubicBezTo>
                    <a:pt x="1325" y="537"/>
                    <a:pt x="1301" y="526"/>
                    <a:pt x="1279" y="512"/>
                  </a:cubicBezTo>
                  <a:lnTo>
                    <a:pt x="1212" y="475"/>
                  </a:lnTo>
                  <a:lnTo>
                    <a:pt x="946" y="323"/>
                  </a:lnTo>
                  <a:cubicBezTo>
                    <a:pt x="857" y="271"/>
                    <a:pt x="770" y="216"/>
                    <a:pt x="682" y="164"/>
                  </a:cubicBezTo>
                  <a:cubicBezTo>
                    <a:pt x="638" y="137"/>
                    <a:pt x="594" y="112"/>
                    <a:pt x="551" y="82"/>
                  </a:cubicBezTo>
                  <a:lnTo>
                    <a:pt x="422" y="0"/>
                  </a:lnTo>
                  <a:lnTo>
                    <a:pt x="0" y="657"/>
                  </a:lnTo>
                  <a:lnTo>
                    <a:pt x="135" y="745"/>
                  </a:lnTo>
                  <a:cubicBezTo>
                    <a:pt x="181" y="773"/>
                    <a:pt x="228" y="800"/>
                    <a:pt x="274" y="829"/>
                  </a:cubicBezTo>
                  <a:cubicBezTo>
                    <a:pt x="367" y="885"/>
                    <a:pt x="457" y="940"/>
                    <a:pt x="551" y="996"/>
                  </a:cubicBezTo>
                  <a:lnTo>
                    <a:pt x="832" y="1155"/>
                  </a:lnTo>
                  <a:lnTo>
                    <a:pt x="903" y="1195"/>
                  </a:lnTo>
                  <a:cubicBezTo>
                    <a:pt x="926" y="1209"/>
                    <a:pt x="950" y="1222"/>
                    <a:pt x="974" y="12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8"/>
            <p:cNvSpPr/>
            <p:nvPr/>
          </p:nvSpPr>
          <p:spPr>
            <a:xfrm>
              <a:off x="5450300" y="3221950"/>
              <a:ext cx="26025" cy="35000"/>
            </a:xfrm>
            <a:custGeom>
              <a:avLst/>
              <a:gdLst/>
              <a:ahLst/>
              <a:cxnLst/>
              <a:rect l="l" t="t" r="r" b="b"/>
              <a:pathLst>
                <a:path w="1041" h="1400" extrusionOk="0">
                  <a:moveTo>
                    <a:pt x="289" y="1400"/>
                  </a:moveTo>
                  <a:lnTo>
                    <a:pt x="1041" y="1187"/>
                  </a:lnTo>
                  <a:lnTo>
                    <a:pt x="1018" y="1115"/>
                  </a:lnTo>
                  <a:lnTo>
                    <a:pt x="999" y="1041"/>
                  </a:lnTo>
                  <a:lnTo>
                    <a:pt x="961" y="894"/>
                  </a:lnTo>
                  <a:lnTo>
                    <a:pt x="923" y="746"/>
                  </a:lnTo>
                  <a:cubicBezTo>
                    <a:pt x="917" y="722"/>
                    <a:pt x="912" y="697"/>
                    <a:pt x="906" y="672"/>
                  </a:cubicBezTo>
                  <a:lnTo>
                    <a:pt x="890" y="598"/>
                  </a:lnTo>
                  <a:cubicBezTo>
                    <a:pt x="867" y="499"/>
                    <a:pt x="845" y="400"/>
                    <a:pt x="824" y="300"/>
                  </a:cubicBezTo>
                  <a:lnTo>
                    <a:pt x="770" y="0"/>
                  </a:lnTo>
                  <a:lnTo>
                    <a:pt x="1" y="134"/>
                  </a:lnTo>
                  <a:lnTo>
                    <a:pt x="59" y="453"/>
                  </a:lnTo>
                  <a:cubicBezTo>
                    <a:pt x="81" y="561"/>
                    <a:pt x="106" y="666"/>
                    <a:pt x="128" y="771"/>
                  </a:cubicBezTo>
                  <a:lnTo>
                    <a:pt x="145" y="850"/>
                  </a:lnTo>
                  <a:cubicBezTo>
                    <a:pt x="152" y="876"/>
                    <a:pt x="157" y="904"/>
                    <a:pt x="163" y="930"/>
                  </a:cubicBezTo>
                  <a:lnTo>
                    <a:pt x="204" y="1087"/>
                  </a:lnTo>
                  <a:lnTo>
                    <a:pt x="244" y="1245"/>
                  </a:lnTo>
                  <a:lnTo>
                    <a:pt x="265" y="132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8"/>
            <p:cNvSpPr/>
            <p:nvPr/>
          </p:nvSpPr>
          <p:spPr>
            <a:xfrm>
              <a:off x="5465525" y="3274625"/>
              <a:ext cx="30350" cy="36625"/>
            </a:xfrm>
            <a:custGeom>
              <a:avLst/>
              <a:gdLst/>
              <a:ahLst/>
              <a:cxnLst/>
              <a:rect l="l" t="t" r="r" b="b"/>
              <a:pathLst>
                <a:path w="1214" h="1465" extrusionOk="0">
                  <a:moveTo>
                    <a:pt x="511" y="1465"/>
                  </a:moveTo>
                  <a:lnTo>
                    <a:pt x="1214" y="1123"/>
                  </a:lnTo>
                  <a:cubicBezTo>
                    <a:pt x="1121" y="941"/>
                    <a:pt x="1043" y="754"/>
                    <a:pt x="959" y="568"/>
                  </a:cubicBezTo>
                  <a:lnTo>
                    <a:pt x="843" y="285"/>
                  </a:lnTo>
                  <a:lnTo>
                    <a:pt x="814" y="215"/>
                  </a:lnTo>
                  <a:cubicBezTo>
                    <a:pt x="809" y="204"/>
                    <a:pt x="803" y="191"/>
                    <a:pt x="799" y="180"/>
                  </a:cubicBezTo>
                  <a:lnTo>
                    <a:pt x="787" y="144"/>
                  </a:lnTo>
                  <a:lnTo>
                    <a:pt x="733" y="1"/>
                  </a:lnTo>
                  <a:lnTo>
                    <a:pt x="1" y="273"/>
                  </a:lnTo>
                  <a:lnTo>
                    <a:pt x="56" y="425"/>
                  </a:lnTo>
                  <a:lnTo>
                    <a:pt x="70" y="462"/>
                  </a:lnTo>
                  <a:cubicBezTo>
                    <a:pt x="76" y="476"/>
                    <a:pt x="81" y="487"/>
                    <a:pt x="86" y="501"/>
                  </a:cubicBezTo>
                  <a:lnTo>
                    <a:pt x="117" y="576"/>
                  </a:lnTo>
                  <a:lnTo>
                    <a:pt x="240" y="877"/>
                  </a:lnTo>
                  <a:cubicBezTo>
                    <a:pt x="330" y="1072"/>
                    <a:pt x="413" y="1272"/>
                    <a:pt x="511" y="146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8"/>
            <p:cNvSpPr/>
            <p:nvPr/>
          </p:nvSpPr>
          <p:spPr>
            <a:xfrm>
              <a:off x="5490250" y="3324050"/>
              <a:ext cx="33400" cy="37050"/>
            </a:xfrm>
            <a:custGeom>
              <a:avLst/>
              <a:gdLst/>
              <a:ahLst/>
              <a:cxnLst/>
              <a:rect l="l" t="t" r="r" b="b"/>
              <a:pathLst>
                <a:path w="1336" h="1482" extrusionOk="0">
                  <a:moveTo>
                    <a:pt x="698" y="1482"/>
                  </a:moveTo>
                  <a:lnTo>
                    <a:pt x="1336" y="1032"/>
                  </a:lnTo>
                  <a:lnTo>
                    <a:pt x="1162" y="780"/>
                  </a:lnTo>
                  <a:lnTo>
                    <a:pt x="995" y="524"/>
                  </a:lnTo>
                  <a:cubicBezTo>
                    <a:pt x="938" y="439"/>
                    <a:pt x="886" y="351"/>
                    <a:pt x="834" y="263"/>
                  </a:cubicBezTo>
                  <a:lnTo>
                    <a:pt x="755" y="132"/>
                  </a:lnTo>
                  <a:cubicBezTo>
                    <a:pt x="741" y="109"/>
                    <a:pt x="727" y="90"/>
                    <a:pt x="715" y="67"/>
                  </a:cubicBezTo>
                  <a:lnTo>
                    <a:pt x="678" y="0"/>
                  </a:lnTo>
                  <a:lnTo>
                    <a:pt x="1" y="391"/>
                  </a:lnTo>
                  <a:lnTo>
                    <a:pt x="41" y="461"/>
                  </a:lnTo>
                  <a:cubicBezTo>
                    <a:pt x="54" y="484"/>
                    <a:pt x="69" y="508"/>
                    <a:pt x="83" y="530"/>
                  </a:cubicBezTo>
                  <a:lnTo>
                    <a:pt x="167" y="669"/>
                  </a:lnTo>
                  <a:cubicBezTo>
                    <a:pt x="224" y="760"/>
                    <a:pt x="278" y="853"/>
                    <a:pt x="339" y="942"/>
                  </a:cubicBezTo>
                  <a:lnTo>
                    <a:pt x="516" y="121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8"/>
            <p:cNvSpPr/>
            <p:nvPr/>
          </p:nvSpPr>
          <p:spPr>
            <a:xfrm>
              <a:off x="5465000" y="3056050"/>
              <a:ext cx="32475" cy="36850"/>
            </a:xfrm>
            <a:custGeom>
              <a:avLst/>
              <a:gdLst/>
              <a:ahLst/>
              <a:cxnLst/>
              <a:rect l="l" t="t" r="r" b="b"/>
              <a:pathLst>
                <a:path w="1299" h="1474" extrusionOk="0">
                  <a:moveTo>
                    <a:pt x="1" y="1143"/>
                  </a:moveTo>
                  <a:lnTo>
                    <a:pt x="708" y="1473"/>
                  </a:lnTo>
                  <a:cubicBezTo>
                    <a:pt x="874" y="1115"/>
                    <a:pt x="1072" y="771"/>
                    <a:pt x="1298" y="452"/>
                  </a:cubicBezTo>
                  <a:lnTo>
                    <a:pt x="661" y="1"/>
                  </a:lnTo>
                  <a:cubicBezTo>
                    <a:pt x="407" y="362"/>
                    <a:pt x="187" y="744"/>
                    <a:pt x="1"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8"/>
            <p:cNvSpPr/>
            <p:nvPr/>
          </p:nvSpPr>
          <p:spPr>
            <a:xfrm>
              <a:off x="5448250" y="3108950"/>
              <a:ext cx="25925" cy="34775"/>
            </a:xfrm>
            <a:custGeom>
              <a:avLst/>
              <a:gdLst/>
              <a:ahLst/>
              <a:cxnLst/>
              <a:rect l="l" t="t" r="r" b="b"/>
              <a:pathLst>
                <a:path w="1037" h="1391" extrusionOk="0">
                  <a:moveTo>
                    <a:pt x="0" y="1283"/>
                  </a:moveTo>
                  <a:lnTo>
                    <a:pt x="774" y="1391"/>
                  </a:lnTo>
                  <a:cubicBezTo>
                    <a:pt x="786" y="1293"/>
                    <a:pt x="803" y="1197"/>
                    <a:pt x="821" y="1099"/>
                  </a:cubicBezTo>
                  <a:cubicBezTo>
                    <a:pt x="839" y="1002"/>
                    <a:pt x="858" y="905"/>
                    <a:pt x="880" y="809"/>
                  </a:cubicBezTo>
                  <a:cubicBezTo>
                    <a:pt x="925" y="616"/>
                    <a:pt x="977" y="424"/>
                    <a:pt x="1036" y="236"/>
                  </a:cubicBezTo>
                  <a:lnTo>
                    <a:pt x="292" y="1"/>
                  </a:lnTo>
                  <a:cubicBezTo>
                    <a:pt x="225" y="210"/>
                    <a:pt x="168" y="422"/>
                    <a:pt x="119" y="636"/>
                  </a:cubicBezTo>
                  <a:cubicBezTo>
                    <a:pt x="94" y="742"/>
                    <a:pt x="72" y="850"/>
                    <a:pt x="52" y="958"/>
                  </a:cubicBezTo>
                  <a:cubicBezTo>
                    <a:pt x="33" y="1067"/>
                    <a:pt x="15" y="1174"/>
                    <a:pt x="0" y="12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8"/>
            <p:cNvSpPr/>
            <p:nvPr/>
          </p:nvSpPr>
          <p:spPr>
            <a:xfrm>
              <a:off x="5446025" y="3166775"/>
              <a:ext cx="20475" cy="32500"/>
            </a:xfrm>
            <a:custGeom>
              <a:avLst/>
              <a:gdLst/>
              <a:ahLst/>
              <a:cxnLst/>
              <a:rect l="l" t="t" r="r" b="b"/>
              <a:pathLst>
                <a:path w="819" h="1300" extrusionOk="0">
                  <a:moveTo>
                    <a:pt x="40" y="1300"/>
                  </a:moveTo>
                  <a:lnTo>
                    <a:pt x="818" y="1235"/>
                  </a:lnTo>
                  <a:lnTo>
                    <a:pt x="797" y="932"/>
                  </a:lnTo>
                  <a:cubicBezTo>
                    <a:pt x="794" y="907"/>
                    <a:pt x="794" y="881"/>
                    <a:pt x="793" y="857"/>
                  </a:cubicBezTo>
                  <a:lnTo>
                    <a:pt x="791" y="781"/>
                  </a:lnTo>
                  <a:lnTo>
                    <a:pt x="786" y="630"/>
                  </a:lnTo>
                  <a:cubicBezTo>
                    <a:pt x="784" y="579"/>
                    <a:pt x="782" y="529"/>
                    <a:pt x="782" y="479"/>
                  </a:cubicBezTo>
                  <a:lnTo>
                    <a:pt x="783" y="328"/>
                  </a:lnTo>
                  <a:lnTo>
                    <a:pt x="785" y="177"/>
                  </a:lnTo>
                  <a:lnTo>
                    <a:pt x="785" y="102"/>
                  </a:lnTo>
                  <a:cubicBezTo>
                    <a:pt x="785" y="77"/>
                    <a:pt x="787" y="51"/>
                    <a:pt x="787" y="26"/>
                  </a:cubicBezTo>
                  <a:lnTo>
                    <a:pt x="6" y="0"/>
                  </a:lnTo>
                  <a:cubicBezTo>
                    <a:pt x="5" y="27"/>
                    <a:pt x="4" y="55"/>
                    <a:pt x="4" y="82"/>
                  </a:cubicBezTo>
                  <a:lnTo>
                    <a:pt x="4" y="165"/>
                  </a:lnTo>
                  <a:lnTo>
                    <a:pt x="2" y="327"/>
                  </a:lnTo>
                  <a:lnTo>
                    <a:pt x="1" y="489"/>
                  </a:lnTo>
                  <a:cubicBezTo>
                    <a:pt x="1" y="545"/>
                    <a:pt x="4" y="598"/>
                    <a:pt x="5" y="652"/>
                  </a:cubicBezTo>
                  <a:lnTo>
                    <a:pt x="10" y="815"/>
                  </a:lnTo>
                  <a:lnTo>
                    <a:pt x="12" y="897"/>
                  </a:lnTo>
                  <a:cubicBezTo>
                    <a:pt x="14" y="925"/>
                    <a:pt x="14" y="952"/>
                    <a:pt x="16" y="97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8"/>
            <p:cNvSpPr/>
            <p:nvPr/>
          </p:nvSpPr>
          <p:spPr>
            <a:xfrm>
              <a:off x="5603025" y="3010225"/>
              <a:ext cx="35475" cy="33700"/>
            </a:xfrm>
            <a:custGeom>
              <a:avLst/>
              <a:gdLst/>
              <a:ahLst/>
              <a:cxnLst/>
              <a:rect l="l" t="t" r="r" b="b"/>
              <a:pathLst>
                <a:path w="1419" h="1348" extrusionOk="0">
                  <a:moveTo>
                    <a:pt x="285" y="0"/>
                  </a:moveTo>
                  <a:lnTo>
                    <a:pt x="0" y="743"/>
                  </a:lnTo>
                  <a:cubicBezTo>
                    <a:pt x="339" y="891"/>
                    <a:pt x="649" y="1099"/>
                    <a:pt x="922" y="1348"/>
                  </a:cubicBezTo>
                  <a:lnTo>
                    <a:pt x="1418" y="740"/>
                  </a:lnTo>
                  <a:cubicBezTo>
                    <a:pt x="1082" y="437"/>
                    <a:pt x="701" y="181"/>
                    <a:pt x="2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8"/>
            <p:cNvSpPr/>
            <p:nvPr/>
          </p:nvSpPr>
          <p:spPr>
            <a:xfrm>
              <a:off x="5550525" y="3002400"/>
              <a:ext cx="33750" cy="22250"/>
            </a:xfrm>
            <a:custGeom>
              <a:avLst/>
              <a:gdLst/>
              <a:ahLst/>
              <a:cxnLst/>
              <a:rect l="l" t="t" r="r" b="b"/>
              <a:pathLst>
                <a:path w="1350" h="890" extrusionOk="0">
                  <a:moveTo>
                    <a:pt x="0" y="109"/>
                  </a:moveTo>
                  <a:lnTo>
                    <a:pt x="159" y="889"/>
                  </a:lnTo>
                  <a:cubicBezTo>
                    <a:pt x="339" y="844"/>
                    <a:pt x="521" y="816"/>
                    <a:pt x="705" y="806"/>
                  </a:cubicBezTo>
                  <a:lnTo>
                    <a:pt x="775" y="802"/>
                  </a:lnTo>
                  <a:lnTo>
                    <a:pt x="844" y="801"/>
                  </a:lnTo>
                  <a:lnTo>
                    <a:pt x="879" y="800"/>
                  </a:lnTo>
                  <a:lnTo>
                    <a:pt x="913" y="800"/>
                  </a:lnTo>
                  <a:lnTo>
                    <a:pt x="983" y="801"/>
                  </a:lnTo>
                  <a:cubicBezTo>
                    <a:pt x="1006" y="801"/>
                    <a:pt x="1028" y="803"/>
                    <a:pt x="1052" y="805"/>
                  </a:cubicBezTo>
                  <a:cubicBezTo>
                    <a:pt x="1075" y="806"/>
                    <a:pt x="1098" y="806"/>
                    <a:pt x="1121" y="808"/>
                  </a:cubicBezTo>
                  <a:cubicBezTo>
                    <a:pt x="1166" y="812"/>
                    <a:pt x="1213" y="816"/>
                    <a:pt x="1259" y="822"/>
                  </a:cubicBezTo>
                  <a:lnTo>
                    <a:pt x="1350" y="30"/>
                  </a:lnTo>
                  <a:cubicBezTo>
                    <a:pt x="1293" y="22"/>
                    <a:pt x="1237" y="19"/>
                    <a:pt x="1181" y="13"/>
                  </a:cubicBezTo>
                  <a:cubicBezTo>
                    <a:pt x="1152" y="10"/>
                    <a:pt x="1125" y="9"/>
                    <a:pt x="1096" y="8"/>
                  </a:cubicBezTo>
                  <a:cubicBezTo>
                    <a:pt x="1067" y="6"/>
                    <a:pt x="1040" y="4"/>
                    <a:pt x="1011" y="4"/>
                  </a:cubicBezTo>
                  <a:lnTo>
                    <a:pt x="927" y="3"/>
                  </a:lnTo>
                  <a:lnTo>
                    <a:pt x="884" y="1"/>
                  </a:lnTo>
                  <a:lnTo>
                    <a:pt x="841" y="3"/>
                  </a:lnTo>
                  <a:lnTo>
                    <a:pt x="756" y="4"/>
                  </a:lnTo>
                  <a:cubicBezTo>
                    <a:pt x="728" y="5"/>
                    <a:pt x="700" y="6"/>
                    <a:pt x="672" y="8"/>
                  </a:cubicBezTo>
                  <a:cubicBezTo>
                    <a:pt x="445" y="20"/>
                    <a:pt x="220" y="54"/>
                    <a:pt x="0" y="10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8"/>
            <p:cNvSpPr/>
            <p:nvPr/>
          </p:nvSpPr>
          <p:spPr>
            <a:xfrm>
              <a:off x="5498775" y="3014925"/>
              <a:ext cx="35600" cy="34575"/>
            </a:xfrm>
            <a:custGeom>
              <a:avLst/>
              <a:gdLst/>
              <a:ahLst/>
              <a:cxnLst/>
              <a:rect l="l" t="t" r="r" b="b"/>
              <a:pathLst>
                <a:path w="1424" h="1383" extrusionOk="0">
                  <a:moveTo>
                    <a:pt x="0" y="825"/>
                  </a:moveTo>
                  <a:lnTo>
                    <a:pt x="547" y="1382"/>
                  </a:lnTo>
                  <a:cubicBezTo>
                    <a:pt x="677" y="1252"/>
                    <a:pt x="817" y="1129"/>
                    <a:pt x="962" y="1016"/>
                  </a:cubicBezTo>
                  <a:cubicBezTo>
                    <a:pt x="1108" y="903"/>
                    <a:pt x="1262" y="801"/>
                    <a:pt x="1424" y="711"/>
                  </a:cubicBezTo>
                  <a:lnTo>
                    <a:pt x="1078" y="1"/>
                  </a:lnTo>
                  <a:cubicBezTo>
                    <a:pt x="880" y="112"/>
                    <a:pt x="692" y="238"/>
                    <a:pt x="511" y="376"/>
                  </a:cubicBezTo>
                  <a:cubicBezTo>
                    <a:pt x="332" y="515"/>
                    <a:pt x="161" y="665"/>
                    <a:pt x="0" y="82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8"/>
            <p:cNvSpPr/>
            <p:nvPr/>
          </p:nvSpPr>
          <p:spPr>
            <a:xfrm>
              <a:off x="5666475" y="3160225"/>
              <a:ext cx="22475" cy="33125"/>
            </a:xfrm>
            <a:custGeom>
              <a:avLst/>
              <a:gdLst/>
              <a:ahLst/>
              <a:cxnLst/>
              <a:rect l="l" t="t" r="r" b="b"/>
              <a:pathLst>
                <a:path w="899" h="1325" extrusionOk="0">
                  <a:moveTo>
                    <a:pt x="898" y="21"/>
                  </a:moveTo>
                  <a:lnTo>
                    <a:pt x="117" y="1"/>
                  </a:lnTo>
                  <a:cubicBezTo>
                    <a:pt x="109" y="401"/>
                    <a:pt x="68" y="798"/>
                    <a:pt x="1" y="1193"/>
                  </a:cubicBezTo>
                  <a:lnTo>
                    <a:pt x="770" y="1324"/>
                  </a:lnTo>
                  <a:cubicBezTo>
                    <a:pt x="845" y="893"/>
                    <a:pt x="890" y="457"/>
                    <a:pt x="898" y="2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8"/>
            <p:cNvSpPr/>
            <p:nvPr/>
          </p:nvSpPr>
          <p:spPr>
            <a:xfrm>
              <a:off x="5663350" y="3102225"/>
              <a:ext cx="24825" cy="34275"/>
            </a:xfrm>
            <a:custGeom>
              <a:avLst/>
              <a:gdLst/>
              <a:ahLst/>
              <a:cxnLst/>
              <a:rect l="l" t="t" r="r" b="b"/>
              <a:pathLst>
                <a:path w="993" h="1371" extrusionOk="0">
                  <a:moveTo>
                    <a:pt x="753" y="1"/>
                  </a:moveTo>
                  <a:lnTo>
                    <a:pt x="1" y="213"/>
                  </a:lnTo>
                  <a:cubicBezTo>
                    <a:pt x="54" y="402"/>
                    <a:pt x="99" y="593"/>
                    <a:pt x="135" y="787"/>
                  </a:cubicBezTo>
                  <a:cubicBezTo>
                    <a:pt x="153" y="884"/>
                    <a:pt x="169" y="980"/>
                    <a:pt x="182" y="1078"/>
                  </a:cubicBezTo>
                  <a:cubicBezTo>
                    <a:pt x="188" y="1125"/>
                    <a:pt x="193" y="1175"/>
                    <a:pt x="200" y="1223"/>
                  </a:cubicBezTo>
                  <a:cubicBezTo>
                    <a:pt x="205" y="1271"/>
                    <a:pt x="210" y="1319"/>
                    <a:pt x="214" y="1370"/>
                  </a:cubicBezTo>
                  <a:lnTo>
                    <a:pt x="992" y="1301"/>
                  </a:lnTo>
                  <a:cubicBezTo>
                    <a:pt x="989" y="1246"/>
                    <a:pt x="982" y="1192"/>
                    <a:pt x="976" y="1137"/>
                  </a:cubicBezTo>
                  <a:cubicBezTo>
                    <a:pt x="970" y="1083"/>
                    <a:pt x="964" y="1029"/>
                    <a:pt x="956" y="973"/>
                  </a:cubicBezTo>
                  <a:cubicBezTo>
                    <a:pt x="941" y="864"/>
                    <a:pt x="923" y="755"/>
                    <a:pt x="904" y="646"/>
                  </a:cubicBezTo>
                  <a:cubicBezTo>
                    <a:pt x="862" y="428"/>
                    <a:pt x="813" y="213"/>
                    <a:pt x="7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8"/>
            <p:cNvSpPr/>
            <p:nvPr/>
          </p:nvSpPr>
          <p:spPr>
            <a:xfrm>
              <a:off x="5640975" y="3049050"/>
              <a:ext cx="32350" cy="36700"/>
            </a:xfrm>
            <a:custGeom>
              <a:avLst/>
              <a:gdLst/>
              <a:ahLst/>
              <a:cxnLst/>
              <a:rect l="l" t="t" r="r" b="b"/>
              <a:pathLst>
                <a:path w="1294" h="1468" extrusionOk="0">
                  <a:moveTo>
                    <a:pt x="631" y="1"/>
                  </a:moveTo>
                  <a:lnTo>
                    <a:pt x="0" y="460"/>
                  </a:lnTo>
                  <a:cubicBezTo>
                    <a:pt x="226" y="770"/>
                    <a:pt x="421" y="1112"/>
                    <a:pt x="580" y="1468"/>
                  </a:cubicBezTo>
                  <a:lnTo>
                    <a:pt x="1294" y="1149"/>
                  </a:lnTo>
                  <a:cubicBezTo>
                    <a:pt x="1113" y="747"/>
                    <a:pt x="893" y="361"/>
                    <a:pt x="6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8"/>
            <p:cNvSpPr/>
            <p:nvPr/>
          </p:nvSpPr>
          <p:spPr>
            <a:xfrm>
              <a:off x="5588625" y="3308100"/>
              <a:ext cx="35750" cy="36375"/>
            </a:xfrm>
            <a:custGeom>
              <a:avLst/>
              <a:gdLst/>
              <a:ahLst/>
              <a:cxnLst/>
              <a:rect l="l" t="t" r="r" b="b"/>
              <a:pathLst>
                <a:path w="1430" h="1455" extrusionOk="0">
                  <a:moveTo>
                    <a:pt x="1429" y="503"/>
                  </a:moveTo>
                  <a:lnTo>
                    <a:pt x="831" y="1"/>
                  </a:lnTo>
                  <a:cubicBezTo>
                    <a:pt x="570" y="313"/>
                    <a:pt x="292" y="611"/>
                    <a:pt x="1" y="896"/>
                  </a:cubicBezTo>
                  <a:lnTo>
                    <a:pt x="547" y="1454"/>
                  </a:lnTo>
                  <a:cubicBezTo>
                    <a:pt x="856" y="1152"/>
                    <a:pt x="1152" y="835"/>
                    <a:pt x="1429" y="50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8"/>
            <p:cNvSpPr/>
            <p:nvPr/>
          </p:nvSpPr>
          <p:spPr>
            <a:xfrm>
              <a:off x="5624200" y="3263325"/>
              <a:ext cx="33300" cy="37025"/>
            </a:xfrm>
            <a:custGeom>
              <a:avLst/>
              <a:gdLst/>
              <a:ahLst/>
              <a:cxnLst/>
              <a:rect l="l" t="t" r="r" b="b"/>
              <a:pathLst>
                <a:path w="1332" h="1481" extrusionOk="0">
                  <a:moveTo>
                    <a:pt x="1332" y="379"/>
                  </a:moveTo>
                  <a:lnTo>
                    <a:pt x="647" y="1"/>
                  </a:lnTo>
                  <a:cubicBezTo>
                    <a:pt x="453" y="355"/>
                    <a:pt x="236" y="699"/>
                    <a:pt x="1" y="1030"/>
                  </a:cubicBezTo>
                  <a:lnTo>
                    <a:pt x="637" y="1481"/>
                  </a:lnTo>
                  <a:cubicBezTo>
                    <a:pt x="889" y="1127"/>
                    <a:pt x="1120" y="758"/>
                    <a:pt x="1332" y="37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8"/>
            <p:cNvSpPr/>
            <p:nvPr/>
          </p:nvSpPr>
          <p:spPr>
            <a:xfrm>
              <a:off x="5650900" y="3213625"/>
              <a:ext cx="29025" cy="36125"/>
            </a:xfrm>
            <a:custGeom>
              <a:avLst/>
              <a:gdLst/>
              <a:ahLst/>
              <a:cxnLst/>
              <a:rect l="l" t="t" r="r" b="b"/>
              <a:pathLst>
                <a:path w="1161" h="1445" extrusionOk="0">
                  <a:moveTo>
                    <a:pt x="1160" y="217"/>
                  </a:moveTo>
                  <a:lnTo>
                    <a:pt x="409" y="0"/>
                  </a:lnTo>
                  <a:cubicBezTo>
                    <a:pt x="297" y="386"/>
                    <a:pt x="160" y="765"/>
                    <a:pt x="0" y="1134"/>
                  </a:cubicBezTo>
                  <a:lnTo>
                    <a:pt x="716" y="1444"/>
                  </a:lnTo>
                  <a:cubicBezTo>
                    <a:pt x="890" y="1046"/>
                    <a:pt x="1039" y="635"/>
                    <a:pt x="1160" y="2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8"/>
            <p:cNvSpPr/>
            <p:nvPr/>
          </p:nvSpPr>
          <p:spPr>
            <a:xfrm>
              <a:off x="5448125" y="3404300"/>
              <a:ext cx="36350" cy="29300"/>
            </a:xfrm>
            <a:custGeom>
              <a:avLst/>
              <a:gdLst/>
              <a:ahLst/>
              <a:cxnLst/>
              <a:rect l="l" t="t" r="r" b="b"/>
              <a:pathLst>
                <a:path w="1454" h="1172" extrusionOk="0">
                  <a:moveTo>
                    <a:pt x="1454" y="720"/>
                  </a:moveTo>
                  <a:lnTo>
                    <a:pt x="1151" y="0"/>
                  </a:lnTo>
                  <a:cubicBezTo>
                    <a:pt x="774" y="159"/>
                    <a:pt x="390" y="302"/>
                    <a:pt x="0" y="428"/>
                  </a:cubicBezTo>
                  <a:lnTo>
                    <a:pt x="241" y="1171"/>
                  </a:lnTo>
                  <a:cubicBezTo>
                    <a:pt x="651" y="1039"/>
                    <a:pt x="1056" y="888"/>
                    <a:pt x="1454" y="72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8"/>
            <p:cNvSpPr/>
            <p:nvPr/>
          </p:nvSpPr>
          <p:spPr>
            <a:xfrm>
              <a:off x="5499000" y="3379175"/>
              <a:ext cx="37100" cy="32350"/>
            </a:xfrm>
            <a:custGeom>
              <a:avLst/>
              <a:gdLst/>
              <a:ahLst/>
              <a:cxnLst/>
              <a:rect l="l" t="t" r="r" b="b"/>
              <a:pathLst>
                <a:path w="1484" h="1294" extrusionOk="0">
                  <a:moveTo>
                    <a:pt x="1483" y="667"/>
                  </a:moveTo>
                  <a:lnTo>
                    <a:pt x="1076" y="0"/>
                  </a:lnTo>
                  <a:cubicBezTo>
                    <a:pt x="727" y="214"/>
                    <a:pt x="368" y="413"/>
                    <a:pt x="1" y="596"/>
                  </a:cubicBezTo>
                  <a:lnTo>
                    <a:pt x="351" y="1294"/>
                  </a:lnTo>
                  <a:cubicBezTo>
                    <a:pt x="738" y="1102"/>
                    <a:pt x="1115" y="894"/>
                    <a:pt x="1483" y="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8"/>
            <p:cNvSpPr/>
            <p:nvPr/>
          </p:nvSpPr>
          <p:spPr>
            <a:xfrm>
              <a:off x="5546125" y="3347150"/>
              <a:ext cx="36875" cy="34725"/>
            </a:xfrm>
            <a:custGeom>
              <a:avLst/>
              <a:gdLst/>
              <a:ahLst/>
              <a:cxnLst/>
              <a:rect l="l" t="t" r="r" b="b"/>
              <a:pathLst>
                <a:path w="1475" h="1389" extrusionOk="0">
                  <a:moveTo>
                    <a:pt x="1475" y="597"/>
                  </a:moveTo>
                  <a:lnTo>
                    <a:pt x="971" y="1"/>
                  </a:lnTo>
                  <a:cubicBezTo>
                    <a:pt x="658" y="265"/>
                    <a:pt x="335" y="515"/>
                    <a:pt x="0" y="750"/>
                  </a:cubicBezTo>
                  <a:lnTo>
                    <a:pt x="450" y="1389"/>
                  </a:lnTo>
                  <a:cubicBezTo>
                    <a:pt x="802" y="1140"/>
                    <a:pt x="1145" y="875"/>
                    <a:pt x="1475" y="59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8"/>
            <p:cNvSpPr/>
            <p:nvPr/>
          </p:nvSpPr>
          <p:spPr>
            <a:xfrm>
              <a:off x="5282250" y="3432150"/>
              <a:ext cx="32325" cy="20675"/>
            </a:xfrm>
            <a:custGeom>
              <a:avLst/>
              <a:gdLst/>
              <a:ahLst/>
              <a:cxnLst/>
              <a:rect l="l" t="t" r="r" b="b"/>
              <a:pathLst>
                <a:path w="1293" h="827" extrusionOk="0">
                  <a:moveTo>
                    <a:pt x="1286" y="827"/>
                  </a:moveTo>
                  <a:lnTo>
                    <a:pt x="1293" y="46"/>
                  </a:lnTo>
                  <a:cubicBezTo>
                    <a:pt x="1189" y="44"/>
                    <a:pt x="1086" y="44"/>
                    <a:pt x="981" y="42"/>
                  </a:cubicBezTo>
                  <a:lnTo>
                    <a:pt x="670" y="31"/>
                  </a:lnTo>
                  <a:cubicBezTo>
                    <a:pt x="464" y="26"/>
                    <a:pt x="257" y="12"/>
                    <a:pt x="50" y="0"/>
                  </a:cubicBezTo>
                  <a:lnTo>
                    <a:pt x="1" y="780"/>
                  </a:lnTo>
                  <a:cubicBezTo>
                    <a:pt x="214" y="792"/>
                    <a:pt x="429" y="807"/>
                    <a:pt x="642" y="811"/>
                  </a:cubicBezTo>
                  <a:lnTo>
                    <a:pt x="964" y="822"/>
                  </a:lnTo>
                  <a:cubicBezTo>
                    <a:pt x="1071" y="825"/>
                    <a:pt x="1179" y="825"/>
                    <a:pt x="1286" y="82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8"/>
            <p:cNvSpPr/>
            <p:nvPr/>
          </p:nvSpPr>
          <p:spPr>
            <a:xfrm>
              <a:off x="5339175" y="3430775"/>
              <a:ext cx="32925" cy="21675"/>
            </a:xfrm>
            <a:custGeom>
              <a:avLst/>
              <a:gdLst/>
              <a:ahLst/>
              <a:cxnLst/>
              <a:rect l="l" t="t" r="r" b="b"/>
              <a:pathLst>
                <a:path w="1317" h="867" extrusionOk="0">
                  <a:moveTo>
                    <a:pt x="1317" y="778"/>
                  </a:moveTo>
                  <a:lnTo>
                    <a:pt x="1238" y="0"/>
                  </a:lnTo>
                  <a:lnTo>
                    <a:pt x="928" y="30"/>
                  </a:lnTo>
                  <a:cubicBezTo>
                    <a:pt x="826" y="40"/>
                    <a:pt x="723" y="45"/>
                    <a:pt x="620" y="52"/>
                  </a:cubicBezTo>
                  <a:lnTo>
                    <a:pt x="465" y="62"/>
                  </a:lnTo>
                  <a:cubicBezTo>
                    <a:pt x="413" y="67"/>
                    <a:pt x="363" y="71"/>
                    <a:pt x="311" y="72"/>
                  </a:cubicBezTo>
                  <a:lnTo>
                    <a:pt x="1" y="85"/>
                  </a:lnTo>
                  <a:lnTo>
                    <a:pt x="31" y="866"/>
                  </a:lnTo>
                  <a:lnTo>
                    <a:pt x="353" y="852"/>
                  </a:lnTo>
                  <a:cubicBezTo>
                    <a:pt x="406" y="851"/>
                    <a:pt x="459" y="845"/>
                    <a:pt x="514" y="841"/>
                  </a:cubicBezTo>
                  <a:lnTo>
                    <a:pt x="673" y="830"/>
                  </a:lnTo>
                  <a:cubicBezTo>
                    <a:pt x="781" y="822"/>
                    <a:pt x="889" y="815"/>
                    <a:pt x="995" y="8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8"/>
            <p:cNvSpPr/>
            <p:nvPr/>
          </p:nvSpPr>
          <p:spPr>
            <a:xfrm>
              <a:off x="5394225" y="3421725"/>
              <a:ext cx="34800" cy="25250"/>
            </a:xfrm>
            <a:custGeom>
              <a:avLst/>
              <a:gdLst/>
              <a:ahLst/>
              <a:cxnLst/>
              <a:rect l="l" t="t" r="r" b="b"/>
              <a:pathLst>
                <a:path w="1392" h="1010" extrusionOk="0">
                  <a:moveTo>
                    <a:pt x="1392" y="760"/>
                  </a:moveTo>
                  <a:lnTo>
                    <a:pt x="1207" y="1"/>
                  </a:lnTo>
                  <a:lnTo>
                    <a:pt x="1132" y="19"/>
                  </a:lnTo>
                  <a:lnTo>
                    <a:pt x="1058" y="36"/>
                  </a:lnTo>
                  <a:lnTo>
                    <a:pt x="908" y="69"/>
                  </a:lnTo>
                  <a:cubicBezTo>
                    <a:pt x="859" y="82"/>
                    <a:pt x="808" y="90"/>
                    <a:pt x="759" y="103"/>
                  </a:cubicBezTo>
                  <a:lnTo>
                    <a:pt x="609" y="134"/>
                  </a:lnTo>
                  <a:lnTo>
                    <a:pt x="458" y="162"/>
                  </a:lnTo>
                  <a:cubicBezTo>
                    <a:pt x="407" y="171"/>
                    <a:pt x="357" y="182"/>
                    <a:pt x="307" y="189"/>
                  </a:cubicBezTo>
                  <a:lnTo>
                    <a:pt x="1" y="238"/>
                  </a:lnTo>
                  <a:lnTo>
                    <a:pt x="121" y="1010"/>
                  </a:lnTo>
                  <a:lnTo>
                    <a:pt x="439" y="959"/>
                  </a:lnTo>
                  <a:cubicBezTo>
                    <a:pt x="493" y="949"/>
                    <a:pt x="546" y="939"/>
                    <a:pt x="599" y="931"/>
                  </a:cubicBezTo>
                  <a:lnTo>
                    <a:pt x="757" y="900"/>
                  </a:lnTo>
                  <a:lnTo>
                    <a:pt x="916" y="868"/>
                  </a:lnTo>
                  <a:cubicBezTo>
                    <a:pt x="969" y="856"/>
                    <a:pt x="1021" y="847"/>
                    <a:pt x="1074" y="834"/>
                  </a:cubicBezTo>
                  <a:lnTo>
                    <a:pt x="1233" y="797"/>
                  </a:lnTo>
                  <a:lnTo>
                    <a:pt x="1312" y="78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8"/>
            <p:cNvSpPr/>
            <p:nvPr/>
          </p:nvSpPr>
          <p:spPr>
            <a:xfrm>
              <a:off x="5112700" y="3402425"/>
              <a:ext cx="35575" cy="26850"/>
            </a:xfrm>
            <a:custGeom>
              <a:avLst/>
              <a:gdLst/>
              <a:ahLst/>
              <a:cxnLst/>
              <a:rect l="l" t="t" r="r" b="b"/>
              <a:pathLst>
                <a:path w="1423" h="1074" extrusionOk="0">
                  <a:moveTo>
                    <a:pt x="1236" y="1074"/>
                  </a:moveTo>
                  <a:lnTo>
                    <a:pt x="1422" y="315"/>
                  </a:lnTo>
                  <a:cubicBezTo>
                    <a:pt x="1015" y="216"/>
                    <a:pt x="610" y="109"/>
                    <a:pt x="205" y="0"/>
                  </a:cubicBezTo>
                  <a:lnTo>
                    <a:pt x="0" y="753"/>
                  </a:lnTo>
                  <a:cubicBezTo>
                    <a:pt x="410" y="865"/>
                    <a:pt x="822" y="973"/>
                    <a:pt x="1236" y="107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8"/>
            <p:cNvSpPr/>
            <p:nvPr/>
          </p:nvSpPr>
          <p:spPr>
            <a:xfrm>
              <a:off x="5168300" y="3415975"/>
              <a:ext cx="34925" cy="25325"/>
            </a:xfrm>
            <a:custGeom>
              <a:avLst/>
              <a:gdLst/>
              <a:ahLst/>
              <a:cxnLst/>
              <a:rect l="l" t="t" r="r" b="b"/>
              <a:pathLst>
                <a:path w="1397" h="1013" extrusionOk="0">
                  <a:moveTo>
                    <a:pt x="1258" y="1013"/>
                  </a:moveTo>
                  <a:lnTo>
                    <a:pt x="1396" y="245"/>
                  </a:lnTo>
                  <a:cubicBezTo>
                    <a:pt x="1191" y="210"/>
                    <a:pt x="987" y="167"/>
                    <a:pt x="781" y="128"/>
                  </a:cubicBezTo>
                  <a:lnTo>
                    <a:pt x="628" y="98"/>
                  </a:lnTo>
                  <a:lnTo>
                    <a:pt x="474" y="65"/>
                  </a:lnTo>
                  <a:lnTo>
                    <a:pt x="167" y="1"/>
                  </a:lnTo>
                  <a:lnTo>
                    <a:pt x="0" y="763"/>
                  </a:lnTo>
                  <a:lnTo>
                    <a:pt x="314" y="829"/>
                  </a:lnTo>
                  <a:lnTo>
                    <a:pt x="470" y="864"/>
                  </a:lnTo>
                  <a:lnTo>
                    <a:pt x="628" y="895"/>
                  </a:lnTo>
                  <a:cubicBezTo>
                    <a:pt x="837" y="935"/>
                    <a:pt x="1047" y="976"/>
                    <a:pt x="1258" y="101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8"/>
            <p:cNvSpPr/>
            <p:nvPr/>
          </p:nvSpPr>
          <p:spPr>
            <a:xfrm>
              <a:off x="5224625" y="3426125"/>
              <a:ext cx="33875" cy="23375"/>
            </a:xfrm>
            <a:custGeom>
              <a:avLst/>
              <a:gdLst/>
              <a:ahLst/>
              <a:cxnLst/>
              <a:rect l="l" t="t" r="r" b="b"/>
              <a:pathLst>
                <a:path w="1355" h="935" extrusionOk="0">
                  <a:moveTo>
                    <a:pt x="1275" y="935"/>
                  </a:moveTo>
                  <a:lnTo>
                    <a:pt x="1355" y="158"/>
                  </a:lnTo>
                  <a:lnTo>
                    <a:pt x="1199" y="142"/>
                  </a:lnTo>
                  <a:lnTo>
                    <a:pt x="1122" y="135"/>
                  </a:lnTo>
                  <a:lnTo>
                    <a:pt x="1044" y="125"/>
                  </a:lnTo>
                  <a:lnTo>
                    <a:pt x="734" y="86"/>
                  </a:lnTo>
                  <a:lnTo>
                    <a:pt x="579" y="67"/>
                  </a:lnTo>
                  <a:lnTo>
                    <a:pt x="426" y="44"/>
                  </a:lnTo>
                  <a:lnTo>
                    <a:pt x="116" y="1"/>
                  </a:lnTo>
                  <a:lnTo>
                    <a:pt x="0" y="773"/>
                  </a:lnTo>
                  <a:lnTo>
                    <a:pt x="318" y="819"/>
                  </a:lnTo>
                  <a:lnTo>
                    <a:pt x="476" y="841"/>
                  </a:lnTo>
                  <a:lnTo>
                    <a:pt x="637" y="861"/>
                  </a:lnTo>
                  <a:lnTo>
                    <a:pt x="954" y="900"/>
                  </a:lnTo>
                  <a:lnTo>
                    <a:pt x="1035" y="910"/>
                  </a:lnTo>
                  <a:lnTo>
                    <a:pt x="1114" y="91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8"/>
            <p:cNvSpPr/>
            <p:nvPr/>
          </p:nvSpPr>
          <p:spPr>
            <a:xfrm>
              <a:off x="4949225" y="3350300"/>
              <a:ext cx="36450" cy="28875"/>
            </a:xfrm>
            <a:custGeom>
              <a:avLst/>
              <a:gdLst/>
              <a:ahLst/>
              <a:cxnLst/>
              <a:rect l="l" t="t" r="r" b="b"/>
              <a:pathLst>
                <a:path w="1458" h="1155" extrusionOk="0">
                  <a:moveTo>
                    <a:pt x="1203" y="1154"/>
                  </a:moveTo>
                  <a:lnTo>
                    <a:pt x="1457" y="416"/>
                  </a:lnTo>
                  <a:lnTo>
                    <a:pt x="257" y="1"/>
                  </a:lnTo>
                  <a:lnTo>
                    <a:pt x="0" y="73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8"/>
            <p:cNvSpPr/>
            <p:nvPr/>
          </p:nvSpPr>
          <p:spPr>
            <a:xfrm>
              <a:off x="5003200" y="3368775"/>
              <a:ext cx="36300" cy="28600"/>
            </a:xfrm>
            <a:custGeom>
              <a:avLst/>
              <a:gdLst/>
              <a:ahLst/>
              <a:cxnLst/>
              <a:rect l="l" t="t" r="r" b="b"/>
              <a:pathLst>
                <a:path w="1452" h="1144" extrusionOk="0">
                  <a:moveTo>
                    <a:pt x="1210" y="1143"/>
                  </a:moveTo>
                  <a:lnTo>
                    <a:pt x="1451" y="400"/>
                  </a:lnTo>
                  <a:cubicBezTo>
                    <a:pt x="1050" y="270"/>
                    <a:pt x="650" y="135"/>
                    <a:pt x="251" y="1"/>
                  </a:cubicBezTo>
                  <a:lnTo>
                    <a:pt x="1" y="740"/>
                  </a:lnTo>
                  <a:cubicBezTo>
                    <a:pt x="403" y="878"/>
                    <a:pt x="805" y="1011"/>
                    <a:pt x="1210" y="114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8"/>
            <p:cNvSpPr/>
            <p:nvPr/>
          </p:nvSpPr>
          <p:spPr>
            <a:xfrm>
              <a:off x="5057350" y="3386325"/>
              <a:ext cx="36025" cy="27900"/>
            </a:xfrm>
            <a:custGeom>
              <a:avLst/>
              <a:gdLst/>
              <a:ahLst/>
              <a:cxnLst/>
              <a:rect l="l" t="t" r="r" b="b"/>
              <a:pathLst>
                <a:path w="1441" h="1116" extrusionOk="0">
                  <a:moveTo>
                    <a:pt x="1221" y="1116"/>
                  </a:moveTo>
                  <a:lnTo>
                    <a:pt x="1441" y="366"/>
                  </a:lnTo>
                  <a:cubicBezTo>
                    <a:pt x="1038" y="250"/>
                    <a:pt x="636" y="126"/>
                    <a:pt x="233" y="1"/>
                  </a:cubicBezTo>
                  <a:lnTo>
                    <a:pt x="1" y="746"/>
                  </a:lnTo>
                  <a:cubicBezTo>
                    <a:pt x="407" y="873"/>
                    <a:pt x="813" y="998"/>
                    <a:pt x="1221" y="11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8"/>
            <p:cNvSpPr/>
            <p:nvPr/>
          </p:nvSpPr>
          <p:spPr>
            <a:xfrm>
              <a:off x="4786525" y="3298475"/>
              <a:ext cx="35925" cy="27325"/>
            </a:xfrm>
            <a:custGeom>
              <a:avLst/>
              <a:gdLst/>
              <a:ahLst/>
              <a:cxnLst/>
              <a:rect l="l" t="t" r="r" b="b"/>
              <a:pathLst>
                <a:path w="1437" h="1093" extrusionOk="0">
                  <a:moveTo>
                    <a:pt x="1219" y="1093"/>
                  </a:moveTo>
                  <a:lnTo>
                    <a:pt x="1437" y="343"/>
                  </a:lnTo>
                  <a:cubicBezTo>
                    <a:pt x="1026" y="223"/>
                    <a:pt x="614" y="110"/>
                    <a:pt x="200" y="1"/>
                  </a:cubicBezTo>
                  <a:lnTo>
                    <a:pt x="1" y="755"/>
                  </a:lnTo>
                  <a:cubicBezTo>
                    <a:pt x="407" y="862"/>
                    <a:pt x="814" y="974"/>
                    <a:pt x="1219" y="10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8"/>
            <p:cNvSpPr/>
            <p:nvPr/>
          </p:nvSpPr>
          <p:spPr>
            <a:xfrm>
              <a:off x="4841075" y="3314225"/>
              <a:ext cx="36225" cy="28250"/>
            </a:xfrm>
            <a:custGeom>
              <a:avLst/>
              <a:gdLst/>
              <a:ahLst/>
              <a:cxnLst/>
              <a:rect l="l" t="t" r="r" b="b"/>
              <a:pathLst>
                <a:path w="1449" h="1130" extrusionOk="0">
                  <a:moveTo>
                    <a:pt x="1208" y="1129"/>
                  </a:moveTo>
                  <a:lnTo>
                    <a:pt x="1449" y="386"/>
                  </a:lnTo>
                  <a:cubicBezTo>
                    <a:pt x="1043" y="255"/>
                    <a:pt x="636" y="127"/>
                    <a:pt x="229" y="1"/>
                  </a:cubicBezTo>
                  <a:lnTo>
                    <a:pt x="0" y="748"/>
                  </a:lnTo>
                  <a:cubicBezTo>
                    <a:pt x="402" y="873"/>
                    <a:pt x="806" y="999"/>
                    <a:pt x="1208" y="11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8"/>
            <p:cNvSpPr/>
            <p:nvPr/>
          </p:nvSpPr>
          <p:spPr>
            <a:xfrm>
              <a:off x="4894950" y="3331750"/>
              <a:ext cx="36400" cy="28700"/>
            </a:xfrm>
            <a:custGeom>
              <a:avLst/>
              <a:gdLst/>
              <a:ahLst/>
              <a:cxnLst/>
              <a:rect l="l" t="t" r="r" b="b"/>
              <a:pathLst>
                <a:path w="1456" h="1148" extrusionOk="0">
                  <a:moveTo>
                    <a:pt x="1203" y="1148"/>
                  </a:moveTo>
                  <a:lnTo>
                    <a:pt x="1455" y="408"/>
                  </a:lnTo>
                  <a:cubicBezTo>
                    <a:pt x="1053" y="271"/>
                    <a:pt x="651" y="136"/>
                    <a:pt x="247" y="0"/>
                  </a:cubicBezTo>
                  <a:lnTo>
                    <a:pt x="0" y="741"/>
                  </a:lnTo>
                  <a:cubicBezTo>
                    <a:pt x="402" y="875"/>
                    <a:pt x="803" y="1010"/>
                    <a:pt x="1203" y="114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8"/>
            <p:cNvSpPr/>
            <p:nvPr/>
          </p:nvSpPr>
          <p:spPr>
            <a:xfrm>
              <a:off x="4619400" y="3270250"/>
              <a:ext cx="33150" cy="21750"/>
            </a:xfrm>
            <a:custGeom>
              <a:avLst/>
              <a:gdLst/>
              <a:ahLst/>
              <a:cxnLst/>
              <a:rect l="l" t="t" r="r" b="b"/>
              <a:pathLst>
                <a:path w="1326" h="870" extrusionOk="0">
                  <a:moveTo>
                    <a:pt x="1252" y="869"/>
                  </a:moveTo>
                  <a:lnTo>
                    <a:pt x="1326" y="93"/>
                  </a:lnTo>
                  <a:cubicBezTo>
                    <a:pt x="1273" y="87"/>
                    <a:pt x="1220" y="81"/>
                    <a:pt x="1164" y="77"/>
                  </a:cubicBezTo>
                  <a:lnTo>
                    <a:pt x="1003" y="63"/>
                  </a:lnTo>
                  <a:lnTo>
                    <a:pt x="680" y="38"/>
                  </a:lnTo>
                  <a:cubicBezTo>
                    <a:pt x="627" y="34"/>
                    <a:pt x="573" y="31"/>
                    <a:pt x="519" y="29"/>
                  </a:cubicBezTo>
                  <a:lnTo>
                    <a:pt x="357" y="20"/>
                  </a:lnTo>
                  <a:cubicBezTo>
                    <a:pt x="250" y="14"/>
                    <a:pt x="142" y="6"/>
                    <a:pt x="34" y="1"/>
                  </a:cubicBezTo>
                  <a:lnTo>
                    <a:pt x="0" y="781"/>
                  </a:lnTo>
                  <a:cubicBezTo>
                    <a:pt x="104" y="786"/>
                    <a:pt x="210" y="792"/>
                    <a:pt x="314" y="797"/>
                  </a:cubicBezTo>
                  <a:lnTo>
                    <a:pt x="470" y="807"/>
                  </a:lnTo>
                  <a:cubicBezTo>
                    <a:pt x="522" y="810"/>
                    <a:pt x="574" y="812"/>
                    <a:pt x="626" y="817"/>
                  </a:cubicBezTo>
                  <a:lnTo>
                    <a:pt x="939" y="842"/>
                  </a:lnTo>
                  <a:lnTo>
                    <a:pt x="1096" y="85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8"/>
            <p:cNvSpPr/>
            <p:nvPr/>
          </p:nvSpPr>
          <p:spPr>
            <a:xfrm>
              <a:off x="4675475" y="3275450"/>
              <a:ext cx="34525" cy="24200"/>
            </a:xfrm>
            <a:custGeom>
              <a:avLst/>
              <a:gdLst/>
              <a:ahLst/>
              <a:cxnLst/>
              <a:rect l="l" t="t" r="r" b="b"/>
              <a:pathLst>
                <a:path w="1381" h="968" extrusionOk="0">
                  <a:moveTo>
                    <a:pt x="1246" y="967"/>
                  </a:moveTo>
                  <a:lnTo>
                    <a:pt x="1381" y="198"/>
                  </a:lnTo>
                  <a:lnTo>
                    <a:pt x="1221" y="169"/>
                  </a:lnTo>
                  <a:lnTo>
                    <a:pt x="1062" y="143"/>
                  </a:lnTo>
                  <a:lnTo>
                    <a:pt x="743" y="93"/>
                  </a:lnTo>
                  <a:cubicBezTo>
                    <a:pt x="637" y="74"/>
                    <a:pt x="530" y="62"/>
                    <a:pt x="424" y="46"/>
                  </a:cubicBezTo>
                  <a:lnTo>
                    <a:pt x="103" y="0"/>
                  </a:lnTo>
                  <a:lnTo>
                    <a:pt x="0" y="775"/>
                  </a:lnTo>
                  <a:lnTo>
                    <a:pt x="311" y="819"/>
                  </a:lnTo>
                  <a:cubicBezTo>
                    <a:pt x="415" y="834"/>
                    <a:pt x="520" y="848"/>
                    <a:pt x="623" y="864"/>
                  </a:cubicBezTo>
                  <a:lnTo>
                    <a:pt x="934" y="913"/>
                  </a:lnTo>
                  <a:lnTo>
                    <a:pt x="1088" y="9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8"/>
            <p:cNvSpPr/>
            <p:nvPr/>
          </p:nvSpPr>
          <p:spPr>
            <a:xfrm>
              <a:off x="4731000" y="3285100"/>
              <a:ext cx="35375" cy="26025"/>
            </a:xfrm>
            <a:custGeom>
              <a:avLst/>
              <a:gdLst/>
              <a:ahLst/>
              <a:cxnLst/>
              <a:rect l="l" t="t" r="r" b="b"/>
              <a:pathLst>
                <a:path w="1415" h="1041" extrusionOk="0">
                  <a:moveTo>
                    <a:pt x="1233" y="1041"/>
                  </a:moveTo>
                  <a:lnTo>
                    <a:pt x="1415" y="282"/>
                  </a:lnTo>
                  <a:lnTo>
                    <a:pt x="1259" y="244"/>
                  </a:lnTo>
                  <a:cubicBezTo>
                    <a:pt x="1207" y="232"/>
                    <a:pt x="1155" y="221"/>
                    <a:pt x="1103" y="208"/>
                  </a:cubicBezTo>
                  <a:lnTo>
                    <a:pt x="789" y="136"/>
                  </a:lnTo>
                  <a:cubicBezTo>
                    <a:pt x="685" y="112"/>
                    <a:pt x="579" y="91"/>
                    <a:pt x="474" y="67"/>
                  </a:cubicBezTo>
                  <a:lnTo>
                    <a:pt x="158" y="0"/>
                  </a:lnTo>
                  <a:lnTo>
                    <a:pt x="1" y="766"/>
                  </a:lnTo>
                  <a:lnTo>
                    <a:pt x="309" y="831"/>
                  </a:lnTo>
                  <a:cubicBezTo>
                    <a:pt x="412" y="853"/>
                    <a:pt x="515" y="874"/>
                    <a:pt x="618" y="899"/>
                  </a:cubicBezTo>
                  <a:lnTo>
                    <a:pt x="926" y="969"/>
                  </a:lnTo>
                  <a:cubicBezTo>
                    <a:pt x="977" y="981"/>
                    <a:pt x="1029" y="993"/>
                    <a:pt x="1079" y="100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8"/>
            <p:cNvSpPr/>
            <p:nvPr/>
          </p:nvSpPr>
          <p:spPr>
            <a:xfrm>
              <a:off x="4446675" y="3283850"/>
              <a:ext cx="36525" cy="28425"/>
            </a:xfrm>
            <a:custGeom>
              <a:avLst/>
              <a:gdLst/>
              <a:ahLst/>
              <a:cxnLst/>
              <a:rect l="l" t="t" r="r" b="b"/>
              <a:pathLst>
                <a:path w="1461" h="1137" extrusionOk="0">
                  <a:moveTo>
                    <a:pt x="1461" y="753"/>
                  </a:moveTo>
                  <a:lnTo>
                    <a:pt x="1257" y="0"/>
                  </a:lnTo>
                  <a:cubicBezTo>
                    <a:pt x="832" y="116"/>
                    <a:pt x="413" y="250"/>
                    <a:pt x="1" y="407"/>
                  </a:cubicBezTo>
                  <a:lnTo>
                    <a:pt x="278" y="1136"/>
                  </a:lnTo>
                  <a:cubicBezTo>
                    <a:pt x="664" y="991"/>
                    <a:pt x="1060" y="863"/>
                    <a:pt x="1461" y="75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8"/>
            <p:cNvSpPr/>
            <p:nvPr/>
          </p:nvSpPr>
          <p:spPr>
            <a:xfrm>
              <a:off x="4503500" y="3273050"/>
              <a:ext cx="34650" cy="24025"/>
            </a:xfrm>
            <a:custGeom>
              <a:avLst/>
              <a:gdLst/>
              <a:ahLst/>
              <a:cxnLst/>
              <a:rect l="l" t="t" r="r" b="b"/>
              <a:pathLst>
                <a:path w="1386" h="961" extrusionOk="0">
                  <a:moveTo>
                    <a:pt x="1386" y="776"/>
                  </a:moveTo>
                  <a:lnTo>
                    <a:pt x="1297" y="0"/>
                  </a:lnTo>
                  <a:cubicBezTo>
                    <a:pt x="1243" y="5"/>
                    <a:pt x="1190" y="13"/>
                    <a:pt x="1136" y="19"/>
                  </a:cubicBezTo>
                  <a:lnTo>
                    <a:pt x="974" y="40"/>
                  </a:lnTo>
                  <a:cubicBezTo>
                    <a:pt x="867" y="54"/>
                    <a:pt x="759" y="68"/>
                    <a:pt x="651" y="83"/>
                  </a:cubicBezTo>
                  <a:cubicBezTo>
                    <a:pt x="433" y="116"/>
                    <a:pt x="217" y="152"/>
                    <a:pt x="1" y="194"/>
                  </a:cubicBezTo>
                  <a:lnTo>
                    <a:pt x="151" y="960"/>
                  </a:lnTo>
                  <a:cubicBezTo>
                    <a:pt x="355" y="920"/>
                    <a:pt x="560" y="886"/>
                    <a:pt x="765" y="855"/>
                  </a:cubicBezTo>
                  <a:cubicBezTo>
                    <a:pt x="868" y="841"/>
                    <a:pt x="972" y="827"/>
                    <a:pt x="1075" y="814"/>
                  </a:cubicBezTo>
                  <a:lnTo>
                    <a:pt x="1229" y="793"/>
                  </a:lnTo>
                  <a:cubicBezTo>
                    <a:pt x="1282" y="789"/>
                    <a:pt x="1334" y="781"/>
                    <a:pt x="1386" y="77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8"/>
            <p:cNvSpPr/>
            <p:nvPr/>
          </p:nvSpPr>
          <p:spPr>
            <a:xfrm>
              <a:off x="4561500" y="3269750"/>
              <a:ext cx="32575" cy="20550"/>
            </a:xfrm>
            <a:custGeom>
              <a:avLst/>
              <a:gdLst/>
              <a:ahLst/>
              <a:cxnLst/>
              <a:rect l="l" t="t" r="r" b="b"/>
              <a:pathLst>
                <a:path w="1303" h="822" extrusionOk="0">
                  <a:moveTo>
                    <a:pt x="1302" y="781"/>
                  </a:moveTo>
                  <a:lnTo>
                    <a:pt x="1300" y="0"/>
                  </a:lnTo>
                  <a:lnTo>
                    <a:pt x="1220" y="0"/>
                  </a:lnTo>
                  <a:lnTo>
                    <a:pt x="1138" y="2"/>
                  </a:lnTo>
                  <a:lnTo>
                    <a:pt x="975" y="4"/>
                  </a:lnTo>
                  <a:lnTo>
                    <a:pt x="649" y="11"/>
                  </a:lnTo>
                  <a:lnTo>
                    <a:pt x="324" y="25"/>
                  </a:lnTo>
                  <a:lnTo>
                    <a:pt x="162" y="32"/>
                  </a:lnTo>
                  <a:lnTo>
                    <a:pt x="81" y="37"/>
                  </a:lnTo>
                  <a:lnTo>
                    <a:pt x="1" y="42"/>
                  </a:lnTo>
                  <a:lnTo>
                    <a:pt x="49" y="822"/>
                  </a:lnTo>
                  <a:lnTo>
                    <a:pt x="127" y="816"/>
                  </a:lnTo>
                  <a:lnTo>
                    <a:pt x="205" y="812"/>
                  </a:lnTo>
                  <a:lnTo>
                    <a:pt x="362" y="805"/>
                  </a:lnTo>
                  <a:lnTo>
                    <a:pt x="674" y="791"/>
                  </a:lnTo>
                  <a:lnTo>
                    <a:pt x="988" y="785"/>
                  </a:lnTo>
                  <a:lnTo>
                    <a:pt x="1146" y="783"/>
                  </a:lnTo>
                  <a:lnTo>
                    <a:pt x="1224" y="78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8"/>
            <p:cNvSpPr/>
            <p:nvPr/>
          </p:nvSpPr>
          <p:spPr>
            <a:xfrm>
              <a:off x="4314275" y="3380450"/>
              <a:ext cx="32350" cy="37650"/>
            </a:xfrm>
            <a:custGeom>
              <a:avLst/>
              <a:gdLst/>
              <a:ahLst/>
              <a:cxnLst/>
              <a:rect l="l" t="t" r="r" b="b"/>
              <a:pathLst>
                <a:path w="1294" h="1506" extrusionOk="0">
                  <a:moveTo>
                    <a:pt x="1293" y="433"/>
                  </a:moveTo>
                  <a:lnTo>
                    <a:pt x="644" y="0"/>
                  </a:lnTo>
                  <a:cubicBezTo>
                    <a:pt x="391" y="380"/>
                    <a:pt x="174" y="784"/>
                    <a:pt x="0" y="1210"/>
                  </a:cubicBezTo>
                  <a:lnTo>
                    <a:pt x="724" y="1506"/>
                  </a:lnTo>
                  <a:cubicBezTo>
                    <a:pt x="877" y="1131"/>
                    <a:pt x="1068" y="772"/>
                    <a:pt x="1293" y="43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8"/>
            <p:cNvSpPr/>
            <p:nvPr/>
          </p:nvSpPr>
          <p:spPr>
            <a:xfrm>
              <a:off x="4346925" y="3335975"/>
              <a:ext cx="36875" cy="36275"/>
            </a:xfrm>
            <a:custGeom>
              <a:avLst/>
              <a:gdLst/>
              <a:ahLst/>
              <a:cxnLst/>
              <a:rect l="l" t="t" r="r" b="b"/>
              <a:pathLst>
                <a:path w="1475" h="1451" extrusionOk="0">
                  <a:moveTo>
                    <a:pt x="1474" y="610"/>
                  </a:moveTo>
                  <a:lnTo>
                    <a:pt x="985" y="1"/>
                  </a:lnTo>
                  <a:cubicBezTo>
                    <a:pt x="635" y="282"/>
                    <a:pt x="305" y="591"/>
                    <a:pt x="1" y="927"/>
                  </a:cubicBezTo>
                  <a:lnTo>
                    <a:pt x="582" y="1450"/>
                  </a:lnTo>
                  <a:cubicBezTo>
                    <a:pt x="855" y="1146"/>
                    <a:pt x="1156" y="867"/>
                    <a:pt x="1474" y="61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8"/>
            <p:cNvSpPr/>
            <p:nvPr/>
          </p:nvSpPr>
          <p:spPr>
            <a:xfrm>
              <a:off x="4393000" y="3304500"/>
              <a:ext cx="37600" cy="32625"/>
            </a:xfrm>
            <a:custGeom>
              <a:avLst/>
              <a:gdLst/>
              <a:ahLst/>
              <a:cxnLst/>
              <a:rect l="l" t="t" r="r" b="b"/>
              <a:pathLst>
                <a:path w="1504" h="1305" extrusionOk="0">
                  <a:moveTo>
                    <a:pt x="1503" y="705"/>
                  </a:moveTo>
                  <a:lnTo>
                    <a:pt x="1165" y="0"/>
                  </a:lnTo>
                  <a:cubicBezTo>
                    <a:pt x="766" y="192"/>
                    <a:pt x="376" y="406"/>
                    <a:pt x="1" y="646"/>
                  </a:cubicBezTo>
                  <a:lnTo>
                    <a:pt x="422" y="1305"/>
                  </a:lnTo>
                  <a:cubicBezTo>
                    <a:pt x="769" y="1083"/>
                    <a:pt x="1131" y="884"/>
                    <a:pt x="1503" y="7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8"/>
          <p:cNvGrpSpPr/>
          <p:nvPr/>
        </p:nvGrpSpPr>
        <p:grpSpPr>
          <a:xfrm rot="-3988931">
            <a:off x="-12471" y="-3571935"/>
            <a:ext cx="11178540" cy="6861517"/>
            <a:chOff x="385750" y="206447"/>
            <a:chExt cx="8336049" cy="4757278"/>
          </a:xfrm>
        </p:grpSpPr>
        <p:sp>
          <p:nvSpPr>
            <p:cNvPr id="445" name="Google Shape;445;p8"/>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8"/>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7" name="Google Shape;447;p8"/>
          <p:cNvSpPr txBox="1">
            <a:spLocks noGrp="1"/>
          </p:cNvSpPr>
          <p:nvPr>
            <p:ph type="title"/>
          </p:nvPr>
        </p:nvSpPr>
        <p:spPr>
          <a:xfrm>
            <a:off x="1143000" y="1307100"/>
            <a:ext cx="68580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5600"/>
            </a:lvl1pPr>
            <a:lvl2pPr lvl="1">
              <a:spcBef>
                <a:spcPts val="100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80871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170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85348" y="1172825"/>
            <a:ext cx="4260300" cy="2194500"/>
          </a:xfrm>
          <a:prstGeom prst="rect">
            <a:avLst/>
          </a:prstGeom>
        </p:spPr>
        <p:txBody>
          <a:bodyPr spcFirstLastPara="1" wrap="square" lIns="91425" tIns="91425" rIns="91425" bIns="91425" anchor="ctr" anchorCtr="0">
            <a:noAutofit/>
          </a:bodyPr>
          <a:lstStyle>
            <a:lvl1pPr lvl="0" algn="l">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85348" y="3338575"/>
            <a:ext cx="3463200" cy="4797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700">
                <a:solidFill>
                  <a:schemeClr val="dk1"/>
                </a:solidFill>
                <a:latin typeface="Fira Sans Extra Condensed"/>
                <a:ea typeface="Fira Sans Extra Condensed"/>
                <a:cs typeface="Fira Sans Extra Condensed"/>
                <a:sym typeface="Fira Sans Extra Condensed"/>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55703381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12476946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
        <p:cNvGrpSpPr/>
        <p:nvPr/>
      </p:nvGrpSpPr>
      <p:grpSpPr>
        <a:xfrm>
          <a:off x="0" y="0"/>
          <a:ext cx="0" cy="0"/>
          <a:chOff x="0" y="0"/>
          <a:chExt cx="0" cy="0"/>
        </a:xfrm>
      </p:grpSpPr>
      <p:sp>
        <p:nvSpPr>
          <p:cNvPr id="14" name="Google Shape;14;p4"/>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2666396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6"/>
        <p:cNvGrpSpPr/>
        <p:nvPr/>
      </p:nvGrpSpPr>
      <p:grpSpPr>
        <a:xfrm>
          <a:off x="0" y="0"/>
          <a:ext cx="0" cy="0"/>
          <a:chOff x="0" y="0"/>
          <a:chExt cx="0" cy="0"/>
        </a:xfrm>
      </p:grpSpPr>
      <p:sp>
        <p:nvSpPr>
          <p:cNvPr id="17" name="Google Shape;17;p5"/>
          <p:cNvSpPr txBox="1">
            <a:spLocks noGrp="1"/>
          </p:cNvSpPr>
          <p:nvPr>
            <p:ph type="title"/>
          </p:nvPr>
        </p:nvSpPr>
        <p:spPr>
          <a:xfrm>
            <a:off x="311700" y="4450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
        <p:nvSpPr>
          <p:cNvPr id="19" name="Google Shape;19;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200676648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0"/>
        <p:cNvGrpSpPr/>
        <p:nvPr/>
      </p:nvGrpSpPr>
      <p:grpSpPr>
        <a:xfrm>
          <a:off x="0" y="0"/>
          <a:ext cx="0" cy="0"/>
          <a:chOff x="0" y="0"/>
          <a:chExt cx="0" cy="0"/>
        </a:xfrm>
      </p:grpSpPr>
      <p:sp>
        <p:nvSpPr>
          <p:cNvPr id="21" name="Google Shape;21;p6"/>
          <p:cNvSpPr txBox="1">
            <a:spLocks noGrp="1"/>
          </p:cNvSpPr>
          <p:nvPr>
            <p:ph type="title"/>
          </p:nvPr>
        </p:nvSpPr>
        <p:spPr>
          <a:xfrm>
            <a:off x="311700" y="368825"/>
            <a:ext cx="85206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81322639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2"/>
        <p:cNvGrpSpPr/>
        <p:nvPr/>
      </p:nvGrpSpPr>
      <p:grpSpPr>
        <a:xfrm>
          <a:off x="0" y="0"/>
          <a:ext cx="0" cy="0"/>
          <a:chOff x="0" y="0"/>
          <a:chExt cx="0" cy="0"/>
        </a:xfrm>
      </p:grpSpPr>
      <p:sp>
        <p:nvSpPr>
          <p:cNvPr id="23" name="Google Shape;23;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4" name="Google Shape;24;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endParaRPr/>
          </a:p>
        </p:txBody>
      </p:sp>
    </p:spTree>
    <p:extLst>
      <p:ext uri="{BB962C8B-B14F-4D97-AF65-F5344CB8AC3E}">
        <p14:creationId xmlns:p14="http://schemas.microsoft.com/office/powerpoint/2010/main" val="353757697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5"/>
        <p:cNvGrpSpPr/>
        <p:nvPr/>
      </p:nvGrpSpPr>
      <p:grpSpPr>
        <a:xfrm>
          <a:off x="0" y="0"/>
          <a:ext cx="0" cy="0"/>
          <a:chOff x="0" y="0"/>
          <a:chExt cx="0" cy="0"/>
        </a:xfrm>
      </p:grpSpPr>
      <p:sp>
        <p:nvSpPr>
          <p:cNvPr id="26" name="Google Shape;2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extLst>
      <p:ext uri="{BB962C8B-B14F-4D97-AF65-F5344CB8AC3E}">
        <p14:creationId xmlns:p14="http://schemas.microsoft.com/office/powerpoint/2010/main" val="35283774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7"/>
        <p:cNvGrpSpPr/>
        <p:nvPr/>
      </p:nvGrpSpPr>
      <p:grpSpPr>
        <a:xfrm>
          <a:off x="0" y="0"/>
          <a:ext cx="0" cy="0"/>
          <a:chOff x="0" y="0"/>
          <a:chExt cx="0" cy="0"/>
        </a:xfrm>
      </p:grpSpPr>
      <p:sp>
        <p:nvSpPr>
          <p:cNvPr id="28" name="Google Shape;28;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9" name="Google Shape;29;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 name="Google Shape;30;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 name="Google Shape;31;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3736207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48"/>
        <p:cNvGrpSpPr/>
        <p:nvPr/>
      </p:nvGrpSpPr>
      <p:grpSpPr>
        <a:xfrm>
          <a:off x="0" y="0"/>
          <a:ext cx="0" cy="0"/>
          <a:chOff x="0" y="0"/>
          <a:chExt cx="0" cy="0"/>
        </a:xfrm>
      </p:grpSpPr>
      <p:grpSp>
        <p:nvGrpSpPr>
          <p:cNvPr id="449" name="Google Shape;449;p9"/>
          <p:cNvGrpSpPr/>
          <p:nvPr/>
        </p:nvGrpSpPr>
        <p:grpSpPr>
          <a:xfrm>
            <a:off x="7873445" y="-539030"/>
            <a:ext cx="2640395" cy="1078523"/>
            <a:chOff x="4407125" y="893175"/>
            <a:chExt cx="1997575" cy="815950"/>
          </a:xfrm>
        </p:grpSpPr>
        <p:sp>
          <p:nvSpPr>
            <p:cNvPr id="450" name="Google Shape;450;p9"/>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9"/>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9"/>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9"/>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9"/>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9"/>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9"/>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9"/>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9"/>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9"/>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9"/>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9"/>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9"/>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9"/>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9"/>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9"/>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9"/>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9"/>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9"/>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9"/>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9"/>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9"/>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9"/>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9"/>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9"/>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9"/>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9"/>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9"/>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9"/>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9"/>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9"/>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9"/>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9"/>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9"/>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9"/>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9"/>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9"/>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9"/>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9"/>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9"/>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9"/>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9"/>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9"/>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9"/>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9"/>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9"/>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9"/>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9"/>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9"/>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9"/>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9"/>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9"/>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9"/>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9"/>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9"/>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9"/>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9"/>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9"/>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9"/>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9"/>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9"/>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9"/>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9"/>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3" name="Google Shape;513;p9"/>
          <p:cNvSpPr/>
          <p:nvPr/>
        </p:nvSpPr>
        <p:spPr>
          <a:xfrm rot="-7479214">
            <a:off x="-252927" y="4357618"/>
            <a:ext cx="1800593" cy="752954"/>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9"/>
          <p:cNvGrpSpPr/>
          <p:nvPr/>
        </p:nvGrpSpPr>
        <p:grpSpPr>
          <a:xfrm>
            <a:off x="385750" y="206447"/>
            <a:ext cx="8336049" cy="4757278"/>
            <a:chOff x="385750" y="206447"/>
            <a:chExt cx="8336049" cy="4757278"/>
          </a:xfrm>
        </p:grpSpPr>
        <p:sp>
          <p:nvSpPr>
            <p:cNvPr id="515" name="Google Shape;515;p9"/>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9"/>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7" name="Google Shape;517;p9"/>
          <p:cNvSpPr txBox="1">
            <a:spLocks noGrp="1"/>
          </p:cNvSpPr>
          <p:nvPr>
            <p:ph type="title"/>
          </p:nvPr>
        </p:nvSpPr>
        <p:spPr>
          <a:xfrm>
            <a:off x="3935923" y="1736764"/>
            <a:ext cx="4096500" cy="861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18" name="Google Shape;518;p9"/>
          <p:cNvSpPr txBox="1">
            <a:spLocks noGrp="1"/>
          </p:cNvSpPr>
          <p:nvPr>
            <p:ph type="subTitle" idx="1"/>
          </p:nvPr>
        </p:nvSpPr>
        <p:spPr>
          <a:xfrm>
            <a:off x="3935923" y="2605736"/>
            <a:ext cx="4096500" cy="801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2"/>
        <p:cNvGrpSpPr/>
        <p:nvPr/>
      </p:nvGrpSpPr>
      <p:grpSpPr>
        <a:xfrm>
          <a:off x="0" y="0"/>
          <a:ext cx="0" cy="0"/>
          <a:chOff x="0" y="0"/>
          <a:chExt cx="0" cy="0"/>
        </a:xfrm>
      </p:grpSpPr>
      <p:sp>
        <p:nvSpPr>
          <p:cNvPr id="33" name="Google Shape;33;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endParaRPr/>
          </a:p>
        </p:txBody>
      </p:sp>
    </p:spTree>
    <p:extLst>
      <p:ext uri="{BB962C8B-B14F-4D97-AF65-F5344CB8AC3E}">
        <p14:creationId xmlns:p14="http://schemas.microsoft.com/office/powerpoint/2010/main" val="264268107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4"/>
        <p:cNvGrpSpPr/>
        <p:nvPr/>
      </p:nvGrpSpPr>
      <p:grpSpPr>
        <a:xfrm>
          <a:off x="0" y="0"/>
          <a:ext cx="0" cy="0"/>
          <a:chOff x="0" y="0"/>
          <a:chExt cx="0" cy="0"/>
        </a:xfrm>
      </p:grpSpPr>
      <p:sp>
        <p:nvSpPr>
          <p:cNvPr id="35" name="Google Shape;3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6" name="Google Shape;3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endParaRPr/>
          </a:p>
        </p:txBody>
      </p:sp>
    </p:spTree>
    <p:extLst>
      <p:ext uri="{BB962C8B-B14F-4D97-AF65-F5344CB8AC3E}">
        <p14:creationId xmlns:p14="http://schemas.microsoft.com/office/powerpoint/2010/main" val="404998217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
        <p:cNvGrpSpPr/>
        <p:nvPr/>
      </p:nvGrpSpPr>
      <p:grpSpPr>
        <a:xfrm>
          <a:off x="0" y="0"/>
          <a:ext cx="0" cy="0"/>
          <a:chOff x="0" y="0"/>
          <a:chExt cx="0" cy="0"/>
        </a:xfrm>
      </p:grpSpPr>
    </p:spTree>
    <p:extLst>
      <p:ext uri="{BB962C8B-B14F-4D97-AF65-F5344CB8AC3E}">
        <p14:creationId xmlns:p14="http://schemas.microsoft.com/office/powerpoint/2010/main" val="1524508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19"/>
        <p:cNvGrpSpPr/>
        <p:nvPr/>
      </p:nvGrpSpPr>
      <p:grpSpPr>
        <a:xfrm>
          <a:off x="0" y="0"/>
          <a:ext cx="0" cy="0"/>
          <a:chOff x="0" y="0"/>
          <a:chExt cx="0" cy="0"/>
        </a:xfrm>
      </p:grpSpPr>
      <p:sp>
        <p:nvSpPr>
          <p:cNvPr id="520" name="Google Shape;520;p10"/>
          <p:cNvSpPr txBox="1">
            <a:spLocks noGrp="1"/>
          </p:cNvSpPr>
          <p:nvPr>
            <p:ph type="title"/>
          </p:nvPr>
        </p:nvSpPr>
        <p:spPr>
          <a:xfrm>
            <a:off x="588275" y="2916975"/>
            <a:ext cx="3858900" cy="16869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21"/>
        <p:cNvGrpSpPr/>
        <p:nvPr/>
      </p:nvGrpSpPr>
      <p:grpSpPr>
        <a:xfrm>
          <a:off x="0" y="0"/>
          <a:ext cx="0" cy="0"/>
          <a:chOff x="0" y="0"/>
          <a:chExt cx="0" cy="0"/>
        </a:xfrm>
      </p:grpSpPr>
      <p:grpSp>
        <p:nvGrpSpPr>
          <p:cNvPr id="522" name="Google Shape;522;p11"/>
          <p:cNvGrpSpPr/>
          <p:nvPr/>
        </p:nvGrpSpPr>
        <p:grpSpPr>
          <a:xfrm rot="-2700000">
            <a:off x="-1099912" y="2891243"/>
            <a:ext cx="3147895" cy="1285821"/>
            <a:chOff x="4407125" y="893175"/>
            <a:chExt cx="1997575" cy="815950"/>
          </a:xfrm>
        </p:grpSpPr>
        <p:sp>
          <p:nvSpPr>
            <p:cNvPr id="523" name="Google Shape;523;p11"/>
            <p:cNvSpPr/>
            <p:nvPr/>
          </p:nvSpPr>
          <p:spPr>
            <a:xfrm>
              <a:off x="4407425" y="1009550"/>
              <a:ext cx="22800" cy="34100"/>
            </a:xfrm>
            <a:custGeom>
              <a:avLst/>
              <a:gdLst/>
              <a:ahLst/>
              <a:cxnLst/>
              <a:rect l="l" t="t" r="r" b="b"/>
              <a:pathLst>
                <a:path w="912" h="1364" extrusionOk="0">
                  <a:moveTo>
                    <a:pt x="781" y="0"/>
                  </a:moveTo>
                  <a:lnTo>
                    <a:pt x="1" y="44"/>
                  </a:lnTo>
                  <a:lnTo>
                    <a:pt x="5" y="127"/>
                  </a:lnTo>
                  <a:lnTo>
                    <a:pt x="10" y="211"/>
                  </a:lnTo>
                  <a:lnTo>
                    <a:pt x="22" y="375"/>
                  </a:lnTo>
                  <a:cubicBezTo>
                    <a:pt x="32" y="486"/>
                    <a:pt x="41" y="596"/>
                    <a:pt x="53" y="706"/>
                  </a:cubicBezTo>
                  <a:cubicBezTo>
                    <a:pt x="76" y="926"/>
                    <a:pt x="106" y="1144"/>
                    <a:pt x="140" y="1363"/>
                  </a:cubicBezTo>
                  <a:lnTo>
                    <a:pt x="912" y="1242"/>
                  </a:lnTo>
                  <a:cubicBezTo>
                    <a:pt x="880" y="1036"/>
                    <a:pt x="851" y="830"/>
                    <a:pt x="830" y="623"/>
                  </a:cubicBezTo>
                  <a:cubicBezTo>
                    <a:pt x="818" y="520"/>
                    <a:pt x="810" y="416"/>
                    <a:pt x="799" y="312"/>
                  </a:cubicBezTo>
                  <a:lnTo>
                    <a:pt x="788" y="155"/>
                  </a:lnTo>
                  <a:lnTo>
                    <a:pt x="783" y="7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1"/>
            <p:cNvSpPr/>
            <p:nvPr/>
          </p:nvSpPr>
          <p:spPr>
            <a:xfrm>
              <a:off x="4407125" y="950950"/>
              <a:ext cx="22300" cy="33900"/>
            </a:xfrm>
            <a:custGeom>
              <a:avLst/>
              <a:gdLst/>
              <a:ahLst/>
              <a:cxnLst/>
              <a:rect l="l" t="t" r="r" b="b"/>
              <a:pathLst>
                <a:path w="892" h="1356" extrusionOk="0">
                  <a:moveTo>
                    <a:pt x="892" y="118"/>
                  </a:moveTo>
                  <a:lnTo>
                    <a:pt x="120" y="0"/>
                  </a:lnTo>
                  <a:cubicBezTo>
                    <a:pt x="52" y="442"/>
                    <a:pt x="14" y="886"/>
                    <a:pt x="0" y="1331"/>
                  </a:cubicBezTo>
                  <a:lnTo>
                    <a:pt x="781" y="1355"/>
                  </a:lnTo>
                  <a:cubicBezTo>
                    <a:pt x="793" y="942"/>
                    <a:pt x="829" y="527"/>
                    <a:pt x="892" y="11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1"/>
            <p:cNvSpPr/>
            <p:nvPr/>
          </p:nvSpPr>
          <p:spPr>
            <a:xfrm>
              <a:off x="4415350" y="893175"/>
              <a:ext cx="28550" cy="36825"/>
            </a:xfrm>
            <a:custGeom>
              <a:avLst/>
              <a:gdLst/>
              <a:ahLst/>
              <a:cxnLst/>
              <a:rect l="l" t="t" r="r" b="b"/>
              <a:pathLst>
                <a:path w="1142" h="1473" extrusionOk="0">
                  <a:moveTo>
                    <a:pt x="1141" y="295"/>
                  </a:moveTo>
                  <a:lnTo>
                    <a:pt x="418" y="1"/>
                  </a:lnTo>
                  <a:lnTo>
                    <a:pt x="355" y="157"/>
                  </a:lnTo>
                  <a:lnTo>
                    <a:pt x="297" y="315"/>
                  </a:lnTo>
                  <a:cubicBezTo>
                    <a:pt x="288" y="341"/>
                    <a:pt x="277" y="367"/>
                    <a:pt x="268" y="395"/>
                  </a:cubicBezTo>
                  <a:lnTo>
                    <a:pt x="241" y="474"/>
                  </a:lnTo>
                  <a:cubicBezTo>
                    <a:pt x="222" y="527"/>
                    <a:pt x="204" y="579"/>
                    <a:pt x="188" y="632"/>
                  </a:cubicBezTo>
                  <a:cubicBezTo>
                    <a:pt x="153" y="739"/>
                    <a:pt x="118" y="845"/>
                    <a:pt x="89" y="954"/>
                  </a:cubicBezTo>
                  <a:cubicBezTo>
                    <a:pt x="55" y="1061"/>
                    <a:pt x="28" y="1170"/>
                    <a:pt x="0" y="1278"/>
                  </a:cubicBezTo>
                  <a:lnTo>
                    <a:pt x="756" y="1472"/>
                  </a:lnTo>
                  <a:cubicBezTo>
                    <a:pt x="783" y="1372"/>
                    <a:pt x="808" y="1271"/>
                    <a:pt x="838" y="1172"/>
                  </a:cubicBezTo>
                  <a:cubicBezTo>
                    <a:pt x="866" y="1073"/>
                    <a:pt x="898" y="975"/>
                    <a:pt x="929" y="876"/>
                  </a:cubicBezTo>
                  <a:cubicBezTo>
                    <a:pt x="945" y="827"/>
                    <a:pt x="963" y="778"/>
                    <a:pt x="979" y="729"/>
                  </a:cubicBezTo>
                  <a:lnTo>
                    <a:pt x="1003" y="656"/>
                  </a:lnTo>
                  <a:cubicBezTo>
                    <a:pt x="1012" y="631"/>
                    <a:pt x="1022" y="608"/>
                    <a:pt x="1031" y="583"/>
                  </a:cubicBezTo>
                  <a:lnTo>
                    <a:pt x="1084" y="437"/>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1"/>
            <p:cNvSpPr/>
            <p:nvPr/>
          </p:nvSpPr>
          <p:spPr>
            <a:xfrm>
              <a:off x="4458700" y="1169700"/>
              <a:ext cx="33225" cy="37575"/>
            </a:xfrm>
            <a:custGeom>
              <a:avLst/>
              <a:gdLst/>
              <a:ahLst/>
              <a:cxnLst/>
              <a:rect l="l" t="t" r="r" b="b"/>
              <a:pathLst>
                <a:path w="1329" h="1503" extrusionOk="0">
                  <a:moveTo>
                    <a:pt x="686" y="1"/>
                  </a:moveTo>
                  <a:lnTo>
                    <a:pt x="1" y="377"/>
                  </a:lnTo>
                  <a:cubicBezTo>
                    <a:pt x="105" y="568"/>
                    <a:pt x="215" y="758"/>
                    <a:pt x="327" y="945"/>
                  </a:cubicBezTo>
                  <a:cubicBezTo>
                    <a:pt x="438" y="1133"/>
                    <a:pt x="553" y="1319"/>
                    <a:pt x="671" y="1502"/>
                  </a:cubicBezTo>
                  <a:lnTo>
                    <a:pt x="1328" y="1080"/>
                  </a:lnTo>
                  <a:cubicBezTo>
                    <a:pt x="1215" y="906"/>
                    <a:pt x="1105" y="725"/>
                    <a:pt x="998" y="546"/>
                  </a:cubicBezTo>
                  <a:cubicBezTo>
                    <a:pt x="892" y="366"/>
                    <a:pt x="786" y="185"/>
                    <a:pt x="68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1"/>
            <p:cNvSpPr/>
            <p:nvPr/>
          </p:nvSpPr>
          <p:spPr>
            <a:xfrm>
              <a:off x="4433700" y="1118800"/>
              <a:ext cx="30750" cy="37275"/>
            </a:xfrm>
            <a:custGeom>
              <a:avLst/>
              <a:gdLst/>
              <a:ahLst/>
              <a:cxnLst/>
              <a:rect l="l" t="t" r="r" b="b"/>
              <a:pathLst>
                <a:path w="1230" h="1491" extrusionOk="0">
                  <a:moveTo>
                    <a:pt x="726" y="0"/>
                  </a:moveTo>
                  <a:lnTo>
                    <a:pt x="0" y="286"/>
                  </a:lnTo>
                  <a:cubicBezTo>
                    <a:pt x="161" y="695"/>
                    <a:pt x="338" y="1095"/>
                    <a:pt x="526" y="1490"/>
                  </a:cubicBezTo>
                  <a:lnTo>
                    <a:pt x="1230" y="1152"/>
                  </a:lnTo>
                  <a:cubicBezTo>
                    <a:pt x="1048" y="773"/>
                    <a:pt x="879" y="388"/>
                    <a:pt x="72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1"/>
            <p:cNvSpPr/>
            <p:nvPr/>
          </p:nvSpPr>
          <p:spPr>
            <a:xfrm>
              <a:off x="4416100" y="1065325"/>
              <a:ext cx="27475" cy="36225"/>
            </a:xfrm>
            <a:custGeom>
              <a:avLst/>
              <a:gdLst/>
              <a:ahLst/>
              <a:cxnLst/>
              <a:rect l="l" t="t" r="r" b="b"/>
              <a:pathLst>
                <a:path w="1099" h="1449" extrusionOk="0">
                  <a:moveTo>
                    <a:pt x="761" y="0"/>
                  </a:moveTo>
                  <a:lnTo>
                    <a:pt x="0" y="179"/>
                  </a:lnTo>
                  <a:cubicBezTo>
                    <a:pt x="12" y="232"/>
                    <a:pt x="24" y="285"/>
                    <a:pt x="39" y="339"/>
                  </a:cubicBezTo>
                  <a:cubicBezTo>
                    <a:pt x="53" y="392"/>
                    <a:pt x="65" y="445"/>
                    <a:pt x="80" y="499"/>
                  </a:cubicBezTo>
                  <a:cubicBezTo>
                    <a:pt x="108" y="605"/>
                    <a:pt x="136" y="713"/>
                    <a:pt x="165" y="818"/>
                  </a:cubicBezTo>
                  <a:cubicBezTo>
                    <a:pt x="194" y="923"/>
                    <a:pt x="226" y="1028"/>
                    <a:pt x="258" y="1134"/>
                  </a:cubicBezTo>
                  <a:cubicBezTo>
                    <a:pt x="273" y="1186"/>
                    <a:pt x="290" y="1240"/>
                    <a:pt x="306" y="1292"/>
                  </a:cubicBezTo>
                  <a:cubicBezTo>
                    <a:pt x="323" y="1344"/>
                    <a:pt x="339" y="1397"/>
                    <a:pt x="356" y="1449"/>
                  </a:cubicBezTo>
                  <a:lnTo>
                    <a:pt x="1099" y="1208"/>
                  </a:lnTo>
                  <a:cubicBezTo>
                    <a:pt x="1081" y="1158"/>
                    <a:pt x="1066" y="1109"/>
                    <a:pt x="1052" y="1058"/>
                  </a:cubicBezTo>
                  <a:cubicBezTo>
                    <a:pt x="1036" y="1009"/>
                    <a:pt x="1021" y="958"/>
                    <a:pt x="1005" y="908"/>
                  </a:cubicBezTo>
                  <a:cubicBezTo>
                    <a:pt x="975" y="808"/>
                    <a:pt x="945" y="709"/>
                    <a:pt x="918" y="609"/>
                  </a:cubicBezTo>
                  <a:cubicBezTo>
                    <a:pt x="889" y="508"/>
                    <a:pt x="863" y="407"/>
                    <a:pt x="836" y="307"/>
                  </a:cubicBezTo>
                  <a:cubicBezTo>
                    <a:pt x="823" y="256"/>
                    <a:pt x="811" y="205"/>
                    <a:pt x="798" y="154"/>
                  </a:cubicBezTo>
                  <a:cubicBezTo>
                    <a:pt x="783" y="101"/>
                    <a:pt x="771" y="53"/>
                    <a:pt x="76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1"/>
            <p:cNvSpPr/>
            <p:nvPr/>
          </p:nvSpPr>
          <p:spPr>
            <a:xfrm>
              <a:off x="4568000" y="1301800"/>
              <a:ext cx="37025" cy="35800"/>
            </a:xfrm>
            <a:custGeom>
              <a:avLst/>
              <a:gdLst/>
              <a:ahLst/>
              <a:cxnLst/>
              <a:rect l="l" t="t" r="r" b="b"/>
              <a:pathLst>
                <a:path w="1481" h="1432" extrusionOk="0">
                  <a:moveTo>
                    <a:pt x="529" y="1"/>
                  </a:moveTo>
                  <a:lnTo>
                    <a:pt x="1" y="575"/>
                  </a:lnTo>
                  <a:lnTo>
                    <a:pt x="243" y="794"/>
                  </a:lnTo>
                  <a:lnTo>
                    <a:pt x="487" y="1010"/>
                  </a:lnTo>
                  <a:lnTo>
                    <a:pt x="610" y="1117"/>
                  </a:lnTo>
                  <a:lnTo>
                    <a:pt x="735" y="1223"/>
                  </a:lnTo>
                  <a:lnTo>
                    <a:pt x="985" y="1431"/>
                  </a:lnTo>
                  <a:lnTo>
                    <a:pt x="1481" y="829"/>
                  </a:lnTo>
                  <a:lnTo>
                    <a:pt x="1240" y="626"/>
                  </a:lnTo>
                  <a:lnTo>
                    <a:pt x="1118" y="524"/>
                  </a:lnTo>
                  <a:lnTo>
                    <a:pt x="1001" y="421"/>
                  </a:lnTo>
                  <a:lnTo>
                    <a:pt x="762" y="21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1"/>
            <p:cNvSpPr/>
            <p:nvPr/>
          </p:nvSpPr>
          <p:spPr>
            <a:xfrm>
              <a:off x="4527000" y="1261525"/>
              <a:ext cx="36225" cy="36725"/>
            </a:xfrm>
            <a:custGeom>
              <a:avLst/>
              <a:gdLst/>
              <a:ahLst/>
              <a:cxnLst/>
              <a:rect l="l" t="t" r="r" b="b"/>
              <a:pathLst>
                <a:path w="1449" h="1469" extrusionOk="0">
                  <a:moveTo>
                    <a:pt x="583" y="0"/>
                  </a:moveTo>
                  <a:lnTo>
                    <a:pt x="0" y="520"/>
                  </a:lnTo>
                  <a:cubicBezTo>
                    <a:pt x="71" y="602"/>
                    <a:pt x="146" y="681"/>
                    <a:pt x="219" y="762"/>
                  </a:cubicBezTo>
                  <a:cubicBezTo>
                    <a:pt x="293" y="841"/>
                    <a:pt x="365" y="922"/>
                    <a:pt x="439" y="1002"/>
                  </a:cubicBezTo>
                  <a:lnTo>
                    <a:pt x="666" y="1237"/>
                  </a:lnTo>
                  <a:lnTo>
                    <a:pt x="779" y="1354"/>
                  </a:lnTo>
                  <a:lnTo>
                    <a:pt x="895" y="1468"/>
                  </a:lnTo>
                  <a:lnTo>
                    <a:pt x="1448" y="916"/>
                  </a:lnTo>
                  <a:lnTo>
                    <a:pt x="1336" y="805"/>
                  </a:lnTo>
                  <a:lnTo>
                    <a:pt x="1227" y="691"/>
                  </a:lnTo>
                  <a:lnTo>
                    <a:pt x="1008" y="463"/>
                  </a:lnTo>
                  <a:cubicBezTo>
                    <a:pt x="937" y="387"/>
                    <a:pt x="865" y="309"/>
                    <a:pt x="794" y="232"/>
                  </a:cubicBezTo>
                  <a:cubicBezTo>
                    <a:pt x="724" y="156"/>
                    <a:pt x="652" y="80"/>
                    <a:pt x="5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1"/>
            <p:cNvSpPr/>
            <p:nvPr/>
          </p:nvSpPr>
          <p:spPr>
            <a:xfrm>
              <a:off x="4490375" y="1217700"/>
              <a:ext cx="35075" cy="37300"/>
            </a:xfrm>
            <a:custGeom>
              <a:avLst/>
              <a:gdLst/>
              <a:ahLst/>
              <a:cxnLst/>
              <a:rect l="l" t="t" r="r" b="b"/>
              <a:pathLst>
                <a:path w="1403" h="1492" extrusionOk="0">
                  <a:moveTo>
                    <a:pt x="634" y="1"/>
                  </a:moveTo>
                  <a:lnTo>
                    <a:pt x="0" y="457"/>
                  </a:lnTo>
                  <a:cubicBezTo>
                    <a:pt x="128" y="634"/>
                    <a:pt x="259" y="810"/>
                    <a:pt x="393" y="980"/>
                  </a:cubicBezTo>
                  <a:lnTo>
                    <a:pt x="493" y="1110"/>
                  </a:lnTo>
                  <a:cubicBezTo>
                    <a:pt x="526" y="1152"/>
                    <a:pt x="559" y="1195"/>
                    <a:pt x="592" y="1238"/>
                  </a:cubicBezTo>
                  <a:lnTo>
                    <a:pt x="797" y="1492"/>
                  </a:lnTo>
                  <a:lnTo>
                    <a:pt x="1403" y="998"/>
                  </a:lnTo>
                  <a:lnTo>
                    <a:pt x="1205" y="752"/>
                  </a:lnTo>
                  <a:cubicBezTo>
                    <a:pt x="1170" y="712"/>
                    <a:pt x="1139" y="670"/>
                    <a:pt x="1107" y="629"/>
                  </a:cubicBezTo>
                  <a:lnTo>
                    <a:pt x="1010" y="504"/>
                  </a:lnTo>
                  <a:cubicBezTo>
                    <a:pt x="882" y="337"/>
                    <a:pt x="755" y="170"/>
                    <a:pt x="6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1"/>
            <p:cNvSpPr/>
            <p:nvPr/>
          </p:nvSpPr>
          <p:spPr>
            <a:xfrm>
              <a:off x="4713375" y="1396175"/>
              <a:ext cx="37175" cy="30700"/>
            </a:xfrm>
            <a:custGeom>
              <a:avLst/>
              <a:gdLst/>
              <a:ahLst/>
              <a:cxnLst/>
              <a:rect l="l" t="t" r="r" b="b"/>
              <a:pathLst>
                <a:path w="1487" h="1228" extrusionOk="0">
                  <a:moveTo>
                    <a:pt x="330" y="0"/>
                  </a:moveTo>
                  <a:lnTo>
                    <a:pt x="0" y="708"/>
                  </a:lnTo>
                  <a:lnTo>
                    <a:pt x="297" y="845"/>
                  </a:lnTo>
                  <a:cubicBezTo>
                    <a:pt x="321" y="856"/>
                    <a:pt x="346" y="869"/>
                    <a:pt x="371" y="879"/>
                  </a:cubicBezTo>
                  <a:lnTo>
                    <a:pt x="446" y="911"/>
                  </a:lnTo>
                  <a:lnTo>
                    <a:pt x="596" y="976"/>
                  </a:lnTo>
                  <a:lnTo>
                    <a:pt x="746" y="1041"/>
                  </a:lnTo>
                  <a:lnTo>
                    <a:pt x="821" y="1074"/>
                  </a:lnTo>
                  <a:lnTo>
                    <a:pt x="897" y="1105"/>
                  </a:lnTo>
                  <a:lnTo>
                    <a:pt x="1200" y="1228"/>
                  </a:lnTo>
                  <a:lnTo>
                    <a:pt x="1487" y="501"/>
                  </a:lnTo>
                  <a:lnTo>
                    <a:pt x="1195" y="382"/>
                  </a:lnTo>
                  <a:lnTo>
                    <a:pt x="1122" y="353"/>
                  </a:lnTo>
                  <a:lnTo>
                    <a:pt x="1050" y="322"/>
                  </a:lnTo>
                  <a:lnTo>
                    <a:pt x="905" y="258"/>
                  </a:lnTo>
                  <a:lnTo>
                    <a:pt x="761" y="196"/>
                  </a:lnTo>
                  <a:lnTo>
                    <a:pt x="688" y="165"/>
                  </a:lnTo>
                  <a:cubicBezTo>
                    <a:pt x="663" y="154"/>
                    <a:pt x="639" y="143"/>
                    <a:pt x="616" y="13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1"/>
            <p:cNvSpPr/>
            <p:nvPr/>
          </p:nvSpPr>
          <p:spPr>
            <a:xfrm>
              <a:off x="4661725" y="1369625"/>
              <a:ext cx="37525" cy="32800"/>
            </a:xfrm>
            <a:custGeom>
              <a:avLst/>
              <a:gdLst/>
              <a:ahLst/>
              <a:cxnLst/>
              <a:rect l="l" t="t" r="r" b="b"/>
              <a:pathLst>
                <a:path w="1501" h="1312" extrusionOk="0">
                  <a:moveTo>
                    <a:pt x="402" y="0"/>
                  </a:moveTo>
                  <a:lnTo>
                    <a:pt x="0" y="669"/>
                  </a:lnTo>
                  <a:lnTo>
                    <a:pt x="140" y="754"/>
                  </a:lnTo>
                  <a:cubicBezTo>
                    <a:pt x="163" y="768"/>
                    <a:pt x="187" y="781"/>
                    <a:pt x="210" y="796"/>
                  </a:cubicBezTo>
                  <a:lnTo>
                    <a:pt x="280" y="835"/>
                  </a:lnTo>
                  <a:lnTo>
                    <a:pt x="564" y="999"/>
                  </a:lnTo>
                  <a:cubicBezTo>
                    <a:pt x="610" y="1026"/>
                    <a:pt x="658" y="1052"/>
                    <a:pt x="707" y="1078"/>
                  </a:cubicBezTo>
                  <a:lnTo>
                    <a:pt x="850" y="1156"/>
                  </a:lnTo>
                  <a:lnTo>
                    <a:pt x="994" y="1234"/>
                  </a:lnTo>
                  <a:cubicBezTo>
                    <a:pt x="1017" y="1247"/>
                    <a:pt x="1041" y="1260"/>
                    <a:pt x="1064" y="1273"/>
                  </a:cubicBezTo>
                  <a:lnTo>
                    <a:pt x="1137" y="1311"/>
                  </a:lnTo>
                  <a:lnTo>
                    <a:pt x="1501" y="620"/>
                  </a:lnTo>
                  <a:lnTo>
                    <a:pt x="1431" y="583"/>
                  </a:lnTo>
                  <a:cubicBezTo>
                    <a:pt x="1407" y="571"/>
                    <a:pt x="1385" y="558"/>
                    <a:pt x="1361" y="545"/>
                  </a:cubicBezTo>
                  <a:lnTo>
                    <a:pt x="1224" y="470"/>
                  </a:lnTo>
                  <a:lnTo>
                    <a:pt x="1085" y="394"/>
                  </a:lnTo>
                  <a:cubicBezTo>
                    <a:pt x="1040" y="370"/>
                    <a:pt x="994" y="345"/>
                    <a:pt x="948" y="318"/>
                  </a:cubicBezTo>
                  <a:lnTo>
                    <a:pt x="674" y="159"/>
                  </a:lnTo>
                  <a:lnTo>
                    <a:pt x="606" y="121"/>
                  </a:lnTo>
                  <a:cubicBezTo>
                    <a:pt x="583" y="107"/>
                    <a:pt x="560" y="95"/>
                    <a:pt x="539" y="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11"/>
            <p:cNvSpPr/>
            <p:nvPr/>
          </p:nvSpPr>
          <p:spPr>
            <a:xfrm>
              <a:off x="4613300" y="1338175"/>
              <a:ext cx="37475" cy="34450"/>
            </a:xfrm>
            <a:custGeom>
              <a:avLst/>
              <a:gdLst/>
              <a:ahLst/>
              <a:cxnLst/>
              <a:rect l="l" t="t" r="r" b="b"/>
              <a:pathLst>
                <a:path w="1499" h="1378" extrusionOk="0">
                  <a:moveTo>
                    <a:pt x="469" y="0"/>
                  </a:moveTo>
                  <a:lnTo>
                    <a:pt x="1" y="625"/>
                  </a:lnTo>
                  <a:lnTo>
                    <a:pt x="263" y="818"/>
                  </a:lnTo>
                  <a:lnTo>
                    <a:pt x="395" y="915"/>
                  </a:lnTo>
                  <a:lnTo>
                    <a:pt x="529" y="1008"/>
                  </a:lnTo>
                  <a:lnTo>
                    <a:pt x="796" y="1196"/>
                  </a:lnTo>
                  <a:cubicBezTo>
                    <a:pt x="886" y="1257"/>
                    <a:pt x="976" y="1316"/>
                    <a:pt x="1067" y="1378"/>
                  </a:cubicBezTo>
                  <a:lnTo>
                    <a:pt x="1499" y="727"/>
                  </a:lnTo>
                  <a:cubicBezTo>
                    <a:pt x="1411" y="669"/>
                    <a:pt x="1323" y="612"/>
                    <a:pt x="1237" y="551"/>
                  </a:cubicBezTo>
                  <a:lnTo>
                    <a:pt x="978" y="370"/>
                  </a:lnTo>
                  <a:lnTo>
                    <a:pt x="849" y="279"/>
                  </a:lnTo>
                  <a:lnTo>
                    <a:pt x="721" y="186"/>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11"/>
            <p:cNvSpPr/>
            <p:nvPr/>
          </p:nvSpPr>
          <p:spPr>
            <a:xfrm>
              <a:off x="4882450" y="1441075"/>
              <a:ext cx="33275" cy="21425"/>
            </a:xfrm>
            <a:custGeom>
              <a:avLst/>
              <a:gdLst/>
              <a:ahLst/>
              <a:cxnLst/>
              <a:rect l="l" t="t" r="r" b="b"/>
              <a:pathLst>
                <a:path w="1331" h="857" extrusionOk="0">
                  <a:moveTo>
                    <a:pt x="75" y="0"/>
                  </a:moveTo>
                  <a:lnTo>
                    <a:pt x="1" y="777"/>
                  </a:lnTo>
                  <a:lnTo>
                    <a:pt x="328" y="804"/>
                  </a:lnTo>
                  <a:cubicBezTo>
                    <a:pt x="382" y="808"/>
                    <a:pt x="437" y="813"/>
                    <a:pt x="490" y="818"/>
                  </a:cubicBezTo>
                  <a:lnTo>
                    <a:pt x="654" y="826"/>
                  </a:lnTo>
                  <a:lnTo>
                    <a:pt x="980" y="846"/>
                  </a:lnTo>
                  <a:lnTo>
                    <a:pt x="1307" y="856"/>
                  </a:lnTo>
                  <a:lnTo>
                    <a:pt x="1330" y="75"/>
                  </a:lnTo>
                  <a:lnTo>
                    <a:pt x="1016" y="65"/>
                  </a:lnTo>
                  <a:lnTo>
                    <a:pt x="702" y="47"/>
                  </a:lnTo>
                  <a:lnTo>
                    <a:pt x="544" y="38"/>
                  </a:lnTo>
                  <a:cubicBezTo>
                    <a:pt x="492" y="34"/>
                    <a:pt x="440" y="28"/>
                    <a:pt x="388"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11"/>
            <p:cNvSpPr/>
            <p:nvPr/>
          </p:nvSpPr>
          <p:spPr>
            <a:xfrm>
              <a:off x="4824425" y="1432375"/>
              <a:ext cx="35125" cy="25025"/>
            </a:xfrm>
            <a:custGeom>
              <a:avLst/>
              <a:gdLst/>
              <a:ahLst/>
              <a:cxnLst/>
              <a:rect l="l" t="t" r="r" b="b"/>
              <a:pathLst>
                <a:path w="1405" h="1001" extrusionOk="0">
                  <a:moveTo>
                    <a:pt x="166" y="1"/>
                  </a:moveTo>
                  <a:lnTo>
                    <a:pt x="1" y="764"/>
                  </a:lnTo>
                  <a:cubicBezTo>
                    <a:pt x="427" y="858"/>
                    <a:pt x="859" y="932"/>
                    <a:pt x="1290" y="1000"/>
                  </a:cubicBezTo>
                  <a:lnTo>
                    <a:pt x="1404" y="228"/>
                  </a:lnTo>
                  <a:cubicBezTo>
                    <a:pt x="990" y="163"/>
                    <a:pt x="577" y="93"/>
                    <a:pt x="1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11"/>
            <p:cNvSpPr/>
            <p:nvPr/>
          </p:nvSpPr>
          <p:spPr>
            <a:xfrm>
              <a:off x="4768075" y="1417375"/>
              <a:ext cx="36450" cy="28050"/>
            </a:xfrm>
            <a:custGeom>
              <a:avLst/>
              <a:gdLst/>
              <a:ahLst/>
              <a:cxnLst/>
              <a:rect l="l" t="t" r="r" b="b"/>
              <a:pathLst>
                <a:path w="1458" h="1122" extrusionOk="0">
                  <a:moveTo>
                    <a:pt x="252" y="1"/>
                  </a:moveTo>
                  <a:lnTo>
                    <a:pt x="1" y="740"/>
                  </a:lnTo>
                  <a:cubicBezTo>
                    <a:pt x="52" y="758"/>
                    <a:pt x="104" y="775"/>
                    <a:pt x="156" y="792"/>
                  </a:cubicBezTo>
                  <a:lnTo>
                    <a:pt x="312" y="843"/>
                  </a:lnTo>
                  <a:lnTo>
                    <a:pt x="468" y="893"/>
                  </a:lnTo>
                  <a:lnTo>
                    <a:pt x="546" y="918"/>
                  </a:lnTo>
                  <a:lnTo>
                    <a:pt x="624" y="942"/>
                  </a:lnTo>
                  <a:cubicBezTo>
                    <a:pt x="834" y="1002"/>
                    <a:pt x="1042" y="1067"/>
                    <a:pt x="1253" y="1121"/>
                  </a:cubicBezTo>
                  <a:lnTo>
                    <a:pt x="1457" y="367"/>
                  </a:lnTo>
                  <a:cubicBezTo>
                    <a:pt x="1254" y="315"/>
                    <a:pt x="1053" y="253"/>
                    <a:pt x="852" y="194"/>
                  </a:cubicBezTo>
                  <a:lnTo>
                    <a:pt x="776" y="173"/>
                  </a:lnTo>
                  <a:lnTo>
                    <a:pt x="701" y="148"/>
                  </a:lnTo>
                  <a:lnTo>
                    <a:pt x="551" y="100"/>
                  </a:lnTo>
                  <a:lnTo>
                    <a:pt x="402" y="52"/>
                  </a:lnTo>
                  <a:cubicBezTo>
                    <a:pt x="353" y="34"/>
                    <a:pt x="302" y="18"/>
                    <a:pt x="2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11"/>
            <p:cNvSpPr/>
            <p:nvPr/>
          </p:nvSpPr>
          <p:spPr>
            <a:xfrm>
              <a:off x="5052400" y="1418500"/>
              <a:ext cx="36350" cy="27925"/>
            </a:xfrm>
            <a:custGeom>
              <a:avLst/>
              <a:gdLst/>
              <a:ahLst/>
              <a:cxnLst/>
              <a:rect l="l" t="t" r="r" b="b"/>
              <a:pathLst>
                <a:path w="1454" h="1117" extrusionOk="0">
                  <a:moveTo>
                    <a:pt x="1" y="362"/>
                  </a:moveTo>
                  <a:lnTo>
                    <a:pt x="199" y="1117"/>
                  </a:lnTo>
                  <a:cubicBezTo>
                    <a:pt x="252" y="1103"/>
                    <a:pt x="304" y="1088"/>
                    <a:pt x="356" y="1074"/>
                  </a:cubicBezTo>
                  <a:lnTo>
                    <a:pt x="513" y="1029"/>
                  </a:lnTo>
                  <a:lnTo>
                    <a:pt x="670" y="985"/>
                  </a:lnTo>
                  <a:cubicBezTo>
                    <a:pt x="696" y="977"/>
                    <a:pt x="722" y="971"/>
                    <a:pt x="750" y="963"/>
                  </a:cubicBezTo>
                  <a:lnTo>
                    <a:pt x="829" y="940"/>
                  </a:lnTo>
                  <a:lnTo>
                    <a:pt x="1142" y="843"/>
                  </a:lnTo>
                  <a:lnTo>
                    <a:pt x="1220" y="820"/>
                  </a:lnTo>
                  <a:lnTo>
                    <a:pt x="1298" y="794"/>
                  </a:lnTo>
                  <a:lnTo>
                    <a:pt x="1453" y="742"/>
                  </a:lnTo>
                  <a:lnTo>
                    <a:pt x="1204" y="1"/>
                  </a:lnTo>
                  <a:lnTo>
                    <a:pt x="1054" y="51"/>
                  </a:lnTo>
                  <a:lnTo>
                    <a:pt x="981" y="76"/>
                  </a:lnTo>
                  <a:lnTo>
                    <a:pt x="905" y="98"/>
                  </a:lnTo>
                  <a:lnTo>
                    <a:pt x="605" y="191"/>
                  </a:lnTo>
                  <a:lnTo>
                    <a:pt x="529" y="215"/>
                  </a:lnTo>
                  <a:cubicBezTo>
                    <a:pt x="504" y="222"/>
                    <a:pt x="478" y="229"/>
                    <a:pt x="454" y="237"/>
                  </a:cubicBezTo>
                  <a:lnTo>
                    <a:pt x="303" y="279"/>
                  </a:lnTo>
                  <a:lnTo>
                    <a:pt x="152" y="320"/>
                  </a:lnTo>
                  <a:cubicBezTo>
                    <a:pt x="102" y="335"/>
                    <a:pt x="51" y="350"/>
                    <a:pt x="1" y="36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11"/>
            <p:cNvSpPr/>
            <p:nvPr/>
          </p:nvSpPr>
          <p:spPr>
            <a:xfrm>
              <a:off x="4997100" y="1433175"/>
              <a:ext cx="34950" cy="24725"/>
            </a:xfrm>
            <a:custGeom>
              <a:avLst/>
              <a:gdLst/>
              <a:ahLst/>
              <a:cxnLst/>
              <a:rect l="l" t="t" r="r" b="b"/>
              <a:pathLst>
                <a:path w="1398" h="989" extrusionOk="0">
                  <a:moveTo>
                    <a:pt x="0" y="216"/>
                  </a:moveTo>
                  <a:lnTo>
                    <a:pt x="107" y="989"/>
                  </a:lnTo>
                  <a:lnTo>
                    <a:pt x="432" y="942"/>
                  </a:lnTo>
                  <a:cubicBezTo>
                    <a:pt x="540" y="925"/>
                    <a:pt x="647" y="906"/>
                    <a:pt x="754" y="888"/>
                  </a:cubicBezTo>
                  <a:cubicBezTo>
                    <a:pt x="971" y="854"/>
                    <a:pt x="1184" y="808"/>
                    <a:pt x="1397" y="766"/>
                  </a:cubicBezTo>
                  <a:lnTo>
                    <a:pt x="1240" y="1"/>
                  </a:lnTo>
                  <a:cubicBezTo>
                    <a:pt x="1034" y="41"/>
                    <a:pt x="829" y="84"/>
                    <a:pt x="622" y="117"/>
                  </a:cubicBezTo>
                  <a:cubicBezTo>
                    <a:pt x="519" y="134"/>
                    <a:pt x="415" y="154"/>
                    <a:pt x="312" y="1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11"/>
            <p:cNvSpPr/>
            <p:nvPr/>
          </p:nvSpPr>
          <p:spPr>
            <a:xfrm>
              <a:off x="4941050" y="1441325"/>
              <a:ext cx="33150" cy="21300"/>
            </a:xfrm>
            <a:custGeom>
              <a:avLst/>
              <a:gdLst/>
              <a:ahLst/>
              <a:cxnLst/>
              <a:rect l="l" t="t" r="r" b="b"/>
              <a:pathLst>
                <a:path w="1326" h="852" extrusionOk="0">
                  <a:moveTo>
                    <a:pt x="0" y="70"/>
                  </a:moveTo>
                  <a:lnTo>
                    <a:pt x="19" y="851"/>
                  </a:lnTo>
                  <a:cubicBezTo>
                    <a:pt x="73" y="850"/>
                    <a:pt x="129" y="850"/>
                    <a:pt x="183" y="848"/>
                  </a:cubicBezTo>
                  <a:lnTo>
                    <a:pt x="347" y="841"/>
                  </a:lnTo>
                  <a:lnTo>
                    <a:pt x="673" y="827"/>
                  </a:lnTo>
                  <a:lnTo>
                    <a:pt x="1000" y="805"/>
                  </a:lnTo>
                  <a:lnTo>
                    <a:pt x="1162" y="793"/>
                  </a:lnTo>
                  <a:cubicBezTo>
                    <a:pt x="1218" y="789"/>
                    <a:pt x="1271" y="783"/>
                    <a:pt x="1326" y="778"/>
                  </a:cubicBezTo>
                  <a:lnTo>
                    <a:pt x="1258" y="1"/>
                  </a:lnTo>
                  <a:cubicBezTo>
                    <a:pt x="1206" y="6"/>
                    <a:pt x="1154" y="11"/>
                    <a:pt x="1102" y="15"/>
                  </a:cubicBezTo>
                  <a:lnTo>
                    <a:pt x="944" y="26"/>
                  </a:lnTo>
                  <a:lnTo>
                    <a:pt x="630" y="47"/>
                  </a:lnTo>
                  <a:lnTo>
                    <a:pt x="315" y="59"/>
                  </a:lnTo>
                  <a:lnTo>
                    <a:pt x="158" y="65"/>
                  </a:lnTo>
                  <a:cubicBezTo>
                    <a:pt x="106" y="69"/>
                    <a:pt x="53" y="69"/>
                    <a:pt x="0" y="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11"/>
            <p:cNvSpPr/>
            <p:nvPr/>
          </p:nvSpPr>
          <p:spPr>
            <a:xfrm>
              <a:off x="5204450" y="1335775"/>
              <a:ext cx="37300" cy="35350"/>
            </a:xfrm>
            <a:custGeom>
              <a:avLst/>
              <a:gdLst/>
              <a:ahLst/>
              <a:cxnLst/>
              <a:rect l="l" t="t" r="r" b="b"/>
              <a:pathLst>
                <a:path w="1492" h="1414" extrusionOk="0">
                  <a:moveTo>
                    <a:pt x="0" y="787"/>
                  </a:moveTo>
                  <a:lnTo>
                    <a:pt x="465" y="1414"/>
                  </a:lnTo>
                  <a:cubicBezTo>
                    <a:pt x="642" y="1285"/>
                    <a:pt x="815" y="1150"/>
                    <a:pt x="986" y="1012"/>
                  </a:cubicBezTo>
                  <a:cubicBezTo>
                    <a:pt x="1158" y="874"/>
                    <a:pt x="1327" y="732"/>
                    <a:pt x="1491" y="586"/>
                  </a:cubicBezTo>
                  <a:lnTo>
                    <a:pt x="976" y="1"/>
                  </a:lnTo>
                  <a:cubicBezTo>
                    <a:pt x="819" y="138"/>
                    <a:pt x="661" y="273"/>
                    <a:pt x="497" y="404"/>
                  </a:cubicBezTo>
                  <a:cubicBezTo>
                    <a:pt x="335" y="536"/>
                    <a:pt x="171" y="664"/>
                    <a:pt x="0" y="78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11"/>
            <p:cNvSpPr/>
            <p:nvPr/>
          </p:nvSpPr>
          <p:spPr>
            <a:xfrm>
              <a:off x="5157100" y="1369725"/>
              <a:ext cx="37575" cy="33225"/>
            </a:xfrm>
            <a:custGeom>
              <a:avLst/>
              <a:gdLst/>
              <a:ahLst/>
              <a:cxnLst/>
              <a:rect l="l" t="t" r="r" b="b"/>
              <a:pathLst>
                <a:path w="1503" h="1329" extrusionOk="0">
                  <a:moveTo>
                    <a:pt x="0" y="646"/>
                  </a:moveTo>
                  <a:lnTo>
                    <a:pt x="378" y="1329"/>
                  </a:lnTo>
                  <a:lnTo>
                    <a:pt x="665" y="1168"/>
                  </a:lnTo>
                  <a:lnTo>
                    <a:pt x="736" y="1127"/>
                  </a:lnTo>
                  <a:cubicBezTo>
                    <a:pt x="760" y="1114"/>
                    <a:pt x="782" y="1099"/>
                    <a:pt x="806" y="1085"/>
                  </a:cubicBezTo>
                  <a:lnTo>
                    <a:pt x="947" y="1001"/>
                  </a:lnTo>
                  <a:lnTo>
                    <a:pt x="1087" y="917"/>
                  </a:lnTo>
                  <a:cubicBezTo>
                    <a:pt x="1134" y="887"/>
                    <a:pt x="1181" y="860"/>
                    <a:pt x="1226" y="830"/>
                  </a:cubicBezTo>
                  <a:lnTo>
                    <a:pt x="1503" y="653"/>
                  </a:lnTo>
                  <a:lnTo>
                    <a:pt x="1076" y="0"/>
                  </a:lnTo>
                  <a:lnTo>
                    <a:pt x="812" y="169"/>
                  </a:lnTo>
                  <a:cubicBezTo>
                    <a:pt x="767" y="198"/>
                    <a:pt x="723" y="224"/>
                    <a:pt x="677" y="251"/>
                  </a:cubicBezTo>
                  <a:lnTo>
                    <a:pt x="543" y="331"/>
                  </a:lnTo>
                  <a:lnTo>
                    <a:pt x="410" y="413"/>
                  </a:lnTo>
                  <a:cubicBezTo>
                    <a:pt x="387" y="425"/>
                    <a:pt x="365" y="440"/>
                    <a:pt x="342" y="453"/>
                  </a:cubicBezTo>
                  <a:lnTo>
                    <a:pt x="272" y="49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11"/>
            <p:cNvSpPr/>
            <p:nvPr/>
          </p:nvSpPr>
          <p:spPr>
            <a:xfrm>
              <a:off x="5106350" y="1397150"/>
              <a:ext cx="37250" cy="30825"/>
            </a:xfrm>
            <a:custGeom>
              <a:avLst/>
              <a:gdLst/>
              <a:ahLst/>
              <a:cxnLst/>
              <a:rect l="l" t="t" r="r" b="b"/>
              <a:pathLst>
                <a:path w="1490" h="1233" extrusionOk="0">
                  <a:moveTo>
                    <a:pt x="0" y="508"/>
                  </a:moveTo>
                  <a:lnTo>
                    <a:pt x="290" y="1233"/>
                  </a:lnTo>
                  <a:cubicBezTo>
                    <a:pt x="494" y="1154"/>
                    <a:pt x="694" y="1066"/>
                    <a:pt x="895" y="980"/>
                  </a:cubicBezTo>
                  <a:lnTo>
                    <a:pt x="969" y="947"/>
                  </a:lnTo>
                  <a:lnTo>
                    <a:pt x="1044" y="914"/>
                  </a:lnTo>
                  <a:lnTo>
                    <a:pt x="1192" y="844"/>
                  </a:lnTo>
                  <a:lnTo>
                    <a:pt x="1341" y="775"/>
                  </a:lnTo>
                  <a:lnTo>
                    <a:pt x="1415" y="742"/>
                  </a:lnTo>
                  <a:cubicBezTo>
                    <a:pt x="1440" y="730"/>
                    <a:pt x="1464" y="718"/>
                    <a:pt x="1489" y="706"/>
                  </a:cubicBezTo>
                  <a:lnTo>
                    <a:pt x="1151" y="1"/>
                  </a:lnTo>
                  <a:cubicBezTo>
                    <a:pt x="1128" y="13"/>
                    <a:pt x="1104" y="25"/>
                    <a:pt x="1081" y="35"/>
                  </a:cubicBezTo>
                  <a:lnTo>
                    <a:pt x="1009" y="67"/>
                  </a:lnTo>
                  <a:lnTo>
                    <a:pt x="865" y="133"/>
                  </a:lnTo>
                  <a:lnTo>
                    <a:pt x="723" y="198"/>
                  </a:lnTo>
                  <a:lnTo>
                    <a:pt x="651" y="230"/>
                  </a:lnTo>
                  <a:lnTo>
                    <a:pt x="579" y="261"/>
                  </a:lnTo>
                  <a:cubicBezTo>
                    <a:pt x="386" y="348"/>
                    <a:pt x="196" y="432"/>
                    <a:pt x="0" y="5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11"/>
            <p:cNvSpPr/>
            <p:nvPr/>
          </p:nvSpPr>
          <p:spPr>
            <a:xfrm>
              <a:off x="5304675" y="1194875"/>
              <a:ext cx="25225" cy="35525"/>
            </a:xfrm>
            <a:custGeom>
              <a:avLst/>
              <a:gdLst/>
              <a:ahLst/>
              <a:cxnLst/>
              <a:rect l="l" t="t" r="r" b="b"/>
              <a:pathLst>
                <a:path w="1009" h="1421" extrusionOk="0">
                  <a:moveTo>
                    <a:pt x="0" y="1201"/>
                  </a:moveTo>
                  <a:lnTo>
                    <a:pt x="750" y="1421"/>
                  </a:lnTo>
                  <a:lnTo>
                    <a:pt x="797" y="1257"/>
                  </a:lnTo>
                  <a:lnTo>
                    <a:pt x="838" y="1092"/>
                  </a:lnTo>
                  <a:cubicBezTo>
                    <a:pt x="844" y="1065"/>
                    <a:pt x="853" y="1037"/>
                    <a:pt x="859" y="1008"/>
                  </a:cubicBezTo>
                  <a:lnTo>
                    <a:pt x="877" y="924"/>
                  </a:lnTo>
                  <a:lnTo>
                    <a:pt x="896" y="839"/>
                  </a:lnTo>
                  <a:cubicBezTo>
                    <a:pt x="902" y="811"/>
                    <a:pt x="908" y="784"/>
                    <a:pt x="912" y="754"/>
                  </a:cubicBezTo>
                  <a:lnTo>
                    <a:pt x="942" y="586"/>
                  </a:lnTo>
                  <a:lnTo>
                    <a:pt x="950" y="542"/>
                  </a:lnTo>
                  <a:lnTo>
                    <a:pt x="957" y="499"/>
                  </a:lnTo>
                  <a:lnTo>
                    <a:pt x="968" y="414"/>
                  </a:lnTo>
                  <a:cubicBezTo>
                    <a:pt x="986" y="300"/>
                    <a:pt x="996" y="186"/>
                    <a:pt x="1009" y="71"/>
                  </a:cubicBezTo>
                  <a:lnTo>
                    <a:pt x="230" y="1"/>
                  </a:lnTo>
                  <a:cubicBezTo>
                    <a:pt x="219" y="103"/>
                    <a:pt x="210" y="204"/>
                    <a:pt x="194" y="305"/>
                  </a:cubicBezTo>
                  <a:lnTo>
                    <a:pt x="183" y="380"/>
                  </a:lnTo>
                  <a:lnTo>
                    <a:pt x="178" y="417"/>
                  </a:lnTo>
                  <a:lnTo>
                    <a:pt x="172" y="456"/>
                  </a:lnTo>
                  <a:lnTo>
                    <a:pt x="145" y="604"/>
                  </a:lnTo>
                  <a:cubicBezTo>
                    <a:pt x="141" y="629"/>
                    <a:pt x="134" y="654"/>
                    <a:pt x="129" y="679"/>
                  </a:cubicBezTo>
                  <a:lnTo>
                    <a:pt x="114" y="753"/>
                  </a:lnTo>
                  <a:lnTo>
                    <a:pt x="98" y="827"/>
                  </a:lnTo>
                  <a:cubicBezTo>
                    <a:pt x="93" y="852"/>
                    <a:pt x="84" y="877"/>
                    <a:pt x="79" y="901"/>
                  </a:cubicBezTo>
                  <a:lnTo>
                    <a:pt x="42" y="105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11"/>
            <p:cNvSpPr/>
            <p:nvPr/>
          </p:nvSpPr>
          <p:spPr>
            <a:xfrm>
              <a:off x="5281725" y="1247800"/>
              <a:ext cx="32425" cy="37650"/>
            </a:xfrm>
            <a:custGeom>
              <a:avLst/>
              <a:gdLst/>
              <a:ahLst/>
              <a:cxnLst/>
              <a:rect l="l" t="t" r="r" b="b"/>
              <a:pathLst>
                <a:path w="1297" h="1506" extrusionOk="0">
                  <a:moveTo>
                    <a:pt x="1" y="1089"/>
                  </a:moveTo>
                  <a:lnTo>
                    <a:pt x="662" y="1506"/>
                  </a:lnTo>
                  <a:cubicBezTo>
                    <a:pt x="691" y="1459"/>
                    <a:pt x="720" y="1411"/>
                    <a:pt x="749" y="1363"/>
                  </a:cubicBezTo>
                  <a:lnTo>
                    <a:pt x="794" y="1291"/>
                  </a:lnTo>
                  <a:lnTo>
                    <a:pt x="836" y="1219"/>
                  </a:lnTo>
                  <a:cubicBezTo>
                    <a:pt x="863" y="1171"/>
                    <a:pt x="893" y="1122"/>
                    <a:pt x="919" y="1073"/>
                  </a:cubicBezTo>
                  <a:lnTo>
                    <a:pt x="1000" y="924"/>
                  </a:lnTo>
                  <a:lnTo>
                    <a:pt x="1021" y="887"/>
                  </a:lnTo>
                  <a:lnTo>
                    <a:pt x="1040" y="850"/>
                  </a:lnTo>
                  <a:lnTo>
                    <a:pt x="1079" y="775"/>
                  </a:lnTo>
                  <a:cubicBezTo>
                    <a:pt x="1105" y="724"/>
                    <a:pt x="1132" y="674"/>
                    <a:pt x="1154" y="624"/>
                  </a:cubicBezTo>
                  <a:lnTo>
                    <a:pt x="1227" y="471"/>
                  </a:lnTo>
                  <a:lnTo>
                    <a:pt x="1296" y="317"/>
                  </a:lnTo>
                  <a:lnTo>
                    <a:pt x="582" y="0"/>
                  </a:lnTo>
                  <a:lnTo>
                    <a:pt x="518" y="141"/>
                  </a:lnTo>
                  <a:lnTo>
                    <a:pt x="452" y="280"/>
                  </a:lnTo>
                  <a:cubicBezTo>
                    <a:pt x="430" y="327"/>
                    <a:pt x="406" y="372"/>
                    <a:pt x="383" y="418"/>
                  </a:cubicBezTo>
                  <a:lnTo>
                    <a:pt x="347" y="487"/>
                  </a:lnTo>
                  <a:lnTo>
                    <a:pt x="330" y="521"/>
                  </a:lnTo>
                  <a:lnTo>
                    <a:pt x="311" y="554"/>
                  </a:lnTo>
                  <a:lnTo>
                    <a:pt x="237" y="690"/>
                  </a:lnTo>
                  <a:cubicBezTo>
                    <a:pt x="212" y="735"/>
                    <a:pt x="185" y="780"/>
                    <a:pt x="160" y="824"/>
                  </a:cubicBezTo>
                  <a:lnTo>
                    <a:pt x="122" y="891"/>
                  </a:lnTo>
                  <a:lnTo>
                    <a:pt x="81" y="957"/>
                  </a:lnTo>
                  <a:cubicBezTo>
                    <a:pt x="54" y="1001"/>
                    <a:pt x="28" y="1046"/>
                    <a:pt x="1" y="108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11"/>
            <p:cNvSpPr/>
            <p:nvPr/>
          </p:nvSpPr>
          <p:spPr>
            <a:xfrm>
              <a:off x="5247150" y="1295000"/>
              <a:ext cx="35900" cy="37075"/>
            </a:xfrm>
            <a:custGeom>
              <a:avLst/>
              <a:gdLst/>
              <a:ahLst/>
              <a:cxnLst/>
              <a:rect l="l" t="t" r="r" b="b"/>
              <a:pathLst>
                <a:path w="1436" h="1483" extrusionOk="0">
                  <a:moveTo>
                    <a:pt x="0" y="938"/>
                  </a:moveTo>
                  <a:lnTo>
                    <a:pt x="559" y="1483"/>
                  </a:lnTo>
                  <a:cubicBezTo>
                    <a:pt x="713" y="1324"/>
                    <a:pt x="865" y="1163"/>
                    <a:pt x="1011" y="995"/>
                  </a:cubicBezTo>
                  <a:lnTo>
                    <a:pt x="1066" y="933"/>
                  </a:lnTo>
                  <a:cubicBezTo>
                    <a:pt x="1084" y="912"/>
                    <a:pt x="1103" y="889"/>
                    <a:pt x="1119" y="868"/>
                  </a:cubicBezTo>
                  <a:lnTo>
                    <a:pt x="1228" y="741"/>
                  </a:lnTo>
                  <a:cubicBezTo>
                    <a:pt x="1297" y="654"/>
                    <a:pt x="1368" y="570"/>
                    <a:pt x="1436" y="481"/>
                  </a:cubicBezTo>
                  <a:lnTo>
                    <a:pt x="819" y="0"/>
                  </a:lnTo>
                  <a:cubicBezTo>
                    <a:pt x="757" y="82"/>
                    <a:pt x="691" y="161"/>
                    <a:pt x="626" y="244"/>
                  </a:cubicBezTo>
                  <a:lnTo>
                    <a:pt x="526" y="362"/>
                  </a:lnTo>
                  <a:cubicBezTo>
                    <a:pt x="509" y="382"/>
                    <a:pt x="491" y="403"/>
                    <a:pt x="475" y="422"/>
                  </a:cubicBezTo>
                  <a:lnTo>
                    <a:pt x="423" y="481"/>
                  </a:lnTo>
                  <a:cubicBezTo>
                    <a:pt x="286" y="637"/>
                    <a:pt x="145" y="788"/>
                    <a:pt x="0" y="93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11"/>
            <p:cNvSpPr/>
            <p:nvPr/>
          </p:nvSpPr>
          <p:spPr>
            <a:xfrm>
              <a:off x="5239425" y="1041700"/>
              <a:ext cx="37950" cy="33350"/>
            </a:xfrm>
            <a:custGeom>
              <a:avLst/>
              <a:gdLst/>
              <a:ahLst/>
              <a:cxnLst/>
              <a:rect l="l" t="t" r="r" b="b"/>
              <a:pathLst>
                <a:path w="1518" h="1334" extrusionOk="0">
                  <a:moveTo>
                    <a:pt x="1026" y="1334"/>
                  </a:moveTo>
                  <a:lnTo>
                    <a:pt x="1518" y="728"/>
                  </a:lnTo>
                  <a:lnTo>
                    <a:pt x="1377" y="619"/>
                  </a:lnTo>
                  <a:lnTo>
                    <a:pt x="1342" y="591"/>
                  </a:lnTo>
                  <a:lnTo>
                    <a:pt x="1305" y="565"/>
                  </a:lnTo>
                  <a:lnTo>
                    <a:pt x="1233" y="514"/>
                  </a:lnTo>
                  <a:cubicBezTo>
                    <a:pt x="1138" y="444"/>
                    <a:pt x="1035" y="384"/>
                    <a:pt x="935" y="321"/>
                  </a:cubicBezTo>
                  <a:cubicBezTo>
                    <a:pt x="732" y="199"/>
                    <a:pt x="521" y="93"/>
                    <a:pt x="304" y="0"/>
                  </a:cubicBezTo>
                  <a:lnTo>
                    <a:pt x="1" y="721"/>
                  </a:lnTo>
                  <a:cubicBezTo>
                    <a:pt x="184" y="799"/>
                    <a:pt x="363" y="888"/>
                    <a:pt x="535" y="991"/>
                  </a:cubicBezTo>
                  <a:cubicBezTo>
                    <a:pt x="618" y="1044"/>
                    <a:pt x="706" y="1095"/>
                    <a:pt x="785" y="1155"/>
                  </a:cubicBezTo>
                  <a:lnTo>
                    <a:pt x="846" y="1197"/>
                  </a:lnTo>
                  <a:lnTo>
                    <a:pt x="878" y="1220"/>
                  </a:lnTo>
                  <a:lnTo>
                    <a:pt x="908" y="12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11"/>
            <p:cNvSpPr/>
            <p:nvPr/>
          </p:nvSpPr>
          <p:spPr>
            <a:xfrm>
              <a:off x="5281750" y="1079800"/>
              <a:ext cx="33525" cy="37925"/>
            </a:xfrm>
            <a:custGeom>
              <a:avLst/>
              <a:gdLst/>
              <a:ahLst/>
              <a:cxnLst/>
              <a:rect l="l" t="t" r="r" b="b"/>
              <a:pathLst>
                <a:path w="1341" h="1517" extrusionOk="0">
                  <a:moveTo>
                    <a:pt x="632" y="1516"/>
                  </a:moveTo>
                  <a:lnTo>
                    <a:pt x="1341" y="1188"/>
                  </a:lnTo>
                  <a:cubicBezTo>
                    <a:pt x="1329" y="1162"/>
                    <a:pt x="1318" y="1135"/>
                    <a:pt x="1304" y="1109"/>
                  </a:cubicBezTo>
                  <a:lnTo>
                    <a:pt x="1266" y="1031"/>
                  </a:lnTo>
                  <a:lnTo>
                    <a:pt x="1226" y="953"/>
                  </a:lnTo>
                  <a:cubicBezTo>
                    <a:pt x="1214" y="927"/>
                    <a:pt x="1200" y="901"/>
                    <a:pt x="1187" y="876"/>
                  </a:cubicBezTo>
                  <a:lnTo>
                    <a:pt x="1101" y="724"/>
                  </a:lnTo>
                  <a:cubicBezTo>
                    <a:pt x="1095" y="712"/>
                    <a:pt x="1088" y="698"/>
                    <a:pt x="1081" y="687"/>
                  </a:cubicBezTo>
                  <a:lnTo>
                    <a:pt x="1059" y="649"/>
                  </a:lnTo>
                  <a:lnTo>
                    <a:pt x="1013" y="574"/>
                  </a:lnTo>
                  <a:lnTo>
                    <a:pt x="968" y="500"/>
                  </a:lnTo>
                  <a:cubicBezTo>
                    <a:pt x="954" y="475"/>
                    <a:pt x="935" y="452"/>
                    <a:pt x="919" y="427"/>
                  </a:cubicBezTo>
                  <a:lnTo>
                    <a:pt x="821" y="282"/>
                  </a:lnTo>
                  <a:cubicBezTo>
                    <a:pt x="753" y="188"/>
                    <a:pt x="685" y="92"/>
                    <a:pt x="611" y="0"/>
                  </a:cubicBezTo>
                  <a:lnTo>
                    <a:pt x="1" y="488"/>
                  </a:lnTo>
                  <a:cubicBezTo>
                    <a:pt x="65" y="564"/>
                    <a:pt x="122" y="647"/>
                    <a:pt x="181" y="728"/>
                  </a:cubicBezTo>
                  <a:lnTo>
                    <a:pt x="264" y="854"/>
                  </a:lnTo>
                  <a:cubicBezTo>
                    <a:pt x="279" y="875"/>
                    <a:pt x="293" y="896"/>
                    <a:pt x="306" y="918"/>
                  </a:cubicBezTo>
                  <a:lnTo>
                    <a:pt x="345" y="983"/>
                  </a:lnTo>
                  <a:lnTo>
                    <a:pt x="384" y="1048"/>
                  </a:lnTo>
                  <a:lnTo>
                    <a:pt x="404" y="1081"/>
                  </a:lnTo>
                  <a:cubicBezTo>
                    <a:pt x="410" y="1092"/>
                    <a:pt x="415" y="1103"/>
                    <a:pt x="422" y="1113"/>
                  </a:cubicBezTo>
                  <a:lnTo>
                    <a:pt x="495" y="1246"/>
                  </a:lnTo>
                  <a:cubicBezTo>
                    <a:pt x="508" y="1269"/>
                    <a:pt x="518" y="1290"/>
                    <a:pt x="531" y="1313"/>
                  </a:cubicBezTo>
                  <a:lnTo>
                    <a:pt x="564" y="1381"/>
                  </a:lnTo>
                  <a:lnTo>
                    <a:pt x="598" y="1449"/>
                  </a:lnTo>
                  <a:cubicBezTo>
                    <a:pt x="612" y="1472"/>
                    <a:pt x="621" y="1493"/>
                    <a:pt x="632" y="1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11"/>
            <p:cNvSpPr/>
            <p:nvPr/>
          </p:nvSpPr>
          <p:spPr>
            <a:xfrm>
              <a:off x="5305725" y="1135100"/>
              <a:ext cx="24525" cy="35200"/>
            </a:xfrm>
            <a:custGeom>
              <a:avLst/>
              <a:gdLst/>
              <a:ahLst/>
              <a:cxnLst/>
              <a:rect l="l" t="t" r="r" b="b"/>
              <a:pathLst>
                <a:path w="981" h="1408" extrusionOk="0">
                  <a:moveTo>
                    <a:pt x="202" y="1408"/>
                  </a:moveTo>
                  <a:lnTo>
                    <a:pt x="981" y="1356"/>
                  </a:lnTo>
                  <a:cubicBezTo>
                    <a:pt x="974" y="1241"/>
                    <a:pt x="962" y="1129"/>
                    <a:pt x="949" y="1014"/>
                  </a:cubicBezTo>
                  <a:cubicBezTo>
                    <a:pt x="943" y="957"/>
                    <a:pt x="934" y="901"/>
                    <a:pt x="927" y="843"/>
                  </a:cubicBezTo>
                  <a:lnTo>
                    <a:pt x="916" y="759"/>
                  </a:lnTo>
                  <a:lnTo>
                    <a:pt x="901" y="674"/>
                  </a:lnTo>
                  <a:cubicBezTo>
                    <a:pt x="891" y="618"/>
                    <a:pt x="882" y="561"/>
                    <a:pt x="871" y="505"/>
                  </a:cubicBezTo>
                  <a:lnTo>
                    <a:pt x="837" y="335"/>
                  </a:lnTo>
                  <a:cubicBezTo>
                    <a:pt x="826" y="280"/>
                    <a:pt x="811" y="224"/>
                    <a:pt x="797" y="168"/>
                  </a:cubicBezTo>
                  <a:lnTo>
                    <a:pt x="776" y="84"/>
                  </a:lnTo>
                  <a:lnTo>
                    <a:pt x="766" y="43"/>
                  </a:lnTo>
                  <a:lnTo>
                    <a:pt x="755" y="1"/>
                  </a:lnTo>
                  <a:lnTo>
                    <a:pt x="1" y="205"/>
                  </a:lnTo>
                  <a:lnTo>
                    <a:pt x="11" y="241"/>
                  </a:lnTo>
                  <a:lnTo>
                    <a:pt x="21" y="278"/>
                  </a:lnTo>
                  <a:lnTo>
                    <a:pt x="38" y="353"/>
                  </a:lnTo>
                  <a:cubicBezTo>
                    <a:pt x="51" y="402"/>
                    <a:pt x="63" y="452"/>
                    <a:pt x="74" y="501"/>
                  </a:cubicBezTo>
                  <a:lnTo>
                    <a:pt x="105" y="651"/>
                  </a:lnTo>
                  <a:cubicBezTo>
                    <a:pt x="114" y="700"/>
                    <a:pt x="122" y="751"/>
                    <a:pt x="131" y="802"/>
                  </a:cubicBezTo>
                  <a:lnTo>
                    <a:pt x="144" y="877"/>
                  </a:lnTo>
                  <a:lnTo>
                    <a:pt x="155" y="953"/>
                  </a:lnTo>
                  <a:cubicBezTo>
                    <a:pt x="161" y="1004"/>
                    <a:pt x="168" y="1053"/>
                    <a:pt x="174" y="1104"/>
                  </a:cubicBezTo>
                  <a:cubicBezTo>
                    <a:pt x="183" y="1205"/>
                    <a:pt x="197" y="1307"/>
                    <a:pt x="202" y="140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11"/>
            <p:cNvSpPr/>
            <p:nvPr/>
          </p:nvSpPr>
          <p:spPr>
            <a:xfrm>
              <a:off x="5074325" y="1060175"/>
              <a:ext cx="37600" cy="34500"/>
            </a:xfrm>
            <a:custGeom>
              <a:avLst/>
              <a:gdLst/>
              <a:ahLst/>
              <a:cxnLst/>
              <a:rect l="l" t="t" r="r" b="b"/>
              <a:pathLst>
                <a:path w="1504" h="1380" extrusionOk="0">
                  <a:moveTo>
                    <a:pt x="1504" y="670"/>
                  </a:moveTo>
                  <a:lnTo>
                    <a:pt x="1102" y="0"/>
                  </a:lnTo>
                  <a:cubicBezTo>
                    <a:pt x="717" y="233"/>
                    <a:pt x="348" y="491"/>
                    <a:pt x="0" y="773"/>
                  </a:cubicBezTo>
                  <a:lnTo>
                    <a:pt x="491" y="1380"/>
                  </a:lnTo>
                  <a:cubicBezTo>
                    <a:pt x="813" y="1120"/>
                    <a:pt x="1151" y="881"/>
                    <a:pt x="1504" y="67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11"/>
            <p:cNvSpPr/>
            <p:nvPr/>
          </p:nvSpPr>
          <p:spPr>
            <a:xfrm>
              <a:off x="5125625" y="1036525"/>
              <a:ext cx="36975" cy="29075"/>
            </a:xfrm>
            <a:custGeom>
              <a:avLst/>
              <a:gdLst/>
              <a:ahLst/>
              <a:cxnLst/>
              <a:rect l="l" t="t" r="r" b="b"/>
              <a:pathLst>
                <a:path w="1479" h="1163" extrusionOk="0">
                  <a:moveTo>
                    <a:pt x="1478" y="758"/>
                  </a:moveTo>
                  <a:lnTo>
                    <a:pt x="1290" y="1"/>
                  </a:lnTo>
                  <a:cubicBezTo>
                    <a:pt x="844" y="111"/>
                    <a:pt x="415" y="264"/>
                    <a:pt x="1" y="450"/>
                  </a:cubicBezTo>
                  <a:lnTo>
                    <a:pt x="320" y="1163"/>
                  </a:lnTo>
                  <a:cubicBezTo>
                    <a:pt x="695" y="993"/>
                    <a:pt x="1082" y="856"/>
                    <a:pt x="1478" y="758"/>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11"/>
            <p:cNvSpPr/>
            <p:nvPr/>
          </p:nvSpPr>
          <p:spPr>
            <a:xfrm>
              <a:off x="5184675" y="1031500"/>
              <a:ext cx="35000" cy="21425"/>
            </a:xfrm>
            <a:custGeom>
              <a:avLst/>
              <a:gdLst/>
              <a:ahLst/>
              <a:cxnLst/>
              <a:rect l="l" t="t" r="r" b="b"/>
              <a:pathLst>
                <a:path w="1400" h="857" extrusionOk="0">
                  <a:moveTo>
                    <a:pt x="1264" y="857"/>
                  </a:moveTo>
                  <a:lnTo>
                    <a:pt x="1399" y="88"/>
                  </a:lnTo>
                  <a:cubicBezTo>
                    <a:pt x="1167" y="48"/>
                    <a:pt x="933" y="22"/>
                    <a:pt x="699" y="11"/>
                  </a:cubicBezTo>
                  <a:cubicBezTo>
                    <a:pt x="464" y="1"/>
                    <a:pt x="231" y="6"/>
                    <a:pt x="0" y="24"/>
                  </a:cubicBezTo>
                  <a:lnTo>
                    <a:pt x="59" y="803"/>
                  </a:lnTo>
                  <a:cubicBezTo>
                    <a:pt x="261" y="787"/>
                    <a:pt x="463" y="783"/>
                    <a:pt x="665" y="791"/>
                  </a:cubicBezTo>
                  <a:cubicBezTo>
                    <a:pt x="866" y="802"/>
                    <a:pt x="1067" y="822"/>
                    <a:pt x="1264" y="85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1"/>
            <p:cNvSpPr/>
            <p:nvPr/>
          </p:nvSpPr>
          <p:spPr>
            <a:xfrm>
              <a:off x="4980725" y="1198000"/>
              <a:ext cx="28500" cy="36675"/>
            </a:xfrm>
            <a:custGeom>
              <a:avLst/>
              <a:gdLst/>
              <a:ahLst/>
              <a:cxnLst/>
              <a:rect l="l" t="t" r="r" b="b"/>
              <a:pathLst>
                <a:path w="1140" h="1467" extrusionOk="0">
                  <a:moveTo>
                    <a:pt x="1139" y="280"/>
                  </a:moveTo>
                  <a:lnTo>
                    <a:pt x="408" y="1"/>
                  </a:lnTo>
                  <a:cubicBezTo>
                    <a:pt x="251" y="415"/>
                    <a:pt x="115" y="837"/>
                    <a:pt x="0" y="1262"/>
                  </a:cubicBezTo>
                  <a:lnTo>
                    <a:pt x="754" y="1467"/>
                  </a:lnTo>
                  <a:cubicBezTo>
                    <a:pt x="861" y="1065"/>
                    <a:pt x="990" y="667"/>
                    <a:pt x="1139" y="28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1"/>
            <p:cNvSpPr/>
            <p:nvPr/>
          </p:nvSpPr>
          <p:spPr>
            <a:xfrm>
              <a:off x="5001325" y="1144575"/>
              <a:ext cx="32550" cy="37650"/>
            </a:xfrm>
            <a:custGeom>
              <a:avLst/>
              <a:gdLst/>
              <a:ahLst/>
              <a:cxnLst/>
              <a:rect l="l" t="t" r="r" b="b"/>
              <a:pathLst>
                <a:path w="1302" h="1506" extrusionOk="0">
                  <a:moveTo>
                    <a:pt x="1301" y="411"/>
                  </a:moveTo>
                  <a:lnTo>
                    <a:pt x="638" y="1"/>
                  </a:lnTo>
                  <a:cubicBezTo>
                    <a:pt x="405" y="378"/>
                    <a:pt x="192" y="768"/>
                    <a:pt x="1" y="1168"/>
                  </a:cubicBezTo>
                  <a:lnTo>
                    <a:pt x="706" y="1506"/>
                  </a:lnTo>
                  <a:cubicBezTo>
                    <a:pt x="884" y="1131"/>
                    <a:pt x="1083" y="765"/>
                    <a:pt x="1301" y="41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11"/>
            <p:cNvSpPr/>
            <p:nvPr/>
          </p:nvSpPr>
          <p:spPr>
            <a:xfrm>
              <a:off x="5032050" y="1097525"/>
              <a:ext cx="35950" cy="37175"/>
            </a:xfrm>
            <a:custGeom>
              <a:avLst/>
              <a:gdLst/>
              <a:ahLst/>
              <a:cxnLst/>
              <a:rect l="l" t="t" r="r" b="b"/>
              <a:pathLst>
                <a:path w="1438" h="1487" extrusionOk="0">
                  <a:moveTo>
                    <a:pt x="1437" y="552"/>
                  </a:moveTo>
                  <a:lnTo>
                    <a:pt x="886" y="0"/>
                  </a:lnTo>
                  <a:cubicBezTo>
                    <a:pt x="570" y="317"/>
                    <a:pt x="273" y="655"/>
                    <a:pt x="1" y="1014"/>
                  </a:cubicBezTo>
                  <a:lnTo>
                    <a:pt x="623" y="1486"/>
                  </a:lnTo>
                  <a:cubicBezTo>
                    <a:pt x="873" y="1156"/>
                    <a:pt x="1145" y="844"/>
                    <a:pt x="1437" y="55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11"/>
            <p:cNvSpPr/>
            <p:nvPr/>
          </p:nvSpPr>
          <p:spPr>
            <a:xfrm>
              <a:off x="4972100" y="1370750"/>
              <a:ext cx="24975" cy="35175"/>
            </a:xfrm>
            <a:custGeom>
              <a:avLst/>
              <a:gdLst/>
              <a:ahLst/>
              <a:cxnLst/>
              <a:rect l="l" t="t" r="r" b="b"/>
              <a:pathLst>
                <a:path w="999" h="1407" extrusionOk="0">
                  <a:moveTo>
                    <a:pt x="773" y="1"/>
                  </a:moveTo>
                  <a:lnTo>
                    <a:pt x="1" y="107"/>
                  </a:lnTo>
                  <a:cubicBezTo>
                    <a:pt x="60" y="543"/>
                    <a:pt x="139" y="977"/>
                    <a:pt x="237" y="1407"/>
                  </a:cubicBezTo>
                  <a:lnTo>
                    <a:pt x="998" y="1232"/>
                  </a:lnTo>
                  <a:cubicBezTo>
                    <a:pt x="904" y="825"/>
                    <a:pt x="829" y="414"/>
                    <a:pt x="7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11"/>
            <p:cNvSpPr/>
            <p:nvPr/>
          </p:nvSpPr>
          <p:spPr>
            <a:xfrm>
              <a:off x="4968400" y="1314325"/>
              <a:ext cx="20525" cy="33050"/>
            </a:xfrm>
            <a:custGeom>
              <a:avLst/>
              <a:gdLst/>
              <a:ahLst/>
              <a:cxnLst/>
              <a:rect l="l" t="t" r="r" b="b"/>
              <a:pathLst>
                <a:path w="821" h="1322" extrusionOk="0">
                  <a:moveTo>
                    <a:pt x="791" y="17"/>
                  </a:moveTo>
                  <a:lnTo>
                    <a:pt x="10" y="1"/>
                  </a:lnTo>
                  <a:cubicBezTo>
                    <a:pt x="1" y="441"/>
                    <a:pt x="10" y="882"/>
                    <a:pt x="40" y="1322"/>
                  </a:cubicBezTo>
                  <a:lnTo>
                    <a:pt x="820" y="1270"/>
                  </a:lnTo>
                  <a:cubicBezTo>
                    <a:pt x="791" y="852"/>
                    <a:pt x="782" y="436"/>
                    <a:pt x="791" y="1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1"/>
            <p:cNvSpPr/>
            <p:nvPr/>
          </p:nvSpPr>
          <p:spPr>
            <a:xfrm>
              <a:off x="4970100" y="1255600"/>
              <a:ext cx="23850" cy="34600"/>
            </a:xfrm>
            <a:custGeom>
              <a:avLst/>
              <a:gdLst/>
              <a:ahLst/>
              <a:cxnLst/>
              <a:rect l="l" t="t" r="r" b="b"/>
              <a:pathLst>
                <a:path w="954" h="1384" extrusionOk="0">
                  <a:moveTo>
                    <a:pt x="953" y="145"/>
                  </a:moveTo>
                  <a:lnTo>
                    <a:pt x="186" y="1"/>
                  </a:lnTo>
                  <a:cubicBezTo>
                    <a:pt x="104" y="434"/>
                    <a:pt x="42" y="871"/>
                    <a:pt x="0" y="1312"/>
                  </a:cubicBezTo>
                  <a:lnTo>
                    <a:pt x="778" y="1383"/>
                  </a:lnTo>
                  <a:cubicBezTo>
                    <a:pt x="818" y="968"/>
                    <a:pt x="875" y="554"/>
                    <a:pt x="953" y="14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11"/>
            <p:cNvSpPr/>
            <p:nvPr/>
          </p:nvSpPr>
          <p:spPr>
            <a:xfrm>
              <a:off x="5037475" y="1525675"/>
              <a:ext cx="35475" cy="37300"/>
            </a:xfrm>
            <a:custGeom>
              <a:avLst/>
              <a:gdLst/>
              <a:ahLst/>
              <a:cxnLst/>
              <a:rect l="l" t="t" r="r" b="b"/>
              <a:pathLst>
                <a:path w="1419" h="1492" extrusionOk="0">
                  <a:moveTo>
                    <a:pt x="629" y="0"/>
                  </a:moveTo>
                  <a:lnTo>
                    <a:pt x="0" y="464"/>
                  </a:lnTo>
                  <a:cubicBezTo>
                    <a:pt x="262" y="820"/>
                    <a:pt x="543" y="1163"/>
                    <a:pt x="840" y="1491"/>
                  </a:cubicBezTo>
                  <a:lnTo>
                    <a:pt x="1418" y="965"/>
                  </a:lnTo>
                  <a:cubicBezTo>
                    <a:pt x="1139" y="658"/>
                    <a:pt x="876" y="335"/>
                    <a:pt x="6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11"/>
            <p:cNvSpPr/>
            <p:nvPr/>
          </p:nvSpPr>
          <p:spPr>
            <a:xfrm>
              <a:off x="5006625" y="1477825"/>
              <a:ext cx="32725" cy="37600"/>
            </a:xfrm>
            <a:custGeom>
              <a:avLst/>
              <a:gdLst/>
              <a:ahLst/>
              <a:cxnLst/>
              <a:rect l="l" t="t" r="r" b="b"/>
              <a:pathLst>
                <a:path w="1309" h="1504" extrusionOk="0">
                  <a:moveTo>
                    <a:pt x="700" y="0"/>
                  </a:moveTo>
                  <a:lnTo>
                    <a:pt x="0" y="347"/>
                  </a:lnTo>
                  <a:cubicBezTo>
                    <a:pt x="197" y="743"/>
                    <a:pt x="410" y="1129"/>
                    <a:pt x="645" y="1504"/>
                  </a:cubicBezTo>
                  <a:lnTo>
                    <a:pt x="1308" y="1093"/>
                  </a:lnTo>
                  <a:cubicBezTo>
                    <a:pt x="1088" y="740"/>
                    <a:pt x="885" y="374"/>
                    <a:pt x="7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1"/>
            <p:cNvSpPr/>
            <p:nvPr/>
          </p:nvSpPr>
          <p:spPr>
            <a:xfrm>
              <a:off x="4984850" y="1425950"/>
              <a:ext cx="29175" cy="36850"/>
            </a:xfrm>
            <a:custGeom>
              <a:avLst/>
              <a:gdLst/>
              <a:ahLst/>
              <a:cxnLst/>
              <a:rect l="l" t="t" r="r" b="b"/>
              <a:pathLst>
                <a:path w="1167" h="1474" extrusionOk="0">
                  <a:moveTo>
                    <a:pt x="747" y="0"/>
                  </a:moveTo>
                  <a:lnTo>
                    <a:pt x="1" y="227"/>
                  </a:lnTo>
                  <a:cubicBezTo>
                    <a:pt x="129" y="649"/>
                    <a:pt x="277" y="1064"/>
                    <a:pt x="443" y="1474"/>
                  </a:cubicBezTo>
                  <a:lnTo>
                    <a:pt x="1167" y="1179"/>
                  </a:lnTo>
                  <a:cubicBezTo>
                    <a:pt x="1009" y="793"/>
                    <a:pt x="870" y="398"/>
                    <a:pt x="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11"/>
            <p:cNvSpPr/>
            <p:nvPr/>
          </p:nvSpPr>
          <p:spPr>
            <a:xfrm>
              <a:off x="5176225" y="1628325"/>
              <a:ext cx="37150" cy="30275"/>
            </a:xfrm>
            <a:custGeom>
              <a:avLst/>
              <a:gdLst/>
              <a:ahLst/>
              <a:cxnLst/>
              <a:rect l="l" t="t" r="r" b="b"/>
              <a:pathLst>
                <a:path w="1486" h="1211" extrusionOk="0">
                  <a:moveTo>
                    <a:pt x="324" y="1"/>
                  </a:moveTo>
                  <a:lnTo>
                    <a:pt x="1" y="711"/>
                  </a:lnTo>
                  <a:cubicBezTo>
                    <a:pt x="400" y="892"/>
                    <a:pt x="804" y="1059"/>
                    <a:pt x="1212" y="1211"/>
                  </a:cubicBezTo>
                  <a:lnTo>
                    <a:pt x="1486" y="480"/>
                  </a:lnTo>
                  <a:cubicBezTo>
                    <a:pt x="1093" y="332"/>
                    <a:pt x="705" y="174"/>
                    <a:pt x="3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11"/>
            <p:cNvSpPr/>
            <p:nvPr/>
          </p:nvSpPr>
          <p:spPr>
            <a:xfrm>
              <a:off x="5124300" y="1601575"/>
              <a:ext cx="37650" cy="33000"/>
            </a:xfrm>
            <a:custGeom>
              <a:avLst/>
              <a:gdLst/>
              <a:ahLst/>
              <a:cxnLst/>
              <a:rect l="l" t="t" r="r" b="b"/>
              <a:pathLst>
                <a:path w="1506" h="1320" extrusionOk="0">
                  <a:moveTo>
                    <a:pt x="422" y="0"/>
                  </a:moveTo>
                  <a:lnTo>
                    <a:pt x="1" y="657"/>
                  </a:lnTo>
                  <a:cubicBezTo>
                    <a:pt x="371" y="895"/>
                    <a:pt x="751" y="1116"/>
                    <a:pt x="1141" y="1320"/>
                  </a:cubicBezTo>
                  <a:lnTo>
                    <a:pt x="1505" y="629"/>
                  </a:lnTo>
                  <a:cubicBezTo>
                    <a:pt x="1137" y="436"/>
                    <a:pt x="775" y="225"/>
                    <a:pt x="4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11"/>
            <p:cNvSpPr/>
            <p:nvPr/>
          </p:nvSpPr>
          <p:spPr>
            <a:xfrm>
              <a:off x="5077325" y="1567675"/>
              <a:ext cx="37275" cy="35600"/>
            </a:xfrm>
            <a:custGeom>
              <a:avLst/>
              <a:gdLst/>
              <a:ahLst/>
              <a:cxnLst/>
              <a:rect l="l" t="t" r="r" b="b"/>
              <a:pathLst>
                <a:path w="1491" h="1424" extrusionOk="0">
                  <a:moveTo>
                    <a:pt x="531" y="1"/>
                  </a:moveTo>
                  <a:lnTo>
                    <a:pt x="0" y="573"/>
                  </a:lnTo>
                  <a:cubicBezTo>
                    <a:pt x="82" y="647"/>
                    <a:pt x="165" y="722"/>
                    <a:pt x="248" y="795"/>
                  </a:cubicBezTo>
                  <a:cubicBezTo>
                    <a:pt x="332" y="867"/>
                    <a:pt x="416" y="940"/>
                    <a:pt x="501" y="1012"/>
                  </a:cubicBezTo>
                  <a:lnTo>
                    <a:pt x="630" y="1117"/>
                  </a:lnTo>
                  <a:lnTo>
                    <a:pt x="696" y="1169"/>
                  </a:lnTo>
                  <a:cubicBezTo>
                    <a:pt x="718" y="1186"/>
                    <a:pt x="738" y="1204"/>
                    <a:pt x="760" y="1221"/>
                  </a:cubicBezTo>
                  <a:lnTo>
                    <a:pt x="891" y="1323"/>
                  </a:lnTo>
                  <a:cubicBezTo>
                    <a:pt x="936" y="1356"/>
                    <a:pt x="979" y="1391"/>
                    <a:pt x="1024" y="1423"/>
                  </a:cubicBezTo>
                  <a:lnTo>
                    <a:pt x="1490" y="797"/>
                  </a:lnTo>
                  <a:cubicBezTo>
                    <a:pt x="1447" y="767"/>
                    <a:pt x="1407" y="735"/>
                    <a:pt x="1365" y="701"/>
                  </a:cubicBezTo>
                  <a:lnTo>
                    <a:pt x="1242" y="607"/>
                  </a:lnTo>
                  <a:cubicBezTo>
                    <a:pt x="1222" y="591"/>
                    <a:pt x="1202" y="574"/>
                    <a:pt x="1181" y="559"/>
                  </a:cubicBezTo>
                  <a:lnTo>
                    <a:pt x="1121" y="509"/>
                  </a:lnTo>
                  <a:lnTo>
                    <a:pt x="1000" y="412"/>
                  </a:lnTo>
                  <a:cubicBezTo>
                    <a:pt x="921" y="345"/>
                    <a:pt x="843" y="277"/>
                    <a:pt x="763" y="210"/>
                  </a:cubicBezTo>
                  <a:cubicBezTo>
                    <a:pt x="685" y="139"/>
                    <a:pt x="609" y="70"/>
                    <a:pt x="5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11"/>
            <p:cNvSpPr/>
            <p:nvPr/>
          </p:nvSpPr>
          <p:spPr>
            <a:xfrm>
              <a:off x="5344400" y="1674325"/>
              <a:ext cx="34575" cy="24000"/>
            </a:xfrm>
            <a:custGeom>
              <a:avLst/>
              <a:gdLst/>
              <a:ahLst/>
              <a:cxnLst/>
              <a:rect l="l" t="t" r="r" b="b"/>
              <a:pathLst>
                <a:path w="1383" h="960" extrusionOk="0">
                  <a:moveTo>
                    <a:pt x="128" y="1"/>
                  </a:moveTo>
                  <a:lnTo>
                    <a:pt x="1" y="771"/>
                  </a:lnTo>
                  <a:lnTo>
                    <a:pt x="81" y="785"/>
                  </a:lnTo>
                  <a:lnTo>
                    <a:pt x="160" y="797"/>
                  </a:lnTo>
                  <a:lnTo>
                    <a:pt x="321" y="821"/>
                  </a:lnTo>
                  <a:lnTo>
                    <a:pt x="639" y="870"/>
                  </a:lnTo>
                  <a:lnTo>
                    <a:pt x="800" y="894"/>
                  </a:lnTo>
                  <a:lnTo>
                    <a:pt x="879" y="906"/>
                  </a:lnTo>
                  <a:lnTo>
                    <a:pt x="959" y="917"/>
                  </a:lnTo>
                  <a:lnTo>
                    <a:pt x="1280" y="959"/>
                  </a:lnTo>
                  <a:lnTo>
                    <a:pt x="1383" y="186"/>
                  </a:lnTo>
                  <a:lnTo>
                    <a:pt x="1067" y="144"/>
                  </a:lnTo>
                  <a:lnTo>
                    <a:pt x="989" y="134"/>
                  </a:lnTo>
                  <a:lnTo>
                    <a:pt x="911" y="120"/>
                  </a:lnTo>
                  <a:lnTo>
                    <a:pt x="754" y="96"/>
                  </a:lnTo>
                  <a:lnTo>
                    <a:pt x="441" y="48"/>
                  </a:lnTo>
                  <a:lnTo>
                    <a:pt x="284" y="26"/>
                  </a:lnTo>
                  <a:lnTo>
                    <a:pt x="206" y="14"/>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11"/>
            <p:cNvSpPr/>
            <p:nvPr/>
          </p:nvSpPr>
          <p:spPr>
            <a:xfrm>
              <a:off x="5287450" y="1663500"/>
              <a:ext cx="35375" cy="25650"/>
            </a:xfrm>
            <a:custGeom>
              <a:avLst/>
              <a:gdLst/>
              <a:ahLst/>
              <a:cxnLst/>
              <a:rect l="l" t="t" r="r" b="b"/>
              <a:pathLst>
                <a:path w="1415" h="1026" extrusionOk="0">
                  <a:moveTo>
                    <a:pt x="175" y="0"/>
                  </a:moveTo>
                  <a:lnTo>
                    <a:pt x="1" y="762"/>
                  </a:lnTo>
                  <a:cubicBezTo>
                    <a:pt x="423" y="857"/>
                    <a:pt x="845" y="946"/>
                    <a:pt x="1269" y="1026"/>
                  </a:cubicBezTo>
                  <a:lnTo>
                    <a:pt x="1415" y="258"/>
                  </a:lnTo>
                  <a:cubicBezTo>
                    <a:pt x="1000" y="182"/>
                    <a:pt x="586" y="95"/>
                    <a:pt x="1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11"/>
            <p:cNvSpPr/>
            <p:nvPr/>
          </p:nvSpPr>
          <p:spPr>
            <a:xfrm>
              <a:off x="5231400" y="1648650"/>
              <a:ext cx="36250" cy="27775"/>
            </a:xfrm>
            <a:custGeom>
              <a:avLst/>
              <a:gdLst/>
              <a:ahLst/>
              <a:cxnLst/>
              <a:rect l="l" t="t" r="r" b="b"/>
              <a:pathLst>
                <a:path w="1450" h="1111" extrusionOk="0">
                  <a:moveTo>
                    <a:pt x="240" y="1"/>
                  </a:moveTo>
                  <a:lnTo>
                    <a:pt x="0" y="744"/>
                  </a:lnTo>
                  <a:cubicBezTo>
                    <a:pt x="413" y="877"/>
                    <a:pt x="830" y="999"/>
                    <a:pt x="1250" y="1111"/>
                  </a:cubicBezTo>
                  <a:lnTo>
                    <a:pt x="1449" y="356"/>
                  </a:lnTo>
                  <a:cubicBezTo>
                    <a:pt x="1043" y="247"/>
                    <a:pt x="639" y="130"/>
                    <a:pt x="2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11"/>
            <p:cNvSpPr/>
            <p:nvPr/>
          </p:nvSpPr>
          <p:spPr>
            <a:xfrm>
              <a:off x="5517350" y="1689275"/>
              <a:ext cx="32200" cy="19850"/>
            </a:xfrm>
            <a:custGeom>
              <a:avLst/>
              <a:gdLst/>
              <a:ahLst/>
              <a:cxnLst/>
              <a:rect l="l" t="t" r="r" b="b"/>
              <a:pathLst>
                <a:path w="1288" h="794" extrusionOk="0">
                  <a:moveTo>
                    <a:pt x="16" y="0"/>
                  </a:moveTo>
                  <a:lnTo>
                    <a:pt x="1" y="781"/>
                  </a:lnTo>
                  <a:cubicBezTo>
                    <a:pt x="430" y="792"/>
                    <a:pt x="860" y="792"/>
                    <a:pt x="1288" y="794"/>
                  </a:cubicBezTo>
                  <a:lnTo>
                    <a:pt x="1287" y="13"/>
                  </a:lnTo>
                  <a:cubicBezTo>
                    <a:pt x="863" y="11"/>
                    <a:pt x="439" y="11"/>
                    <a:pt x="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11"/>
            <p:cNvSpPr/>
            <p:nvPr/>
          </p:nvSpPr>
          <p:spPr>
            <a:xfrm>
              <a:off x="5459600" y="1686925"/>
              <a:ext cx="32950" cy="21125"/>
            </a:xfrm>
            <a:custGeom>
              <a:avLst/>
              <a:gdLst/>
              <a:ahLst/>
              <a:cxnLst/>
              <a:rect l="l" t="t" r="r" b="b"/>
              <a:pathLst>
                <a:path w="1318" h="845" extrusionOk="0">
                  <a:moveTo>
                    <a:pt x="50" y="0"/>
                  </a:moveTo>
                  <a:lnTo>
                    <a:pt x="0" y="780"/>
                  </a:lnTo>
                  <a:lnTo>
                    <a:pt x="323" y="801"/>
                  </a:lnTo>
                  <a:lnTo>
                    <a:pt x="645" y="816"/>
                  </a:lnTo>
                  <a:lnTo>
                    <a:pt x="967" y="832"/>
                  </a:lnTo>
                  <a:lnTo>
                    <a:pt x="1128" y="840"/>
                  </a:lnTo>
                  <a:lnTo>
                    <a:pt x="1288" y="845"/>
                  </a:lnTo>
                  <a:lnTo>
                    <a:pt x="1317" y="65"/>
                  </a:lnTo>
                  <a:lnTo>
                    <a:pt x="1159" y="59"/>
                  </a:lnTo>
                  <a:lnTo>
                    <a:pt x="1002" y="53"/>
                  </a:lnTo>
                  <a:lnTo>
                    <a:pt x="684" y="37"/>
                  </a:lnTo>
                  <a:lnTo>
                    <a:pt x="367" y="2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11"/>
            <p:cNvSpPr/>
            <p:nvPr/>
          </p:nvSpPr>
          <p:spPr>
            <a:xfrm>
              <a:off x="5402175" y="1682075"/>
              <a:ext cx="33750" cy="22475"/>
            </a:xfrm>
            <a:custGeom>
              <a:avLst/>
              <a:gdLst/>
              <a:ahLst/>
              <a:cxnLst/>
              <a:rect l="l" t="t" r="r" b="b"/>
              <a:pathLst>
                <a:path w="1350" h="899" extrusionOk="0">
                  <a:moveTo>
                    <a:pt x="87" y="1"/>
                  </a:moveTo>
                  <a:lnTo>
                    <a:pt x="0" y="777"/>
                  </a:lnTo>
                  <a:lnTo>
                    <a:pt x="161" y="794"/>
                  </a:lnTo>
                  <a:cubicBezTo>
                    <a:pt x="214" y="800"/>
                    <a:pt x="267" y="805"/>
                    <a:pt x="321" y="810"/>
                  </a:cubicBezTo>
                  <a:lnTo>
                    <a:pt x="642" y="841"/>
                  </a:lnTo>
                  <a:lnTo>
                    <a:pt x="964" y="872"/>
                  </a:lnTo>
                  <a:cubicBezTo>
                    <a:pt x="1071" y="882"/>
                    <a:pt x="1178" y="890"/>
                    <a:pt x="1285" y="898"/>
                  </a:cubicBezTo>
                  <a:lnTo>
                    <a:pt x="1350" y="120"/>
                  </a:lnTo>
                  <a:cubicBezTo>
                    <a:pt x="1245" y="111"/>
                    <a:pt x="1140" y="103"/>
                    <a:pt x="1034" y="93"/>
                  </a:cubicBezTo>
                  <a:lnTo>
                    <a:pt x="718" y="62"/>
                  </a:lnTo>
                  <a:lnTo>
                    <a:pt x="401" y="32"/>
                  </a:lnTo>
                  <a:cubicBezTo>
                    <a:pt x="349" y="27"/>
                    <a:pt x="296" y="21"/>
                    <a:pt x="244" y="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11"/>
            <p:cNvSpPr/>
            <p:nvPr/>
          </p:nvSpPr>
          <p:spPr>
            <a:xfrm>
              <a:off x="5688800" y="1680625"/>
              <a:ext cx="33575" cy="22325"/>
            </a:xfrm>
            <a:custGeom>
              <a:avLst/>
              <a:gdLst/>
              <a:ahLst/>
              <a:cxnLst/>
              <a:rect l="l" t="t" r="r" b="b"/>
              <a:pathLst>
                <a:path w="1343" h="893" extrusionOk="0">
                  <a:moveTo>
                    <a:pt x="0" y="114"/>
                  </a:moveTo>
                  <a:lnTo>
                    <a:pt x="65" y="893"/>
                  </a:lnTo>
                  <a:lnTo>
                    <a:pt x="703" y="838"/>
                  </a:lnTo>
                  <a:lnTo>
                    <a:pt x="863" y="824"/>
                  </a:lnTo>
                  <a:lnTo>
                    <a:pt x="1024" y="807"/>
                  </a:lnTo>
                  <a:lnTo>
                    <a:pt x="1342" y="778"/>
                  </a:lnTo>
                  <a:lnTo>
                    <a:pt x="1268" y="1"/>
                  </a:lnTo>
                  <a:lnTo>
                    <a:pt x="952" y="31"/>
                  </a:lnTo>
                  <a:lnTo>
                    <a:pt x="794" y="45"/>
                  </a:lnTo>
                  <a:lnTo>
                    <a:pt x="635" y="6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11"/>
            <p:cNvSpPr/>
            <p:nvPr/>
          </p:nvSpPr>
          <p:spPr>
            <a:xfrm>
              <a:off x="5631900" y="1685325"/>
              <a:ext cx="33100" cy="21425"/>
            </a:xfrm>
            <a:custGeom>
              <a:avLst/>
              <a:gdLst/>
              <a:ahLst/>
              <a:cxnLst/>
              <a:rect l="l" t="t" r="r" b="b"/>
              <a:pathLst>
                <a:path w="1324" h="857" extrusionOk="0">
                  <a:moveTo>
                    <a:pt x="0" y="77"/>
                  </a:moveTo>
                  <a:lnTo>
                    <a:pt x="41" y="857"/>
                  </a:lnTo>
                  <a:lnTo>
                    <a:pt x="682" y="821"/>
                  </a:lnTo>
                  <a:lnTo>
                    <a:pt x="1323" y="780"/>
                  </a:lnTo>
                  <a:lnTo>
                    <a:pt x="1270" y="1"/>
                  </a:lnTo>
                  <a:lnTo>
                    <a:pt x="635" y="4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11"/>
            <p:cNvSpPr/>
            <p:nvPr/>
          </p:nvSpPr>
          <p:spPr>
            <a:xfrm>
              <a:off x="5575125" y="1688375"/>
              <a:ext cx="32525" cy="20450"/>
            </a:xfrm>
            <a:custGeom>
              <a:avLst/>
              <a:gdLst/>
              <a:ahLst/>
              <a:cxnLst/>
              <a:rect l="l" t="t" r="r" b="b"/>
              <a:pathLst>
                <a:path w="1301" h="818" extrusionOk="0">
                  <a:moveTo>
                    <a:pt x="0" y="36"/>
                  </a:moveTo>
                  <a:lnTo>
                    <a:pt x="15" y="817"/>
                  </a:lnTo>
                  <a:lnTo>
                    <a:pt x="335" y="810"/>
                  </a:lnTo>
                  <a:cubicBezTo>
                    <a:pt x="443" y="808"/>
                    <a:pt x="551" y="807"/>
                    <a:pt x="657" y="803"/>
                  </a:cubicBezTo>
                  <a:lnTo>
                    <a:pt x="1301" y="782"/>
                  </a:lnTo>
                  <a:lnTo>
                    <a:pt x="1270" y="1"/>
                  </a:lnTo>
                  <a:lnTo>
                    <a:pt x="635" y="22"/>
                  </a:lnTo>
                  <a:cubicBezTo>
                    <a:pt x="530" y="26"/>
                    <a:pt x="423" y="27"/>
                    <a:pt x="318" y="2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11"/>
            <p:cNvSpPr/>
            <p:nvPr/>
          </p:nvSpPr>
          <p:spPr>
            <a:xfrm>
              <a:off x="5859200" y="1659350"/>
              <a:ext cx="34425" cy="23900"/>
            </a:xfrm>
            <a:custGeom>
              <a:avLst/>
              <a:gdLst/>
              <a:ahLst/>
              <a:cxnLst/>
              <a:rect l="l" t="t" r="r" b="b"/>
              <a:pathLst>
                <a:path w="1377" h="956" extrusionOk="0">
                  <a:moveTo>
                    <a:pt x="1" y="183"/>
                  </a:moveTo>
                  <a:lnTo>
                    <a:pt x="110" y="956"/>
                  </a:lnTo>
                  <a:cubicBezTo>
                    <a:pt x="533" y="897"/>
                    <a:pt x="955" y="834"/>
                    <a:pt x="1376" y="772"/>
                  </a:cubicBezTo>
                  <a:lnTo>
                    <a:pt x="1262" y="1"/>
                  </a:lnTo>
                  <a:cubicBezTo>
                    <a:pt x="841" y="62"/>
                    <a:pt x="421" y="125"/>
                    <a:pt x="1" y="18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11"/>
            <p:cNvSpPr/>
            <p:nvPr/>
          </p:nvSpPr>
          <p:spPr>
            <a:xfrm>
              <a:off x="5802600" y="1667325"/>
              <a:ext cx="34200" cy="23550"/>
            </a:xfrm>
            <a:custGeom>
              <a:avLst/>
              <a:gdLst/>
              <a:ahLst/>
              <a:cxnLst/>
              <a:rect l="l" t="t" r="r" b="b"/>
              <a:pathLst>
                <a:path w="1368" h="942" extrusionOk="0">
                  <a:moveTo>
                    <a:pt x="0" y="167"/>
                  </a:moveTo>
                  <a:lnTo>
                    <a:pt x="97" y="942"/>
                  </a:lnTo>
                  <a:lnTo>
                    <a:pt x="415" y="901"/>
                  </a:lnTo>
                  <a:lnTo>
                    <a:pt x="732" y="859"/>
                  </a:lnTo>
                  <a:cubicBezTo>
                    <a:pt x="945" y="832"/>
                    <a:pt x="1156" y="805"/>
                    <a:pt x="1367" y="775"/>
                  </a:cubicBezTo>
                  <a:lnTo>
                    <a:pt x="1263" y="0"/>
                  </a:lnTo>
                  <a:cubicBezTo>
                    <a:pt x="1053" y="30"/>
                    <a:pt x="844" y="57"/>
                    <a:pt x="632" y="84"/>
                  </a:cubicBezTo>
                  <a:lnTo>
                    <a:pt x="316" y="12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11"/>
            <p:cNvSpPr/>
            <p:nvPr/>
          </p:nvSpPr>
          <p:spPr>
            <a:xfrm>
              <a:off x="5746025" y="1674550"/>
              <a:ext cx="33975" cy="22975"/>
            </a:xfrm>
            <a:custGeom>
              <a:avLst/>
              <a:gdLst/>
              <a:ahLst/>
              <a:cxnLst/>
              <a:rect l="l" t="t" r="r" b="b"/>
              <a:pathLst>
                <a:path w="1359" h="919" extrusionOk="0">
                  <a:moveTo>
                    <a:pt x="1" y="141"/>
                  </a:moveTo>
                  <a:lnTo>
                    <a:pt x="83" y="918"/>
                  </a:lnTo>
                  <a:cubicBezTo>
                    <a:pt x="189" y="908"/>
                    <a:pt x="294" y="896"/>
                    <a:pt x="402" y="884"/>
                  </a:cubicBezTo>
                  <a:lnTo>
                    <a:pt x="720" y="849"/>
                  </a:lnTo>
                  <a:lnTo>
                    <a:pt x="1040" y="814"/>
                  </a:lnTo>
                  <a:lnTo>
                    <a:pt x="1358" y="777"/>
                  </a:lnTo>
                  <a:lnTo>
                    <a:pt x="1267" y="1"/>
                  </a:lnTo>
                  <a:lnTo>
                    <a:pt x="951" y="38"/>
                  </a:lnTo>
                  <a:lnTo>
                    <a:pt x="635" y="74"/>
                  </a:lnTo>
                  <a:lnTo>
                    <a:pt x="318" y="108"/>
                  </a:lnTo>
                  <a:cubicBezTo>
                    <a:pt x="212" y="120"/>
                    <a:pt x="106" y="131"/>
                    <a:pt x="1" y="14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11"/>
            <p:cNvSpPr/>
            <p:nvPr/>
          </p:nvSpPr>
          <p:spPr>
            <a:xfrm>
              <a:off x="6029000" y="1632825"/>
              <a:ext cx="34475" cy="24100"/>
            </a:xfrm>
            <a:custGeom>
              <a:avLst/>
              <a:gdLst/>
              <a:ahLst/>
              <a:cxnLst/>
              <a:rect l="l" t="t" r="r" b="b"/>
              <a:pathLst>
                <a:path w="1379" h="964" extrusionOk="0">
                  <a:moveTo>
                    <a:pt x="1" y="192"/>
                  </a:moveTo>
                  <a:lnTo>
                    <a:pt x="120" y="964"/>
                  </a:lnTo>
                  <a:cubicBezTo>
                    <a:pt x="540" y="900"/>
                    <a:pt x="959" y="836"/>
                    <a:pt x="1378" y="774"/>
                  </a:cubicBezTo>
                  <a:lnTo>
                    <a:pt x="1266" y="1"/>
                  </a:lnTo>
                  <a:cubicBezTo>
                    <a:pt x="844" y="62"/>
                    <a:pt x="422" y="128"/>
                    <a:pt x="1" y="1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11"/>
            <p:cNvSpPr/>
            <p:nvPr/>
          </p:nvSpPr>
          <p:spPr>
            <a:xfrm>
              <a:off x="5972475" y="1641550"/>
              <a:ext cx="34600" cy="24375"/>
            </a:xfrm>
            <a:custGeom>
              <a:avLst/>
              <a:gdLst/>
              <a:ahLst/>
              <a:cxnLst/>
              <a:rect l="l" t="t" r="r" b="b"/>
              <a:pathLst>
                <a:path w="1384" h="975" extrusionOk="0">
                  <a:moveTo>
                    <a:pt x="0" y="204"/>
                  </a:moveTo>
                  <a:lnTo>
                    <a:pt x="124" y="974"/>
                  </a:lnTo>
                  <a:lnTo>
                    <a:pt x="1384" y="773"/>
                  </a:lnTo>
                  <a:lnTo>
                    <a:pt x="12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11"/>
            <p:cNvSpPr/>
            <p:nvPr/>
          </p:nvSpPr>
          <p:spPr>
            <a:xfrm>
              <a:off x="5916150" y="1650625"/>
              <a:ext cx="34575" cy="24175"/>
            </a:xfrm>
            <a:custGeom>
              <a:avLst/>
              <a:gdLst/>
              <a:ahLst/>
              <a:cxnLst/>
              <a:rect l="l" t="t" r="r" b="b"/>
              <a:pathLst>
                <a:path w="1383" h="967" extrusionOk="0">
                  <a:moveTo>
                    <a:pt x="0" y="195"/>
                  </a:moveTo>
                  <a:lnTo>
                    <a:pt x="119" y="966"/>
                  </a:lnTo>
                  <a:lnTo>
                    <a:pt x="751" y="869"/>
                  </a:lnTo>
                  <a:lnTo>
                    <a:pt x="1383" y="770"/>
                  </a:lnTo>
                  <a:lnTo>
                    <a:pt x="1261" y="0"/>
                  </a:lnTo>
                  <a:lnTo>
                    <a:pt x="630" y="99"/>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11"/>
            <p:cNvSpPr/>
            <p:nvPr/>
          </p:nvSpPr>
          <p:spPr>
            <a:xfrm>
              <a:off x="6200600" y="1617675"/>
              <a:ext cx="32325" cy="20400"/>
            </a:xfrm>
            <a:custGeom>
              <a:avLst/>
              <a:gdLst/>
              <a:ahLst/>
              <a:cxnLst/>
              <a:rect l="l" t="t" r="r" b="b"/>
              <a:pathLst>
                <a:path w="1293" h="816" extrusionOk="0">
                  <a:moveTo>
                    <a:pt x="0" y="36"/>
                  </a:moveTo>
                  <a:lnTo>
                    <a:pt x="34" y="815"/>
                  </a:lnTo>
                  <a:lnTo>
                    <a:pt x="349" y="803"/>
                  </a:lnTo>
                  <a:cubicBezTo>
                    <a:pt x="401" y="799"/>
                    <a:pt x="454" y="797"/>
                    <a:pt x="506" y="796"/>
                  </a:cubicBezTo>
                  <a:lnTo>
                    <a:pt x="664" y="793"/>
                  </a:lnTo>
                  <a:lnTo>
                    <a:pt x="1292" y="782"/>
                  </a:lnTo>
                  <a:lnTo>
                    <a:pt x="1288" y="1"/>
                  </a:lnTo>
                  <a:lnTo>
                    <a:pt x="646" y="12"/>
                  </a:lnTo>
                  <a:lnTo>
                    <a:pt x="484" y="15"/>
                  </a:lnTo>
                  <a:cubicBezTo>
                    <a:pt x="430" y="16"/>
                    <a:pt x="377" y="19"/>
                    <a:pt x="324" y="2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11"/>
            <p:cNvSpPr/>
            <p:nvPr/>
          </p:nvSpPr>
          <p:spPr>
            <a:xfrm>
              <a:off x="6143125" y="1619900"/>
              <a:ext cx="33425" cy="22175"/>
            </a:xfrm>
            <a:custGeom>
              <a:avLst/>
              <a:gdLst/>
              <a:ahLst/>
              <a:cxnLst/>
              <a:rect l="l" t="t" r="r" b="b"/>
              <a:pathLst>
                <a:path w="1337" h="887" extrusionOk="0">
                  <a:moveTo>
                    <a:pt x="0" y="110"/>
                  </a:moveTo>
                  <a:lnTo>
                    <a:pt x="75" y="886"/>
                  </a:lnTo>
                  <a:lnTo>
                    <a:pt x="391" y="855"/>
                  </a:lnTo>
                  <a:lnTo>
                    <a:pt x="706" y="829"/>
                  </a:lnTo>
                  <a:lnTo>
                    <a:pt x="1021" y="803"/>
                  </a:lnTo>
                  <a:lnTo>
                    <a:pt x="1178" y="791"/>
                  </a:lnTo>
                  <a:cubicBezTo>
                    <a:pt x="1230" y="786"/>
                    <a:pt x="1284" y="783"/>
                    <a:pt x="1336" y="780"/>
                  </a:cubicBezTo>
                  <a:lnTo>
                    <a:pt x="1282" y="0"/>
                  </a:lnTo>
                  <a:cubicBezTo>
                    <a:pt x="1229" y="5"/>
                    <a:pt x="1176" y="7"/>
                    <a:pt x="1123" y="11"/>
                  </a:cubicBezTo>
                  <a:lnTo>
                    <a:pt x="962" y="23"/>
                  </a:lnTo>
                  <a:lnTo>
                    <a:pt x="642" y="49"/>
                  </a:lnTo>
                  <a:lnTo>
                    <a:pt x="322" y="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11"/>
            <p:cNvSpPr/>
            <p:nvPr/>
          </p:nvSpPr>
          <p:spPr>
            <a:xfrm>
              <a:off x="6086225" y="1625275"/>
              <a:ext cx="34050" cy="23375"/>
            </a:xfrm>
            <a:custGeom>
              <a:avLst/>
              <a:gdLst/>
              <a:ahLst/>
              <a:cxnLst/>
              <a:rect l="l" t="t" r="r" b="b"/>
              <a:pathLst>
                <a:path w="1362" h="935" extrusionOk="0">
                  <a:moveTo>
                    <a:pt x="0" y="160"/>
                  </a:moveTo>
                  <a:lnTo>
                    <a:pt x="104" y="935"/>
                  </a:lnTo>
                  <a:lnTo>
                    <a:pt x="261" y="912"/>
                  </a:lnTo>
                  <a:lnTo>
                    <a:pt x="418" y="893"/>
                  </a:lnTo>
                  <a:lnTo>
                    <a:pt x="733" y="853"/>
                  </a:lnTo>
                  <a:lnTo>
                    <a:pt x="1047" y="813"/>
                  </a:lnTo>
                  <a:lnTo>
                    <a:pt x="1361" y="777"/>
                  </a:lnTo>
                  <a:lnTo>
                    <a:pt x="1272" y="1"/>
                  </a:lnTo>
                  <a:lnTo>
                    <a:pt x="953" y="37"/>
                  </a:lnTo>
                  <a:lnTo>
                    <a:pt x="635" y="78"/>
                  </a:lnTo>
                  <a:lnTo>
                    <a:pt x="318" y="119"/>
                  </a:lnTo>
                  <a:lnTo>
                    <a:pt x="159" y="138"/>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11"/>
            <p:cNvSpPr/>
            <p:nvPr/>
          </p:nvSpPr>
          <p:spPr>
            <a:xfrm>
              <a:off x="6369275" y="1631400"/>
              <a:ext cx="35425" cy="26375"/>
            </a:xfrm>
            <a:custGeom>
              <a:avLst/>
              <a:gdLst/>
              <a:ahLst/>
              <a:cxnLst/>
              <a:rect l="l" t="t" r="r" b="b"/>
              <a:pathLst>
                <a:path w="1417" h="1055" extrusionOk="0">
                  <a:moveTo>
                    <a:pt x="162" y="1"/>
                  </a:moveTo>
                  <a:lnTo>
                    <a:pt x="0" y="765"/>
                  </a:lnTo>
                  <a:cubicBezTo>
                    <a:pt x="407" y="851"/>
                    <a:pt x="814" y="947"/>
                    <a:pt x="1216" y="1054"/>
                  </a:cubicBezTo>
                  <a:lnTo>
                    <a:pt x="1416" y="299"/>
                  </a:lnTo>
                  <a:cubicBezTo>
                    <a:pt x="1002" y="188"/>
                    <a:pt x="583" y="89"/>
                    <a:pt x="1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11"/>
            <p:cNvSpPr/>
            <p:nvPr/>
          </p:nvSpPr>
          <p:spPr>
            <a:xfrm>
              <a:off x="6313975" y="1622050"/>
              <a:ext cx="34225" cy="23825"/>
            </a:xfrm>
            <a:custGeom>
              <a:avLst/>
              <a:gdLst/>
              <a:ahLst/>
              <a:cxnLst/>
              <a:rect l="l" t="t" r="r" b="b"/>
              <a:pathLst>
                <a:path w="1369" h="953" extrusionOk="0">
                  <a:moveTo>
                    <a:pt x="90" y="1"/>
                  </a:moveTo>
                  <a:lnTo>
                    <a:pt x="1" y="778"/>
                  </a:lnTo>
                  <a:cubicBezTo>
                    <a:pt x="414" y="825"/>
                    <a:pt x="828" y="884"/>
                    <a:pt x="1239" y="952"/>
                  </a:cubicBezTo>
                  <a:lnTo>
                    <a:pt x="1369" y="182"/>
                  </a:lnTo>
                  <a:cubicBezTo>
                    <a:pt x="943" y="112"/>
                    <a:pt x="517" y="51"/>
                    <a:pt x="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11"/>
            <p:cNvSpPr/>
            <p:nvPr/>
          </p:nvSpPr>
          <p:spPr>
            <a:xfrm>
              <a:off x="6258150" y="1618050"/>
              <a:ext cx="32750" cy="21100"/>
            </a:xfrm>
            <a:custGeom>
              <a:avLst/>
              <a:gdLst/>
              <a:ahLst/>
              <a:cxnLst/>
              <a:rect l="l" t="t" r="r" b="b"/>
              <a:pathLst>
                <a:path w="1310" h="844" extrusionOk="0">
                  <a:moveTo>
                    <a:pt x="22" y="0"/>
                  </a:moveTo>
                  <a:lnTo>
                    <a:pt x="0" y="781"/>
                  </a:lnTo>
                  <a:lnTo>
                    <a:pt x="314" y="792"/>
                  </a:lnTo>
                  <a:lnTo>
                    <a:pt x="470" y="797"/>
                  </a:lnTo>
                  <a:cubicBezTo>
                    <a:pt x="522" y="799"/>
                    <a:pt x="574" y="799"/>
                    <a:pt x="626" y="803"/>
                  </a:cubicBezTo>
                  <a:lnTo>
                    <a:pt x="1251" y="844"/>
                  </a:lnTo>
                  <a:lnTo>
                    <a:pt x="1309" y="65"/>
                  </a:lnTo>
                  <a:lnTo>
                    <a:pt x="667" y="23"/>
                  </a:lnTo>
                  <a:cubicBezTo>
                    <a:pt x="614" y="19"/>
                    <a:pt x="560" y="18"/>
                    <a:pt x="505" y="17"/>
                  </a:cubicBezTo>
                  <a:lnTo>
                    <a:pt x="344" y="12"/>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6" name="Google Shape;586;p11"/>
          <p:cNvGrpSpPr/>
          <p:nvPr/>
        </p:nvGrpSpPr>
        <p:grpSpPr>
          <a:xfrm rot="-3988931">
            <a:off x="-12471" y="-3571935"/>
            <a:ext cx="11178540" cy="6861517"/>
            <a:chOff x="385750" y="206447"/>
            <a:chExt cx="8336049" cy="4757278"/>
          </a:xfrm>
        </p:grpSpPr>
        <p:sp>
          <p:nvSpPr>
            <p:cNvPr id="587" name="Google Shape;587;p11"/>
            <p:cNvSpPr/>
            <p:nvPr/>
          </p:nvSpPr>
          <p:spPr>
            <a:xfrm rot="-5400000">
              <a:off x="2208886" y="-1549189"/>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11"/>
            <p:cNvSpPr/>
            <p:nvPr/>
          </p:nvSpPr>
          <p:spPr>
            <a:xfrm rot="-5400000">
              <a:off x="2168061" y="-1575864"/>
              <a:ext cx="4730603" cy="8295224"/>
            </a:xfrm>
            <a:custGeom>
              <a:avLst/>
              <a:gdLst/>
              <a:ahLst/>
              <a:cxnLst/>
              <a:rect l="l" t="t" r="r" b="b"/>
              <a:pathLst>
                <a:path w="57473" h="77086" extrusionOk="0">
                  <a:moveTo>
                    <a:pt x="0" y="0"/>
                  </a:moveTo>
                  <a:lnTo>
                    <a:pt x="0" y="73905"/>
                  </a:lnTo>
                  <a:cubicBezTo>
                    <a:pt x="0" y="75663"/>
                    <a:pt x="1423" y="77085"/>
                    <a:pt x="3181" y="77085"/>
                  </a:cubicBezTo>
                  <a:lnTo>
                    <a:pt x="54376" y="77085"/>
                  </a:lnTo>
                  <a:cubicBezTo>
                    <a:pt x="56105" y="77085"/>
                    <a:pt x="57472" y="75691"/>
                    <a:pt x="57472" y="73989"/>
                  </a:cubicBezTo>
                  <a:lnTo>
                    <a:pt x="57472" y="0"/>
                  </a:lnTo>
                  <a:lnTo>
                    <a:pt x="54850" y="0"/>
                  </a:lnTo>
                  <a:lnTo>
                    <a:pt x="54683" y="279"/>
                  </a:lnTo>
                  <a:lnTo>
                    <a:pt x="54487" y="1284"/>
                  </a:lnTo>
                  <a:cubicBezTo>
                    <a:pt x="54571" y="1339"/>
                    <a:pt x="54738" y="1702"/>
                    <a:pt x="54738" y="1953"/>
                  </a:cubicBezTo>
                  <a:cubicBezTo>
                    <a:pt x="54738" y="2428"/>
                    <a:pt x="54336" y="2835"/>
                    <a:pt x="53851" y="2835"/>
                  </a:cubicBezTo>
                  <a:cubicBezTo>
                    <a:pt x="53794" y="2835"/>
                    <a:pt x="53737" y="2830"/>
                    <a:pt x="53678" y="2818"/>
                  </a:cubicBezTo>
                  <a:cubicBezTo>
                    <a:pt x="53343" y="2734"/>
                    <a:pt x="53064" y="2455"/>
                    <a:pt x="53009" y="2121"/>
                  </a:cubicBezTo>
                  <a:cubicBezTo>
                    <a:pt x="52897" y="1563"/>
                    <a:pt x="53315" y="1088"/>
                    <a:pt x="53846" y="1088"/>
                  </a:cubicBezTo>
                  <a:cubicBezTo>
                    <a:pt x="53873" y="1088"/>
                    <a:pt x="53957" y="251"/>
                    <a:pt x="53957" y="251"/>
                  </a:cubicBezTo>
                  <a:lnTo>
                    <a:pt x="53873" y="0"/>
                  </a:lnTo>
                  <a:lnTo>
                    <a:pt x="48824" y="0"/>
                  </a:lnTo>
                  <a:lnTo>
                    <a:pt x="48768" y="1228"/>
                  </a:lnTo>
                  <a:cubicBezTo>
                    <a:pt x="49047" y="1423"/>
                    <a:pt x="49214" y="1758"/>
                    <a:pt x="49131" y="2121"/>
                  </a:cubicBezTo>
                  <a:cubicBezTo>
                    <a:pt x="49075" y="2455"/>
                    <a:pt x="48796" y="2734"/>
                    <a:pt x="48461" y="2818"/>
                  </a:cubicBezTo>
                  <a:cubicBezTo>
                    <a:pt x="48403" y="2830"/>
                    <a:pt x="48345" y="2835"/>
                    <a:pt x="48288" y="2835"/>
                  </a:cubicBezTo>
                  <a:cubicBezTo>
                    <a:pt x="47803" y="2835"/>
                    <a:pt x="47401" y="2428"/>
                    <a:pt x="47401" y="1953"/>
                  </a:cubicBezTo>
                  <a:cubicBezTo>
                    <a:pt x="47401" y="1618"/>
                    <a:pt x="47596" y="1339"/>
                    <a:pt x="47847" y="1200"/>
                  </a:cubicBezTo>
                  <a:lnTo>
                    <a:pt x="47819" y="0"/>
                  </a:lnTo>
                  <a:lnTo>
                    <a:pt x="42323" y="0"/>
                  </a:lnTo>
                  <a:lnTo>
                    <a:pt x="42519" y="1088"/>
                  </a:lnTo>
                  <a:cubicBezTo>
                    <a:pt x="42593" y="1088"/>
                    <a:pt x="42655" y="1076"/>
                    <a:pt x="42721" y="1076"/>
                  </a:cubicBezTo>
                  <a:cubicBezTo>
                    <a:pt x="42754" y="1076"/>
                    <a:pt x="42788" y="1079"/>
                    <a:pt x="42825" y="1088"/>
                  </a:cubicBezTo>
                  <a:cubicBezTo>
                    <a:pt x="43216" y="1144"/>
                    <a:pt x="43523" y="1479"/>
                    <a:pt x="43579" y="1842"/>
                  </a:cubicBezTo>
                  <a:cubicBezTo>
                    <a:pt x="43629" y="2372"/>
                    <a:pt x="43200" y="2834"/>
                    <a:pt x="42683" y="2834"/>
                  </a:cubicBezTo>
                  <a:cubicBezTo>
                    <a:pt x="42629" y="2834"/>
                    <a:pt x="42574" y="2829"/>
                    <a:pt x="42519" y="2818"/>
                  </a:cubicBezTo>
                  <a:cubicBezTo>
                    <a:pt x="42184" y="2734"/>
                    <a:pt x="41905" y="2455"/>
                    <a:pt x="41849" y="2121"/>
                  </a:cubicBezTo>
                  <a:cubicBezTo>
                    <a:pt x="41821" y="1953"/>
                    <a:pt x="41821" y="1814"/>
                    <a:pt x="41877" y="1674"/>
                  </a:cubicBezTo>
                  <a:lnTo>
                    <a:pt x="41737" y="586"/>
                  </a:lnTo>
                  <a:lnTo>
                    <a:pt x="41319" y="0"/>
                  </a:lnTo>
                  <a:lnTo>
                    <a:pt x="37831" y="0"/>
                  </a:lnTo>
                  <a:lnTo>
                    <a:pt x="37720" y="1312"/>
                  </a:lnTo>
                  <a:cubicBezTo>
                    <a:pt x="37915" y="1507"/>
                    <a:pt x="38027" y="1814"/>
                    <a:pt x="37971" y="2121"/>
                  </a:cubicBezTo>
                  <a:cubicBezTo>
                    <a:pt x="37915" y="2455"/>
                    <a:pt x="37636" y="2734"/>
                    <a:pt x="37301" y="2818"/>
                  </a:cubicBezTo>
                  <a:cubicBezTo>
                    <a:pt x="37243" y="2830"/>
                    <a:pt x="37185" y="2835"/>
                    <a:pt x="37129" y="2835"/>
                  </a:cubicBezTo>
                  <a:cubicBezTo>
                    <a:pt x="36644" y="2835"/>
                    <a:pt x="36241" y="2428"/>
                    <a:pt x="36241" y="1953"/>
                  </a:cubicBezTo>
                  <a:cubicBezTo>
                    <a:pt x="36241" y="1674"/>
                    <a:pt x="36353" y="1451"/>
                    <a:pt x="36548" y="1284"/>
                  </a:cubicBezTo>
                  <a:lnTo>
                    <a:pt x="36576" y="0"/>
                  </a:lnTo>
                  <a:lnTo>
                    <a:pt x="31805" y="0"/>
                  </a:lnTo>
                  <a:lnTo>
                    <a:pt x="31833" y="419"/>
                  </a:lnTo>
                  <a:cubicBezTo>
                    <a:pt x="31945" y="475"/>
                    <a:pt x="32168" y="1339"/>
                    <a:pt x="32252" y="1451"/>
                  </a:cubicBezTo>
                  <a:cubicBezTo>
                    <a:pt x="32363" y="1618"/>
                    <a:pt x="32419" y="1842"/>
                    <a:pt x="32391" y="2065"/>
                  </a:cubicBezTo>
                  <a:cubicBezTo>
                    <a:pt x="32363" y="2455"/>
                    <a:pt x="32028" y="2790"/>
                    <a:pt x="31638" y="2818"/>
                  </a:cubicBezTo>
                  <a:cubicBezTo>
                    <a:pt x="31606" y="2821"/>
                    <a:pt x="31574" y="2823"/>
                    <a:pt x="31543" y="2823"/>
                  </a:cubicBezTo>
                  <a:cubicBezTo>
                    <a:pt x="31056" y="2823"/>
                    <a:pt x="30661" y="2425"/>
                    <a:pt x="30661" y="1953"/>
                  </a:cubicBezTo>
                  <a:cubicBezTo>
                    <a:pt x="30661" y="1674"/>
                    <a:pt x="30801" y="1395"/>
                    <a:pt x="31024" y="1256"/>
                  </a:cubicBezTo>
                  <a:cubicBezTo>
                    <a:pt x="31080" y="1200"/>
                    <a:pt x="30829" y="475"/>
                    <a:pt x="30885" y="363"/>
                  </a:cubicBezTo>
                  <a:lnTo>
                    <a:pt x="30801" y="0"/>
                  </a:lnTo>
                  <a:lnTo>
                    <a:pt x="26783" y="0"/>
                  </a:lnTo>
                  <a:lnTo>
                    <a:pt x="26532" y="1312"/>
                  </a:lnTo>
                  <a:cubicBezTo>
                    <a:pt x="26756" y="1507"/>
                    <a:pt x="26867" y="1786"/>
                    <a:pt x="26811" y="2121"/>
                  </a:cubicBezTo>
                  <a:cubicBezTo>
                    <a:pt x="26756" y="2455"/>
                    <a:pt x="26477" y="2734"/>
                    <a:pt x="26142" y="2818"/>
                  </a:cubicBezTo>
                  <a:cubicBezTo>
                    <a:pt x="26080" y="2830"/>
                    <a:pt x="26020" y="2835"/>
                    <a:pt x="25962" y="2835"/>
                  </a:cubicBezTo>
                  <a:cubicBezTo>
                    <a:pt x="25462" y="2835"/>
                    <a:pt x="25082" y="2428"/>
                    <a:pt x="25082" y="1953"/>
                  </a:cubicBezTo>
                  <a:cubicBezTo>
                    <a:pt x="25082" y="1618"/>
                    <a:pt x="25277" y="1312"/>
                    <a:pt x="25556" y="1172"/>
                  </a:cubicBezTo>
                  <a:lnTo>
                    <a:pt x="25500" y="0"/>
                  </a:lnTo>
                  <a:lnTo>
                    <a:pt x="21315" y="0"/>
                  </a:lnTo>
                  <a:lnTo>
                    <a:pt x="20980" y="1339"/>
                  </a:lnTo>
                  <a:cubicBezTo>
                    <a:pt x="21176" y="1535"/>
                    <a:pt x="21287" y="1814"/>
                    <a:pt x="21232" y="2121"/>
                  </a:cubicBezTo>
                  <a:cubicBezTo>
                    <a:pt x="21176" y="2455"/>
                    <a:pt x="20897" y="2734"/>
                    <a:pt x="20562" y="2818"/>
                  </a:cubicBezTo>
                  <a:cubicBezTo>
                    <a:pt x="20501" y="2830"/>
                    <a:pt x="20441" y="2835"/>
                    <a:pt x="20382" y="2835"/>
                  </a:cubicBezTo>
                  <a:cubicBezTo>
                    <a:pt x="19882" y="2835"/>
                    <a:pt x="19502" y="2428"/>
                    <a:pt x="19502" y="1953"/>
                  </a:cubicBezTo>
                  <a:cubicBezTo>
                    <a:pt x="19502" y="1646"/>
                    <a:pt x="19669" y="1339"/>
                    <a:pt x="19920" y="1200"/>
                  </a:cubicBezTo>
                  <a:lnTo>
                    <a:pt x="20395" y="0"/>
                  </a:lnTo>
                  <a:lnTo>
                    <a:pt x="15512" y="0"/>
                  </a:lnTo>
                  <a:lnTo>
                    <a:pt x="15373" y="1312"/>
                  </a:lnTo>
                  <a:cubicBezTo>
                    <a:pt x="15596" y="1507"/>
                    <a:pt x="15708" y="1786"/>
                    <a:pt x="15652" y="2121"/>
                  </a:cubicBezTo>
                  <a:cubicBezTo>
                    <a:pt x="15596" y="2455"/>
                    <a:pt x="15317" y="2734"/>
                    <a:pt x="14954" y="2818"/>
                  </a:cubicBezTo>
                  <a:cubicBezTo>
                    <a:pt x="14896" y="2830"/>
                    <a:pt x="14838" y="2835"/>
                    <a:pt x="14782" y="2835"/>
                  </a:cubicBezTo>
                  <a:cubicBezTo>
                    <a:pt x="14302" y="2835"/>
                    <a:pt x="13922" y="2428"/>
                    <a:pt x="13922" y="1953"/>
                  </a:cubicBezTo>
                  <a:cubicBezTo>
                    <a:pt x="13922" y="1674"/>
                    <a:pt x="14034" y="1451"/>
                    <a:pt x="14229" y="1284"/>
                  </a:cubicBezTo>
                  <a:lnTo>
                    <a:pt x="14034" y="0"/>
                  </a:lnTo>
                  <a:lnTo>
                    <a:pt x="10239" y="0"/>
                  </a:lnTo>
                  <a:lnTo>
                    <a:pt x="9765" y="1256"/>
                  </a:lnTo>
                  <a:cubicBezTo>
                    <a:pt x="9988" y="1451"/>
                    <a:pt x="10128" y="1730"/>
                    <a:pt x="10072" y="2065"/>
                  </a:cubicBezTo>
                  <a:cubicBezTo>
                    <a:pt x="10044" y="2455"/>
                    <a:pt x="9709" y="2790"/>
                    <a:pt x="9319" y="2818"/>
                  </a:cubicBezTo>
                  <a:cubicBezTo>
                    <a:pt x="9287" y="2821"/>
                    <a:pt x="9255" y="2823"/>
                    <a:pt x="9224" y="2823"/>
                  </a:cubicBezTo>
                  <a:cubicBezTo>
                    <a:pt x="8736" y="2823"/>
                    <a:pt x="8342" y="2425"/>
                    <a:pt x="8342" y="1953"/>
                  </a:cubicBezTo>
                  <a:cubicBezTo>
                    <a:pt x="8342" y="1702"/>
                    <a:pt x="8426" y="1507"/>
                    <a:pt x="8593" y="1339"/>
                  </a:cubicBezTo>
                  <a:lnTo>
                    <a:pt x="8342" y="0"/>
                  </a:lnTo>
                  <a:lnTo>
                    <a:pt x="3990" y="0"/>
                  </a:lnTo>
                  <a:lnTo>
                    <a:pt x="4157" y="1256"/>
                  </a:lnTo>
                  <a:cubicBezTo>
                    <a:pt x="4408" y="1451"/>
                    <a:pt x="4548" y="1758"/>
                    <a:pt x="4492" y="2121"/>
                  </a:cubicBezTo>
                  <a:cubicBezTo>
                    <a:pt x="4408" y="2455"/>
                    <a:pt x="4157" y="2734"/>
                    <a:pt x="3795" y="2818"/>
                  </a:cubicBezTo>
                  <a:cubicBezTo>
                    <a:pt x="3736" y="2830"/>
                    <a:pt x="3679" y="2835"/>
                    <a:pt x="3623" y="2835"/>
                  </a:cubicBezTo>
                  <a:cubicBezTo>
                    <a:pt x="3143" y="2835"/>
                    <a:pt x="2762" y="2428"/>
                    <a:pt x="2762" y="1953"/>
                  </a:cubicBezTo>
                  <a:cubicBezTo>
                    <a:pt x="2762" y="1758"/>
                    <a:pt x="2818" y="1563"/>
                    <a:pt x="2958" y="1395"/>
                  </a:cubicBezTo>
                  <a:lnTo>
                    <a:pt x="234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9" name="Google Shape;589;p11"/>
          <p:cNvSpPr txBox="1">
            <a:spLocks noGrp="1"/>
          </p:cNvSpPr>
          <p:nvPr>
            <p:ph type="title" hasCustomPrompt="1"/>
          </p:nvPr>
        </p:nvSpPr>
        <p:spPr>
          <a:xfrm>
            <a:off x="1284000" y="1498831"/>
            <a:ext cx="6576000" cy="13383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90" name="Google Shape;590;p11"/>
          <p:cNvSpPr txBox="1">
            <a:spLocks noGrp="1"/>
          </p:cNvSpPr>
          <p:nvPr>
            <p:ph type="subTitle" idx="1"/>
          </p:nvPr>
        </p:nvSpPr>
        <p:spPr>
          <a:xfrm>
            <a:off x="1284000" y="2842769"/>
            <a:ext cx="6576000" cy="497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sp>
        <p:nvSpPr>
          <p:cNvPr id="591" name="Google Shape;591;p11"/>
          <p:cNvSpPr/>
          <p:nvPr/>
        </p:nvSpPr>
        <p:spPr>
          <a:xfrm rot="-1837295">
            <a:off x="7190407" y="3671161"/>
            <a:ext cx="2336246" cy="1154672"/>
          </a:xfrm>
          <a:custGeom>
            <a:avLst/>
            <a:gdLst/>
            <a:ahLst/>
            <a:cxnLst/>
            <a:rect l="l" t="t" r="r" b="b"/>
            <a:pathLst>
              <a:path w="10545" h="3509" extrusionOk="0">
                <a:moveTo>
                  <a:pt x="7015" y="530"/>
                </a:moveTo>
                <a:cubicBezTo>
                  <a:pt x="7125" y="530"/>
                  <a:pt x="7230" y="538"/>
                  <a:pt x="7300" y="555"/>
                </a:cubicBezTo>
                <a:cubicBezTo>
                  <a:pt x="7595" y="628"/>
                  <a:pt x="7802" y="761"/>
                  <a:pt x="7932" y="927"/>
                </a:cubicBezTo>
                <a:lnTo>
                  <a:pt x="7932" y="927"/>
                </a:lnTo>
                <a:cubicBezTo>
                  <a:pt x="7883" y="928"/>
                  <a:pt x="7837" y="929"/>
                  <a:pt x="7793" y="929"/>
                </a:cubicBezTo>
                <a:cubicBezTo>
                  <a:pt x="7678" y="929"/>
                  <a:pt x="7585" y="924"/>
                  <a:pt x="7524" y="914"/>
                </a:cubicBezTo>
                <a:cubicBezTo>
                  <a:pt x="7280" y="874"/>
                  <a:pt x="7038" y="821"/>
                  <a:pt x="6800" y="753"/>
                </a:cubicBezTo>
                <a:cubicBezTo>
                  <a:pt x="6290" y="609"/>
                  <a:pt x="6675" y="530"/>
                  <a:pt x="7015" y="530"/>
                </a:cubicBezTo>
                <a:close/>
                <a:moveTo>
                  <a:pt x="2570" y="2230"/>
                </a:moveTo>
                <a:cubicBezTo>
                  <a:pt x="2585" y="2230"/>
                  <a:pt x="2602" y="2281"/>
                  <a:pt x="2580" y="2390"/>
                </a:cubicBezTo>
                <a:lnTo>
                  <a:pt x="2580" y="2390"/>
                </a:lnTo>
                <a:cubicBezTo>
                  <a:pt x="2541" y="2286"/>
                  <a:pt x="2554" y="2230"/>
                  <a:pt x="2570" y="2230"/>
                </a:cubicBezTo>
                <a:close/>
                <a:moveTo>
                  <a:pt x="9867" y="0"/>
                </a:moveTo>
                <a:cubicBezTo>
                  <a:pt x="9740" y="0"/>
                  <a:pt x="9588" y="102"/>
                  <a:pt x="9671" y="198"/>
                </a:cubicBezTo>
                <a:cubicBezTo>
                  <a:pt x="10032" y="616"/>
                  <a:pt x="9080" y="833"/>
                  <a:pt x="8311" y="903"/>
                </a:cubicBezTo>
                <a:lnTo>
                  <a:pt x="8311" y="903"/>
                </a:lnTo>
                <a:cubicBezTo>
                  <a:pt x="7997" y="501"/>
                  <a:pt x="7388" y="255"/>
                  <a:pt x="6883" y="255"/>
                </a:cubicBezTo>
                <a:cubicBezTo>
                  <a:pt x="6828" y="255"/>
                  <a:pt x="6774" y="258"/>
                  <a:pt x="6722" y="264"/>
                </a:cubicBezTo>
                <a:cubicBezTo>
                  <a:pt x="6532" y="286"/>
                  <a:pt x="6130" y="387"/>
                  <a:pt x="6101" y="645"/>
                </a:cubicBezTo>
                <a:cubicBezTo>
                  <a:pt x="6072" y="905"/>
                  <a:pt x="6675" y="1009"/>
                  <a:pt x="6815" y="1046"/>
                </a:cubicBezTo>
                <a:cubicBezTo>
                  <a:pt x="7216" y="1149"/>
                  <a:pt x="7582" y="1197"/>
                  <a:pt x="7953" y="1197"/>
                </a:cubicBezTo>
                <a:cubicBezTo>
                  <a:pt x="7992" y="1197"/>
                  <a:pt x="8032" y="1197"/>
                  <a:pt x="8071" y="1196"/>
                </a:cubicBezTo>
                <a:lnTo>
                  <a:pt x="8071" y="1196"/>
                </a:lnTo>
                <a:cubicBezTo>
                  <a:pt x="8208" y="1653"/>
                  <a:pt x="7953" y="2224"/>
                  <a:pt x="7478" y="2562"/>
                </a:cubicBezTo>
                <a:cubicBezTo>
                  <a:pt x="6790" y="3051"/>
                  <a:pt x="5888" y="3247"/>
                  <a:pt x="5007" y="3247"/>
                </a:cubicBezTo>
                <a:cubicBezTo>
                  <a:pt x="4524" y="3247"/>
                  <a:pt x="4048" y="3188"/>
                  <a:pt x="3617" y="3086"/>
                </a:cubicBezTo>
                <a:cubicBezTo>
                  <a:pt x="3341" y="3020"/>
                  <a:pt x="3078" y="2914"/>
                  <a:pt x="2844" y="2749"/>
                </a:cubicBezTo>
                <a:cubicBezTo>
                  <a:pt x="2826" y="2736"/>
                  <a:pt x="2808" y="2723"/>
                  <a:pt x="2791" y="2708"/>
                </a:cubicBezTo>
                <a:lnTo>
                  <a:pt x="2791" y="2708"/>
                </a:lnTo>
                <a:cubicBezTo>
                  <a:pt x="2948" y="2455"/>
                  <a:pt x="3018" y="2090"/>
                  <a:pt x="2785" y="1890"/>
                </a:cubicBezTo>
                <a:cubicBezTo>
                  <a:pt x="2711" y="1826"/>
                  <a:pt x="2634" y="1797"/>
                  <a:pt x="2561" y="1797"/>
                </a:cubicBezTo>
                <a:cubicBezTo>
                  <a:pt x="2432" y="1797"/>
                  <a:pt x="2314" y="1889"/>
                  <a:pt x="2244" y="2039"/>
                </a:cubicBezTo>
                <a:cubicBezTo>
                  <a:pt x="2121" y="2301"/>
                  <a:pt x="2236" y="2568"/>
                  <a:pt x="2408" y="2774"/>
                </a:cubicBezTo>
                <a:lnTo>
                  <a:pt x="2408" y="2774"/>
                </a:lnTo>
                <a:cubicBezTo>
                  <a:pt x="2268" y="2949"/>
                  <a:pt x="2067" y="3024"/>
                  <a:pt x="1853" y="3024"/>
                </a:cubicBezTo>
                <a:cubicBezTo>
                  <a:pt x="1103" y="3024"/>
                  <a:pt x="189" y="2107"/>
                  <a:pt x="1140" y="1383"/>
                </a:cubicBezTo>
                <a:cubicBezTo>
                  <a:pt x="1278" y="1279"/>
                  <a:pt x="1163" y="1189"/>
                  <a:pt x="1040" y="1189"/>
                </a:cubicBezTo>
                <a:cubicBezTo>
                  <a:pt x="996" y="1189"/>
                  <a:pt x="952" y="1200"/>
                  <a:pt x="917" y="1227"/>
                </a:cubicBezTo>
                <a:cubicBezTo>
                  <a:pt x="1" y="1923"/>
                  <a:pt x="483" y="3055"/>
                  <a:pt x="1476" y="3233"/>
                </a:cubicBezTo>
                <a:cubicBezTo>
                  <a:pt x="1548" y="3245"/>
                  <a:pt x="1621" y="3252"/>
                  <a:pt x="1694" y="3252"/>
                </a:cubicBezTo>
                <a:cubicBezTo>
                  <a:pt x="2009" y="3252"/>
                  <a:pt x="2327" y="3136"/>
                  <a:pt x="2578" y="2943"/>
                </a:cubicBezTo>
                <a:lnTo>
                  <a:pt x="2578" y="2943"/>
                </a:lnTo>
                <a:cubicBezTo>
                  <a:pt x="2610" y="2970"/>
                  <a:pt x="2643" y="2995"/>
                  <a:pt x="2675" y="3017"/>
                </a:cubicBezTo>
                <a:cubicBezTo>
                  <a:pt x="3211" y="3392"/>
                  <a:pt x="3968" y="3508"/>
                  <a:pt x="4676" y="3508"/>
                </a:cubicBezTo>
                <a:cubicBezTo>
                  <a:pt x="4974" y="3508"/>
                  <a:pt x="5264" y="3488"/>
                  <a:pt x="5524" y="3457"/>
                </a:cubicBezTo>
                <a:cubicBezTo>
                  <a:pt x="6522" y="3341"/>
                  <a:pt x="7744" y="2996"/>
                  <a:pt x="8329" y="2073"/>
                </a:cubicBezTo>
                <a:cubicBezTo>
                  <a:pt x="8543" y="1738"/>
                  <a:pt x="8563" y="1431"/>
                  <a:pt x="8463" y="1168"/>
                </a:cubicBezTo>
                <a:lnTo>
                  <a:pt x="8463" y="1168"/>
                </a:lnTo>
                <a:cubicBezTo>
                  <a:pt x="8620" y="1151"/>
                  <a:pt x="8780" y="1125"/>
                  <a:pt x="8946" y="1093"/>
                </a:cubicBezTo>
                <a:cubicBezTo>
                  <a:pt x="9369" y="1012"/>
                  <a:pt x="10545" y="693"/>
                  <a:pt x="9982" y="44"/>
                </a:cubicBezTo>
                <a:cubicBezTo>
                  <a:pt x="9955" y="13"/>
                  <a:pt x="9912" y="0"/>
                  <a:pt x="9867" y="0"/>
                </a:cubicBezTo>
                <a:close/>
              </a:path>
            </a:pathLst>
          </a:custGeom>
          <a:solidFill>
            <a:srgbClr val="FF7C35">
              <a:alpha val="562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92"/>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7473C-FFB2-6C1F-0207-4072BB62CB28}"/>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SG"/>
          </a:p>
        </p:txBody>
      </p:sp>
      <p:sp>
        <p:nvSpPr>
          <p:cNvPr id="3" name="Subtitle 2">
            <a:extLst>
              <a:ext uri="{FF2B5EF4-FFF2-40B4-BE49-F238E27FC236}">
                <a16:creationId xmlns:a16="http://schemas.microsoft.com/office/drawing/2014/main" id="{57ADC938-05DD-6BDC-E9C8-2680E0AA26F5}"/>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SG"/>
          </a:p>
        </p:txBody>
      </p:sp>
      <p:sp>
        <p:nvSpPr>
          <p:cNvPr id="4" name="Date Placeholder 3">
            <a:extLst>
              <a:ext uri="{FF2B5EF4-FFF2-40B4-BE49-F238E27FC236}">
                <a16:creationId xmlns:a16="http://schemas.microsoft.com/office/drawing/2014/main" id="{0DA568F6-C490-2FF4-55D4-16F1A1636EFB}"/>
              </a:ext>
            </a:extLst>
          </p:cNvPr>
          <p:cNvSpPr>
            <a:spLocks noGrp="1"/>
          </p:cNvSpPr>
          <p:nvPr>
            <p:ph type="dt" sz="half" idx="10"/>
          </p:nvPr>
        </p:nvSpPr>
        <p:spPr/>
        <p:txBody>
          <a:body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4FB89A4F-18E5-D732-2B78-D683466FA4A5}"/>
              </a:ext>
            </a:extLst>
          </p:cNvPr>
          <p:cNvSpPr>
            <a:spLocks noGrp="1"/>
          </p:cNvSpPr>
          <p:nvPr>
            <p:ph type="ftr" sz="quarter" idx="11"/>
          </p:nvPr>
        </p:nvSpPr>
        <p:spPr/>
        <p:txBody>
          <a:bodyPr/>
          <a:lstStyle/>
          <a:p>
            <a:endParaRPr lang="en-SG"/>
          </a:p>
        </p:txBody>
      </p:sp>
      <p:sp>
        <p:nvSpPr>
          <p:cNvPr id="6" name="Slide Number Placeholder 5">
            <a:extLst>
              <a:ext uri="{FF2B5EF4-FFF2-40B4-BE49-F238E27FC236}">
                <a16:creationId xmlns:a16="http://schemas.microsoft.com/office/drawing/2014/main" id="{ACF9FE62-F88B-7134-D2D4-7CEB34BAB01D}"/>
              </a:ext>
            </a:extLst>
          </p:cNvPr>
          <p:cNvSpPr>
            <a:spLocks noGrp="1"/>
          </p:cNvSpPr>
          <p:nvPr>
            <p:ph type="sldNum" sz="quarter" idx="12"/>
          </p:nvPr>
        </p:nvSpPr>
        <p:spPr/>
        <p:txBody>
          <a:bodyPr/>
          <a:lstStyle/>
          <a:p>
            <a:fld id="{11330328-5EF5-4841-88C2-40F172D2A634}" type="slidenum">
              <a:rPr lang="en-SG" smtClean="0"/>
              <a:t>‹#›</a:t>
            </a:fld>
            <a:endParaRPr lang="en-SG"/>
          </a:p>
        </p:txBody>
      </p:sp>
    </p:spTree>
    <p:extLst>
      <p:ext uri="{BB962C8B-B14F-4D97-AF65-F5344CB8AC3E}">
        <p14:creationId xmlns:p14="http://schemas.microsoft.com/office/powerpoint/2010/main" val="33047049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e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theme" Target="../theme/theme5.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3">
            <a:lumMod val="40000"/>
            <a:lumOff val="60000"/>
          </a:scheme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accent1"/>
              </a:buClr>
              <a:buSzPts val="3500"/>
              <a:buFont typeface="Josefin Sans"/>
              <a:buNone/>
              <a:defRPr sz="3500" b="1">
                <a:solidFill>
                  <a:schemeClr val="accent1"/>
                </a:solidFill>
                <a:latin typeface="Josefin Sans"/>
                <a:ea typeface="Josefin Sans"/>
                <a:cs typeface="Josefin Sans"/>
                <a:sym typeface="Josefin Sans"/>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1pPr>
            <a:lvl2pPr marL="914400" lvl="1"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15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15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53" r:id="rId3"/>
    <p:sldLayoutId id="2147483654" r:id="rId4"/>
    <p:sldLayoutId id="2147483655" r:id="rId5"/>
    <p:sldLayoutId id="2147483656" r:id="rId6"/>
    <p:sldLayoutId id="2147483657" r:id="rId7"/>
    <p:sldLayoutId id="2147483658"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6FC6E4-06F1-1D88-F5D3-AC086EA6F77B}"/>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SG"/>
          </a:p>
        </p:txBody>
      </p:sp>
      <p:sp>
        <p:nvSpPr>
          <p:cNvPr id="3" name="Text Placeholder 2">
            <a:extLst>
              <a:ext uri="{FF2B5EF4-FFF2-40B4-BE49-F238E27FC236}">
                <a16:creationId xmlns:a16="http://schemas.microsoft.com/office/drawing/2014/main" id="{A77431D6-7AC8-97B7-FCEA-6A9420E0833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Date Placeholder 3">
            <a:extLst>
              <a:ext uri="{FF2B5EF4-FFF2-40B4-BE49-F238E27FC236}">
                <a16:creationId xmlns:a16="http://schemas.microsoft.com/office/drawing/2014/main" id="{65A21C33-CD29-E36C-5AF9-0FB6F05874F4}"/>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E5F0B88C-C49B-4EB2-822F-740654588B07}" type="datetimeFigureOut">
              <a:rPr lang="en-SG" smtClean="0"/>
              <a:t>3/7/2024</a:t>
            </a:fld>
            <a:endParaRPr lang="en-SG"/>
          </a:p>
        </p:txBody>
      </p:sp>
      <p:sp>
        <p:nvSpPr>
          <p:cNvPr id="5" name="Footer Placeholder 4">
            <a:extLst>
              <a:ext uri="{FF2B5EF4-FFF2-40B4-BE49-F238E27FC236}">
                <a16:creationId xmlns:a16="http://schemas.microsoft.com/office/drawing/2014/main" id="{5D370F05-91EE-96CC-EBBC-511DBDC401C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SG"/>
          </a:p>
        </p:txBody>
      </p:sp>
      <p:sp>
        <p:nvSpPr>
          <p:cNvPr id="6" name="Slide Number Placeholder 5">
            <a:extLst>
              <a:ext uri="{FF2B5EF4-FFF2-40B4-BE49-F238E27FC236}">
                <a16:creationId xmlns:a16="http://schemas.microsoft.com/office/drawing/2014/main" id="{19F2526F-7F53-8296-4044-A5546E3898A2}"/>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11330328-5EF5-4841-88C2-40F172D2A634}" type="slidenum">
              <a:rPr lang="en-SG" smtClean="0"/>
              <a:t>‹#›</a:t>
            </a:fld>
            <a:endParaRPr lang="en-SG"/>
          </a:p>
        </p:txBody>
      </p:sp>
    </p:spTree>
    <p:extLst>
      <p:ext uri="{BB962C8B-B14F-4D97-AF65-F5344CB8AC3E}">
        <p14:creationId xmlns:p14="http://schemas.microsoft.com/office/powerpoint/2010/main" val="527932779"/>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997B5FA-0921-464F-AAE1-844C04324D75}" type="datetimeFigureOut">
              <a:rPr lang="zh-CN" altLang="en-US" smtClean="0"/>
              <a:t>2024/7/3</a:t>
            </a:fld>
            <a:endParaRPr lang="zh-CN" altLang="en-US"/>
          </a:p>
        </p:txBody>
      </p:sp>
      <p:sp>
        <p:nvSpPr>
          <p:cNvPr id="5" name="页脚占位符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090682982"/>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fld id="{1D8BD707-D9CF-40AE-B4C6-C98DA3205C09}" type="datetimeFigureOut">
              <a:rPr lang="en-US" smtClean="0"/>
              <a:pPr/>
              <a:t>3/7/2024</a:t>
            </a:fld>
            <a:endParaRPr lang="en-US"/>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7975674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1pPr>
            <a:lvl2pPr lvl="1"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2pPr>
            <a:lvl3pPr lvl="2"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3pPr>
            <a:lvl4pPr lvl="3"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4pPr>
            <a:lvl5pPr lvl="4"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5pPr>
            <a:lvl6pPr lvl="5"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6pPr>
            <a:lvl7pPr lvl="6"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7pPr>
            <a:lvl8pPr lvl="7"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8pPr>
            <a:lvl9pPr lvl="8" algn="ctr">
              <a:spcBef>
                <a:spcPts val="0"/>
              </a:spcBef>
              <a:spcAft>
                <a:spcPts val="0"/>
              </a:spcAft>
              <a:buClr>
                <a:schemeClr val="dk1"/>
              </a:buClr>
              <a:buSzPts val="2800"/>
              <a:buFont typeface="Fira Sans Extra Condensed"/>
              <a:buNone/>
              <a:defRPr sz="2800" b="1">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Fira Sans"/>
              <a:buChar char="●"/>
              <a:defRPr sz="1800">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extLst>
      <p:ext uri="{BB962C8B-B14F-4D97-AF65-F5344CB8AC3E}">
        <p14:creationId xmlns:p14="http://schemas.microsoft.com/office/powerpoint/2010/main" val="1833518731"/>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orient="horz" pos="1620">
          <p15:clr>
            <a:srgbClr val="EA4335"/>
          </p15:clr>
        </p15:guide>
        <p15:guide id="3">
          <p15:clr>
            <a:srgbClr val="EA4335"/>
          </p15:clr>
        </p15:guide>
        <p15:guide id="4" pos="5760">
          <p15:clr>
            <a:srgbClr val="EA4335"/>
          </p15:clr>
        </p15:guide>
        <p15:guide id="5" orient="horz">
          <p15:clr>
            <a:srgbClr val="EA4335"/>
          </p15:clr>
        </p15:guide>
        <p15:guide id="6" orient="horz" pos="3240">
          <p15:clr>
            <a:srgbClr val="EA4335"/>
          </p15:clr>
        </p15:guide>
        <p15:guide id="7" pos="113">
          <p15:clr>
            <a:srgbClr val="EA4335"/>
          </p15:clr>
        </p15:guide>
        <p15:guide id="8" orient="horz" pos="102">
          <p15:clr>
            <a:srgbClr val="EA4335"/>
          </p15:clr>
        </p15:guide>
        <p15:guide id="9" orient="horz" pos="3138">
          <p15:clr>
            <a:srgbClr val="EA4335"/>
          </p15:clr>
        </p15:guide>
        <p15:guide id="10" pos="564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5.svg"/><Relationship Id="rId5" Type="http://schemas.openxmlformats.org/officeDocument/2006/relationships/image" Target="../media/image12.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6.png"/><Relationship Id="rId1" Type="http://schemas.openxmlformats.org/officeDocument/2006/relationships/slideLayout" Target="../slideLayouts/slideLayout37.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image" Target="../media/image5.sv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5.svg"/></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5.sv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46.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9415" y="691449"/>
            <a:ext cx="8468139" cy="2369880"/>
          </a:xfrm>
          <a:prstGeom prst="rect">
            <a:avLst/>
          </a:prstGeom>
          <a:solidFill>
            <a:schemeClr val="accent2">
              <a:lumMod val="20000"/>
              <a:lumOff val="80000"/>
            </a:schemeClr>
          </a:solidFill>
        </p:spPr>
        <p:txBody>
          <a:bodyPr wrap="square">
            <a:spAutoFit/>
          </a:bodyPr>
          <a:lstStyle/>
          <a:p>
            <a:r>
              <a:rPr lang="en-US" sz="3600" b="1" dirty="0" err="1">
                <a:solidFill>
                  <a:srgbClr val="0070C0"/>
                </a:solidFill>
                <a:latin typeface="Times New Roman" panose="02020603050405020304" pitchFamily="18" charset="0"/>
                <a:cs typeface="Times New Roman" panose="02020603050405020304" pitchFamily="18" charset="0"/>
              </a:rPr>
              <a:t>Kính</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gửi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1 </a:t>
            </a:r>
            <a:r>
              <a:rPr lang="en-US" sz="3600" b="1" dirty="0" err="1">
                <a:solidFill>
                  <a:srgbClr val="0070C0"/>
                </a:solidFill>
                <a:latin typeface="Times New Roman" panose="02020603050405020304" pitchFamily="18" charset="0"/>
                <a:cs typeface="Times New Roman" panose="02020603050405020304" pitchFamily="18" charset="0"/>
              </a:rPr>
              <a:t>bộ</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KNTT </a:t>
            </a:r>
            <a:r>
              <a:rPr lang="en-US" sz="3600" b="1" dirty="0" err="1">
                <a:solidFill>
                  <a:srgbClr val="0070C0"/>
                </a:solidFill>
                <a:latin typeface="Times New Roman" panose="02020603050405020304" pitchFamily="18" charset="0"/>
                <a:cs typeface="Times New Roman" panose="02020603050405020304" pitchFamily="18" charset="0"/>
              </a:rPr>
              <a:t>lớp</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smtClean="0">
                <a:solidFill>
                  <a:srgbClr val="0070C0"/>
                </a:solidFill>
                <a:latin typeface="Times New Roman" panose="02020603050405020304" pitchFamily="18" charset="0"/>
                <a:cs typeface="Times New Roman" panose="02020603050405020304" pitchFamily="18" charset="0"/>
              </a:rPr>
              <a:t>9. </a:t>
            </a:r>
            <a:r>
              <a:rPr lang="en-US" sz="3600" b="1" dirty="0" err="1" smtClean="0">
                <a:solidFill>
                  <a:srgbClr val="0070C0"/>
                </a:solidFill>
                <a:latin typeface="Times New Roman" panose="02020603050405020304" pitchFamily="18" charset="0"/>
                <a:cs typeface="Times New Roman" panose="02020603050405020304" pitchFamily="18" charset="0"/>
              </a:rPr>
              <a:t>Mong</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thầy</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cô</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nhận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thực</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hiện</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đúng</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như</a:t>
            </a:r>
            <a:r>
              <a:rPr lang="en-US" sz="3600" b="1" dirty="0">
                <a:solidFill>
                  <a:srgbClr val="0070C0"/>
                </a:solidFill>
                <a:latin typeface="Times New Roman" panose="02020603050405020304" pitchFamily="18" charset="0"/>
                <a:cs typeface="Times New Roman" panose="02020603050405020304" pitchFamily="18" charset="0"/>
              </a:rPr>
              <a:t> cam </a:t>
            </a:r>
            <a:r>
              <a:rPr lang="en-US" sz="3600" b="1" dirty="0" err="1">
                <a:solidFill>
                  <a:srgbClr val="0070C0"/>
                </a:solidFill>
                <a:latin typeface="Times New Roman" panose="02020603050405020304" pitchFamily="18" charset="0"/>
                <a:cs typeface="Times New Roman" panose="02020603050405020304" pitchFamily="18" charset="0"/>
              </a:rPr>
              <a:t>kết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bảo</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mật</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tài</a:t>
            </a:r>
            <a:r>
              <a:rPr lang="en-US" sz="3600" b="1" dirty="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liệu</a:t>
            </a:r>
            <a:r>
              <a:rPr lang="en-US" sz="3600" b="1" dirty="0" smtClean="0">
                <a:solidFill>
                  <a:srgbClr val="0070C0"/>
                </a:solidFill>
                <a:latin typeface="Times New Roman" panose="02020603050405020304" pitchFamily="18" charset="0"/>
                <a:cs typeface="Times New Roman" panose="02020603050405020304" pitchFamily="18" charset="0"/>
              </a:rPr>
              <a:t>.</a:t>
            </a:r>
          </a:p>
          <a:p>
            <a:pPr algn="ctr"/>
            <a:r>
              <a:rPr lang="en-US" sz="4000" b="1" dirty="0" smtClean="0">
                <a:solidFill>
                  <a:srgbClr val="0070C0"/>
                </a:solidFill>
                <a:latin typeface="Times New Roman" panose="02020603050405020304" pitchFamily="18" charset="0"/>
                <a:cs typeface="Times New Roman" panose="02020603050405020304" pitchFamily="18" charset="0"/>
              </a:rPr>
              <a:t>  </a:t>
            </a:r>
            <a:r>
              <a:rPr lang="en-US" sz="3600" b="1" dirty="0" err="1" smtClean="0">
                <a:solidFill>
                  <a:srgbClr val="0070C0"/>
                </a:solidFill>
                <a:latin typeface="Times New Roman" panose="02020603050405020304" pitchFamily="18" charset="0"/>
                <a:cs typeface="Times New Roman" panose="02020603050405020304" pitchFamily="18" charset="0"/>
              </a:rPr>
              <a:t>Trân</a:t>
            </a:r>
            <a:r>
              <a:rPr lang="en-US" sz="3600" b="1" dirty="0" smtClean="0">
                <a:solidFill>
                  <a:srgbClr val="0070C0"/>
                </a:solidFill>
                <a:latin typeface="Times New Roman" panose="02020603050405020304" pitchFamily="18" charset="0"/>
                <a:cs typeface="Times New Roman" panose="02020603050405020304" pitchFamily="18" charset="0"/>
              </a:rPr>
              <a:t> </a:t>
            </a:r>
            <a:r>
              <a:rPr lang="en-US" sz="3600" b="1" dirty="0" err="1">
                <a:solidFill>
                  <a:srgbClr val="0070C0"/>
                </a:solidFill>
                <a:latin typeface="Times New Roman" panose="02020603050405020304" pitchFamily="18" charset="0"/>
                <a:cs typeface="Times New Roman" panose="02020603050405020304" pitchFamily="18" charset="0"/>
              </a:rPr>
              <a:t>trọng</a:t>
            </a:r>
            <a:r>
              <a:rPr lang="en-US" sz="3600" b="1" dirty="0">
                <a:solidFill>
                  <a:srgbClr val="0070C0"/>
                </a:solidFill>
                <a:latin typeface="Times New Roman" panose="02020603050405020304" pitchFamily="18" charset="0"/>
                <a:cs typeface="Times New Roman" panose="02020603050405020304" pitchFamily="18" charset="0"/>
              </a:rPr>
              <a:t>!</a:t>
            </a:r>
            <a:endParaRPr lang="en-US" sz="36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2716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7CD"/>
        </a:solidFill>
        <a:effectLst/>
      </p:bgPr>
    </p:bg>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2" name="Freeform 6">
            <a:extLst>
              <a:ext uri="{FF2B5EF4-FFF2-40B4-BE49-F238E27FC236}">
                <a16:creationId xmlns:a16="http://schemas.microsoft.com/office/drawing/2014/main" id="{50B6DE55-72D7-6BA7-06D5-5EE09ADA6281}"/>
              </a:ext>
            </a:extLst>
          </p:cNvPr>
          <p:cNvSpPr/>
          <p:nvPr/>
        </p:nvSpPr>
        <p:spPr>
          <a:xfrm>
            <a:off x="693816" y="349016"/>
            <a:ext cx="5381304" cy="4436343"/>
          </a:xfrm>
          <a:custGeom>
            <a:avLst/>
            <a:gdLst/>
            <a:ahLst/>
            <a:cxnLst/>
            <a:rect l="l" t="t" r="r" b="b"/>
            <a:pathLst>
              <a:path w="2816250" h="2167467">
                <a:moveTo>
                  <a:pt x="36925" y="0"/>
                </a:moveTo>
                <a:lnTo>
                  <a:pt x="2779325" y="0"/>
                </a:lnTo>
                <a:cubicBezTo>
                  <a:pt x="2789118" y="0"/>
                  <a:pt x="2798510" y="3890"/>
                  <a:pt x="2805435" y="10815"/>
                </a:cubicBezTo>
                <a:cubicBezTo>
                  <a:pt x="2812359" y="17740"/>
                  <a:pt x="2816250" y="27132"/>
                  <a:pt x="2816250" y="36925"/>
                </a:cubicBezTo>
                <a:lnTo>
                  <a:pt x="2816250" y="2130542"/>
                </a:lnTo>
                <a:cubicBezTo>
                  <a:pt x="2816250" y="2140335"/>
                  <a:pt x="2812359" y="2149727"/>
                  <a:pt x="2805435" y="2156652"/>
                </a:cubicBezTo>
                <a:cubicBezTo>
                  <a:pt x="2798510" y="2163576"/>
                  <a:pt x="2789118" y="2167467"/>
                  <a:pt x="2779325" y="2167467"/>
                </a:cubicBezTo>
                <a:lnTo>
                  <a:pt x="36925" y="2167467"/>
                </a:lnTo>
                <a:cubicBezTo>
                  <a:pt x="27132" y="2167467"/>
                  <a:pt x="17740" y="2163576"/>
                  <a:pt x="10815" y="2156652"/>
                </a:cubicBezTo>
                <a:cubicBezTo>
                  <a:pt x="3890" y="2149727"/>
                  <a:pt x="0" y="2140335"/>
                  <a:pt x="0" y="2130542"/>
                </a:cubicBezTo>
                <a:lnTo>
                  <a:pt x="0" y="36925"/>
                </a:lnTo>
                <a:cubicBezTo>
                  <a:pt x="0" y="27132"/>
                  <a:pt x="3890" y="17740"/>
                  <a:pt x="10815" y="10815"/>
                </a:cubicBezTo>
                <a:cubicBezTo>
                  <a:pt x="17740" y="3890"/>
                  <a:pt x="27132" y="0"/>
                  <a:pt x="36925" y="0"/>
                </a:cubicBezTo>
                <a:close/>
              </a:path>
            </a:pathLst>
          </a:custGeom>
          <a:solidFill>
            <a:srgbClr val="FBB44B">
              <a:lumMod val="20000"/>
              <a:lumOff val="80000"/>
            </a:srgbClr>
          </a:solid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grpSp>
        <p:nvGrpSpPr>
          <p:cNvPr id="9" name="Group 8">
            <a:extLst>
              <a:ext uri="{FF2B5EF4-FFF2-40B4-BE49-F238E27FC236}">
                <a16:creationId xmlns:a16="http://schemas.microsoft.com/office/drawing/2014/main" id="{B05E7EDC-3F9C-B50D-859B-00CBFDCE5051}"/>
              </a:ext>
            </a:extLst>
          </p:cNvPr>
          <p:cNvGrpSpPr/>
          <p:nvPr/>
        </p:nvGrpSpPr>
        <p:grpSpPr>
          <a:xfrm>
            <a:off x="6383157" y="1181898"/>
            <a:ext cx="2066566" cy="3335534"/>
            <a:chOff x="0" y="-28575"/>
            <a:chExt cx="1302441" cy="2196042"/>
          </a:xfrm>
          <a:solidFill>
            <a:srgbClr val="DB3B44">
              <a:lumMod val="40000"/>
              <a:lumOff val="60000"/>
            </a:srgbClr>
          </a:solidFill>
        </p:grpSpPr>
        <p:sp>
          <p:nvSpPr>
            <p:cNvPr id="10" name="Freeform 12">
              <a:extLst>
                <a:ext uri="{FF2B5EF4-FFF2-40B4-BE49-F238E27FC236}">
                  <a16:creationId xmlns:a16="http://schemas.microsoft.com/office/drawing/2014/main" id="{5179A4FB-3102-E3D7-DE30-2D5B36D23881}"/>
                </a:ext>
              </a:extLst>
            </p:cNvPr>
            <p:cNvSpPr/>
            <p:nvPr/>
          </p:nvSpPr>
          <p:spPr>
            <a:xfrm>
              <a:off x="0" y="0"/>
              <a:ext cx="1302441" cy="2167467"/>
            </a:xfrm>
            <a:custGeom>
              <a:avLst/>
              <a:gdLst/>
              <a:ahLst/>
              <a:cxnLst/>
              <a:rect l="l" t="t" r="r" b="b"/>
              <a:pathLst>
                <a:path w="1302441" h="2167467">
                  <a:moveTo>
                    <a:pt x="79843" y="0"/>
                  </a:moveTo>
                  <a:lnTo>
                    <a:pt x="1222599" y="0"/>
                  </a:lnTo>
                  <a:cubicBezTo>
                    <a:pt x="1266695" y="0"/>
                    <a:pt x="1302441" y="35747"/>
                    <a:pt x="1302441" y="79843"/>
                  </a:cubicBezTo>
                  <a:lnTo>
                    <a:pt x="1302441" y="2087624"/>
                  </a:lnTo>
                  <a:cubicBezTo>
                    <a:pt x="1302441" y="2131720"/>
                    <a:pt x="1266695" y="2167467"/>
                    <a:pt x="1222599" y="2167467"/>
                  </a:cubicBezTo>
                  <a:lnTo>
                    <a:pt x="79843" y="2167467"/>
                  </a:lnTo>
                  <a:cubicBezTo>
                    <a:pt x="35747" y="2167467"/>
                    <a:pt x="0" y="2131720"/>
                    <a:pt x="0" y="2087624"/>
                  </a:cubicBezTo>
                  <a:lnTo>
                    <a:pt x="0" y="79843"/>
                  </a:lnTo>
                  <a:cubicBezTo>
                    <a:pt x="0" y="35747"/>
                    <a:pt x="35747" y="0"/>
                    <a:pt x="79843" y="0"/>
                  </a:cubicBezTo>
                  <a:close/>
                </a:path>
              </a:pathLst>
            </a:custGeom>
            <a:grpFill/>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378">
                <a:buClrTx/>
                <a:defRPr/>
              </a:pPr>
              <a:endParaRPr lang="en-US" sz="1800">
                <a:solidFill>
                  <a:sysClr val="windowText" lastClr="000000"/>
                </a:solidFill>
              </a:endParaRPr>
            </a:p>
          </p:txBody>
        </p:sp>
        <p:sp>
          <p:nvSpPr>
            <p:cNvPr id="11" name="TextBox 10">
              <a:extLst>
                <a:ext uri="{FF2B5EF4-FFF2-40B4-BE49-F238E27FC236}">
                  <a16:creationId xmlns:a16="http://schemas.microsoft.com/office/drawing/2014/main" id="{6756316F-13FA-1B99-26AA-263B410EF3E0}"/>
                </a:ext>
              </a:extLst>
            </p:cNvPr>
            <p:cNvSpPr txBox="1"/>
            <p:nvPr/>
          </p:nvSpPr>
          <p:spPr>
            <a:xfrm>
              <a:off x="0" y="-28575"/>
              <a:ext cx="812800" cy="841375"/>
            </a:xfrm>
            <a:prstGeom prst="rect">
              <a:avLst/>
            </a:prstGeom>
            <a:noFill/>
          </p:spPr>
          <p:txBody>
            <a:bodyPr lIns="25400" tIns="25400" rIns="25400" bIns="2540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defTabSz="457189">
                <a:lnSpc>
                  <a:spcPts val="1121"/>
                </a:lnSpc>
                <a:buClrTx/>
                <a:defRPr/>
              </a:pPr>
              <a:endParaRPr sz="900">
                <a:solidFill>
                  <a:prstClr val="black"/>
                </a:solidFill>
                <a:latin typeface="Calibri"/>
                <a:ea typeface="+mn-ea"/>
              </a:endParaRPr>
            </a:p>
          </p:txBody>
        </p:sp>
      </p:grpSp>
      <p:sp>
        <p:nvSpPr>
          <p:cNvPr id="16" name="TextBox 14">
            <a:extLst>
              <a:ext uri="{FF2B5EF4-FFF2-40B4-BE49-F238E27FC236}">
                <a16:creationId xmlns:a16="http://schemas.microsoft.com/office/drawing/2014/main" id="{F2884556-4A5F-723E-B4C5-998EC6F3E060}"/>
              </a:ext>
            </a:extLst>
          </p:cNvPr>
          <p:cNvSpPr txBox="1"/>
          <p:nvPr/>
        </p:nvSpPr>
        <p:spPr>
          <a:xfrm>
            <a:off x="790056" y="446937"/>
            <a:ext cx="5188824" cy="424731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lnSpc>
                <a:spcPct val="150000"/>
              </a:lnSpc>
            </a:pPr>
            <a:r>
              <a:rPr lang="en-US" sz="3000" b="1">
                <a:solidFill>
                  <a:srgbClr val="C00000"/>
                </a:solidFill>
                <a:latin typeface="Times New Roman" panose="02020603050405020304" pitchFamily="18" charset="0"/>
                <a:cs typeface="Times New Roman" panose="02020603050405020304" pitchFamily="18" charset="0"/>
              </a:rPr>
              <a:t>Đ</a:t>
            </a:r>
            <a:r>
              <a:rPr lang="vi-VN" sz="3000" b="1">
                <a:solidFill>
                  <a:srgbClr val="C00000"/>
                </a:solidFill>
                <a:latin typeface="Times New Roman" panose="02020603050405020304" pitchFamily="18" charset="0"/>
                <a:cs typeface="Times New Roman" panose="02020603050405020304" pitchFamily="18" charset="0"/>
              </a:rPr>
              <a:t>ọc thầm yêu cầu trong SGK (tr. 28) và trả lời câu hỏi: </a:t>
            </a:r>
            <a:r>
              <a:rPr lang="vi-VN" sz="3000">
                <a:latin typeface="+mj-lt"/>
              </a:rPr>
              <a:t>Bài văn nghị luận về một vấn đề cần giải quyết (con người trong mối quan hệ với tự nhiên) cần đáp ứng được những yêu cầu gì?</a:t>
            </a:r>
            <a:endParaRPr lang="en-US" sz="3000">
              <a:latin typeface="+mj-lt"/>
            </a:endParaRPr>
          </a:p>
        </p:txBody>
      </p:sp>
      <p:sp>
        <p:nvSpPr>
          <p:cNvPr id="17" name="Freeform 7">
            <a:extLst>
              <a:ext uri="{FF2B5EF4-FFF2-40B4-BE49-F238E27FC236}">
                <a16:creationId xmlns:a16="http://schemas.microsoft.com/office/drawing/2014/main" id="{713C1060-047A-4B0F-BB25-B328C43100BB}"/>
              </a:ext>
            </a:extLst>
          </p:cNvPr>
          <p:cNvSpPr/>
          <p:nvPr/>
        </p:nvSpPr>
        <p:spPr>
          <a:xfrm>
            <a:off x="6211745" y="2331802"/>
            <a:ext cx="2245379" cy="2618695"/>
          </a:xfrm>
          <a:custGeom>
            <a:avLst/>
            <a:gdLst/>
            <a:ahLst/>
            <a:cxnLst/>
            <a:rect l="l" t="t" r="r" b="b"/>
            <a:pathLst>
              <a:path w="5472260" h="5855531">
                <a:moveTo>
                  <a:pt x="0" y="0"/>
                </a:moveTo>
                <a:lnTo>
                  <a:pt x="5472260" y="0"/>
                </a:lnTo>
                <a:lnTo>
                  <a:pt x="5472260" y="5855531"/>
                </a:lnTo>
                <a:lnTo>
                  <a:pt x="0" y="585553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SG"/>
          </a:p>
        </p:txBody>
      </p:sp>
    </p:spTree>
    <p:extLst>
      <p:ext uri="{BB962C8B-B14F-4D97-AF65-F5344CB8AC3E}">
        <p14:creationId xmlns:p14="http://schemas.microsoft.com/office/powerpoint/2010/main" val="1400768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E7CD"/>
        </a:solidFill>
        <a:effectLst/>
      </p:bgPr>
    </p:bg>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4" name="Freeform: Shape 3">
            <a:extLst>
              <a:ext uri="{FF2B5EF4-FFF2-40B4-BE49-F238E27FC236}">
                <a16:creationId xmlns:a16="http://schemas.microsoft.com/office/drawing/2014/main" id="{DA17C3F7-8976-3630-DEB1-C7993638E6B7}"/>
              </a:ext>
            </a:extLst>
          </p:cNvPr>
          <p:cNvSpPr/>
          <p:nvPr/>
        </p:nvSpPr>
        <p:spPr>
          <a:xfrm>
            <a:off x="609600" y="288272"/>
            <a:ext cx="7986209" cy="639532"/>
          </a:xfrm>
          <a:custGeom>
            <a:avLst/>
            <a:gdLst>
              <a:gd name="connsiteX0" fmla="*/ 0 w 3713327"/>
              <a:gd name="connsiteY0" fmla="*/ 63232 h 632323"/>
              <a:gd name="connsiteX1" fmla="*/ 63232 w 3713327"/>
              <a:gd name="connsiteY1" fmla="*/ 0 h 632323"/>
              <a:gd name="connsiteX2" fmla="*/ 3650095 w 3713327"/>
              <a:gd name="connsiteY2" fmla="*/ 0 h 632323"/>
              <a:gd name="connsiteX3" fmla="*/ 3713327 w 3713327"/>
              <a:gd name="connsiteY3" fmla="*/ 63232 h 632323"/>
              <a:gd name="connsiteX4" fmla="*/ 3713327 w 3713327"/>
              <a:gd name="connsiteY4" fmla="*/ 569091 h 632323"/>
              <a:gd name="connsiteX5" fmla="*/ 3650095 w 3713327"/>
              <a:gd name="connsiteY5" fmla="*/ 632323 h 632323"/>
              <a:gd name="connsiteX6" fmla="*/ 63232 w 3713327"/>
              <a:gd name="connsiteY6" fmla="*/ 632323 h 632323"/>
              <a:gd name="connsiteX7" fmla="*/ 0 w 3713327"/>
              <a:gd name="connsiteY7" fmla="*/ 569091 h 632323"/>
              <a:gd name="connsiteX8" fmla="*/ 0 w 3713327"/>
              <a:gd name="connsiteY8" fmla="*/ 63232 h 632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13327" h="632323">
                <a:moveTo>
                  <a:pt x="0" y="63232"/>
                </a:moveTo>
                <a:cubicBezTo>
                  <a:pt x="0" y="28310"/>
                  <a:pt x="28310" y="0"/>
                  <a:pt x="63232" y="0"/>
                </a:cubicBezTo>
                <a:lnTo>
                  <a:pt x="3650095" y="0"/>
                </a:lnTo>
                <a:cubicBezTo>
                  <a:pt x="3685017" y="0"/>
                  <a:pt x="3713327" y="28310"/>
                  <a:pt x="3713327" y="63232"/>
                </a:cubicBezTo>
                <a:lnTo>
                  <a:pt x="3713327" y="569091"/>
                </a:lnTo>
                <a:cubicBezTo>
                  <a:pt x="3713327" y="604013"/>
                  <a:pt x="3685017" y="632323"/>
                  <a:pt x="3650095" y="632323"/>
                </a:cubicBezTo>
                <a:lnTo>
                  <a:pt x="63232" y="632323"/>
                </a:lnTo>
                <a:cubicBezTo>
                  <a:pt x="28310" y="632323"/>
                  <a:pt x="0" y="604013"/>
                  <a:pt x="0" y="569091"/>
                </a:cubicBezTo>
                <a:lnTo>
                  <a:pt x="0" y="63232"/>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9480" tIns="79480" rIns="79480" bIns="79480" numCol="1" spcCol="1270" anchor="ctr" anchorCtr="0">
            <a:noAutofit/>
          </a:bodyPr>
          <a:lstStyle/>
          <a:p>
            <a:pPr marL="0" lvl="0" indent="0" algn="ctr" defTabSz="711200">
              <a:spcBef>
                <a:spcPct val="0"/>
              </a:spcBef>
              <a:spcAft>
                <a:spcPct val="35000"/>
              </a:spcAft>
              <a:buNone/>
            </a:pPr>
            <a:r>
              <a:rPr lang="vi-VN" sz="2200" b="1" kern="1200" dirty="0">
                <a:solidFill>
                  <a:schemeClr val="bg1"/>
                </a:solidFill>
                <a:latin typeface="Times New Roman" panose="02020603050405020304" pitchFamily="18" charset="0"/>
                <a:cs typeface="Times New Roman" panose="02020603050405020304" pitchFamily="18" charset="0"/>
              </a:rPr>
              <a:t>Y</a:t>
            </a:r>
            <a:r>
              <a:rPr lang="en-GB" sz="2200" b="1" kern="1200" dirty="0" err="1">
                <a:solidFill>
                  <a:schemeClr val="bg1"/>
                </a:solidFill>
                <a:latin typeface="Times New Roman" panose="02020603050405020304" pitchFamily="18" charset="0"/>
                <a:cs typeface="Times New Roman" panose="02020603050405020304" pitchFamily="18" charset="0"/>
              </a:rPr>
              <a:t>êu</a:t>
            </a:r>
            <a:r>
              <a:rPr lang="en-GB" sz="2200" b="1" kern="1200" dirty="0">
                <a:solidFill>
                  <a:schemeClr val="bg1"/>
                </a:solidFill>
                <a:latin typeface="Times New Roman" panose="02020603050405020304" pitchFamily="18" charset="0"/>
                <a:cs typeface="Times New Roman" panose="02020603050405020304" pitchFamily="18" charset="0"/>
              </a:rPr>
              <a:t> </a:t>
            </a:r>
            <a:r>
              <a:rPr lang="en-GB" sz="2200" b="1" kern="1200" dirty="0" err="1">
                <a:solidFill>
                  <a:schemeClr val="bg1"/>
                </a:solidFill>
                <a:latin typeface="Times New Roman" panose="02020603050405020304" pitchFamily="18" charset="0"/>
                <a:cs typeface="Times New Roman" panose="02020603050405020304" pitchFamily="18" charset="0"/>
              </a:rPr>
              <a:t>cầu</a:t>
            </a:r>
            <a:r>
              <a:rPr lang="en-GB" sz="2200" b="1" kern="1200" dirty="0">
                <a:solidFill>
                  <a:schemeClr val="bg1"/>
                </a:solidFill>
                <a:latin typeface="Times New Roman" panose="02020603050405020304" pitchFamily="18" charset="0"/>
                <a:cs typeface="Times New Roman" panose="02020603050405020304" pitchFamily="18" charset="0"/>
              </a:rPr>
              <a:t> </a:t>
            </a:r>
            <a:r>
              <a:rPr lang="en-GB" sz="2200" b="1" kern="1200" dirty="0" err="1">
                <a:solidFill>
                  <a:schemeClr val="bg1"/>
                </a:solidFill>
                <a:latin typeface="Times New Roman" panose="02020603050405020304" pitchFamily="18" charset="0"/>
                <a:cs typeface="Times New Roman" panose="02020603050405020304" pitchFamily="18" charset="0"/>
              </a:rPr>
              <a:t>đối</a:t>
            </a:r>
            <a:r>
              <a:rPr lang="en-GB" sz="2200" b="1" kern="1200" dirty="0">
                <a:solidFill>
                  <a:schemeClr val="bg1"/>
                </a:solidFill>
                <a:latin typeface="Times New Roman" panose="02020603050405020304" pitchFamily="18" charset="0"/>
                <a:cs typeface="Times New Roman" panose="02020603050405020304" pitchFamily="18" charset="0"/>
              </a:rPr>
              <a:t> </a:t>
            </a:r>
            <a:r>
              <a:rPr lang="en-GB" sz="2200" b="1" kern="1200" err="1">
                <a:solidFill>
                  <a:schemeClr val="bg1"/>
                </a:solidFill>
                <a:latin typeface="Times New Roman" panose="02020603050405020304" pitchFamily="18" charset="0"/>
                <a:cs typeface="Times New Roman" panose="02020603050405020304" pitchFamily="18" charset="0"/>
              </a:rPr>
              <a:t>với</a:t>
            </a:r>
            <a:r>
              <a:rPr lang="en-GB" sz="2200" b="1" kern="1200">
                <a:solidFill>
                  <a:schemeClr val="bg1"/>
                </a:solidFill>
                <a:latin typeface="Times New Roman" panose="02020603050405020304" pitchFamily="18" charset="0"/>
                <a:cs typeface="Times New Roman" panose="02020603050405020304" pitchFamily="18" charset="0"/>
              </a:rPr>
              <a:t> bài văn nghị luận về một vấn đề cần giải quyết</a:t>
            </a:r>
            <a:endParaRPr lang="en-SG" sz="2200" b="1" kern="1200" dirty="0">
              <a:solidFill>
                <a:schemeClr val="bg1"/>
              </a:solidFill>
              <a:latin typeface="Times New Roman" panose="02020603050405020304" pitchFamily="18" charset="0"/>
              <a:cs typeface="Times New Roman" panose="02020603050405020304" pitchFamily="18" charset="0"/>
            </a:endParaRPr>
          </a:p>
        </p:txBody>
      </p:sp>
      <p:sp>
        <p:nvSpPr>
          <p:cNvPr id="15" name="Freeform: Shape 14">
            <a:extLst>
              <a:ext uri="{FF2B5EF4-FFF2-40B4-BE49-F238E27FC236}">
                <a16:creationId xmlns:a16="http://schemas.microsoft.com/office/drawing/2014/main" id="{082020E1-887E-DBA8-D381-88ACEBDF3009}"/>
              </a:ext>
            </a:extLst>
          </p:cNvPr>
          <p:cNvSpPr/>
          <p:nvPr/>
        </p:nvSpPr>
        <p:spPr>
          <a:xfrm>
            <a:off x="149974" y="1360456"/>
            <a:ext cx="1844128" cy="3615403"/>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vi-VN" sz="2000">
                <a:solidFill>
                  <a:schemeClr val="tx1"/>
                </a:solidFill>
                <a:latin typeface="+mj-lt"/>
              </a:rPr>
              <a:t>Nêu được vấn đề thể hiện mối quan hệ giữa con người với tự nhiên để bàn luận.</a:t>
            </a:r>
            <a:endParaRPr lang="en-US" sz="2000">
              <a:solidFill>
                <a:schemeClr val="tx1"/>
              </a:solidFill>
              <a:latin typeface="+mj-lt"/>
            </a:endParaRPr>
          </a:p>
        </p:txBody>
      </p:sp>
      <p:sp>
        <p:nvSpPr>
          <p:cNvPr id="17" name="Freeform: Shape 16">
            <a:extLst>
              <a:ext uri="{FF2B5EF4-FFF2-40B4-BE49-F238E27FC236}">
                <a16:creationId xmlns:a16="http://schemas.microsoft.com/office/drawing/2014/main" id="{64F0865B-6CE3-26CA-C405-7F08EDC959CF}"/>
              </a:ext>
            </a:extLst>
          </p:cNvPr>
          <p:cNvSpPr/>
          <p:nvPr/>
        </p:nvSpPr>
        <p:spPr>
          <a:xfrm>
            <a:off x="2129891" y="1360456"/>
            <a:ext cx="2363571" cy="3615403"/>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vi-VN" sz="2000">
                <a:solidFill>
                  <a:schemeClr val="tx1"/>
                </a:solidFill>
                <a:latin typeface="+mj-lt"/>
              </a:rPr>
              <a:t>Trình bày được mối quan hệ hai chiều giữa con người với tự nhiên</a:t>
            </a:r>
            <a:r>
              <a:rPr lang="en-US" sz="2000">
                <a:solidFill>
                  <a:schemeClr val="tx1"/>
                </a:solidFill>
                <a:latin typeface="Times New Roman" panose="02020603050405020304" pitchFamily="18" charset="0"/>
                <a:cs typeface="Times New Roman" panose="02020603050405020304" pitchFamily="18" charset="0"/>
              </a:rPr>
              <a:t>, </a:t>
            </a:r>
            <a:r>
              <a:rPr lang="vi-VN" sz="2000">
                <a:solidFill>
                  <a:schemeClr val="tx1"/>
                </a:solidFill>
                <a:latin typeface="+mj-lt"/>
              </a:rPr>
              <a:t>luận điểm chặt chẽ, lí lẽ sắc bén, bằng chứng xác thực và tiêu biểu.</a:t>
            </a:r>
            <a:endParaRPr lang="en-US" sz="2000">
              <a:solidFill>
                <a:schemeClr val="tx1"/>
              </a:solidFill>
              <a:latin typeface="+mj-lt"/>
            </a:endParaRPr>
          </a:p>
        </p:txBody>
      </p:sp>
      <p:cxnSp>
        <p:nvCxnSpPr>
          <p:cNvPr id="3" name="Straight Arrow Connector 2"/>
          <p:cNvCxnSpPr/>
          <p:nvPr/>
        </p:nvCxnSpPr>
        <p:spPr>
          <a:xfrm flipH="1">
            <a:off x="1089660" y="927804"/>
            <a:ext cx="3482342" cy="432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H="1">
            <a:off x="3276600" y="927804"/>
            <a:ext cx="1326104" cy="432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8" name="Freeform: Shape 14">
            <a:extLst>
              <a:ext uri="{FF2B5EF4-FFF2-40B4-BE49-F238E27FC236}">
                <a16:creationId xmlns:a16="http://schemas.microsoft.com/office/drawing/2014/main" id="{082020E1-887E-DBA8-D381-88ACEBDF3009}"/>
              </a:ext>
            </a:extLst>
          </p:cNvPr>
          <p:cNvSpPr/>
          <p:nvPr/>
        </p:nvSpPr>
        <p:spPr>
          <a:xfrm>
            <a:off x="4629251" y="1360456"/>
            <a:ext cx="2183670" cy="3615403"/>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vi-VN" sz="2000">
                <a:solidFill>
                  <a:schemeClr val="tx1"/>
                </a:solidFill>
                <a:latin typeface="+mj-lt"/>
              </a:rPr>
              <a:t>Nêu được quan điểm trái chiều về vấn đề hoặc khía cạnh nào đó của vấn đề và phản bác một cách có cơ sở.</a:t>
            </a:r>
            <a:endParaRPr lang="en-US" sz="2000">
              <a:solidFill>
                <a:schemeClr val="tx1"/>
              </a:solidFill>
              <a:latin typeface="+mj-lt"/>
            </a:endParaRPr>
          </a:p>
        </p:txBody>
      </p:sp>
      <p:sp>
        <p:nvSpPr>
          <p:cNvPr id="19" name="Freeform: Shape 16">
            <a:extLst>
              <a:ext uri="{FF2B5EF4-FFF2-40B4-BE49-F238E27FC236}">
                <a16:creationId xmlns:a16="http://schemas.microsoft.com/office/drawing/2014/main" id="{64F0865B-6CE3-26CA-C405-7F08EDC959CF}"/>
              </a:ext>
            </a:extLst>
          </p:cNvPr>
          <p:cNvSpPr/>
          <p:nvPr/>
        </p:nvSpPr>
        <p:spPr>
          <a:xfrm>
            <a:off x="6948710" y="1363980"/>
            <a:ext cx="2035270" cy="3611878"/>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4">
              <a:lumMod val="20000"/>
              <a:lumOff val="8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vi-VN" sz="2000">
                <a:solidFill>
                  <a:schemeClr val="tx1"/>
                </a:solidFill>
                <a:latin typeface="+mj-lt"/>
              </a:rPr>
              <a:t>Đề xuất được giải pháp khả thi để giải quyết những bất ổn trong ứng xử của con người với tự nhiên.</a:t>
            </a:r>
            <a:endParaRPr lang="en-US" sz="2000">
              <a:solidFill>
                <a:schemeClr val="tx1"/>
              </a:solidFill>
              <a:latin typeface="+mj-lt"/>
            </a:endParaRPr>
          </a:p>
        </p:txBody>
      </p:sp>
      <p:cxnSp>
        <p:nvCxnSpPr>
          <p:cNvPr id="28" name="Straight Arrow Connector 27"/>
          <p:cNvCxnSpPr/>
          <p:nvPr/>
        </p:nvCxnSpPr>
        <p:spPr>
          <a:xfrm>
            <a:off x="4602704" y="927804"/>
            <a:ext cx="1097056" cy="432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4629252" y="927804"/>
            <a:ext cx="3364128" cy="432652"/>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4061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up)">
                                      <p:cBhvr>
                                        <p:cTn id="14" dur="500"/>
                                        <p:tgtEl>
                                          <p:spTgt spid="3"/>
                                        </p:tgtEl>
                                      </p:cBhvr>
                                    </p:animEffect>
                                  </p:childTnLst>
                                </p:cTn>
                              </p:par>
                            </p:childTnLst>
                          </p:cTn>
                        </p:par>
                        <p:par>
                          <p:cTn id="15" fill="hold">
                            <p:stCondLst>
                              <p:cond delay="500"/>
                            </p:stCondLst>
                            <p:childTnLst>
                              <p:par>
                                <p:cTn id="16" presetID="16" presetClass="entr" presetSubtype="21" fill="hold" grpId="0" nodeType="after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barn(inVertical)">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wipe(up)">
                                      <p:cBhvr>
                                        <p:cTn id="23" dur="500"/>
                                        <p:tgtEl>
                                          <p:spTgt spid="27"/>
                                        </p:tgtEl>
                                      </p:cBhvr>
                                    </p:animEffect>
                                  </p:childTnLst>
                                </p:cTn>
                              </p:par>
                            </p:childTnLst>
                          </p:cTn>
                        </p:par>
                        <p:par>
                          <p:cTn id="24" fill="hold">
                            <p:stCondLst>
                              <p:cond delay="500"/>
                            </p:stCondLst>
                            <p:childTnLst>
                              <p:par>
                                <p:cTn id="25" presetID="16" presetClass="entr" presetSubtype="21"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arn(inVertical)">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wipe(up)">
                                      <p:cBhvr>
                                        <p:cTn id="32" dur="500"/>
                                        <p:tgtEl>
                                          <p:spTgt spid="28"/>
                                        </p:tgtEl>
                                      </p:cBhvr>
                                    </p:animEffect>
                                  </p:childTnLst>
                                </p:cTn>
                              </p:par>
                            </p:childTnLst>
                          </p:cTn>
                        </p:par>
                        <p:par>
                          <p:cTn id="33" fill="hold">
                            <p:stCondLst>
                              <p:cond delay="500"/>
                            </p:stCondLst>
                            <p:childTnLst>
                              <p:par>
                                <p:cTn id="34" presetID="16" presetClass="entr" presetSubtype="21" fill="hold" grpId="0"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wipe(up)">
                                      <p:cBhvr>
                                        <p:cTn id="41" dur="500"/>
                                        <p:tgtEl>
                                          <p:spTgt spid="30"/>
                                        </p:tgtEl>
                                      </p:cBhvr>
                                    </p:animEffect>
                                  </p:childTnLst>
                                </p:cTn>
                              </p:par>
                            </p:childTnLst>
                          </p:cTn>
                        </p:par>
                        <p:par>
                          <p:cTn id="42" fill="hold">
                            <p:stCondLst>
                              <p:cond delay="500"/>
                            </p:stCondLst>
                            <p:childTnLst>
                              <p:par>
                                <p:cTn id="43" presetID="16" presetClass="entr" presetSubtype="21"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barn(inVertical)">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439671" y="1594090"/>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6000" b="1">
                <a:latin typeface="Times New Roman" panose="02020603050405020304" pitchFamily="18" charset="0"/>
                <a:cs typeface="Times New Roman" panose="02020603050405020304" pitchFamily="18" charset="0"/>
              </a:rPr>
              <a:t>Phân tích bài viết tham khảo</a:t>
            </a:r>
            <a:endParaRPr lang="en-SG" sz="60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2</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208945970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59249" y="207729"/>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cxnSp>
        <p:nvCxnSpPr>
          <p:cNvPr id="11" name="Straight Connector 10"/>
          <p:cNvCxnSpPr/>
          <p:nvPr/>
        </p:nvCxnSpPr>
        <p:spPr>
          <a:xfrm flipH="1">
            <a:off x="3779520" y="274320"/>
            <a:ext cx="20320" cy="465328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25" name="Freeform 19"/>
          <p:cNvSpPr/>
          <p:nvPr/>
        </p:nvSpPr>
        <p:spPr>
          <a:xfrm>
            <a:off x="198856" y="227046"/>
            <a:ext cx="3479800" cy="2269799"/>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FD7C4"/>
          </a:solidFill>
          <a:effectLst>
            <a:outerShdw blurRad="50800" dist="38100" dir="2700000" algn="tl" rotWithShape="0">
              <a:prstClr val="black">
                <a:alpha val="40000"/>
              </a:prstClr>
            </a:outerShdw>
          </a:effectLst>
        </p:spPr>
        <p:txBody>
          <a:bodyPr anchor="ctr"/>
          <a:lstStyle/>
          <a:p>
            <a:pPr algn="just">
              <a:lnSpc>
                <a:spcPct val="150000"/>
              </a:lnSpc>
            </a:pPr>
            <a:r>
              <a:rPr lang="vi-VN" sz="2400">
                <a:latin typeface="+mj-lt"/>
              </a:rPr>
              <a:t>Nêu vấn đề nghị luận. Ý kiến của người viết được thể hiện ở những câu nào?</a:t>
            </a:r>
            <a:endParaRPr lang="en-US" sz="2400">
              <a:latin typeface="+mj-lt"/>
            </a:endParaRPr>
          </a:p>
        </p:txBody>
      </p:sp>
      <p:sp>
        <p:nvSpPr>
          <p:cNvPr id="28" name="Freeform 19"/>
          <p:cNvSpPr/>
          <p:nvPr/>
        </p:nvSpPr>
        <p:spPr>
          <a:xfrm>
            <a:off x="198856" y="2657801"/>
            <a:ext cx="3479800" cy="2269799"/>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FBEFA3"/>
          </a:solidFill>
          <a:effectLst>
            <a:outerShdw blurRad="50800" dist="38100" dir="2700000" algn="tl" rotWithShape="0">
              <a:prstClr val="black">
                <a:alpha val="40000"/>
              </a:prstClr>
            </a:outerShdw>
          </a:effectLst>
        </p:spPr>
        <p:txBody>
          <a:bodyPr anchor="ctr"/>
          <a:lstStyle/>
          <a:p>
            <a:pPr algn="just">
              <a:lnSpc>
                <a:spcPct val="150000"/>
              </a:lnSpc>
            </a:pPr>
            <a:r>
              <a:rPr lang="vi-VN" sz="2400">
                <a:latin typeface="+mj-lt"/>
              </a:rPr>
              <a:t>Phần Thân bài có mấy luận điểm? Xác định các câu nêu luận điểm.</a:t>
            </a:r>
            <a:endParaRPr lang="en-US" sz="2400">
              <a:latin typeface="+mj-lt"/>
            </a:endParaRPr>
          </a:p>
        </p:txBody>
      </p:sp>
      <p:sp>
        <p:nvSpPr>
          <p:cNvPr id="30" name="Freeform 18">
            <a:extLst>
              <a:ext uri="{FF2B5EF4-FFF2-40B4-BE49-F238E27FC236}">
                <a16:creationId xmlns:a16="http://schemas.microsoft.com/office/drawing/2014/main" id="{E6DC0868-DF6B-80E6-A0AB-E1BDE9693482}"/>
              </a:ext>
            </a:extLst>
          </p:cNvPr>
          <p:cNvSpPr/>
          <p:nvPr/>
        </p:nvSpPr>
        <p:spPr>
          <a:xfrm>
            <a:off x="8117669" y="4287520"/>
            <a:ext cx="956750" cy="855980"/>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SG" sz="700"/>
          </a:p>
        </p:txBody>
      </p:sp>
      <p:sp>
        <p:nvSpPr>
          <p:cNvPr id="12" name="Google Shape;1888;p33">
            <a:extLst>
              <a:ext uri="{FF2B5EF4-FFF2-40B4-BE49-F238E27FC236}">
                <a16:creationId xmlns:a16="http://schemas.microsoft.com/office/drawing/2014/main" id="{91AC8897-A561-7585-E081-4174F1D8EB38}"/>
              </a:ext>
            </a:extLst>
          </p:cNvPr>
          <p:cNvSpPr/>
          <p:nvPr/>
        </p:nvSpPr>
        <p:spPr>
          <a:xfrm>
            <a:off x="3861286" y="341473"/>
            <a:ext cx="5282713" cy="806067"/>
          </a:xfrm>
          <a:prstGeom prst="roundRect">
            <a:avLst>
              <a:gd name="adj" fmla="val 50000"/>
            </a:avLst>
          </a:prstGeom>
          <a:solidFill>
            <a:srgbClr val="FFE7CD"/>
          </a:solidFill>
          <a:ln w="9525"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just">
              <a:spcAft>
                <a:spcPts val="8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Vấn đề nghị luận: mối quan hệ mật thiết giữa con người với tự nhiên. </a:t>
            </a: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Google Shape;1888;p33">
            <a:extLst>
              <a:ext uri="{FF2B5EF4-FFF2-40B4-BE49-F238E27FC236}">
                <a16:creationId xmlns:a16="http://schemas.microsoft.com/office/drawing/2014/main" id="{91AC8897-A561-7585-E081-4174F1D8EB38}"/>
              </a:ext>
            </a:extLst>
          </p:cNvPr>
          <p:cNvSpPr/>
          <p:nvPr/>
        </p:nvSpPr>
        <p:spPr>
          <a:xfrm>
            <a:off x="3861286" y="1390921"/>
            <a:ext cx="5282713" cy="806067"/>
          </a:xfrm>
          <a:prstGeom prst="roundRect">
            <a:avLst>
              <a:gd name="adj" fmla="val 50000"/>
            </a:avLst>
          </a:prstGeom>
          <a:solidFill>
            <a:srgbClr val="FFE7CD"/>
          </a:solidFill>
          <a:ln w="9525"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just">
              <a:spcAft>
                <a:spcPts val="8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Ý kiến của người viết được thể hiện ở đoạn văn thứ hai.</a:t>
            </a:r>
            <a:endParaRPr lang="en-US" sz="2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4" name="Google Shape;1888;p33">
            <a:extLst>
              <a:ext uri="{FF2B5EF4-FFF2-40B4-BE49-F238E27FC236}">
                <a16:creationId xmlns:a16="http://schemas.microsoft.com/office/drawing/2014/main" id="{91AC8897-A561-7585-E081-4174F1D8EB38}"/>
              </a:ext>
            </a:extLst>
          </p:cNvPr>
          <p:cNvSpPr/>
          <p:nvPr/>
        </p:nvSpPr>
        <p:spPr>
          <a:xfrm>
            <a:off x="3960233" y="2964780"/>
            <a:ext cx="5282713" cy="806067"/>
          </a:xfrm>
          <a:prstGeom prst="roundRect">
            <a:avLst>
              <a:gd name="adj" fmla="val 50000"/>
            </a:avLst>
          </a:prstGeom>
          <a:solidFill>
            <a:srgbClr val="FBEFA3"/>
          </a:solidFill>
          <a:ln w="9525"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just">
              <a:lnSpc>
                <a:spcPct val="150000"/>
              </a:lnSpc>
              <a:spcAft>
                <a:spcPts val="8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Phần Thân bài có 5 luận điểm. </a:t>
            </a:r>
            <a:endParaRPr lang="en-US" sz="2400" dirty="0">
              <a:latin typeface="Calibri"/>
              <a:ea typeface="Calibri" panose="020F0502020204030204" pitchFamily="34" charset="0"/>
              <a:cs typeface="Times New Roman" panose="02020603050405020304" pitchFamily="18" charset="0"/>
            </a:endParaRPr>
          </a:p>
        </p:txBody>
      </p:sp>
      <p:sp>
        <p:nvSpPr>
          <p:cNvPr id="15" name="Google Shape;1888;p33">
            <a:extLst>
              <a:ext uri="{FF2B5EF4-FFF2-40B4-BE49-F238E27FC236}">
                <a16:creationId xmlns:a16="http://schemas.microsoft.com/office/drawing/2014/main" id="{91AC8897-A561-7585-E081-4174F1D8EB38}"/>
              </a:ext>
            </a:extLst>
          </p:cNvPr>
          <p:cNvSpPr/>
          <p:nvPr/>
        </p:nvSpPr>
        <p:spPr>
          <a:xfrm>
            <a:off x="3900704" y="4056090"/>
            <a:ext cx="5282713" cy="806067"/>
          </a:xfrm>
          <a:prstGeom prst="roundRect">
            <a:avLst>
              <a:gd name="adj" fmla="val 50000"/>
            </a:avLst>
          </a:prstGeom>
          <a:solidFill>
            <a:srgbClr val="FBEFA3"/>
          </a:solidFill>
          <a:ln w="9525" cap="flat" cmpd="sng">
            <a:solidFill>
              <a:sysClr val="windowText" lastClr="000000"/>
            </a:solidFill>
            <a:prstDash val="solid"/>
            <a:round/>
            <a:headEnd type="none" w="sm" len="sm"/>
            <a:tailEnd type="none" w="sm" len="sm"/>
          </a:ln>
        </p:spPr>
        <p:txBody>
          <a:bodyPr spcFirstLastPara="1" wrap="square" lIns="91425" tIns="91425" rIns="91425" bIns="91425" anchor="ctr" anchorCtr="0">
            <a:noAutofit/>
          </a:bodyPr>
          <a:lstStyle/>
          <a:p>
            <a:pPr marL="342900" lvl="0" indent="-342900" algn="just">
              <a:spcAft>
                <a:spcPts val="800"/>
              </a:spcAft>
              <a:buFont typeface="Arial" panose="020B0604020202020204" pitchFamily="34" charset="0"/>
              <a:buChar char="•"/>
            </a:pPr>
            <a:r>
              <a:rPr lang="vi-VN" sz="2400" dirty="0">
                <a:latin typeface="Times New Roman" panose="02020603050405020304" pitchFamily="18" charset="0"/>
                <a:ea typeface="Calibri" panose="020F0502020204030204" pitchFamily="34" charset="0"/>
                <a:cs typeface="Times New Roman" panose="02020603050405020304" pitchFamily="18" charset="0"/>
              </a:rPr>
              <a:t>Các câu nêu luận điểm nằm ở phần đầu của mỗi đoạn văn.</a:t>
            </a:r>
            <a:endParaRPr lang="en-US" sz="2400" dirty="0">
              <a:latin typeface="Calibri"/>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0626230"/>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p:cTn id="18" dur="500" fill="hold"/>
                                        <p:tgtEl>
                                          <p:spTgt spid="13"/>
                                        </p:tgtEl>
                                        <p:attrNameLst>
                                          <p:attrName>ppt_w</p:attrName>
                                        </p:attrNameLst>
                                      </p:cBhvr>
                                      <p:tavLst>
                                        <p:tav tm="0">
                                          <p:val>
                                            <p:fltVal val="0"/>
                                          </p:val>
                                        </p:tav>
                                        <p:tav tm="100000">
                                          <p:val>
                                            <p:strVal val="#ppt_w"/>
                                          </p:val>
                                        </p:tav>
                                      </p:tavLst>
                                    </p:anim>
                                    <p:anim calcmode="lin" valueType="num">
                                      <p:cBhvr>
                                        <p:cTn id="19" dur="500" fill="hold"/>
                                        <p:tgtEl>
                                          <p:spTgt spid="13"/>
                                        </p:tgtEl>
                                        <p:attrNameLst>
                                          <p:attrName>ppt_h</p:attrName>
                                        </p:attrNameLst>
                                      </p:cBhvr>
                                      <p:tavLst>
                                        <p:tav tm="0">
                                          <p:val>
                                            <p:fltVal val="0"/>
                                          </p:val>
                                        </p:tav>
                                        <p:tav tm="100000">
                                          <p:val>
                                            <p:strVal val="#ppt_h"/>
                                          </p:val>
                                        </p:tav>
                                      </p:tavLst>
                                    </p:anim>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wheel(1)">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 calcmode="lin" valueType="num">
                                      <p:cBhvr>
                                        <p:cTn id="30" dur="500" fill="hold"/>
                                        <p:tgtEl>
                                          <p:spTgt spid="14"/>
                                        </p:tgtEl>
                                        <p:attrNameLst>
                                          <p:attrName>ppt_w</p:attrName>
                                        </p:attrNameLst>
                                      </p:cBhvr>
                                      <p:tavLst>
                                        <p:tav tm="0">
                                          <p:val>
                                            <p:fltVal val="0"/>
                                          </p:val>
                                        </p:tav>
                                        <p:tav tm="100000">
                                          <p:val>
                                            <p:strVal val="#ppt_w"/>
                                          </p:val>
                                        </p:tav>
                                      </p:tavLst>
                                    </p:anim>
                                    <p:anim calcmode="lin" valueType="num">
                                      <p:cBhvr>
                                        <p:cTn id="31" dur="500" fill="hold"/>
                                        <p:tgtEl>
                                          <p:spTgt spid="14"/>
                                        </p:tgtEl>
                                        <p:attrNameLst>
                                          <p:attrName>ppt_h</p:attrName>
                                        </p:attrNameLst>
                                      </p:cBhvr>
                                      <p:tavLst>
                                        <p:tav tm="0">
                                          <p:val>
                                            <p:fltVal val="0"/>
                                          </p:val>
                                        </p:tav>
                                        <p:tav tm="100000">
                                          <p:val>
                                            <p:strVal val="#ppt_h"/>
                                          </p:val>
                                        </p:tav>
                                      </p:tavLst>
                                    </p:anim>
                                    <p:animEffect transition="in" filter="fade">
                                      <p:cBhvr>
                                        <p:cTn id="32" dur="500"/>
                                        <p:tgtEl>
                                          <p:spTgt spid="14"/>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p:cTn id="35" dur="500" fill="hold"/>
                                        <p:tgtEl>
                                          <p:spTgt spid="15"/>
                                        </p:tgtEl>
                                        <p:attrNameLst>
                                          <p:attrName>ppt_w</p:attrName>
                                        </p:attrNameLst>
                                      </p:cBhvr>
                                      <p:tavLst>
                                        <p:tav tm="0">
                                          <p:val>
                                            <p:fltVal val="0"/>
                                          </p:val>
                                        </p:tav>
                                        <p:tav tm="100000">
                                          <p:val>
                                            <p:strVal val="#ppt_w"/>
                                          </p:val>
                                        </p:tav>
                                      </p:tavLst>
                                    </p:anim>
                                    <p:anim calcmode="lin" valueType="num">
                                      <p:cBhvr>
                                        <p:cTn id="36" dur="500" fill="hold"/>
                                        <p:tgtEl>
                                          <p:spTgt spid="15"/>
                                        </p:tgtEl>
                                        <p:attrNameLst>
                                          <p:attrName>ppt_h</p:attrName>
                                        </p:attrNameLst>
                                      </p:cBhvr>
                                      <p:tavLst>
                                        <p:tav tm="0">
                                          <p:val>
                                            <p:fltVal val="0"/>
                                          </p:val>
                                        </p:tav>
                                        <p:tav tm="100000">
                                          <p:val>
                                            <p:strVal val="#ppt_h"/>
                                          </p:val>
                                        </p:tav>
                                      </p:tavLst>
                                    </p:anim>
                                    <p:animEffect transition="in" filter="fade">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8" grpId="0" animBg="1"/>
      <p:bldP spid="12" grpId="0" animBg="1"/>
      <p:bldP spid="13" grpId="0" animBg="1"/>
      <p:bldP spid="14"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99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5" name="Freeform 19"/>
          <p:cNvSpPr/>
          <p:nvPr/>
        </p:nvSpPr>
        <p:spPr>
          <a:xfrm>
            <a:off x="97991" y="119325"/>
            <a:ext cx="8936278" cy="1037659"/>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rgbClr val="E2ECFB"/>
          </a:solidFill>
          <a:effectLst>
            <a:outerShdw blurRad="50800" dist="38100" dir="2700000" algn="tl" rotWithShape="0">
              <a:prstClr val="black">
                <a:alpha val="40000"/>
              </a:prstClr>
            </a:outerShdw>
          </a:effectLst>
        </p:spPr>
        <p:txBody>
          <a:bodyPr anchor="ctr"/>
          <a:lstStyle/>
          <a:p>
            <a:pPr algn="ctr"/>
            <a:r>
              <a:rPr lang="vi-VN" sz="2400" b="1" dirty="0">
                <a:solidFill>
                  <a:srgbClr val="0070C0"/>
                </a:solidFill>
                <a:latin typeface="+mj-lt"/>
              </a:rPr>
              <a:t>Đọc bài viết, em rút ra được kinh nghiệm gì trong cách dùng </a:t>
            </a:r>
            <a:endParaRPr lang="en-US" sz="2400" b="1" dirty="0">
              <a:solidFill>
                <a:srgbClr val="0070C0"/>
              </a:solidFill>
              <a:latin typeface="+mj-lt"/>
            </a:endParaRPr>
          </a:p>
          <a:p>
            <a:pPr algn="ctr"/>
            <a:r>
              <a:rPr lang="vi-VN" sz="2400" b="1" dirty="0">
                <a:solidFill>
                  <a:srgbClr val="0070C0"/>
                </a:solidFill>
                <a:latin typeface="+mj-lt"/>
              </a:rPr>
              <a:t>lí lẽ, bằng chứng?</a:t>
            </a:r>
            <a:endParaRPr lang="en-US" sz="2400" b="1" dirty="0">
              <a:solidFill>
                <a:srgbClr val="0070C0"/>
              </a:solidFill>
              <a:latin typeface="+mj-lt"/>
            </a:endParaRPr>
          </a:p>
        </p:txBody>
      </p:sp>
      <p:sp>
        <p:nvSpPr>
          <p:cNvPr id="5" name="Rectangle 4"/>
          <p:cNvSpPr/>
          <p:nvPr/>
        </p:nvSpPr>
        <p:spPr>
          <a:xfrm>
            <a:off x="3618648" y="1141424"/>
            <a:ext cx="1843774" cy="461665"/>
          </a:xfrm>
          <a:prstGeom prst="rect">
            <a:avLst/>
          </a:prstGeom>
        </p:spPr>
        <p:txBody>
          <a:bodyPr wrap="none">
            <a:spAutoFit/>
          </a:bodyPr>
          <a:lstStyle/>
          <a:p>
            <a:pPr algn="ctr"/>
            <a:r>
              <a:rPr lang="en-US" sz="2400" b="1" dirty="0">
                <a:solidFill>
                  <a:srgbClr val="C00000"/>
                </a:solidFill>
                <a:latin typeface="Times New Roman" panose="02020603050405020304" pitchFamily="18" charset="0"/>
                <a:cs typeface="Times New Roman" panose="02020603050405020304" pitchFamily="18" charset="0"/>
              </a:rPr>
              <a:t>L</a:t>
            </a:r>
            <a:r>
              <a:rPr lang="vi-VN" sz="2400" b="1" dirty="0">
                <a:solidFill>
                  <a:srgbClr val="C00000"/>
                </a:solidFill>
                <a:latin typeface="Times New Roman" panose="02020603050405020304" pitchFamily="18" charset="0"/>
                <a:cs typeface="Times New Roman" panose="02020603050405020304" pitchFamily="18" charset="0"/>
              </a:rPr>
              <a:t>uận điểm 1</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12" name="Freeform: Shape 14">
            <a:extLst>
              <a:ext uri="{FF2B5EF4-FFF2-40B4-BE49-F238E27FC236}">
                <a16:creationId xmlns:a16="http://schemas.microsoft.com/office/drawing/2014/main" id="{082020E1-887E-DBA8-D381-88ACEBDF3009}"/>
              </a:ext>
            </a:extLst>
          </p:cNvPr>
          <p:cNvSpPr/>
          <p:nvPr/>
        </p:nvSpPr>
        <p:spPr>
          <a:xfrm>
            <a:off x="359964" y="1884478"/>
            <a:ext cx="3263810" cy="3170618"/>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vi-VN" sz="2300" i="1" dirty="0">
                <a:solidFill>
                  <a:schemeClr val="tx1"/>
                </a:solidFill>
                <a:latin typeface="Times New Roman" panose="02020603050405020304" pitchFamily="18" charset="0"/>
                <a:cs typeface="Times New Roman" panose="02020603050405020304" pitchFamily="18" charset="0"/>
              </a:rPr>
              <a:t>Thể xác của chúng ta là hiện thân của tự nhiên vì nó tuân thủ các quy luật như bất kì hiện tượng tự nhiên nào khác.</a:t>
            </a:r>
            <a:endParaRPr lang="en-US" sz="2300" i="1" dirty="0">
              <a:solidFill>
                <a:schemeClr val="tx1"/>
              </a:solidFill>
              <a:latin typeface="Times New Roman" panose="02020603050405020304" pitchFamily="18" charset="0"/>
              <a:cs typeface="Times New Roman" panose="02020603050405020304" pitchFamily="18" charset="0"/>
            </a:endParaRPr>
          </a:p>
        </p:txBody>
      </p:sp>
      <p:sp>
        <p:nvSpPr>
          <p:cNvPr id="13" name="Freeform: Shape 14">
            <a:extLst>
              <a:ext uri="{FF2B5EF4-FFF2-40B4-BE49-F238E27FC236}">
                <a16:creationId xmlns:a16="http://schemas.microsoft.com/office/drawing/2014/main" id="{082020E1-887E-DBA8-D381-88ACEBDF3009}"/>
              </a:ext>
            </a:extLst>
          </p:cNvPr>
          <p:cNvSpPr/>
          <p:nvPr/>
        </p:nvSpPr>
        <p:spPr>
          <a:xfrm>
            <a:off x="3727958" y="1924595"/>
            <a:ext cx="5306311" cy="3170617"/>
          </a:xfrm>
          <a:custGeom>
            <a:avLst/>
            <a:gdLst>
              <a:gd name="connsiteX0" fmla="*/ 0 w 1703978"/>
              <a:gd name="connsiteY0" fmla="*/ 113599 h 1135985"/>
              <a:gd name="connsiteX1" fmla="*/ 113599 w 1703978"/>
              <a:gd name="connsiteY1" fmla="*/ 0 h 1135985"/>
              <a:gd name="connsiteX2" fmla="*/ 1590380 w 1703978"/>
              <a:gd name="connsiteY2" fmla="*/ 0 h 1135985"/>
              <a:gd name="connsiteX3" fmla="*/ 1703979 w 1703978"/>
              <a:gd name="connsiteY3" fmla="*/ 113599 h 1135985"/>
              <a:gd name="connsiteX4" fmla="*/ 1703978 w 1703978"/>
              <a:gd name="connsiteY4" fmla="*/ 1022387 h 1135985"/>
              <a:gd name="connsiteX5" fmla="*/ 1590379 w 1703978"/>
              <a:gd name="connsiteY5" fmla="*/ 1135986 h 1135985"/>
              <a:gd name="connsiteX6" fmla="*/ 113599 w 1703978"/>
              <a:gd name="connsiteY6" fmla="*/ 1135985 h 1135985"/>
              <a:gd name="connsiteX7" fmla="*/ 0 w 1703978"/>
              <a:gd name="connsiteY7" fmla="*/ 1022386 h 1135985"/>
              <a:gd name="connsiteX8" fmla="*/ 0 w 1703978"/>
              <a:gd name="connsiteY8" fmla="*/ 113599 h 1135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03978" h="1135985">
                <a:moveTo>
                  <a:pt x="0" y="113599"/>
                </a:moveTo>
                <a:cubicBezTo>
                  <a:pt x="0" y="50860"/>
                  <a:pt x="50860" y="0"/>
                  <a:pt x="113599" y="0"/>
                </a:cubicBezTo>
                <a:lnTo>
                  <a:pt x="1590380" y="0"/>
                </a:lnTo>
                <a:cubicBezTo>
                  <a:pt x="1653119" y="0"/>
                  <a:pt x="1703979" y="50860"/>
                  <a:pt x="1703979" y="113599"/>
                </a:cubicBezTo>
                <a:cubicBezTo>
                  <a:pt x="1703979" y="416528"/>
                  <a:pt x="1703978" y="719458"/>
                  <a:pt x="1703978" y="1022387"/>
                </a:cubicBezTo>
                <a:cubicBezTo>
                  <a:pt x="1703978" y="1085126"/>
                  <a:pt x="1653118" y="1135986"/>
                  <a:pt x="1590379" y="1135986"/>
                </a:cubicBezTo>
                <a:lnTo>
                  <a:pt x="113599" y="1135985"/>
                </a:lnTo>
                <a:cubicBezTo>
                  <a:pt x="50860" y="1135985"/>
                  <a:pt x="0" y="1085125"/>
                  <a:pt x="0" y="1022386"/>
                </a:cubicBezTo>
                <a:lnTo>
                  <a:pt x="0" y="113599"/>
                </a:lnTo>
                <a:close/>
              </a:path>
            </a:pathLst>
          </a:custGeom>
          <a:solidFill>
            <a:schemeClr val="accent2">
              <a:lumMod val="40000"/>
              <a:lumOff val="60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spcFirstLastPara="0" vert="horz" wrap="square" lIns="94232" tIns="94232" rIns="94232" bIns="94232" numCol="1" spcCol="1270" anchor="ctr" anchorCtr="0">
            <a:noAutofit/>
          </a:bodyPr>
          <a:lstStyle/>
          <a:p>
            <a:pPr algn="just">
              <a:lnSpc>
                <a:spcPct val="150000"/>
              </a:lnSpc>
            </a:pPr>
            <a:r>
              <a:rPr lang="en-US" sz="2300" i="1" dirty="0">
                <a:solidFill>
                  <a:schemeClr val="tx1"/>
                </a:solidFill>
                <a:latin typeface="Times New Roman" panose="02020603050405020304" pitchFamily="18" charset="0"/>
                <a:cs typeface="Times New Roman" panose="02020603050405020304" pitchFamily="18" charset="0"/>
              </a:rPr>
              <a:t>Đ</a:t>
            </a:r>
            <a:r>
              <a:rPr lang="vi-VN" sz="2300" i="1" dirty="0" smtClean="0">
                <a:solidFill>
                  <a:schemeClr val="tx1"/>
                </a:solidFill>
                <a:latin typeface="Times New Roman" panose="02020603050405020304" pitchFamily="18" charset="0"/>
                <a:cs typeface="Times New Roman" panose="02020603050405020304" pitchFamily="18" charset="0"/>
              </a:rPr>
              <a:t>ể </a:t>
            </a:r>
            <a:r>
              <a:rPr lang="vi-VN" sz="2300" i="1" dirty="0">
                <a:solidFill>
                  <a:schemeClr val="tx1"/>
                </a:solidFill>
                <a:latin typeface="Times New Roman" panose="02020603050405020304" pitchFamily="18" charset="0"/>
                <a:cs typeface="Times New Roman" panose="02020603050405020304" pitchFamily="18" charset="0"/>
              </a:rPr>
              <a:t>duy trì sự sống, con người cần hít thở không khí, cần ăn uống cũng như trao đổi chất với môi trường; khi ốm đau, bệnh tật, con người cần được chữa trị để trở lại trạng thái bình ổn tự nhiên;...</a:t>
            </a:r>
            <a:endParaRPr lang="en-US" sz="2300" i="1" dirty="0">
              <a:solidFill>
                <a:schemeClr val="tx1"/>
              </a:solidFill>
              <a:latin typeface="Times New Roman" panose="02020603050405020304" pitchFamily="18" charset="0"/>
              <a:cs typeface="Times New Roman" panose="02020603050405020304" pitchFamily="18" charset="0"/>
            </a:endParaRPr>
          </a:p>
        </p:txBody>
      </p:sp>
      <p:sp>
        <p:nvSpPr>
          <p:cNvPr id="10" name="Rectangle 9"/>
          <p:cNvSpPr/>
          <p:nvPr/>
        </p:nvSpPr>
        <p:spPr>
          <a:xfrm>
            <a:off x="1616607" y="1478490"/>
            <a:ext cx="750525" cy="446276"/>
          </a:xfrm>
          <a:prstGeom prst="rect">
            <a:avLst/>
          </a:prstGeom>
          <a:solidFill>
            <a:schemeClr val="accent6">
              <a:lumMod val="40000"/>
              <a:lumOff val="60000"/>
            </a:schemeClr>
          </a:solidFill>
        </p:spPr>
        <p:txBody>
          <a:bodyPr wrap="none">
            <a:spAutoFit/>
          </a:bodyPr>
          <a:lstStyle/>
          <a:p>
            <a:pPr algn="ctr"/>
            <a:r>
              <a:rPr lang="en-US" sz="2300" b="1" dirty="0">
                <a:solidFill>
                  <a:srgbClr val="00B050"/>
                </a:solidFill>
                <a:latin typeface="Times New Roman" panose="02020603050405020304" pitchFamily="18" charset="0"/>
                <a:cs typeface="Times New Roman" panose="02020603050405020304" pitchFamily="18" charset="0"/>
              </a:rPr>
              <a:t>L</a:t>
            </a:r>
            <a:r>
              <a:rPr lang="vi-VN" sz="2300" b="1" dirty="0">
                <a:solidFill>
                  <a:srgbClr val="00B050"/>
                </a:solidFill>
                <a:latin typeface="Times New Roman" panose="02020603050405020304" pitchFamily="18" charset="0"/>
                <a:cs typeface="Times New Roman" panose="02020603050405020304" pitchFamily="18" charset="0"/>
              </a:rPr>
              <a:t>í lẽ</a:t>
            </a:r>
            <a:endParaRPr lang="en-US" sz="2400" b="1" dirty="0">
              <a:solidFill>
                <a:srgbClr val="C00000"/>
              </a:solidFill>
              <a:latin typeface="Times New Roman" panose="02020603050405020304" pitchFamily="18" charset="0"/>
              <a:cs typeface="Times New Roman" panose="02020603050405020304" pitchFamily="18" charset="0"/>
            </a:endParaRPr>
          </a:p>
        </p:txBody>
      </p:sp>
      <p:sp>
        <p:nvSpPr>
          <p:cNvPr id="9" name="Rectangle 8"/>
          <p:cNvSpPr/>
          <p:nvPr/>
        </p:nvSpPr>
        <p:spPr>
          <a:xfrm>
            <a:off x="5865789" y="1500261"/>
            <a:ext cx="1696297" cy="446276"/>
          </a:xfrm>
          <a:prstGeom prst="rect">
            <a:avLst/>
          </a:prstGeom>
          <a:solidFill>
            <a:schemeClr val="accent6">
              <a:lumMod val="40000"/>
              <a:lumOff val="60000"/>
            </a:schemeClr>
          </a:solidFill>
        </p:spPr>
        <p:txBody>
          <a:bodyPr wrap="none">
            <a:spAutoFit/>
          </a:bodyPr>
          <a:lstStyle/>
          <a:p>
            <a:pPr algn="ctr"/>
            <a:r>
              <a:rPr lang="en-US" sz="2300" b="1" dirty="0">
                <a:solidFill>
                  <a:srgbClr val="00B050"/>
                </a:solidFill>
                <a:latin typeface="Times New Roman" panose="02020603050405020304" pitchFamily="18" charset="0"/>
                <a:cs typeface="Times New Roman" panose="02020603050405020304" pitchFamily="18" charset="0"/>
              </a:rPr>
              <a:t>B</a:t>
            </a:r>
            <a:r>
              <a:rPr lang="vi-VN" sz="2300" b="1" dirty="0">
                <a:solidFill>
                  <a:srgbClr val="00B050"/>
                </a:solidFill>
                <a:latin typeface="Times New Roman" panose="02020603050405020304" pitchFamily="18" charset="0"/>
                <a:cs typeface="Times New Roman" panose="02020603050405020304" pitchFamily="18" charset="0"/>
              </a:rPr>
              <a:t>ằng chứng</a:t>
            </a:r>
            <a:endParaRPr lang="en-US" sz="24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03553458"/>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5" grpId="0"/>
      <p:bldP spid="12" grpId="0" animBg="1"/>
      <p:bldP spid="13" grpId="0" animBg="1"/>
      <p:bldP spid="10"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992" y="119325"/>
            <a:ext cx="8936279" cy="4935771"/>
            <a:chOff x="0" y="0"/>
            <a:chExt cx="4707176" cy="2599912"/>
          </a:xfrm>
        </p:grpSpPr>
        <p:sp>
          <p:nvSpPr>
            <p:cNvPr id="3" name="Freeform 3"/>
            <p:cNvSpPr/>
            <p:nvPr/>
          </p:nvSpPr>
          <p:spPr>
            <a:xfrm>
              <a:off x="0" y="0"/>
              <a:ext cx="4707175" cy="2599912"/>
            </a:xfrm>
            <a:custGeom>
              <a:avLst/>
              <a:gdLst/>
              <a:ahLst/>
              <a:cxnLst/>
              <a:rect l="l" t="t" r="r" b="b"/>
              <a:pathLst>
                <a:path w="4707175" h="2599912">
                  <a:moveTo>
                    <a:pt x="22092" y="0"/>
                  </a:moveTo>
                  <a:lnTo>
                    <a:pt x="4685084" y="0"/>
                  </a:lnTo>
                  <a:cubicBezTo>
                    <a:pt x="4697285" y="0"/>
                    <a:pt x="4707175" y="9891"/>
                    <a:pt x="4707175" y="22092"/>
                  </a:cubicBezTo>
                  <a:lnTo>
                    <a:pt x="4707175" y="2577820"/>
                  </a:lnTo>
                  <a:cubicBezTo>
                    <a:pt x="4707175" y="2583680"/>
                    <a:pt x="4704848" y="2589299"/>
                    <a:pt x="4700705" y="2593442"/>
                  </a:cubicBezTo>
                  <a:cubicBezTo>
                    <a:pt x="4696562" y="2597585"/>
                    <a:pt x="4690943" y="2599912"/>
                    <a:pt x="4685084" y="2599912"/>
                  </a:cubicBezTo>
                  <a:lnTo>
                    <a:pt x="22092" y="2599912"/>
                  </a:lnTo>
                  <a:cubicBezTo>
                    <a:pt x="16233" y="2599912"/>
                    <a:pt x="10614" y="2597585"/>
                    <a:pt x="6471" y="2593442"/>
                  </a:cubicBezTo>
                  <a:cubicBezTo>
                    <a:pt x="2328" y="2589299"/>
                    <a:pt x="0" y="2583680"/>
                    <a:pt x="0" y="2577820"/>
                  </a:cubicBezTo>
                  <a:lnTo>
                    <a:pt x="0" y="22092"/>
                  </a:lnTo>
                  <a:cubicBezTo>
                    <a:pt x="0" y="16233"/>
                    <a:pt x="2328" y="10614"/>
                    <a:pt x="6471" y="6471"/>
                  </a:cubicBezTo>
                  <a:cubicBezTo>
                    <a:pt x="10614" y="2328"/>
                    <a:pt x="16233" y="0"/>
                    <a:pt x="22092" y="0"/>
                  </a:cubicBezTo>
                  <a:close/>
                </a:path>
              </a:pathLst>
            </a:custGeom>
            <a:solidFill>
              <a:schemeClr val="accent6">
                <a:lumMod val="75000"/>
                <a:alpha val="10980"/>
              </a:schemeClr>
            </a:solidFill>
          </p:spPr>
          <p:txBody>
            <a:bodyPr/>
            <a:lstStyle/>
            <a:p>
              <a:pPr defTabSz="457223">
                <a:buClrTx/>
                <a:defRPr/>
              </a:pPr>
              <a:endParaRPr lang="en-SG" sz="900" kern="1200">
                <a:solidFill>
                  <a:prstClr val="black"/>
                </a:solidFill>
                <a:latin typeface="Calibri"/>
                <a:ea typeface="+mn-ea"/>
                <a:cs typeface="+mn-cs"/>
              </a:endParaRPr>
            </a:p>
          </p:txBody>
        </p:sp>
        <p:sp>
          <p:nvSpPr>
            <p:cNvPr id="4" name="TextBox 4"/>
            <p:cNvSpPr txBox="1"/>
            <p:nvPr/>
          </p:nvSpPr>
          <p:spPr>
            <a:xfrm>
              <a:off x="0" y="-114300"/>
              <a:ext cx="4707176" cy="2714212"/>
            </a:xfrm>
            <a:prstGeom prst="rect">
              <a:avLst/>
            </a:prstGeom>
          </p:spPr>
          <p:txBody>
            <a:bodyPr lIns="25400" tIns="25400" rIns="25400" bIns="25400" rtlCol="0" anchor="ctr"/>
            <a:lstStyle/>
            <a:p>
              <a:pPr algn="ctr" defTabSz="457223">
                <a:lnSpc>
                  <a:spcPts val="1640"/>
                </a:lnSpc>
                <a:buClrTx/>
                <a:defRPr/>
              </a:pPr>
              <a:endParaRPr sz="900" kern="1200">
                <a:solidFill>
                  <a:prstClr val="black"/>
                </a:solidFill>
                <a:latin typeface="Calibri"/>
                <a:ea typeface="+mn-ea"/>
                <a:cs typeface="+mn-cs"/>
              </a:endParaRPr>
            </a:p>
          </p:txBody>
        </p:sp>
      </p:grpSp>
      <p:sp>
        <p:nvSpPr>
          <p:cNvPr id="25" name="Freeform 19"/>
          <p:cNvSpPr/>
          <p:nvPr/>
        </p:nvSpPr>
        <p:spPr>
          <a:xfrm>
            <a:off x="739392" y="191141"/>
            <a:ext cx="6793345" cy="1021744"/>
          </a:xfrm>
          <a:custGeom>
            <a:avLst/>
            <a:gdLst/>
            <a:ahLst/>
            <a:cxnLst/>
            <a:rect l="l" t="t" r="r" b="b"/>
            <a:pathLst>
              <a:path w="1912646" h="1788577">
                <a:moveTo>
                  <a:pt x="15991" y="0"/>
                </a:moveTo>
                <a:lnTo>
                  <a:pt x="1896655" y="0"/>
                </a:lnTo>
                <a:cubicBezTo>
                  <a:pt x="1900896" y="0"/>
                  <a:pt x="1904963" y="1685"/>
                  <a:pt x="1907962" y="4684"/>
                </a:cubicBezTo>
                <a:cubicBezTo>
                  <a:pt x="1910961" y="7683"/>
                  <a:pt x="1912646" y="11750"/>
                  <a:pt x="1912646" y="15991"/>
                </a:cubicBezTo>
                <a:lnTo>
                  <a:pt x="1912646" y="1772586"/>
                </a:lnTo>
                <a:cubicBezTo>
                  <a:pt x="1912646" y="1776827"/>
                  <a:pt x="1910961" y="1780894"/>
                  <a:pt x="1907962" y="1783893"/>
                </a:cubicBezTo>
                <a:cubicBezTo>
                  <a:pt x="1904963" y="1786892"/>
                  <a:pt x="1900896" y="1788577"/>
                  <a:pt x="1896655" y="1788577"/>
                </a:cubicBezTo>
                <a:lnTo>
                  <a:pt x="15991" y="1788577"/>
                </a:lnTo>
                <a:cubicBezTo>
                  <a:pt x="11750" y="1788577"/>
                  <a:pt x="7683" y="1786892"/>
                  <a:pt x="4684" y="1783893"/>
                </a:cubicBezTo>
                <a:cubicBezTo>
                  <a:pt x="1685" y="1780894"/>
                  <a:pt x="0" y="1776827"/>
                  <a:pt x="0" y="1772586"/>
                </a:cubicBezTo>
                <a:lnTo>
                  <a:pt x="0" y="15991"/>
                </a:lnTo>
                <a:cubicBezTo>
                  <a:pt x="0" y="11750"/>
                  <a:pt x="1685" y="7683"/>
                  <a:pt x="4684" y="4684"/>
                </a:cubicBezTo>
                <a:cubicBezTo>
                  <a:pt x="7683" y="1685"/>
                  <a:pt x="11750" y="0"/>
                  <a:pt x="15991" y="0"/>
                </a:cubicBezTo>
                <a:close/>
              </a:path>
            </a:pathLst>
          </a:custGeom>
          <a:solidFill>
            <a:schemeClr val="accent4">
              <a:lumMod val="20000"/>
              <a:lumOff val="80000"/>
            </a:schemeClr>
          </a:solidFill>
          <a:effectLst>
            <a:outerShdw blurRad="50800" dist="38100" dir="2700000" algn="tl" rotWithShape="0">
              <a:prstClr val="black">
                <a:alpha val="40000"/>
              </a:prstClr>
            </a:outerShdw>
          </a:effectLst>
        </p:spPr>
        <p:txBody>
          <a:bodyPr anchor="ctr"/>
          <a:lstStyle/>
          <a:p>
            <a:pPr algn="ctr"/>
            <a:r>
              <a:rPr lang="vi-VN" sz="3200" b="1" dirty="0">
                <a:latin typeface="+mj-lt"/>
              </a:rPr>
              <a:t>Em học được gì từ cách mở bài và kết bài của bài viết tham khảo?</a:t>
            </a:r>
            <a:endParaRPr lang="en-US" sz="3200" b="1" dirty="0">
              <a:latin typeface="+mj-lt"/>
            </a:endParaRPr>
          </a:p>
        </p:txBody>
      </p:sp>
      <p:sp>
        <p:nvSpPr>
          <p:cNvPr id="16" name="Rectangle 15"/>
          <p:cNvSpPr/>
          <p:nvPr/>
        </p:nvSpPr>
        <p:spPr>
          <a:xfrm>
            <a:off x="97990" y="1734834"/>
            <a:ext cx="4038075" cy="3046988"/>
          </a:xfrm>
          <a:prstGeom prst="rect">
            <a:avLst/>
          </a:prstGeom>
          <a:solidFill>
            <a:schemeClr val="accent5">
              <a:lumMod val="40000"/>
              <a:lumOff val="60000"/>
            </a:schemeClr>
          </a:solidFill>
        </p:spPr>
        <p:txBody>
          <a:bodyPr wrap="square">
            <a:spAutoFit/>
          </a:bodyPr>
          <a:lstStyle/>
          <a:p>
            <a:pPr algn="ctr">
              <a:lnSpc>
                <a:spcPct val="150000"/>
              </a:lnSpc>
            </a:pPr>
            <a:r>
              <a:rPr lang="vi-VN" sz="3200" b="1" dirty="0">
                <a:solidFill>
                  <a:srgbClr val="0066FF"/>
                </a:solidFill>
                <a:latin typeface="+mj-lt"/>
              </a:rPr>
              <a:t>Cách mở </a:t>
            </a:r>
            <a:r>
              <a:rPr lang="vi-VN" sz="3200" b="1" dirty="0" smtClean="0">
                <a:solidFill>
                  <a:srgbClr val="0066FF"/>
                </a:solidFill>
                <a:latin typeface="+mj-lt"/>
              </a:rPr>
              <a:t>bài</a:t>
            </a:r>
            <a:r>
              <a:rPr lang="en-US" sz="3200" b="1" dirty="0" smtClean="0">
                <a:solidFill>
                  <a:srgbClr val="0066FF"/>
                </a:solidFill>
                <a:latin typeface="+mj-lt"/>
              </a:rPr>
              <a:t>:</a:t>
            </a:r>
            <a:endParaRPr lang="vi-VN" sz="3200" b="1" dirty="0">
              <a:solidFill>
                <a:srgbClr val="0066FF"/>
              </a:solidFill>
              <a:latin typeface="+mj-lt"/>
            </a:endParaRPr>
          </a:p>
          <a:p>
            <a:pPr algn="just">
              <a:lnSpc>
                <a:spcPct val="150000"/>
              </a:lnSpc>
            </a:pPr>
            <a:r>
              <a:rPr lang="vi-VN" sz="3200" dirty="0">
                <a:latin typeface="+mj-lt"/>
              </a:rPr>
              <a:t>Có thể dẫn dắt từ một câu nói có liên quan đến vấn đề nghị luận.</a:t>
            </a:r>
            <a:endParaRPr lang="en-US" sz="3200" dirty="0">
              <a:latin typeface="+mj-lt"/>
            </a:endParaRPr>
          </a:p>
        </p:txBody>
      </p:sp>
      <p:sp>
        <p:nvSpPr>
          <p:cNvPr id="10" name="Freeform 18">
            <a:extLst>
              <a:ext uri="{FF2B5EF4-FFF2-40B4-BE49-F238E27FC236}">
                <a16:creationId xmlns:a16="http://schemas.microsoft.com/office/drawing/2014/main" id="{E6DC0868-DF6B-80E6-A0AB-E1BDE9693482}"/>
              </a:ext>
            </a:extLst>
          </p:cNvPr>
          <p:cNvSpPr/>
          <p:nvPr/>
        </p:nvSpPr>
        <p:spPr>
          <a:xfrm>
            <a:off x="7894810" y="97171"/>
            <a:ext cx="1139459" cy="1019445"/>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SG" sz="700"/>
          </a:p>
        </p:txBody>
      </p:sp>
      <p:sp>
        <p:nvSpPr>
          <p:cNvPr id="9" name="Rectangle 8"/>
          <p:cNvSpPr/>
          <p:nvPr/>
        </p:nvSpPr>
        <p:spPr>
          <a:xfrm>
            <a:off x="4566129" y="1734834"/>
            <a:ext cx="4468140" cy="3046988"/>
          </a:xfrm>
          <a:prstGeom prst="rect">
            <a:avLst/>
          </a:prstGeom>
          <a:solidFill>
            <a:schemeClr val="accent5">
              <a:lumMod val="40000"/>
              <a:lumOff val="60000"/>
            </a:schemeClr>
          </a:solidFill>
        </p:spPr>
        <p:txBody>
          <a:bodyPr wrap="square">
            <a:spAutoFit/>
          </a:bodyPr>
          <a:lstStyle/>
          <a:p>
            <a:pPr algn="ctr">
              <a:lnSpc>
                <a:spcPct val="150000"/>
              </a:lnSpc>
            </a:pPr>
            <a:r>
              <a:rPr lang="vi-VN" sz="3200" b="1" dirty="0">
                <a:solidFill>
                  <a:srgbClr val="0066FF"/>
                </a:solidFill>
                <a:latin typeface="+mj-lt"/>
              </a:rPr>
              <a:t>Cách kết </a:t>
            </a:r>
            <a:r>
              <a:rPr lang="vi-VN" sz="3200" b="1" dirty="0" smtClean="0">
                <a:solidFill>
                  <a:srgbClr val="0066FF"/>
                </a:solidFill>
                <a:latin typeface="+mj-lt"/>
              </a:rPr>
              <a:t>bài</a:t>
            </a:r>
            <a:r>
              <a:rPr lang="en-US" sz="3200" b="1" dirty="0" smtClean="0">
                <a:solidFill>
                  <a:srgbClr val="0066FF"/>
                </a:solidFill>
                <a:latin typeface="+mj-lt"/>
              </a:rPr>
              <a:t>:</a:t>
            </a:r>
            <a:endParaRPr lang="vi-VN" sz="3200" b="1" dirty="0">
              <a:solidFill>
                <a:srgbClr val="0066FF"/>
              </a:solidFill>
              <a:latin typeface="+mj-lt"/>
            </a:endParaRPr>
          </a:p>
          <a:p>
            <a:pPr algn="just">
              <a:lnSpc>
                <a:spcPct val="150000"/>
              </a:lnSpc>
            </a:pPr>
            <a:r>
              <a:rPr lang="vi-VN" sz="3200" dirty="0">
                <a:latin typeface="+mj-lt"/>
              </a:rPr>
              <a:t>Khái quát lại vấn đề nghị luận và đề xuất phương hướng hành động.</a:t>
            </a:r>
            <a:endParaRPr lang="en-US" sz="3200" dirty="0">
              <a:effectLst/>
              <a:latin typeface="+mj-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95626766"/>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heel(1)">
                                      <p:cBhvr>
                                        <p:cTn id="14" dur="500"/>
                                        <p:tgtEl>
                                          <p:spTgt spid="16"/>
                                        </p:tgtEl>
                                      </p:cBhvr>
                                    </p:animEffect>
                                  </p:childTnLst>
                                </p:cTn>
                              </p:par>
                              <p:par>
                                <p:cTn id="15" presetID="21" presetClass="entr" presetSubtype="1"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heel(1)">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wipe(down)">
                                      <p:cBhvr>
                                        <p:cTn id="22" dur="500"/>
                                        <p:tgtEl>
                                          <p:spTgt spid="1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16">
                                            <p:txEl>
                                              <p:pRg st="1" end="1"/>
                                            </p:txEl>
                                          </p:spTgt>
                                        </p:tgtEl>
                                        <p:attrNameLst>
                                          <p:attrName>style.visibility</p:attrName>
                                        </p:attrNameLst>
                                      </p:cBhvr>
                                      <p:to>
                                        <p:strVal val="visible"/>
                                      </p:to>
                                    </p:set>
                                    <p:animEffect transition="in" filter="randombar(horizontal)">
                                      <p:cBhvr>
                                        <p:cTn id="27" dur="500"/>
                                        <p:tgtEl>
                                          <p:spTgt spid="1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9">
                                            <p:txEl>
                                              <p:pRg st="0" end="0"/>
                                            </p:txEl>
                                          </p:spTgt>
                                        </p:tgtEl>
                                        <p:attrNameLst>
                                          <p:attrName>style.visibility</p:attrName>
                                        </p:attrNameLst>
                                      </p:cBhvr>
                                      <p:to>
                                        <p:strVal val="visible"/>
                                      </p:to>
                                    </p:set>
                                    <p:animEffect transition="in" filter="wipe(down)">
                                      <p:cBhvr>
                                        <p:cTn id="32" dur="500"/>
                                        <p:tgtEl>
                                          <p:spTgt spid="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9">
                                            <p:txEl>
                                              <p:pRg st="1" end="1"/>
                                            </p:txEl>
                                          </p:spTgt>
                                        </p:tgtEl>
                                        <p:attrNameLst>
                                          <p:attrName>style.visibility</p:attrName>
                                        </p:attrNameLst>
                                      </p:cBhvr>
                                      <p:to>
                                        <p:strVal val="visible"/>
                                      </p:to>
                                    </p:set>
                                    <p:animEffect transition="in" filter="randombar(horizontal)">
                                      <p:cBhvr>
                                        <p:cTn id="37"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6"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1572662" y="-1056640"/>
            <a:ext cx="12137813" cy="682752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097724" y="532547"/>
            <a:ext cx="6797039" cy="4063420"/>
          </a:xfrm>
          <a:prstGeom prst="rect">
            <a:avLst/>
          </a:prstGeom>
          <a:noFill/>
        </p:spPr>
        <p:txBody>
          <a:bodyPr wrap="square">
            <a:spAutoFit/>
          </a:bodyPr>
          <a:lstStyle/>
          <a:p>
            <a:pPr algn="ctr">
              <a:lnSpc>
                <a:spcPct val="150000"/>
              </a:lnSpc>
            </a:pPr>
            <a:r>
              <a:rPr lang="vi-VN" sz="3500" b="1" dirty="0">
                <a:latin typeface="+mj-lt"/>
              </a:rPr>
              <a:t>HOẠT ĐỘNG</a:t>
            </a:r>
            <a:r>
              <a:rPr lang="vi-VN" sz="3500" dirty="0">
                <a:latin typeface="+mj-lt"/>
              </a:rPr>
              <a:t> </a:t>
            </a:r>
            <a:r>
              <a:rPr lang="vi-VN" sz="3500" b="1" dirty="0">
                <a:latin typeface="+mj-lt"/>
              </a:rPr>
              <a:t>LUYỆN </a:t>
            </a:r>
            <a:r>
              <a:rPr lang="vi-VN" sz="3500" b="1">
                <a:latin typeface="+mj-lt"/>
              </a:rPr>
              <a:t>TẬP VIẾT BÀI VĂN NGHỊ LUẬN VỀ MỘT VẤN ĐỀ CẦN GIẢI QUYẾT (CON NGƯỜI TRONG MỐI QUAN HỆ VỚI TỰ NHIÊN)</a:t>
            </a:r>
            <a:endParaRPr lang="en-US" sz="3500">
              <a:latin typeface="+mj-lt"/>
            </a:endParaRPr>
          </a:p>
        </p:txBody>
      </p:sp>
    </p:spTree>
    <p:extLst>
      <p:ext uri="{BB962C8B-B14F-4D97-AF65-F5344CB8AC3E}">
        <p14:creationId xmlns:p14="http://schemas.microsoft.com/office/powerpoint/2010/main" val="3540653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9235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395985" y="2744978"/>
            <a:ext cx="6536731"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5400" b="1" dirty="0">
                <a:latin typeface="+mj-lt"/>
              </a:rPr>
              <a:t>Hoạt động chuẩn bị trước khi viết</a:t>
            </a:r>
            <a:endParaRPr lang="en-SG" sz="5400" dirty="0">
              <a:latin typeface="+mj-lt"/>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1</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1803871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4" name="Freeform 12">
            <a:extLst>
              <a:ext uri="{FF2B5EF4-FFF2-40B4-BE49-F238E27FC236}">
                <a16:creationId xmlns:a16="http://schemas.microsoft.com/office/drawing/2014/main" id="{5D17D596-420D-B852-8E8E-0E37B056A9A1}"/>
              </a:ext>
            </a:extLst>
          </p:cNvPr>
          <p:cNvSpPr/>
          <p:nvPr/>
        </p:nvSpPr>
        <p:spPr>
          <a:xfrm>
            <a:off x="3454400" y="498892"/>
            <a:ext cx="5285058" cy="3656548"/>
          </a:xfrm>
          <a:custGeom>
            <a:avLst/>
            <a:gdLst/>
            <a:ahLst/>
            <a:cxnLst/>
            <a:rect l="l" t="t" r="r" b="b"/>
            <a:pathLst>
              <a:path w="11185048" h="8229600">
                <a:moveTo>
                  <a:pt x="0" y="0"/>
                </a:moveTo>
                <a:lnTo>
                  <a:pt x="11185048" y="0"/>
                </a:lnTo>
                <a:lnTo>
                  <a:pt x="11185048" y="8229600"/>
                </a:lnTo>
                <a:lnTo>
                  <a:pt x="0" y="8229600"/>
                </a:lnTo>
                <a:lnTo>
                  <a:pt x="0" y="0"/>
                </a:lnTo>
                <a:close/>
              </a:path>
            </a:pathLst>
          </a:custGeom>
          <a:blipFill>
            <a:blip r:embed="rId5"/>
            <a:stretch>
              <a:fillRect/>
            </a:stretch>
          </a:blipFill>
        </p:spPr>
        <p:txBody>
          <a:bodyPr/>
          <a:lstStyle/>
          <a:p>
            <a:endParaRPr lang="en-SG"/>
          </a:p>
        </p:txBody>
      </p:sp>
      <p:sp>
        <p:nvSpPr>
          <p:cNvPr id="9" name="TextBox 8">
            <a:extLst>
              <a:ext uri="{FF2B5EF4-FFF2-40B4-BE49-F238E27FC236}">
                <a16:creationId xmlns:a16="http://schemas.microsoft.com/office/drawing/2014/main" id="{43B9D0F3-A2E7-4D4C-F3A1-8D53D318AA4E}"/>
              </a:ext>
            </a:extLst>
          </p:cNvPr>
          <p:cNvSpPr txBox="1"/>
          <p:nvPr/>
        </p:nvSpPr>
        <p:spPr>
          <a:xfrm>
            <a:off x="3670396" y="1362988"/>
            <a:ext cx="4853065" cy="2308324"/>
          </a:xfrm>
          <a:prstGeom prst="rect">
            <a:avLst/>
          </a:prstGeom>
          <a:noFill/>
        </p:spPr>
        <p:txBody>
          <a:bodyPr wrap="square">
            <a:spAutoFit/>
          </a:bodyPr>
          <a:lstStyle/>
          <a:p>
            <a:pPr marR="2540" algn="just">
              <a:lnSpc>
                <a:spcPct val="150000"/>
              </a:lnSpc>
              <a:spcAft>
                <a:spcPts val="800"/>
              </a:spcAft>
            </a:pPr>
            <a:r>
              <a:rPr lang="en-US" sz="3200">
                <a:latin typeface="Times New Roman" panose="02020603050405020304" pitchFamily="18" charset="0"/>
                <a:cs typeface="Times New Roman" panose="02020603050405020304" pitchFamily="18" charset="0"/>
              </a:rPr>
              <a:t>T</a:t>
            </a:r>
            <a:r>
              <a:rPr lang="vi-VN" sz="3200">
                <a:latin typeface="Times New Roman" panose="02020603050405020304" pitchFamily="18" charset="0"/>
                <a:cs typeface="Times New Roman" panose="02020603050405020304" pitchFamily="18" charset="0"/>
              </a:rPr>
              <a:t>rao đổi cặp đôi nhiệm vụ 1 trong </a:t>
            </a:r>
            <a:r>
              <a:rPr lang="vi-VN" sz="3200" b="1">
                <a:latin typeface="Times New Roman" panose="02020603050405020304" pitchFamily="18" charset="0"/>
                <a:cs typeface="Times New Roman" panose="02020603050405020304" pitchFamily="18" charset="0"/>
              </a:rPr>
              <a:t>PHT số 1</a:t>
            </a:r>
            <a:r>
              <a:rPr lang="vi-VN" sz="3200">
                <a:latin typeface="Times New Roman" panose="02020603050405020304" pitchFamily="18" charset="0"/>
                <a:cs typeface="Times New Roman" panose="02020603050405020304" pitchFamily="18" charset="0"/>
              </a:rPr>
              <a:t> và trình bày nội dung thu thập tư liệu.</a:t>
            </a:r>
            <a:endParaRPr lang="en-SG" sz="32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7" name="Picture 16" descr="A cartoon of a child and child sitting at a table&#10;&#10;Description automatically generated">
            <a:extLst>
              <a:ext uri="{FF2B5EF4-FFF2-40B4-BE49-F238E27FC236}">
                <a16:creationId xmlns:a16="http://schemas.microsoft.com/office/drawing/2014/main" id="{B2E0C5D9-3195-88CC-7A0E-BCA086556AD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05" y="2788889"/>
            <a:ext cx="3345971" cy="2230647"/>
          </a:xfrm>
          <a:prstGeom prst="rect">
            <a:avLst/>
          </a:prstGeom>
        </p:spPr>
      </p:pic>
    </p:spTree>
    <p:extLst>
      <p:ext uri="{BB962C8B-B14F-4D97-AF65-F5344CB8AC3E}">
        <p14:creationId xmlns:p14="http://schemas.microsoft.com/office/powerpoint/2010/main" val="4294131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BFAF5"/>
        </a:solidFill>
        <a:effectLst/>
      </p:bgPr>
    </p:bg>
    <p:spTree>
      <p:nvGrpSpPr>
        <p:cNvPr id="1" name=""/>
        <p:cNvGrpSpPr/>
        <p:nvPr/>
      </p:nvGrpSpPr>
      <p:grpSpPr>
        <a:xfrm>
          <a:off x="0" y="0"/>
          <a:ext cx="0" cy="0"/>
          <a:chOff x="0" y="0"/>
          <a:chExt cx="0" cy="0"/>
        </a:xfrm>
      </p:grpSpPr>
      <p:sp>
        <p:nvSpPr>
          <p:cNvPr id="2" name="AutoShape 2"/>
          <p:cNvSpPr/>
          <p:nvPr/>
        </p:nvSpPr>
        <p:spPr>
          <a:xfrm>
            <a:off x="-167788" y="41910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3" name="AutoShape 3"/>
          <p:cNvSpPr/>
          <p:nvPr/>
        </p:nvSpPr>
        <p:spPr>
          <a:xfrm>
            <a:off x="-167788" y="84106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4" name="AutoShape 4"/>
          <p:cNvSpPr/>
          <p:nvPr/>
        </p:nvSpPr>
        <p:spPr>
          <a:xfrm>
            <a:off x="-167788" y="1263026"/>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5" name="AutoShape 5"/>
          <p:cNvSpPr/>
          <p:nvPr/>
        </p:nvSpPr>
        <p:spPr>
          <a:xfrm>
            <a:off x="-167788" y="1699277"/>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6" name="AutoShape 6"/>
          <p:cNvSpPr/>
          <p:nvPr/>
        </p:nvSpPr>
        <p:spPr>
          <a:xfrm>
            <a:off x="-167788" y="2126003"/>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7" name="AutoShape 7"/>
          <p:cNvSpPr/>
          <p:nvPr/>
        </p:nvSpPr>
        <p:spPr>
          <a:xfrm>
            <a:off x="-167788" y="257175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8" name="AutoShape 8"/>
          <p:cNvSpPr/>
          <p:nvPr/>
        </p:nvSpPr>
        <p:spPr>
          <a:xfrm>
            <a:off x="-167788" y="3008029"/>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9" name="AutoShape 9"/>
          <p:cNvSpPr/>
          <p:nvPr/>
        </p:nvSpPr>
        <p:spPr>
          <a:xfrm>
            <a:off x="-167788" y="34442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0" name="AutoShape 10"/>
          <p:cNvSpPr/>
          <p:nvPr/>
        </p:nvSpPr>
        <p:spPr>
          <a:xfrm>
            <a:off x="-167788" y="388053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1" name="AutoShape 11"/>
          <p:cNvSpPr/>
          <p:nvPr/>
        </p:nvSpPr>
        <p:spPr>
          <a:xfrm>
            <a:off x="-167788" y="4316780"/>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12" name="AutoShape 12"/>
          <p:cNvSpPr/>
          <p:nvPr/>
        </p:nvSpPr>
        <p:spPr>
          <a:xfrm>
            <a:off x="-167788" y="4753031"/>
            <a:ext cx="9479575" cy="0"/>
          </a:xfrm>
          <a:prstGeom prst="line">
            <a:avLst/>
          </a:prstGeom>
          <a:ln w="38100" cap="flat">
            <a:solidFill>
              <a:srgbClr val="FFD7C4"/>
            </a:solidFill>
            <a:prstDash val="solid"/>
            <a:headEnd type="none" w="sm" len="sm"/>
            <a:tailEnd type="none" w="sm" len="sm"/>
          </a:ln>
        </p:spPr>
        <p:txBody>
          <a:bodyPr/>
          <a:lstStyle/>
          <a:p>
            <a:pPr defTabSz="457223">
              <a:buClrTx/>
              <a:defRPr/>
            </a:pPr>
            <a:endParaRPr lang="en-SG" sz="900" kern="1200">
              <a:solidFill>
                <a:prstClr val="black"/>
              </a:solidFill>
              <a:latin typeface="Calibri"/>
              <a:ea typeface="+mn-ea"/>
              <a:cs typeface="+mn-cs"/>
            </a:endParaRPr>
          </a:p>
        </p:txBody>
      </p:sp>
      <p:sp>
        <p:nvSpPr>
          <p:cNvPr id="26" name="Freeform 26"/>
          <p:cNvSpPr/>
          <p:nvPr/>
        </p:nvSpPr>
        <p:spPr>
          <a:xfrm rot="-3085816">
            <a:off x="10317904" y="-566713"/>
            <a:ext cx="638973" cy="657980"/>
          </a:xfrm>
          <a:custGeom>
            <a:avLst/>
            <a:gdLst/>
            <a:ahLst/>
            <a:cxnLst/>
            <a:rect l="l" t="t" r="r" b="b"/>
            <a:pathLst>
              <a:path w="2721566" h="2809359">
                <a:moveTo>
                  <a:pt x="0" y="0"/>
                </a:moveTo>
                <a:lnTo>
                  <a:pt x="2721567" y="0"/>
                </a:lnTo>
                <a:lnTo>
                  <a:pt x="2721567" y="2809359"/>
                </a:lnTo>
                <a:lnTo>
                  <a:pt x="0" y="280935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457223">
              <a:buClrTx/>
              <a:defRPr/>
            </a:pPr>
            <a:endParaRPr lang="en-SG" sz="900" kern="1200">
              <a:solidFill>
                <a:prstClr val="black"/>
              </a:solidFill>
              <a:latin typeface="Calibri"/>
              <a:ea typeface="+mn-ea"/>
              <a:cs typeface="+mn-cs"/>
            </a:endParaRPr>
          </a:p>
        </p:txBody>
      </p:sp>
      <p:grpSp>
        <p:nvGrpSpPr>
          <p:cNvPr id="14" name="Group 13"/>
          <p:cNvGrpSpPr/>
          <p:nvPr/>
        </p:nvGrpSpPr>
        <p:grpSpPr>
          <a:xfrm>
            <a:off x="186501" y="-190052"/>
            <a:ext cx="3716227" cy="4632110"/>
            <a:chOff x="565723" y="107938"/>
            <a:chExt cx="7690992" cy="839255"/>
          </a:xfrm>
        </p:grpSpPr>
        <p:grpSp>
          <p:nvGrpSpPr>
            <p:cNvPr id="23" name="Group 23"/>
            <p:cNvGrpSpPr/>
            <p:nvPr/>
          </p:nvGrpSpPr>
          <p:grpSpPr>
            <a:xfrm>
              <a:off x="653143" y="107938"/>
              <a:ext cx="7516158" cy="839255"/>
              <a:chOff x="0" y="-38100"/>
              <a:chExt cx="1837740" cy="442077"/>
            </a:xfrm>
          </p:grpSpPr>
          <p:sp>
            <p:nvSpPr>
              <p:cNvPr id="24" name="Freeform 24"/>
              <p:cNvSpPr/>
              <p:nvPr/>
            </p:nvSpPr>
            <p:spPr>
              <a:xfrm>
                <a:off x="0" y="0"/>
                <a:ext cx="1837740" cy="209446"/>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rgbClr val="BF5954"/>
              </a:solidFill>
            </p:spPr>
            <p:txBody>
              <a:bodyPr/>
              <a:lstStyle/>
              <a:p>
                <a:pPr defTabSz="457223">
                  <a:buClrTx/>
                  <a:defRPr/>
                </a:pPr>
                <a:endParaRPr lang="en-SG" sz="900" kern="1200">
                  <a:solidFill>
                    <a:prstClr val="black"/>
                  </a:solidFill>
                  <a:latin typeface="Calibri"/>
                  <a:ea typeface="+mn-ea"/>
                  <a:cs typeface="+mn-cs"/>
                </a:endParaRPr>
              </a:p>
            </p:txBody>
          </p:sp>
          <p:sp>
            <p:nvSpPr>
              <p:cNvPr id="25" name="TextBox 25"/>
              <p:cNvSpPr txBox="1"/>
              <p:nvPr/>
            </p:nvSpPr>
            <p:spPr>
              <a:xfrm>
                <a:off x="0" y="-38100"/>
                <a:ext cx="1837740" cy="442077"/>
              </a:xfrm>
              <a:prstGeom prst="rect">
                <a:avLst/>
              </a:prstGeom>
            </p:spPr>
            <p:txBody>
              <a:bodyPr lIns="25400" tIns="25400" rIns="25400" bIns="25400" rtlCol="0" anchor="ctr"/>
              <a:lstStyle/>
              <a:p>
                <a:pPr algn="ctr" defTabSz="457223">
                  <a:lnSpc>
                    <a:spcPts val="1330"/>
                  </a:lnSpc>
                  <a:buClrTx/>
                  <a:defRPr/>
                </a:pPr>
                <a:endParaRPr sz="900" kern="1200">
                  <a:solidFill>
                    <a:prstClr val="black"/>
                  </a:solidFill>
                  <a:latin typeface="Calibri"/>
                  <a:ea typeface="+mn-ea"/>
                  <a:cs typeface="+mn-cs"/>
                </a:endParaRPr>
              </a:p>
            </p:txBody>
          </p:sp>
        </p:grpSp>
        <p:sp>
          <p:nvSpPr>
            <p:cNvPr id="31" name="TextBox 30">
              <a:extLst>
                <a:ext uri="{FF2B5EF4-FFF2-40B4-BE49-F238E27FC236}">
                  <a16:creationId xmlns:a16="http://schemas.microsoft.com/office/drawing/2014/main" id="{8A956377-AC85-42B8-F4A0-B7A15A3C955B}"/>
                </a:ext>
              </a:extLst>
            </p:cNvPr>
            <p:cNvSpPr txBox="1"/>
            <p:nvPr/>
          </p:nvSpPr>
          <p:spPr>
            <a:xfrm>
              <a:off x="565723" y="198629"/>
              <a:ext cx="7690992" cy="508576"/>
            </a:xfrm>
            <a:prstGeom prst="rect">
              <a:avLst/>
            </a:prstGeom>
            <a:noFill/>
          </p:spPr>
          <p:txBody>
            <a:bodyPr wrap="square">
              <a:spAutoFit/>
            </a:bodyPr>
            <a:lstStyle/>
            <a:p>
              <a:pPr algn="ctr">
                <a:lnSpc>
                  <a:spcPct val="150000"/>
                </a:lnSpc>
              </a:pPr>
              <a:r>
                <a:rPr lang="vi-VN"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PHT số</a:t>
              </a:r>
              <a:r>
                <a:rPr lang="en-US"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1</a:t>
              </a:r>
              <a:r>
                <a:rPr lang="vi-VN" sz="20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Thu </a:t>
              </a:r>
              <a:r>
                <a:rPr lang="en-US" sz="2000" b="1" dirty="0" err="1">
                  <a:solidFill>
                    <a:schemeClr val="bg1"/>
                  </a:solidFill>
                  <a:latin typeface="Times New Roman" panose="02020603050405020304" pitchFamily="18" charset="0"/>
                  <a:cs typeface="Times New Roman" panose="02020603050405020304" pitchFamily="18" charset="0"/>
                </a:rPr>
                <a:t>thập</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thông</a:t>
              </a:r>
              <a:r>
                <a:rPr lang="en-US" sz="2000" b="1" dirty="0">
                  <a:solidFill>
                    <a:schemeClr val="bg1"/>
                  </a:solidFill>
                  <a:latin typeface="Times New Roman" panose="02020603050405020304" pitchFamily="18" charset="0"/>
                  <a:cs typeface="Times New Roman" panose="02020603050405020304" pitchFamily="18" charset="0"/>
                </a:rPr>
                <a:t> tin </a:t>
              </a:r>
              <a:r>
                <a:rPr lang="en-US" sz="2000" b="1" dirty="0" err="1">
                  <a:solidFill>
                    <a:schemeClr val="bg1"/>
                  </a:solidFill>
                  <a:latin typeface="Times New Roman" panose="02020603050405020304" pitchFamily="18" charset="0"/>
                  <a:cs typeface="Times New Roman" panose="02020603050405020304" pitchFamily="18" charset="0"/>
                </a:rPr>
                <a:t>cho</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bài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văn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nghị</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luận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một</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vấn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đề</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cần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giải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quyết</a:t>
              </a:r>
              <a:r>
                <a:rPr lang="en-US" sz="2000" b="1" dirty="0">
                  <a:solidFill>
                    <a:schemeClr val="bg1"/>
                  </a:solidFill>
                  <a:latin typeface="Times New Roman" panose="02020603050405020304" pitchFamily="18" charset="0"/>
                  <a:cs typeface="Times New Roman" panose="02020603050405020304" pitchFamily="18" charset="0"/>
                </a:rPr>
                <a:t> (con </a:t>
              </a:r>
              <a:r>
                <a:rPr lang="en-US" sz="2000" b="1" dirty="0" err="1">
                  <a:solidFill>
                    <a:schemeClr val="bg1"/>
                  </a:solidFill>
                  <a:latin typeface="Times New Roman" panose="02020603050405020304" pitchFamily="18" charset="0"/>
                  <a:cs typeface="Times New Roman" panose="02020603050405020304" pitchFamily="18" charset="0"/>
                </a:rPr>
                <a:t>người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trong</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mối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quan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hệ</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với</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tự</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err="1">
                  <a:solidFill>
                    <a:schemeClr val="bg1"/>
                  </a:solidFill>
                  <a:latin typeface="Times New Roman" panose="02020603050405020304" pitchFamily="18" charset="0"/>
                  <a:cs typeface="Times New Roman" panose="02020603050405020304" pitchFamily="18" charset="0"/>
                </a:rPr>
                <a:t>nhiên</a:t>
              </a:r>
              <a:r>
                <a:rPr lang="en-US" sz="2000" b="1" dirty="0">
                  <a:solidFill>
                    <a:schemeClr val="bg1"/>
                  </a:solidFill>
                  <a:latin typeface="Times New Roman" panose="02020603050405020304" pitchFamily="18" charset="0"/>
                  <a:cs typeface="Times New Roman" panose="02020603050405020304" pitchFamily="18" charset="0"/>
                </a:rPr>
                <a:t>)</a:t>
              </a:r>
              <a:endParaRPr lang="en-US" sz="2000" dirty="0">
                <a:solidFill>
                  <a:schemeClr val="bg1"/>
                </a:solidFill>
                <a:latin typeface="Times New Roman" panose="02020603050405020304" pitchFamily="18" charset="0"/>
                <a:cs typeface="Times New Roman" panose="02020603050405020304" pitchFamily="18" charset="0"/>
              </a:endParaRPr>
            </a:p>
          </p:txBody>
        </p:sp>
      </p:grpSp>
      <p:grpSp>
        <p:nvGrpSpPr>
          <p:cNvPr id="17" name="Group 16"/>
          <p:cNvGrpSpPr/>
          <p:nvPr/>
        </p:nvGrpSpPr>
        <p:grpSpPr>
          <a:xfrm>
            <a:off x="-24473" y="2571750"/>
            <a:ext cx="4138174" cy="2571750"/>
            <a:chOff x="104050" y="2605298"/>
            <a:chExt cx="4362246" cy="2571750"/>
          </a:xfrm>
        </p:grpSpPr>
        <p:grpSp>
          <p:nvGrpSpPr>
            <p:cNvPr id="21" name="组合 48">
              <a:extLst>
                <a:ext uri="{FF2B5EF4-FFF2-40B4-BE49-F238E27FC236}">
                  <a16:creationId xmlns:a16="http://schemas.microsoft.com/office/drawing/2014/main" id="{E924B082-260E-3CA8-E380-8FD85E59E548}"/>
                </a:ext>
              </a:extLst>
            </p:cNvPr>
            <p:cNvGrpSpPr/>
            <p:nvPr/>
          </p:nvGrpSpPr>
          <p:grpSpPr>
            <a:xfrm>
              <a:off x="104050" y="2605298"/>
              <a:ext cx="4362246" cy="2571750"/>
              <a:chOff x="2644087" y="768653"/>
              <a:chExt cx="7020959" cy="3971796"/>
            </a:xfrm>
            <a:solidFill>
              <a:schemeClr val="accent5">
                <a:lumMod val="20000"/>
                <a:lumOff val="80000"/>
              </a:schemeClr>
            </a:solidFill>
          </p:grpSpPr>
          <p:sp>
            <p:nvSpPr>
              <p:cNvPr id="22" name="任意多边形: 形状 45">
                <a:extLst>
                  <a:ext uri="{FF2B5EF4-FFF2-40B4-BE49-F238E27FC236}">
                    <a16:creationId xmlns:a16="http://schemas.microsoft.com/office/drawing/2014/main" id="{06577BB7-F0C4-F981-11F4-7465D58B15DF}"/>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grp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sp>
            <p:nvSpPr>
              <p:cNvPr id="27" name="任意多边形: 形状 44">
                <a:extLst>
                  <a:ext uri="{FF2B5EF4-FFF2-40B4-BE49-F238E27FC236}">
                    <a16:creationId xmlns:a16="http://schemas.microsoft.com/office/drawing/2014/main" id="{149F8E5E-B502-8F83-8E16-1A13F988472A}"/>
                  </a:ext>
                </a:extLst>
              </p:cNvPr>
              <p:cNvSpPr/>
              <p:nvPr/>
            </p:nvSpPr>
            <p:spPr>
              <a:xfrm>
                <a:off x="2644087" y="768653"/>
                <a:ext cx="7020959" cy="3971796"/>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grp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zh-CN" altLang="en-US" sz="1350" b="0" i="0" u="none" strike="noStrike" kern="1200" cap="none" spc="0" normalizeH="0" baseline="0" noProof="0">
                  <a:ln>
                    <a:noFill/>
                  </a:ln>
                  <a:solidFill>
                    <a:prstClr val="white"/>
                  </a:solidFill>
                  <a:effectLst/>
                  <a:uLnTx/>
                  <a:uFillTx/>
                  <a:latin typeface="Calibri"/>
                  <a:ea typeface="宋体" panose="02010600030101010101" pitchFamily="2" charset="-122"/>
                  <a:cs typeface="Arial"/>
                  <a:sym typeface="Arial"/>
                </a:endParaRPr>
              </a:p>
            </p:txBody>
          </p:sp>
        </p:grpSp>
        <p:sp>
          <p:nvSpPr>
            <p:cNvPr id="16" name="Rectangle 15"/>
            <p:cNvSpPr/>
            <p:nvPr/>
          </p:nvSpPr>
          <p:spPr>
            <a:xfrm>
              <a:off x="215249" y="2836512"/>
              <a:ext cx="4139848" cy="2031325"/>
            </a:xfrm>
            <a:prstGeom prst="rect">
              <a:avLst/>
            </a:prstGeom>
          </p:spPr>
          <p:txBody>
            <a:bodyPr wrap="square">
              <a:spAutoFit/>
            </a:bodyPr>
            <a:lstStyle/>
            <a:p>
              <a:pPr algn="ctr">
                <a:lnSpc>
                  <a:spcPct val="150000"/>
                </a:lnSpc>
              </a:pP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b="1" dirty="0">
                  <a:latin typeface="Times New Roman" panose="02020603050405020304" pitchFamily="18" charset="0"/>
                  <a:ea typeface="Calibri" panose="020F0502020204030204" pitchFamily="34" charset="0"/>
                  <a:cs typeface="Times New Roman" panose="02020603050405020304" pitchFamily="18" charset="0"/>
                </a:rPr>
                <a:t> </a:t>
              </a:r>
              <a:r>
                <a:rPr lang="en-US" sz="2800" b="1" dirty="0" err="1">
                  <a:latin typeface="Times New Roman" panose="02020603050405020304" pitchFamily="18" charset="0"/>
                  <a:ea typeface="Calibri" panose="020F0502020204030204" pitchFamily="34" charset="0"/>
                  <a:cs typeface="Times New Roman" panose="02020603050405020304" pitchFamily="18" charset="0"/>
                </a:rPr>
                <a:t>tài</a:t>
              </a:r>
              <a:r>
                <a:rPr lang="en-US" sz="2800" b="1" dirty="0">
                  <a:latin typeface="Times New Roman" panose="02020603050405020304" pitchFamily="18" charset="0"/>
                  <a:ea typeface="Calibri" panose="020F0502020204030204" pitchFamily="34" charset="0"/>
                  <a:cs typeface="Times New Roman" panose="02020603050405020304" pitchFamily="18" charset="0"/>
                </a:rPr>
                <a:t>:</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Tác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động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đổi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khí</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hậu</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đối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với</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cuộc</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sống</a:t>
              </a:r>
              <a:r>
                <a:rPr lang="en-US" sz="2800" b="1" i="1" dirty="0">
                  <a:latin typeface="Times New Roman" panose="02020603050405020304" pitchFamily="18" charset="0"/>
                  <a:ea typeface="Calibri" panose="020F0502020204030204" pitchFamily="34" charset="0"/>
                  <a:cs typeface="Times New Roman" panose="02020603050405020304" pitchFamily="18" charset="0"/>
                </a:rPr>
                <a:t> con </a:t>
              </a:r>
              <a:r>
                <a:rPr lang="en-US" sz="2800" b="1" i="1" dirty="0" err="1">
                  <a:latin typeface="Times New Roman" panose="02020603050405020304" pitchFamily="18" charset="0"/>
                  <a:ea typeface="Calibri" panose="020F0502020204030204" pitchFamily="34" charset="0"/>
                  <a:cs typeface="Times New Roman" panose="02020603050405020304" pitchFamily="18" charset="0"/>
                </a:rPr>
                <a:t>người</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8" name="Picture 17"/>
          <p:cNvPicPr>
            <a:picLocks noChangeAspect="1"/>
          </p:cNvPicPr>
          <p:nvPr/>
        </p:nvPicPr>
        <p:blipFill>
          <a:blip r:embed="rId4"/>
          <a:stretch>
            <a:fillRect/>
          </a:stretch>
        </p:blipFill>
        <p:spPr>
          <a:xfrm>
            <a:off x="4113701" y="0"/>
            <a:ext cx="5027753" cy="514350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randombar(horizontal)">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22B2C-D273-CAEB-46F3-53DC7C5615A2}"/>
              </a:ext>
            </a:extLst>
          </p:cNvPr>
          <p:cNvPicPr>
            <a:picLocks noChangeAspect="1"/>
          </p:cNvPicPr>
          <p:nvPr/>
        </p:nvPicPr>
        <p:blipFill>
          <a:blip r:embed="rId2"/>
          <a:stretch>
            <a:fillRect/>
          </a:stretch>
        </p:blipFill>
        <p:spPr>
          <a:xfrm>
            <a:off x="-1537855" y="0"/>
            <a:ext cx="10681855" cy="5143500"/>
          </a:xfrm>
          <a:prstGeom prst="rect">
            <a:avLst/>
          </a:prstGeom>
        </p:spPr>
      </p:pic>
      <p:sp>
        <p:nvSpPr>
          <p:cNvPr id="4" name="TextBox 3">
            <a:extLst>
              <a:ext uri="{FF2B5EF4-FFF2-40B4-BE49-F238E27FC236}">
                <a16:creationId xmlns:a16="http://schemas.microsoft.com/office/drawing/2014/main" id="{A4B15F85-6BAD-50E7-9895-C25D5A08FECE}"/>
              </a:ext>
            </a:extLst>
          </p:cNvPr>
          <p:cNvSpPr txBox="1"/>
          <p:nvPr/>
        </p:nvSpPr>
        <p:spPr>
          <a:xfrm>
            <a:off x="2334491" y="-111099"/>
            <a:ext cx="6761018" cy="4247317"/>
          </a:xfrm>
          <a:prstGeom prst="rect">
            <a:avLst/>
          </a:prstGeom>
          <a:noFill/>
        </p:spPr>
        <p:txBody>
          <a:bodyPr wrap="square">
            <a:spAutoFit/>
          </a:bodyPr>
          <a:lstStyle/>
          <a:p>
            <a:pPr algn="ctr">
              <a:lnSpc>
                <a:spcPct val="150000"/>
              </a:lnSpc>
            </a:pPr>
            <a:r>
              <a:rPr lang="vi-VN" sz="3600" b="1">
                <a:latin typeface="+mj-lt"/>
              </a:rPr>
              <a:t>VIẾT BÀI VĂN NGHỊ LUẬN VỀ MỘT VẤN ĐỀ CẦN </a:t>
            </a:r>
            <a:endParaRPr lang="en-US" sz="3600" b="1">
              <a:latin typeface="+mj-lt"/>
            </a:endParaRPr>
          </a:p>
          <a:p>
            <a:pPr algn="ctr">
              <a:lnSpc>
                <a:spcPct val="150000"/>
              </a:lnSpc>
            </a:pPr>
            <a:r>
              <a:rPr lang="vi-VN" sz="3600" b="1">
                <a:latin typeface="+mj-lt"/>
              </a:rPr>
              <a:t>GIẢI QUYẾT (CON NGƯỜI TRONG MỐI QUAN HỆ VỚI TỰ NHIÊN)</a:t>
            </a:r>
            <a:endParaRPr lang="en-US" sz="3600">
              <a:latin typeface="+mj-lt"/>
            </a:endParaRPr>
          </a:p>
        </p:txBody>
      </p:sp>
      <p:sp>
        <p:nvSpPr>
          <p:cNvPr id="5" name="Google Shape;1888;p33">
            <a:extLst>
              <a:ext uri="{FF2B5EF4-FFF2-40B4-BE49-F238E27FC236}">
                <a16:creationId xmlns:a16="http://schemas.microsoft.com/office/drawing/2014/main" id="{91AC8897-A561-7585-E081-4174F1D8EB38}"/>
              </a:ext>
            </a:extLst>
          </p:cNvPr>
          <p:cNvSpPr/>
          <p:nvPr/>
        </p:nvSpPr>
        <p:spPr>
          <a:xfrm>
            <a:off x="4247268" y="4136217"/>
            <a:ext cx="4377155" cy="788075"/>
          </a:xfrm>
          <a:prstGeom prst="roundRect">
            <a:avLst>
              <a:gd name="adj" fmla="val 50000"/>
            </a:avLst>
          </a:prstGeom>
          <a:solidFill>
            <a:srgbClr val="FDCE8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228600" algn="ct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Giáo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viên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Nhâm</a:t>
            </a:r>
            <a:endPar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sz="26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sz="26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
        <p:nvSpPr>
          <p:cNvPr id="6" name="Google Shape;1888;p33">
            <a:extLst>
              <a:ext uri="{FF2B5EF4-FFF2-40B4-BE49-F238E27FC236}">
                <a16:creationId xmlns:a16="http://schemas.microsoft.com/office/drawing/2014/main" id="{91AC8897-A561-7585-E081-4174F1D8EB38}"/>
              </a:ext>
            </a:extLst>
          </p:cNvPr>
          <p:cNvSpPr/>
          <p:nvPr/>
        </p:nvSpPr>
        <p:spPr>
          <a:xfrm>
            <a:off x="-1537855" y="0"/>
            <a:ext cx="3334744" cy="552057"/>
          </a:xfrm>
          <a:prstGeom prst="roundRect">
            <a:avLst>
              <a:gd name="adj" fmla="val 50000"/>
            </a:avLst>
          </a:prstGeom>
          <a:solidFill>
            <a:srgbClr val="FFE0E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2400" b="1" dirty="0">
                <a:solidFill>
                  <a:srgbClr val="0070C0"/>
                </a:solidFill>
                <a:latin typeface="Times New Roman" panose="02020603050405020304" pitchFamily="18" charset="0"/>
                <a:ea typeface="Nunito"/>
                <a:cs typeface="Times New Roman" panose="02020603050405020304" pitchFamily="18" charset="0"/>
                <a:sym typeface="Nunito"/>
              </a:rPr>
              <a:t>BÀI 1:KNTT-LỚP 9</a:t>
            </a:r>
            <a:endParaRPr sz="2400" dirty="0">
              <a:solidFill>
                <a:srgbClr val="0070C0"/>
              </a:solidFill>
              <a:latin typeface="Times New Roman" panose="02020603050405020304" pitchFamily="18" charset="0"/>
              <a:ea typeface="Nunito"/>
              <a:cs typeface="Times New Roman" panose="02020603050405020304" pitchFamily="18" charset="0"/>
              <a:sym typeface="Nunito"/>
            </a:endParaRPr>
          </a:p>
        </p:txBody>
      </p:sp>
    </p:spTree>
    <p:extLst>
      <p:ext uri="{BB962C8B-B14F-4D97-AF65-F5344CB8AC3E}">
        <p14:creationId xmlns:p14="http://schemas.microsoft.com/office/powerpoint/2010/main" val="416862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33" name="矩形 90">
            <a:extLst>
              <a:ext uri="{FF2B5EF4-FFF2-40B4-BE49-F238E27FC236}">
                <a16:creationId xmlns:a16="http://schemas.microsoft.com/office/drawing/2014/main" id="{AFB5F739-7FF7-B603-EA3E-9D46D2D8CC53}"/>
              </a:ext>
            </a:extLst>
          </p:cNvPr>
          <p:cNvSpPr/>
          <p:nvPr/>
        </p:nvSpPr>
        <p:spPr>
          <a:xfrm>
            <a:off x="1689411" y="1048347"/>
            <a:ext cx="7243864" cy="2585323"/>
          </a:xfrm>
          <a:prstGeom prst="rect">
            <a:avLst/>
          </a:prstGeom>
          <a:solidFill>
            <a:srgbClr val="FCD5B5"/>
          </a:solidFill>
        </p:spPr>
        <p:txBody>
          <a:bodyPr wrap="square">
            <a:spAutoFit/>
            <a:scene3d>
              <a:camera prst="orthographicFront"/>
              <a:lightRig rig="threePt" dir="t"/>
            </a:scene3d>
            <a:sp3d contourW="12700"/>
          </a:bodyPr>
          <a:lstStyle/>
          <a:p>
            <a:pPr algn="just">
              <a:lnSpc>
                <a:spcPct val="150000"/>
              </a:lnSpc>
            </a:pPr>
            <a:r>
              <a:rPr lang="vi-VN" sz="3600" dirty="0">
                <a:latin typeface="Times New Roman" panose="02020603050405020304" pitchFamily="18" charset="0"/>
                <a:cs typeface="Times New Roman" panose="02020603050405020304" pitchFamily="18" charset="0"/>
              </a:rPr>
              <a:t>Viết bài văn trình bày ý kiến của em về vấn đề tác động của biến đổi khí hậu đối với cuộc sống của con người.</a:t>
            </a:r>
            <a:endParaRPr lang="en-US" sz="3600" dirty="0">
              <a:latin typeface="Times New Roman" panose="02020603050405020304" pitchFamily="18" charset="0"/>
              <a:cs typeface="Times New Roman" panose="02020603050405020304" pitchFamily="18" charset="0"/>
            </a:endParaRPr>
          </a:p>
        </p:txBody>
      </p:sp>
      <p:grpSp>
        <p:nvGrpSpPr>
          <p:cNvPr id="35" name="组合 99">
            <a:extLst>
              <a:ext uri="{FF2B5EF4-FFF2-40B4-BE49-F238E27FC236}">
                <a16:creationId xmlns:a16="http://schemas.microsoft.com/office/drawing/2014/main" id="{2B295F36-B674-3034-208A-6B7DB7674827}"/>
              </a:ext>
            </a:extLst>
          </p:cNvPr>
          <p:cNvGrpSpPr/>
          <p:nvPr/>
        </p:nvGrpSpPr>
        <p:grpSpPr>
          <a:xfrm>
            <a:off x="1471256" y="350690"/>
            <a:ext cx="3217701" cy="1142847"/>
            <a:chOff x="5660250" y="1610002"/>
            <a:chExt cx="3200773" cy="1523796"/>
          </a:xfrm>
        </p:grpSpPr>
        <p:sp>
          <p:nvSpPr>
            <p:cNvPr id="36" name="矩形: 圆角 97">
              <a:extLst>
                <a:ext uri="{FF2B5EF4-FFF2-40B4-BE49-F238E27FC236}">
                  <a16:creationId xmlns:a16="http://schemas.microsoft.com/office/drawing/2014/main" id="{DBA99EA0-F2D3-D060-0E80-260BC950FF9E}"/>
                </a:ext>
              </a:extLst>
            </p:cNvPr>
            <p:cNvSpPr/>
            <p:nvPr/>
          </p:nvSpPr>
          <p:spPr>
            <a:xfrm>
              <a:off x="6096001" y="1610002"/>
              <a:ext cx="2765022" cy="844164"/>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6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620226" y="1697507"/>
              <a:ext cx="1938494" cy="1436291"/>
            </a:xfrm>
            <a:prstGeom prst="rect">
              <a:avLst/>
            </a:prstGeom>
            <a:noFill/>
          </p:spPr>
          <p:txBody>
            <a:bodyPr wrap="square" rtlCol="0">
              <a:spAutoFit/>
            </a:bodyPr>
            <a:lstStyle/>
            <a:p>
              <a:pPr defTabSz="685800">
                <a:buClrTx/>
                <a:defRPr/>
              </a:pPr>
              <a:r>
                <a:rPr lang="en-US" altLang="zh-CN"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a. </a:t>
              </a:r>
              <a:r>
                <a:rPr lang="en-US" altLang="zh-CN" sz="3200" b="1" kern="1200"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Đề</a:t>
              </a:r>
              <a:r>
                <a:rPr lang="en-US" altLang="zh-CN"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 </a:t>
              </a:r>
              <a:r>
                <a:rPr lang="en-US" altLang="zh-CN" sz="3200" b="1" kern="1200"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bài</a:t>
              </a:r>
              <a:endParaRPr lang="zh-CN" altLang="en-US"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pic>
        <p:nvPicPr>
          <p:cNvPr id="43" name="그림 3">
            <a:extLst>
              <a:ext uri="{FF2B5EF4-FFF2-40B4-BE49-F238E27FC236}">
                <a16:creationId xmlns:a16="http://schemas.microsoft.com/office/drawing/2014/main" id="{D648B979-AB00-8439-2AF4-C90714FADC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772" y="3344698"/>
            <a:ext cx="2487200" cy="1549194"/>
          </a:xfrm>
          <a:prstGeom prst="rect">
            <a:avLst/>
          </a:prstGeom>
        </p:spPr>
      </p:pic>
      <p:grpSp>
        <p:nvGrpSpPr>
          <p:cNvPr id="25" name="组合 99">
            <a:extLst>
              <a:ext uri="{FF2B5EF4-FFF2-40B4-BE49-F238E27FC236}">
                <a16:creationId xmlns:a16="http://schemas.microsoft.com/office/drawing/2014/main" id="{2B295F36-B674-3034-208A-6B7DB7674827}"/>
              </a:ext>
            </a:extLst>
          </p:cNvPr>
          <p:cNvGrpSpPr/>
          <p:nvPr/>
        </p:nvGrpSpPr>
        <p:grpSpPr>
          <a:xfrm>
            <a:off x="3500615" y="3999303"/>
            <a:ext cx="3251058" cy="835152"/>
            <a:chOff x="5660250" y="1302913"/>
            <a:chExt cx="3200773" cy="1436291"/>
          </a:xfrm>
        </p:grpSpPr>
        <p:sp>
          <p:nvSpPr>
            <p:cNvPr id="26" name="矩形: 圆角 97">
              <a:extLst>
                <a:ext uri="{FF2B5EF4-FFF2-40B4-BE49-F238E27FC236}">
                  <a16:creationId xmlns:a16="http://schemas.microsoft.com/office/drawing/2014/main" id="{DBA99EA0-F2D3-D060-0E80-260BC950FF9E}"/>
                </a:ext>
              </a:extLst>
            </p:cNvPr>
            <p:cNvSpPr/>
            <p:nvPr/>
          </p:nvSpPr>
          <p:spPr>
            <a:xfrm>
              <a:off x="6096001" y="1356762"/>
              <a:ext cx="2765022" cy="1097405"/>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6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27" name="图片 96">
              <a:extLst>
                <a:ext uri="{FF2B5EF4-FFF2-40B4-BE49-F238E27FC236}">
                  <a16:creationId xmlns:a16="http://schemas.microsoft.com/office/drawing/2014/main" id="{0C0329CE-A403-C887-51F6-284CF79AA8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60250" y="1611721"/>
              <a:ext cx="871500" cy="884192"/>
            </a:xfrm>
            <a:prstGeom prst="rect">
              <a:avLst/>
            </a:prstGeom>
          </p:spPr>
        </p:pic>
        <p:sp>
          <p:nvSpPr>
            <p:cNvPr id="28" name="文本框 98">
              <a:extLst>
                <a:ext uri="{FF2B5EF4-FFF2-40B4-BE49-F238E27FC236}">
                  <a16:creationId xmlns:a16="http://schemas.microsoft.com/office/drawing/2014/main" id="{7ED08DF1-DCDD-6207-757D-66EA4535BA71}"/>
                </a:ext>
              </a:extLst>
            </p:cNvPr>
            <p:cNvSpPr txBox="1"/>
            <p:nvPr/>
          </p:nvSpPr>
          <p:spPr>
            <a:xfrm>
              <a:off x="6531750" y="1302913"/>
              <a:ext cx="1938494" cy="1436291"/>
            </a:xfrm>
            <a:prstGeom prst="rect">
              <a:avLst/>
            </a:prstGeom>
            <a:noFill/>
          </p:spPr>
          <p:txBody>
            <a:bodyPr wrap="square" rtlCol="0">
              <a:spAutoFit/>
            </a:bodyPr>
            <a:lstStyle/>
            <a:p>
              <a:pPr algn="ctr" defTabSz="685800">
                <a:buClrTx/>
                <a:defRPr/>
              </a:pPr>
              <a:r>
                <a:rPr lang="en-US" altLang="zh-CN"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b. </a:t>
              </a:r>
              <a:r>
                <a:rPr lang="en-US" altLang="zh-CN" sz="3200" b="1" kern="1200" dirty="0" err="1">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Tìm</a:t>
              </a:r>
              <a:r>
                <a:rPr lang="en-US" altLang="zh-CN"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 ý</a:t>
              </a:r>
              <a:endParaRPr lang="zh-CN" altLang="en-US" sz="32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Tree>
    <p:extLst>
      <p:ext uri="{BB962C8B-B14F-4D97-AF65-F5344CB8AC3E}">
        <p14:creationId xmlns:p14="http://schemas.microsoft.com/office/powerpoint/2010/main" val="4008576441"/>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randombar(horizontal)">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anim calcmode="lin" valueType="num">
                                      <p:cBhvr>
                                        <p:cTn id="20" dur="500" fill="hold"/>
                                        <p:tgtEl>
                                          <p:spTgt spid="25"/>
                                        </p:tgtEl>
                                        <p:attrNameLst>
                                          <p:attrName>ppt_x</p:attrName>
                                        </p:attrNameLst>
                                      </p:cBhvr>
                                      <p:tavLst>
                                        <p:tav tm="0">
                                          <p:val>
                                            <p:strVal val="#ppt_x"/>
                                          </p:val>
                                        </p:tav>
                                        <p:tav tm="100000">
                                          <p:val>
                                            <p:strVal val="#ppt_x"/>
                                          </p:val>
                                        </p:tav>
                                      </p:tavLst>
                                    </p:anim>
                                    <p:anim calcmode="lin" valueType="num">
                                      <p:cBhvr>
                                        <p:cTn id="21"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grpSp>
        <p:nvGrpSpPr>
          <p:cNvPr id="35" name="组合 99">
            <a:extLst>
              <a:ext uri="{FF2B5EF4-FFF2-40B4-BE49-F238E27FC236}">
                <a16:creationId xmlns:a16="http://schemas.microsoft.com/office/drawing/2014/main" id="{2B295F36-B674-3034-208A-6B7DB7674827}"/>
              </a:ext>
            </a:extLst>
          </p:cNvPr>
          <p:cNvGrpSpPr/>
          <p:nvPr/>
        </p:nvGrpSpPr>
        <p:grpSpPr>
          <a:xfrm>
            <a:off x="3173982" y="93581"/>
            <a:ext cx="2840513" cy="663144"/>
            <a:chOff x="5650081" y="1594098"/>
            <a:chExt cx="3787350" cy="884192"/>
          </a:xfrm>
        </p:grpSpPr>
        <p:sp>
          <p:nvSpPr>
            <p:cNvPr id="36" name="矩形: 圆角 97">
              <a:extLst>
                <a:ext uri="{FF2B5EF4-FFF2-40B4-BE49-F238E27FC236}">
                  <a16:creationId xmlns:a16="http://schemas.microsoft.com/office/drawing/2014/main" id="{DBA99EA0-F2D3-D060-0E80-260BC950FF9E}"/>
                </a:ext>
              </a:extLst>
            </p:cNvPr>
            <p:cNvSpPr/>
            <p:nvPr/>
          </p:nvSpPr>
          <p:spPr>
            <a:xfrm>
              <a:off x="6096002" y="1610001"/>
              <a:ext cx="3341429" cy="852387"/>
            </a:xfrm>
            <a:prstGeom prst="roundRect">
              <a:avLst/>
            </a:prstGeom>
            <a:solidFill>
              <a:srgbClr val="0670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zh-CN" altLang="en-US" sz="2600"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pic>
          <p:nvPicPr>
            <p:cNvPr id="37" name="图片 96">
              <a:extLst>
                <a:ext uri="{FF2B5EF4-FFF2-40B4-BE49-F238E27FC236}">
                  <a16:creationId xmlns:a16="http://schemas.microsoft.com/office/drawing/2014/main" id="{0C0329CE-A403-C887-51F6-284CF79AA8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50081" y="1594098"/>
              <a:ext cx="871500" cy="884192"/>
            </a:xfrm>
            <a:prstGeom prst="rect">
              <a:avLst/>
            </a:prstGeom>
          </p:spPr>
        </p:pic>
        <p:sp>
          <p:nvSpPr>
            <p:cNvPr id="38" name="文本框 98">
              <a:extLst>
                <a:ext uri="{FF2B5EF4-FFF2-40B4-BE49-F238E27FC236}">
                  <a16:creationId xmlns:a16="http://schemas.microsoft.com/office/drawing/2014/main" id="{7ED08DF1-DCDD-6207-757D-66EA4535BA71}"/>
                </a:ext>
              </a:extLst>
            </p:cNvPr>
            <p:cNvSpPr txBox="1"/>
            <p:nvPr/>
          </p:nvSpPr>
          <p:spPr>
            <a:xfrm>
              <a:off x="6620226" y="1697508"/>
              <a:ext cx="2654644" cy="615553"/>
            </a:xfrm>
            <a:prstGeom prst="rect">
              <a:avLst/>
            </a:prstGeom>
            <a:noFill/>
          </p:spPr>
          <p:txBody>
            <a:bodyPr wrap="square" rtlCol="0">
              <a:spAutoFit/>
            </a:bodyPr>
            <a:lstStyle/>
            <a:p>
              <a:pPr defTabSz="685800">
                <a:buClrTx/>
                <a:defRPr/>
              </a:pPr>
              <a:r>
                <a:rPr lang="en-US" altLang="zh-CN" sz="2400" b="1" kern="120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rPr>
                <a:t>c. Lập dàn ý</a:t>
              </a:r>
              <a:endParaRPr lang="zh-CN" altLang="en-US" sz="2400" b="1" kern="1200" dirty="0">
                <a:solidFill>
                  <a:prstClr val="white"/>
                </a:solidFill>
                <a:latin typeface="Times New Roman" panose="02020603050405020304" pitchFamily="18" charset="0"/>
                <a:ea typeface="宋体" panose="02010600030101010101" pitchFamily="2" charset="-122"/>
                <a:cs typeface="Times New Roman" panose="02020603050405020304" pitchFamily="18" charset="0"/>
                <a:sym typeface="+mn-lt"/>
              </a:endParaRPr>
            </a:p>
          </p:txBody>
        </p:sp>
      </p:grpSp>
      <p:sp>
        <p:nvSpPr>
          <p:cNvPr id="22" name="Oval 21">
            <a:extLst>
              <a:ext uri="{FF2B5EF4-FFF2-40B4-BE49-F238E27FC236}">
                <a16:creationId xmlns:a16="http://schemas.microsoft.com/office/drawing/2014/main" id="{3D40AD7B-DFE8-A5F5-2D73-55E92CCCFD13}"/>
              </a:ext>
            </a:extLst>
          </p:cNvPr>
          <p:cNvSpPr/>
          <p:nvPr/>
        </p:nvSpPr>
        <p:spPr>
          <a:xfrm>
            <a:off x="659783" y="843522"/>
            <a:ext cx="1286516" cy="836414"/>
          </a:xfrm>
          <a:prstGeom prst="ellipse">
            <a:avLst/>
          </a:prstGeom>
          <a:solidFill>
            <a:schemeClr val="accent4">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Mở </a:t>
            </a:r>
            <a:r>
              <a:rPr lang="en-US"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1800" b="1" ker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3" name="Rounded Rectangle 160">
            <a:extLst>
              <a:ext uri="{FF2B5EF4-FFF2-40B4-BE49-F238E27FC236}">
                <a16:creationId xmlns:a16="http://schemas.microsoft.com/office/drawing/2014/main" id="{A65C103A-048B-34CA-6278-DF66D3548A2B}"/>
              </a:ext>
            </a:extLst>
          </p:cNvPr>
          <p:cNvSpPr/>
          <p:nvPr/>
        </p:nvSpPr>
        <p:spPr>
          <a:xfrm>
            <a:off x="2324385" y="858383"/>
            <a:ext cx="6469233" cy="799290"/>
          </a:xfrm>
          <a:prstGeom prst="roundRect">
            <a:avLst/>
          </a:prstGeom>
          <a:solidFill>
            <a:srgbClr val="FDEFE9"/>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1800">
                <a:latin typeface="Times New Roman" panose="02020603050405020304" pitchFamily="18" charset="0"/>
                <a:cs typeface="Times New Roman" panose="02020603050405020304" pitchFamily="18" charset="0"/>
              </a:rPr>
              <a:t>Giới thiệu vấn đề (tác động của biến đổi khí hậu đối với cuộc sống của con người)</a:t>
            </a:r>
            <a:endParaRPr lang="en-SG" sz="1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29" name="Straight Connector 28">
            <a:extLst>
              <a:ext uri="{FF2B5EF4-FFF2-40B4-BE49-F238E27FC236}">
                <a16:creationId xmlns:a16="http://schemas.microsoft.com/office/drawing/2014/main" id="{38E0B4A3-2C08-94B6-2301-A72F7947F179}"/>
              </a:ext>
            </a:extLst>
          </p:cNvPr>
          <p:cNvCxnSpPr>
            <a:stCxn id="22" idx="6"/>
            <a:endCxn id="23" idx="1"/>
          </p:cNvCxnSpPr>
          <p:nvPr/>
        </p:nvCxnSpPr>
        <p:spPr>
          <a:xfrm flipV="1">
            <a:off x="1946299" y="1258028"/>
            <a:ext cx="378086" cy="3701"/>
          </a:xfrm>
          <a:prstGeom prst="line">
            <a:avLst/>
          </a:prstGeom>
          <a:noFill/>
          <a:ln w="6350" cap="flat" cmpd="sng" algn="ctr">
            <a:solidFill>
              <a:sysClr val="windowText" lastClr="000000"/>
            </a:solidFill>
            <a:prstDash val="solid"/>
            <a:miter lim="800000"/>
          </a:ln>
          <a:effectLst/>
        </p:spPr>
      </p:cxnSp>
      <p:sp>
        <p:nvSpPr>
          <p:cNvPr id="31" name="Oval 30">
            <a:extLst>
              <a:ext uri="{FF2B5EF4-FFF2-40B4-BE49-F238E27FC236}">
                <a16:creationId xmlns:a16="http://schemas.microsoft.com/office/drawing/2014/main" id="{F0BBA818-DF55-3918-114D-09F424B9D90F}"/>
              </a:ext>
            </a:extLst>
          </p:cNvPr>
          <p:cNvSpPr/>
          <p:nvPr/>
        </p:nvSpPr>
        <p:spPr>
          <a:xfrm>
            <a:off x="659783" y="2603212"/>
            <a:ext cx="1286516" cy="836414"/>
          </a:xfrm>
          <a:prstGeom prst="ellipse">
            <a:avLst/>
          </a:prstGeom>
          <a:solidFill>
            <a:schemeClr val="accent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vi-VN"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Thân </a:t>
            </a:r>
            <a:r>
              <a:rPr lang="en-US"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1800" b="1" ker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2" name="Rounded Rectangle 165">
            <a:extLst>
              <a:ext uri="{FF2B5EF4-FFF2-40B4-BE49-F238E27FC236}">
                <a16:creationId xmlns:a16="http://schemas.microsoft.com/office/drawing/2014/main" id="{DF8A1612-D7D7-B624-522A-B0956C79AAE4}"/>
              </a:ext>
            </a:extLst>
          </p:cNvPr>
          <p:cNvSpPr/>
          <p:nvPr/>
        </p:nvSpPr>
        <p:spPr>
          <a:xfrm>
            <a:off x="2324315" y="1735393"/>
            <a:ext cx="6492798" cy="564538"/>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1800">
                <a:latin typeface="Times New Roman" panose="02020603050405020304" pitchFamily="18" charset="0"/>
                <a:cs typeface="Times New Roman" panose="02020603050405020304" pitchFamily="18" charset="0"/>
              </a:rPr>
              <a:t>Luận điểm 1: Giải thích hiện tượng biến đổi khí hậu</a:t>
            </a:r>
            <a:r>
              <a:rPr lang="en-US" sz="1800">
                <a:latin typeface="Times New Roman" panose="02020603050405020304" pitchFamily="18" charset="0"/>
                <a:cs typeface="Times New Roman" panose="02020603050405020304" pitchFamily="18" charset="0"/>
              </a:rPr>
              <a:t>,</a:t>
            </a:r>
            <a:r>
              <a:rPr lang="vi-VN" sz="1800">
                <a:latin typeface="Times New Roman" panose="02020603050405020304" pitchFamily="18" charset="0"/>
                <a:cs typeface="Times New Roman" panose="02020603050405020304" pitchFamily="18" charset="0"/>
              </a:rPr>
              <a:t> nguyên nhân</a:t>
            </a:r>
            <a:endParaRPr lang="en-SG" sz="1800" ker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4" name="Rounded Rectangle 166">
            <a:extLst>
              <a:ext uri="{FF2B5EF4-FFF2-40B4-BE49-F238E27FC236}">
                <a16:creationId xmlns:a16="http://schemas.microsoft.com/office/drawing/2014/main" id="{92EAC9C3-3021-8088-7705-BB2104ACD7FB}"/>
              </a:ext>
            </a:extLst>
          </p:cNvPr>
          <p:cNvSpPr/>
          <p:nvPr/>
        </p:nvSpPr>
        <p:spPr>
          <a:xfrm>
            <a:off x="2324315" y="2398276"/>
            <a:ext cx="6492798" cy="521775"/>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1800">
                <a:latin typeface="Times New Roman" panose="02020603050405020304" pitchFamily="18" charset="0"/>
                <a:cs typeface="Times New Roman" panose="02020603050405020304" pitchFamily="18" charset="0"/>
              </a:rPr>
              <a:t>Luận điểm 2: Thực trạn</a:t>
            </a:r>
            <a:r>
              <a:rPr lang="en-US" sz="1800">
                <a:latin typeface="Times New Roman" panose="02020603050405020304" pitchFamily="18" charset="0"/>
                <a:cs typeface="Times New Roman" panose="02020603050405020304" pitchFamily="18" charset="0"/>
              </a:rPr>
              <a:t>g</a:t>
            </a:r>
            <a:r>
              <a:rPr lang="vi-VN" sz="1800">
                <a:latin typeface="Times New Roman" panose="02020603050405020304" pitchFamily="18" charset="0"/>
                <a:cs typeface="Times New Roman" panose="02020603050405020304" pitchFamily="18" charset="0"/>
              </a:rPr>
              <a:t> tác động của biến đổi khí hậu </a:t>
            </a:r>
            <a:endParaRPr lang="en-SG" sz="1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39" name="Straight Connector 38">
            <a:extLst>
              <a:ext uri="{FF2B5EF4-FFF2-40B4-BE49-F238E27FC236}">
                <a16:creationId xmlns:a16="http://schemas.microsoft.com/office/drawing/2014/main" id="{3901BE48-3A70-893C-3BCB-DF4AA8725B57}"/>
              </a:ext>
            </a:extLst>
          </p:cNvPr>
          <p:cNvCxnSpPr>
            <a:stCxn id="31" idx="6"/>
            <a:endCxn id="32" idx="1"/>
          </p:cNvCxnSpPr>
          <p:nvPr/>
        </p:nvCxnSpPr>
        <p:spPr>
          <a:xfrm flipV="1">
            <a:off x="1946299" y="2017662"/>
            <a:ext cx="378016" cy="1003757"/>
          </a:xfrm>
          <a:prstGeom prst="line">
            <a:avLst/>
          </a:prstGeom>
          <a:noFill/>
          <a:ln w="6350" cap="flat" cmpd="sng" algn="ctr">
            <a:solidFill>
              <a:sysClr val="windowText" lastClr="000000"/>
            </a:solidFill>
            <a:prstDash val="solid"/>
            <a:miter lim="800000"/>
          </a:ln>
          <a:effectLst/>
        </p:spPr>
      </p:cxnSp>
      <p:cxnSp>
        <p:nvCxnSpPr>
          <p:cNvPr id="40" name="Straight Connector 39">
            <a:extLst>
              <a:ext uri="{FF2B5EF4-FFF2-40B4-BE49-F238E27FC236}">
                <a16:creationId xmlns:a16="http://schemas.microsoft.com/office/drawing/2014/main" id="{B52B0098-85E1-3C54-E44F-36298EC62DEA}"/>
              </a:ext>
            </a:extLst>
          </p:cNvPr>
          <p:cNvCxnSpPr>
            <a:stCxn id="31" idx="6"/>
            <a:endCxn id="34" idx="1"/>
          </p:cNvCxnSpPr>
          <p:nvPr/>
        </p:nvCxnSpPr>
        <p:spPr>
          <a:xfrm flipV="1">
            <a:off x="1946299" y="2659164"/>
            <a:ext cx="378016" cy="362255"/>
          </a:xfrm>
          <a:prstGeom prst="line">
            <a:avLst/>
          </a:prstGeom>
          <a:noFill/>
          <a:ln w="6350" cap="flat" cmpd="sng" algn="ctr">
            <a:solidFill>
              <a:sysClr val="windowText" lastClr="000000"/>
            </a:solidFill>
            <a:prstDash val="solid"/>
            <a:miter lim="800000"/>
          </a:ln>
          <a:effectLst/>
        </p:spPr>
      </p:cxnSp>
      <p:sp>
        <p:nvSpPr>
          <p:cNvPr id="41" name="Rounded Rectangle 166">
            <a:extLst>
              <a:ext uri="{FF2B5EF4-FFF2-40B4-BE49-F238E27FC236}">
                <a16:creationId xmlns:a16="http://schemas.microsoft.com/office/drawing/2014/main" id="{92EAC9C3-3021-8088-7705-BB2104ACD7FB}"/>
              </a:ext>
            </a:extLst>
          </p:cNvPr>
          <p:cNvSpPr/>
          <p:nvPr/>
        </p:nvSpPr>
        <p:spPr>
          <a:xfrm>
            <a:off x="2324315" y="3006179"/>
            <a:ext cx="6492798" cy="521775"/>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vi-VN" sz="1800">
                <a:latin typeface="Times New Roman" panose="02020603050405020304" pitchFamily="18" charset="0"/>
                <a:cs typeface="Times New Roman" panose="02020603050405020304" pitchFamily="18" charset="0"/>
              </a:rPr>
              <a:t>Nêu ý kiến trái chiều</a:t>
            </a:r>
            <a:endParaRPr lang="en-SG" sz="1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2" name="Straight Connector 41">
            <a:extLst>
              <a:ext uri="{FF2B5EF4-FFF2-40B4-BE49-F238E27FC236}">
                <a16:creationId xmlns:a16="http://schemas.microsoft.com/office/drawing/2014/main" id="{B52B0098-85E1-3C54-E44F-36298EC62DEA}"/>
              </a:ext>
            </a:extLst>
          </p:cNvPr>
          <p:cNvCxnSpPr>
            <a:stCxn id="31" idx="6"/>
            <a:endCxn id="41" idx="1"/>
          </p:cNvCxnSpPr>
          <p:nvPr/>
        </p:nvCxnSpPr>
        <p:spPr>
          <a:xfrm>
            <a:off x="1946299" y="3021419"/>
            <a:ext cx="378016" cy="245648"/>
          </a:xfrm>
          <a:prstGeom prst="line">
            <a:avLst/>
          </a:prstGeom>
          <a:noFill/>
          <a:ln w="6350" cap="flat" cmpd="sng" algn="ctr">
            <a:solidFill>
              <a:sysClr val="windowText" lastClr="000000"/>
            </a:solidFill>
            <a:prstDash val="solid"/>
            <a:miter lim="800000"/>
          </a:ln>
          <a:effectLst/>
        </p:spPr>
      </p:cxnSp>
      <p:sp>
        <p:nvSpPr>
          <p:cNvPr id="47" name="Rounded Rectangle 166">
            <a:extLst>
              <a:ext uri="{FF2B5EF4-FFF2-40B4-BE49-F238E27FC236}">
                <a16:creationId xmlns:a16="http://schemas.microsoft.com/office/drawing/2014/main" id="{92EAC9C3-3021-8088-7705-BB2104ACD7FB}"/>
              </a:ext>
            </a:extLst>
          </p:cNvPr>
          <p:cNvSpPr/>
          <p:nvPr/>
        </p:nvSpPr>
        <p:spPr>
          <a:xfrm>
            <a:off x="2324314" y="3608433"/>
            <a:ext cx="6469303" cy="521775"/>
          </a:xfrm>
          <a:prstGeom prst="roundRect">
            <a:avLst/>
          </a:prstGeom>
          <a:solidFill>
            <a:srgbClr val="E2ECFB"/>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spcAft>
                <a:spcPts val="800"/>
              </a:spcAft>
            </a:pPr>
            <a:r>
              <a:rPr lang="en-US" sz="1800">
                <a:latin typeface="Times New Roman" panose="02020603050405020304" pitchFamily="18" charset="0"/>
                <a:cs typeface="Times New Roman" panose="02020603050405020304" pitchFamily="18" charset="0"/>
              </a:rPr>
              <a:t>Luận điểm 3: Giải pháp</a:t>
            </a:r>
            <a:endParaRPr lang="en-SG" sz="1800" kern="0" dirty="0">
              <a:effectLst/>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48" name="Straight Connector 47">
            <a:extLst>
              <a:ext uri="{FF2B5EF4-FFF2-40B4-BE49-F238E27FC236}">
                <a16:creationId xmlns:a16="http://schemas.microsoft.com/office/drawing/2014/main" id="{B52B0098-85E1-3C54-E44F-36298EC62DEA}"/>
              </a:ext>
            </a:extLst>
          </p:cNvPr>
          <p:cNvCxnSpPr>
            <a:stCxn id="31" idx="6"/>
            <a:endCxn id="47" idx="1"/>
          </p:cNvCxnSpPr>
          <p:nvPr/>
        </p:nvCxnSpPr>
        <p:spPr>
          <a:xfrm>
            <a:off x="1946299" y="3021419"/>
            <a:ext cx="378015" cy="847902"/>
          </a:xfrm>
          <a:prstGeom prst="line">
            <a:avLst/>
          </a:prstGeom>
          <a:noFill/>
          <a:ln w="6350" cap="flat" cmpd="sng" algn="ctr">
            <a:solidFill>
              <a:sysClr val="windowText" lastClr="000000"/>
            </a:solidFill>
            <a:prstDash val="solid"/>
            <a:miter lim="800000"/>
          </a:ln>
          <a:effectLst/>
        </p:spPr>
      </p:cxnSp>
      <p:sp>
        <p:nvSpPr>
          <p:cNvPr id="30" name="Oval 29">
            <a:extLst>
              <a:ext uri="{FF2B5EF4-FFF2-40B4-BE49-F238E27FC236}">
                <a16:creationId xmlns:a16="http://schemas.microsoft.com/office/drawing/2014/main" id="{3D40AD7B-DFE8-A5F5-2D73-55E92CCCFD13}"/>
              </a:ext>
            </a:extLst>
          </p:cNvPr>
          <p:cNvSpPr/>
          <p:nvPr/>
        </p:nvSpPr>
        <p:spPr>
          <a:xfrm>
            <a:off x="659712" y="4207847"/>
            <a:ext cx="1286516" cy="836414"/>
          </a:xfrm>
          <a:prstGeom prst="ellipse">
            <a:avLst/>
          </a:prstGeom>
          <a:solidFill>
            <a:schemeClr val="accent5">
              <a:lumMod val="40000"/>
              <a:lumOff val="60000"/>
            </a:schemeClr>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Kết</a:t>
            </a:r>
            <a:r>
              <a:rPr lang="vi-VN"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US" sz="1800" b="1" kern="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bài</a:t>
            </a:r>
            <a:endParaRPr lang="en-SG" sz="1800" b="1" kern="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3" name="Rounded Rectangle 160">
            <a:extLst>
              <a:ext uri="{FF2B5EF4-FFF2-40B4-BE49-F238E27FC236}">
                <a16:creationId xmlns:a16="http://schemas.microsoft.com/office/drawing/2014/main" id="{A65C103A-048B-34CA-6278-DF66D3548A2B}"/>
              </a:ext>
            </a:extLst>
          </p:cNvPr>
          <p:cNvSpPr/>
          <p:nvPr/>
        </p:nvSpPr>
        <p:spPr>
          <a:xfrm>
            <a:off x="2324314" y="4222708"/>
            <a:ext cx="6469233" cy="799290"/>
          </a:xfrm>
          <a:prstGeom prst="roundRect">
            <a:avLst/>
          </a:prstGeom>
          <a:solidFill>
            <a:srgbClr val="FBEFA3"/>
          </a:solidFill>
          <a:ln w="12700" cap="flat" cmpd="sng" algn="ctr">
            <a:solidFill>
              <a:sysClr val="windowText" lastClr="000000"/>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algn="just">
              <a:lnSpc>
                <a:spcPct val="150000"/>
              </a:lnSpc>
            </a:pPr>
            <a:r>
              <a:rPr lang="vi-VN" sz="1800">
                <a:latin typeface="+mj-lt"/>
              </a:rPr>
              <a:t>Khẳng định tầm quan trọng của việc nhận thức đúng và có giải pháp hiệu quả để ứng phó với tác động của biến đổi khí hậu.</a:t>
            </a:r>
            <a:endParaRPr lang="en-US" sz="1800">
              <a:latin typeface="+mj-lt"/>
            </a:endParaRPr>
          </a:p>
        </p:txBody>
      </p:sp>
      <p:cxnSp>
        <p:nvCxnSpPr>
          <p:cNvPr id="43" name="Straight Connector 42">
            <a:extLst>
              <a:ext uri="{FF2B5EF4-FFF2-40B4-BE49-F238E27FC236}">
                <a16:creationId xmlns:a16="http://schemas.microsoft.com/office/drawing/2014/main" id="{38E0B4A3-2C08-94B6-2301-A72F7947F179}"/>
              </a:ext>
            </a:extLst>
          </p:cNvPr>
          <p:cNvCxnSpPr>
            <a:stCxn id="30" idx="6"/>
            <a:endCxn id="33" idx="1"/>
          </p:cNvCxnSpPr>
          <p:nvPr/>
        </p:nvCxnSpPr>
        <p:spPr>
          <a:xfrm flipV="1">
            <a:off x="1946228" y="4622353"/>
            <a:ext cx="378086" cy="3701"/>
          </a:xfrm>
          <a:prstGeom prst="line">
            <a:avLst/>
          </a:prstGeom>
          <a:noFill/>
          <a:ln w="6350" cap="flat" cmpd="sng" algn="ctr">
            <a:solidFill>
              <a:sysClr val="windowText" lastClr="000000"/>
            </a:solidFill>
            <a:prstDash val="solid"/>
            <a:miter lim="800000"/>
          </a:ln>
          <a:effectLst/>
        </p:spPr>
      </p:cxnSp>
      <p:sp>
        <p:nvSpPr>
          <p:cNvPr id="44" name="Freeform 18">
            <a:extLst>
              <a:ext uri="{FF2B5EF4-FFF2-40B4-BE49-F238E27FC236}">
                <a16:creationId xmlns:a16="http://schemas.microsoft.com/office/drawing/2014/main" id="{E6DC0868-DF6B-80E6-A0AB-E1BDE9693482}"/>
              </a:ext>
            </a:extLst>
          </p:cNvPr>
          <p:cNvSpPr/>
          <p:nvPr/>
        </p:nvSpPr>
        <p:spPr>
          <a:xfrm>
            <a:off x="-514596" y="4283669"/>
            <a:ext cx="1029192" cy="920792"/>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SG" sz="700"/>
          </a:p>
        </p:txBody>
      </p:sp>
    </p:spTree>
    <p:extLst>
      <p:ext uri="{BB962C8B-B14F-4D97-AF65-F5344CB8AC3E}">
        <p14:creationId xmlns:p14="http://schemas.microsoft.com/office/powerpoint/2010/main" val="171384724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anim calcmode="lin" valueType="num">
                                      <p:cBhvr>
                                        <p:cTn id="8" dur="500" fill="hold"/>
                                        <p:tgtEl>
                                          <p:spTgt spid="35"/>
                                        </p:tgtEl>
                                        <p:attrNameLst>
                                          <p:attrName>ppt_x</p:attrName>
                                        </p:attrNameLst>
                                      </p:cBhvr>
                                      <p:tavLst>
                                        <p:tav tm="0">
                                          <p:val>
                                            <p:strVal val="#ppt_x"/>
                                          </p:val>
                                        </p:tav>
                                        <p:tav tm="100000">
                                          <p:val>
                                            <p:strVal val="#ppt_x"/>
                                          </p:val>
                                        </p:tav>
                                      </p:tavLst>
                                    </p:anim>
                                    <p:anim calcmode="lin" valueType="num">
                                      <p:cBhvr>
                                        <p:cTn id="9" dur="5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heel(1)">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barn(inVertical)">
                                      <p:cBhvr>
                                        <p:cTn id="19" dur="500"/>
                                        <p:tgtEl>
                                          <p:spTgt spid="2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arn(inVertic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wheel(1)">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barn(inVertical)">
                                      <p:cBhvr>
                                        <p:cTn id="32" dur="500"/>
                                        <p:tgtEl>
                                          <p:spTgt spid="39"/>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animEffect transition="in" filter="barn(inVertical)">
                                      <p:cBhvr>
                                        <p:cTn id="35" dur="500"/>
                                        <p:tgtEl>
                                          <p:spTgt spid="32"/>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barn(inVertical)">
                                      <p:cBhvr>
                                        <p:cTn id="40" dur="500"/>
                                        <p:tgtEl>
                                          <p:spTgt spid="4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barn(inVertical)">
                                      <p:cBhvr>
                                        <p:cTn id="43" dur="500"/>
                                        <p:tgtEl>
                                          <p:spTgt spid="34"/>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barn(inVertical)">
                                      <p:cBhvr>
                                        <p:cTn id="48" dur="500"/>
                                        <p:tgtEl>
                                          <p:spTgt spid="42"/>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barn(inVertical)">
                                      <p:cBhvr>
                                        <p:cTn id="56" dur="500"/>
                                        <p:tgtEl>
                                          <p:spTgt spid="48"/>
                                        </p:tgtEl>
                                      </p:cBhvr>
                                    </p:animEffect>
                                  </p:childTnLst>
                                </p:cTn>
                              </p:par>
                              <p:par>
                                <p:cTn id="57" presetID="16" presetClass="entr" presetSubtype="21" fill="hold" grpId="0" nodeType="with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barn(inVertical)">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grpId="0"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heel(1)">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par>
                                <p:cTn id="70" presetID="16" presetClass="entr" presetSubtype="21"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barn(inVertical)">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31" grpId="0" animBg="1"/>
      <p:bldP spid="32" grpId="0" animBg="1"/>
      <p:bldP spid="34" grpId="0" animBg="1"/>
      <p:bldP spid="41" grpId="0" animBg="1"/>
      <p:bldP spid="47" grpId="0" animBg="1"/>
      <p:bldP spid="30" grpId="0" animBg="1"/>
      <p:bldP spid="3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1012688" y="2851811"/>
            <a:ext cx="7118623"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6600" b="1" dirty="0">
                <a:latin typeface="Times New Roman" panose="02020603050405020304" pitchFamily="18" charset="0"/>
                <a:cs typeface="Times New Roman" panose="02020603050405020304" pitchFamily="18" charset="0"/>
              </a:rPr>
              <a:t>Hoạt </a:t>
            </a:r>
            <a:r>
              <a:rPr lang="vi-VN" sz="6600" b="1">
                <a:latin typeface="Times New Roman" panose="02020603050405020304" pitchFamily="18" charset="0"/>
                <a:cs typeface="Times New Roman" panose="02020603050405020304" pitchFamily="18" charset="0"/>
              </a:rPr>
              <a:t>động </a:t>
            </a:r>
            <a:r>
              <a:rPr lang="en-US" sz="6600" b="1">
                <a:latin typeface="Times New Roman" panose="02020603050405020304" pitchFamily="18" charset="0"/>
                <a:cs typeface="Times New Roman" panose="02020603050405020304" pitchFamily="18" charset="0"/>
              </a:rPr>
              <a:t>viết bài</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rPr>
              <a:t>2</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021434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961" name="Freeform 11">
            <a:extLst>
              <a:ext uri="{FF2B5EF4-FFF2-40B4-BE49-F238E27FC236}">
                <a16:creationId xmlns:a16="http://schemas.microsoft.com/office/drawing/2014/main" id="{AA63EC8C-0D68-3E7D-BFE2-9F1F8B8345A6}"/>
              </a:ext>
            </a:extLst>
          </p:cNvPr>
          <p:cNvSpPr/>
          <p:nvPr/>
        </p:nvSpPr>
        <p:spPr>
          <a:xfrm>
            <a:off x="2702773" y="412940"/>
            <a:ext cx="6114332" cy="4150107"/>
          </a:xfrm>
          <a:custGeom>
            <a:avLst/>
            <a:gdLst/>
            <a:ahLst/>
            <a:cxnLst/>
            <a:rect l="l" t="t" r="r" b="b"/>
            <a:pathLst>
              <a:path w="14097816" h="8229600">
                <a:moveTo>
                  <a:pt x="0" y="0"/>
                </a:moveTo>
                <a:lnTo>
                  <a:pt x="14097816" y="0"/>
                </a:lnTo>
                <a:lnTo>
                  <a:pt x="14097816" y="8229600"/>
                </a:lnTo>
                <a:lnTo>
                  <a:pt x="0" y="8229600"/>
                </a:lnTo>
                <a:lnTo>
                  <a:pt x="0" y="0"/>
                </a:lnTo>
                <a:close/>
              </a:path>
            </a:pathLst>
          </a:custGeom>
          <a:blipFill>
            <a:blip r:embed="rId5"/>
            <a:stretch>
              <a:fillRect/>
            </a:stretch>
          </a:blipFill>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SG" sz="1800" b="0" i="0" u="none" strike="noStrike" kern="0" cap="none" spc="0" normalizeH="0" baseline="0" noProof="0">
              <a:ln>
                <a:noFill/>
              </a:ln>
              <a:solidFill>
                <a:sysClr val="windowText" lastClr="000000"/>
              </a:solidFill>
              <a:effectLst/>
              <a:uLnTx/>
              <a:uFillTx/>
            </a:endParaRPr>
          </a:p>
        </p:txBody>
      </p:sp>
      <p:grpSp>
        <p:nvGrpSpPr>
          <p:cNvPr id="962" name="Google Shape;897;p36">
            <a:extLst>
              <a:ext uri="{FF2B5EF4-FFF2-40B4-BE49-F238E27FC236}">
                <a16:creationId xmlns:a16="http://schemas.microsoft.com/office/drawing/2014/main" id="{6935F33C-C2DE-62B3-1578-AE83575350CE}"/>
              </a:ext>
            </a:extLst>
          </p:cNvPr>
          <p:cNvGrpSpPr/>
          <p:nvPr/>
        </p:nvGrpSpPr>
        <p:grpSpPr>
          <a:xfrm>
            <a:off x="620314" y="2512270"/>
            <a:ext cx="2518653" cy="2339916"/>
            <a:chOff x="698048" y="2449711"/>
            <a:chExt cx="2518653" cy="2339916"/>
          </a:xfrm>
        </p:grpSpPr>
        <p:sp>
          <p:nvSpPr>
            <p:cNvPr id="963" name="Google Shape;902;p36">
              <a:extLst>
                <a:ext uri="{FF2B5EF4-FFF2-40B4-BE49-F238E27FC236}">
                  <a16:creationId xmlns:a16="http://schemas.microsoft.com/office/drawing/2014/main" id="{8798E269-53DC-28FA-B4EF-A3C5A3F0022D}"/>
                </a:ext>
              </a:extLst>
            </p:cNvPr>
            <p:cNvSpPr/>
            <p:nvPr/>
          </p:nvSpPr>
          <p:spPr>
            <a:xfrm>
              <a:off x="1659361" y="3117979"/>
              <a:ext cx="478349" cy="392086"/>
            </a:xfrm>
            <a:custGeom>
              <a:avLst/>
              <a:gdLst/>
              <a:ahLst/>
              <a:cxnLst/>
              <a:rect l="l" t="t" r="r" b="b"/>
              <a:pathLst>
                <a:path w="5390" h="4418" extrusionOk="0">
                  <a:moveTo>
                    <a:pt x="5006" y="1"/>
                  </a:moveTo>
                  <a:lnTo>
                    <a:pt x="108" y="530"/>
                  </a:lnTo>
                  <a:lnTo>
                    <a:pt x="0" y="2684"/>
                  </a:lnTo>
                  <a:cubicBezTo>
                    <a:pt x="0" y="2684"/>
                    <a:pt x="414" y="4416"/>
                    <a:pt x="2561" y="4416"/>
                  </a:cubicBezTo>
                  <a:cubicBezTo>
                    <a:pt x="2586" y="4417"/>
                    <a:pt x="2612" y="4417"/>
                    <a:pt x="2637" y="4417"/>
                  </a:cubicBezTo>
                  <a:cubicBezTo>
                    <a:pt x="3826" y="4417"/>
                    <a:pt x="4909" y="3718"/>
                    <a:pt x="5389" y="2622"/>
                  </a:cubicBezTo>
                  <a:lnTo>
                    <a:pt x="5006" y="1"/>
                  </a:ln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4" name="Google Shape;903;p36">
              <a:extLst>
                <a:ext uri="{FF2B5EF4-FFF2-40B4-BE49-F238E27FC236}">
                  <a16:creationId xmlns:a16="http://schemas.microsoft.com/office/drawing/2014/main" id="{DF69299D-3154-6EEF-1439-36E590AC38A5}"/>
                </a:ext>
              </a:extLst>
            </p:cNvPr>
            <p:cNvSpPr/>
            <p:nvPr/>
          </p:nvSpPr>
          <p:spPr>
            <a:xfrm>
              <a:off x="1503520" y="2925308"/>
              <a:ext cx="175010" cy="206604"/>
            </a:xfrm>
            <a:custGeom>
              <a:avLst/>
              <a:gdLst/>
              <a:ahLst/>
              <a:cxnLst/>
              <a:rect l="l" t="t" r="r" b="b"/>
              <a:pathLst>
                <a:path w="1972" h="2328" extrusionOk="0">
                  <a:moveTo>
                    <a:pt x="899" y="1"/>
                  </a:moveTo>
                  <a:cubicBezTo>
                    <a:pt x="819" y="1"/>
                    <a:pt x="739" y="9"/>
                    <a:pt x="660" y="25"/>
                  </a:cubicBezTo>
                  <a:cubicBezTo>
                    <a:pt x="415" y="87"/>
                    <a:pt x="208" y="263"/>
                    <a:pt x="101" y="493"/>
                  </a:cubicBezTo>
                  <a:cubicBezTo>
                    <a:pt x="16" y="708"/>
                    <a:pt x="1" y="953"/>
                    <a:pt x="55" y="1183"/>
                  </a:cubicBezTo>
                  <a:cubicBezTo>
                    <a:pt x="177" y="1704"/>
                    <a:pt x="561" y="2126"/>
                    <a:pt x="1074" y="2287"/>
                  </a:cubicBezTo>
                  <a:cubicBezTo>
                    <a:pt x="1151" y="2317"/>
                    <a:pt x="1238" y="2328"/>
                    <a:pt x="1323" y="2328"/>
                  </a:cubicBezTo>
                  <a:cubicBezTo>
                    <a:pt x="1348" y="2328"/>
                    <a:pt x="1372" y="2327"/>
                    <a:pt x="1396" y="2325"/>
                  </a:cubicBezTo>
                  <a:cubicBezTo>
                    <a:pt x="1664" y="2287"/>
                    <a:pt x="1833" y="2057"/>
                    <a:pt x="1971" y="1850"/>
                  </a:cubicBezTo>
                  <a:lnTo>
                    <a:pt x="1595" y="240"/>
                  </a:lnTo>
                  <a:cubicBezTo>
                    <a:pt x="1397" y="83"/>
                    <a:pt x="1150" y="1"/>
                    <a:pt x="899"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5" name="Google Shape;904;p36">
              <a:extLst>
                <a:ext uri="{FF2B5EF4-FFF2-40B4-BE49-F238E27FC236}">
                  <a16:creationId xmlns:a16="http://schemas.microsoft.com/office/drawing/2014/main" id="{A3EAE30D-C720-60BE-BD4E-528FD0ED4F58}"/>
                </a:ext>
              </a:extLst>
            </p:cNvPr>
            <p:cNvSpPr/>
            <p:nvPr/>
          </p:nvSpPr>
          <p:spPr>
            <a:xfrm>
              <a:off x="1536179" y="3001010"/>
              <a:ext cx="132766" cy="57863"/>
            </a:xfrm>
            <a:custGeom>
              <a:avLst/>
              <a:gdLst/>
              <a:ahLst/>
              <a:cxnLst/>
              <a:rect l="l" t="t" r="r" b="b"/>
              <a:pathLst>
                <a:path w="1496" h="652" fill="none" extrusionOk="0">
                  <a:moveTo>
                    <a:pt x="1" y="0"/>
                  </a:moveTo>
                  <a:cubicBezTo>
                    <a:pt x="507" y="184"/>
                    <a:pt x="1013" y="407"/>
                    <a:pt x="1496"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6" name="Google Shape;905;p36">
              <a:extLst>
                <a:ext uri="{FF2B5EF4-FFF2-40B4-BE49-F238E27FC236}">
                  <a16:creationId xmlns:a16="http://schemas.microsoft.com/office/drawing/2014/main" id="{F3A1BF55-935F-E4D8-C1DC-3BF25E9876D5}"/>
                </a:ext>
              </a:extLst>
            </p:cNvPr>
            <p:cNvSpPr/>
            <p:nvPr/>
          </p:nvSpPr>
          <p:spPr>
            <a:xfrm>
              <a:off x="2103631" y="2925308"/>
              <a:ext cx="175543" cy="206604"/>
            </a:xfrm>
            <a:custGeom>
              <a:avLst/>
              <a:gdLst/>
              <a:ahLst/>
              <a:cxnLst/>
              <a:rect l="l" t="t" r="r" b="b"/>
              <a:pathLst>
                <a:path w="1978" h="2328" extrusionOk="0">
                  <a:moveTo>
                    <a:pt x="1073" y="1"/>
                  </a:moveTo>
                  <a:cubicBezTo>
                    <a:pt x="821" y="1"/>
                    <a:pt x="574" y="83"/>
                    <a:pt x="376" y="240"/>
                  </a:cubicBezTo>
                  <a:lnTo>
                    <a:pt x="0" y="1850"/>
                  </a:lnTo>
                  <a:cubicBezTo>
                    <a:pt x="138" y="2057"/>
                    <a:pt x="307" y="2287"/>
                    <a:pt x="575" y="2325"/>
                  </a:cubicBezTo>
                  <a:cubicBezTo>
                    <a:pt x="599" y="2327"/>
                    <a:pt x="624" y="2328"/>
                    <a:pt x="648" y="2328"/>
                  </a:cubicBezTo>
                  <a:cubicBezTo>
                    <a:pt x="733" y="2328"/>
                    <a:pt x="820" y="2317"/>
                    <a:pt x="897" y="2287"/>
                  </a:cubicBezTo>
                  <a:cubicBezTo>
                    <a:pt x="1411" y="2126"/>
                    <a:pt x="1802" y="1704"/>
                    <a:pt x="1917" y="1183"/>
                  </a:cubicBezTo>
                  <a:cubicBezTo>
                    <a:pt x="1978" y="953"/>
                    <a:pt x="1955" y="715"/>
                    <a:pt x="1871" y="493"/>
                  </a:cubicBezTo>
                  <a:cubicBezTo>
                    <a:pt x="1763" y="263"/>
                    <a:pt x="1556" y="87"/>
                    <a:pt x="1311" y="25"/>
                  </a:cubicBezTo>
                  <a:cubicBezTo>
                    <a:pt x="1232" y="9"/>
                    <a:pt x="1152" y="1"/>
                    <a:pt x="1073"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7" name="Google Shape;906;p36">
              <a:extLst>
                <a:ext uri="{FF2B5EF4-FFF2-40B4-BE49-F238E27FC236}">
                  <a16:creationId xmlns:a16="http://schemas.microsoft.com/office/drawing/2014/main" id="{8605983D-24DF-A122-9C3D-48D61FF60221}"/>
                </a:ext>
              </a:extLst>
            </p:cNvPr>
            <p:cNvSpPr/>
            <p:nvPr/>
          </p:nvSpPr>
          <p:spPr>
            <a:xfrm>
              <a:off x="2113127" y="3001010"/>
              <a:ext cx="133387" cy="57863"/>
            </a:xfrm>
            <a:custGeom>
              <a:avLst/>
              <a:gdLst/>
              <a:ahLst/>
              <a:cxnLst/>
              <a:rect l="l" t="t" r="r" b="b"/>
              <a:pathLst>
                <a:path w="1503" h="652" fill="none" extrusionOk="0">
                  <a:moveTo>
                    <a:pt x="1503" y="0"/>
                  </a:moveTo>
                  <a:cubicBezTo>
                    <a:pt x="989" y="184"/>
                    <a:pt x="483" y="407"/>
                    <a:pt x="1" y="652"/>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8" name="Google Shape;907;p36">
              <a:extLst>
                <a:ext uri="{FF2B5EF4-FFF2-40B4-BE49-F238E27FC236}">
                  <a16:creationId xmlns:a16="http://schemas.microsoft.com/office/drawing/2014/main" id="{1765D58C-DD8B-C5A7-9BF1-EE50AACF9504}"/>
                </a:ext>
              </a:extLst>
            </p:cNvPr>
            <p:cNvSpPr/>
            <p:nvPr/>
          </p:nvSpPr>
          <p:spPr>
            <a:xfrm>
              <a:off x="1560052" y="2483257"/>
              <a:ext cx="727641" cy="828192"/>
            </a:xfrm>
            <a:custGeom>
              <a:avLst/>
              <a:gdLst/>
              <a:ahLst/>
              <a:cxnLst/>
              <a:rect l="l" t="t" r="r" b="b"/>
              <a:pathLst>
                <a:path w="8199" h="9332" extrusionOk="0">
                  <a:moveTo>
                    <a:pt x="3564" y="0"/>
                  </a:moveTo>
                  <a:cubicBezTo>
                    <a:pt x="3551" y="0"/>
                    <a:pt x="3539" y="0"/>
                    <a:pt x="3526" y="1"/>
                  </a:cubicBezTo>
                  <a:cubicBezTo>
                    <a:pt x="2338" y="8"/>
                    <a:pt x="1326" y="507"/>
                    <a:pt x="759" y="1587"/>
                  </a:cubicBezTo>
                  <a:cubicBezTo>
                    <a:pt x="0" y="3052"/>
                    <a:pt x="223" y="4807"/>
                    <a:pt x="537" y="6348"/>
                  </a:cubicBezTo>
                  <a:cubicBezTo>
                    <a:pt x="659" y="6969"/>
                    <a:pt x="828" y="7590"/>
                    <a:pt x="1181" y="8111"/>
                  </a:cubicBezTo>
                  <a:cubicBezTo>
                    <a:pt x="1747" y="8938"/>
                    <a:pt x="2732" y="9332"/>
                    <a:pt x="3706" y="9332"/>
                  </a:cubicBezTo>
                  <a:cubicBezTo>
                    <a:pt x="3932" y="9332"/>
                    <a:pt x="4158" y="9310"/>
                    <a:pt x="4377" y="9269"/>
                  </a:cubicBezTo>
                  <a:cubicBezTo>
                    <a:pt x="8198" y="8535"/>
                    <a:pt x="7532" y="0"/>
                    <a:pt x="3564"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69" name="Google Shape;908;p36">
              <a:extLst>
                <a:ext uri="{FF2B5EF4-FFF2-40B4-BE49-F238E27FC236}">
                  <a16:creationId xmlns:a16="http://schemas.microsoft.com/office/drawing/2014/main" id="{E88E4E18-9289-71E0-BE76-A9097A387D94}"/>
                </a:ext>
              </a:extLst>
            </p:cNvPr>
            <p:cNvSpPr/>
            <p:nvPr/>
          </p:nvSpPr>
          <p:spPr>
            <a:xfrm>
              <a:off x="1487900" y="2449711"/>
              <a:ext cx="761365" cy="545265"/>
            </a:xfrm>
            <a:custGeom>
              <a:avLst/>
              <a:gdLst/>
              <a:ahLst/>
              <a:cxnLst/>
              <a:rect l="l" t="t" r="r" b="b"/>
              <a:pathLst>
                <a:path w="8579" h="6144" extrusionOk="0">
                  <a:moveTo>
                    <a:pt x="4336" y="1"/>
                  </a:moveTo>
                  <a:cubicBezTo>
                    <a:pt x="4268" y="1"/>
                    <a:pt x="4200" y="4"/>
                    <a:pt x="4133" y="11"/>
                  </a:cubicBezTo>
                  <a:cubicBezTo>
                    <a:pt x="3496" y="72"/>
                    <a:pt x="2891" y="294"/>
                    <a:pt x="2362" y="647"/>
                  </a:cubicBezTo>
                  <a:cubicBezTo>
                    <a:pt x="2139" y="793"/>
                    <a:pt x="1925" y="961"/>
                    <a:pt x="1725" y="1138"/>
                  </a:cubicBezTo>
                  <a:cubicBezTo>
                    <a:pt x="1572" y="1276"/>
                    <a:pt x="1426" y="1421"/>
                    <a:pt x="1296" y="1574"/>
                  </a:cubicBezTo>
                  <a:cubicBezTo>
                    <a:pt x="1051" y="1881"/>
                    <a:pt x="737" y="2103"/>
                    <a:pt x="522" y="2418"/>
                  </a:cubicBezTo>
                  <a:cubicBezTo>
                    <a:pt x="277" y="2778"/>
                    <a:pt x="54" y="3184"/>
                    <a:pt x="39" y="3629"/>
                  </a:cubicBezTo>
                  <a:cubicBezTo>
                    <a:pt x="1" y="4633"/>
                    <a:pt x="614" y="5423"/>
                    <a:pt x="1235" y="6143"/>
                  </a:cubicBezTo>
                  <a:cubicBezTo>
                    <a:pt x="1212" y="5821"/>
                    <a:pt x="1220" y="5499"/>
                    <a:pt x="1266" y="5177"/>
                  </a:cubicBezTo>
                  <a:cubicBezTo>
                    <a:pt x="1319" y="4825"/>
                    <a:pt x="1503" y="4288"/>
                    <a:pt x="1825" y="4089"/>
                  </a:cubicBezTo>
                  <a:cubicBezTo>
                    <a:pt x="2101" y="4535"/>
                    <a:pt x="2551" y="4819"/>
                    <a:pt x="3069" y="4819"/>
                  </a:cubicBezTo>
                  <a:cubicBezTo>
                    <a:pt x="3156" y="4819"/>
                    <a:pt x="3245" y="4811"/>
                    <a:pt x="3335" y="4794"/>
                  </a:cubicBezTo>
                  <a:cubicBezTo>
                    <a:pt x="3619" y="4733"/>
                    <a:pt x="3872" y="4602"/>
                    <a:pt x="4148" y="4503"/>
                  </a:cubicBezTo>
                  <a:cubicBezTo>
                    <a:pt x="4355" y="4423"/>
                    <a:pt x="4530" y="4401"/>
                    <a:pt x="4713" y="4401"/>
                  </a:cubicBezTo>
                  <a:cubicBezTo>
                    <a:pt x="4830" y="4401"/>
                    <a:pt x="4949" y="4410"/>
                    <a:pt x="5083" y="4419"/>
                  </a:cubicBezTo>
                  <a:cubicBezTo>
                    <a:pt x="5108" y="4419"/>
                    <a:pt x="5132" y="4419"/>
                    <a:pt x="5157" y="4419"/>
                  </a:cubicBezTo>
                  <a:cubicBezTo>
                    <a:pt x="5424" y="4419"/>
                    <a:pt x="5697" y="4381"/>
                    <a:pt x="5957" y="4311"/>
                  </a:cubicBezTo>
                  <a:cubicBezTo>
                    <a:pt x="6287" y="4212"/>
                    <a:pt x="6823" y="3690"/>
                    <a:pt x="6823" y="3690"/>
                  </a:cubicBezTo>
                  <a:cubicBezTo>
                    <a:pt x="6831" y="3974"/>
                    <a:pt x="6908" y="4250"/>
                    <a:pt x="7038" y="4503"/>
                  </a:cubicBezTo>
                  <a:cubicBezTo>
                    <a:pt x="7130" y="4656"/>
                    <a:pt x="7291" y="4756"/>
                    <a:pt x="7413" y="4894"/>
                  </a:cubicBezTo>
                  <a:cubicBezTo>
                    <a:pt x="7705" y="5223"/>
                    <a:pt x="7705" y="6082"/>
                    <a:pt x="7705" y="6082"/>
                  </a:cubicBezTo>
                  <a:cubicBezTo>
                    <a:pt x="7843" y="5998"/>
                    <a:pt x="7981" y="5898"/>
                    <a:pt x="8103" y="5791"/>
                  </a:cubicBezTo>
                  <a:cubicBezTo>
                    <a:pt x="8211" y="5660"/>
                    <a:pt x="8295" y="5515"/>
                    <a:pt x="8364" y="5361"/>
                  </a:cubicBezTo>
                  <a:cubicBezTo>
                    <a:pt x="8510" y="5055"/>
                    <a:pt x="8579" y="4717"/>
                    <a:pt x="8563" y="4380"/>
                  </a:cubicBezTo>
                  <a:cubicBezTo>
                    <a:pt x="8510" y="3621"/>
                    <a:pt x="8448" y="2893"/>
                    <a:pt x="8096" y="2203"/>
                  </a:cubicBezTo>
                  <a:cubicBezTo>
                    <a:pt x="7682" y="1383"/>
                    <a:pt x="7015" y="892"/>
                    <a:pt x="6195" y="524"/>
                  </a:cubicBezTo>
                  <a:cubicBezTo>
                    <a:pt x="6095" y="478"/>
                    <a:pt x="6003" y="440"/>
                    <a:pt x="5903" y="402"/>
                  </a:cubicBezTo>
                  <a:cubicBezTo>
                    <a:pt x="5413" y="204"/>
                    <a:pt x="4874" y="1"/>
                    <a:pt x="4336" y="1"/>
                  </a:cubicBezTo>
                  <a:close/>
                </a:path>
              </a:pathLst>
            </a:custGeom>
            <a:solidFill>
              <a:srgbClr val="5B0F00"/>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0" name="Google Shape;910;p36">
              <a:extLst>
                <a:ext uri="{FF2B5EF4-FFF2-40B4-BE49-F238E27FC236}">
                  <a16:creationId xmlns:a16="http://schemas.microsoft.com/office/drawing/2014/main" id="{E3AA870D-D7FE-7922-5B88-701878315D82}"/>
                </a:ext>
              </a:extLst>
            </p:cNvPr>
            <p:cNvSpPr/>
            <p:nvPr/>
          </p:nvSpPr>
          <p:spPr>
            <a:xfrm>
              <a:off x="1842358" y="2964269"/>
              <a:ext cx="83778" cy="194623"/>
            </a:xfrm>
            <a:custGeom>
              <a:avLst/>
              <a:gdLst/>
              <a:ahLst/>
              <a:cxnLst/>
              <a:rect l="l" t="t" r="r" b="b"/>
              <a:pathLst>
                <a:path w="944" h="2193" fill="none" extrusionOk="0">
                  <a:moveTo>
                    <a:pt x="215" y="0"/>
                  </a:moveTo>
                  <a:cubicBezTo>
                    <a:pt x="246" y="430"/>
                    <a:pt x="208" y="867"/>
                    <a:pt x="100" y="1281"/>
                  </a:cubicBezTo>
                  <a:cubicBezTo>
                    <a:pt x="31" y="1533"/>
                    <a:pt x="1" y="1986"/>
                    <a:pt x="299" y="2108"/>
                  </a:cubicBezTo>
                  <a:cubicBezTo>
                    <a:pt x="499" y="2193"/>
                    <a:pt x="790" y="2078"/>
                    <a:pt x="943" y="194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1" name="Google Shape;911;p36">
              <a:extLst>
                <a:ext uri="{FF2B5EF4-FFF2-40B4-BE49-F238E27FC236}">
                  <a16:creationId xmlns:a16="http://schemas.microsoft.com/office/drawing/2014/main" id="{1145988A-6912-FAC6-3E5C-5E500F43E410}"/>
                </a:ext>
              </a:extLst>
            </p:cNvPr>
            <p:cNvSpPr/>
            <p:nvPr/>
          </p:nvSpPr>
          <p:spPr>
            <a:xfrm rot="11029226">
              <a:off x="1839561" y="3228958"/>
              <a:ext cx="94694" cy="26003"/>
            </a:xfrm>
            <a:custGeom>
              <a:avLst/>
              <a:gdLst/>
              <a:ahLst/>
              <a:cxnLst/>
              <a:rect l="l" t="t" r="r" b="b"/>
              <a:pathLst>
                <a:path w="1067" h="293" fill="none" extrusionOk="0">
                  <a:moveTo>
                    <a:pt x="1" y="292"/>
                  </a:moveTo>
                  <a:cubicBezTo>
                    <a:pt x="154" y="177"/>
                    <a:pt x="330" y="93"/>
                    <a:pt x="522" y="47"/>
                  </a:cubicBezTo>
                  <a:cubicBezTo>
                    <a:pt x="714" y="1"/>
                    <a:pt x="913" y="54"/>
                    <a:pt x="1066" y="17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2" name="Google Shape;912;p36">
              <a:extLst>
                <a:ext uri="{FF2B5EF4-FFF2-40B4-BE49-F238E27FC236}">
                  <a16:creationId xmlns:a16="http://schemas.microsoft.com/office/drawing/2014/main" id="{A3FB030B-349E-F422-4754-CFDE91D41A65}"/>
                </a:ext>
              </a:extLst>
            </p:cNvPr>
            <p:cNvSpPr/>
            <p:nvPr/>
          </p:nvSpPr>
          <p:spPr>
            <a:xfrm>
              <a:off x="1969622" y="2915990"/>
              <a:ext cx="132678" cy="43575"/>
            </a:xfrm>
            <a:custGeom>
              <a:avLst/>
              <a:gdLst/>
              <a:ahLst/>
              <a:cxnLst/>
              <a:rect l="l" t="t" r="r" b="b"/>
              <a:pathLst>
                <a:path w="1495" h="491" fill="none" extrusionOk="0">
                  <a:moveTo>
                    <a:pt x="0" y="468"/>
                  </a:moveTo>
                  <a:cubicBezTo>
                    <a:pt x="100" y="491"/>
                    <a:pt x="199" y="483"/>
                    <a:pt x="291" y="437"/>
                  </a:cubicBezTo>
                  <a:cubicBezTo>
                    <a:pt x="376" y="391"/>
                    <a:pt x="460" y="345"/>
                    <a:pt x="544" y="284"/>
                  </a:cubicBezTo>
                  <a:cubicBezTo>
                    <a:pt x="828" y="107"/>
                    <a:pt x="1158" y="8"/>
                    <a:pt x="1495"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3" name="Google Shape;913;p36">
              <a:extLst>
                <a:ext uri="{FF2B5EF4-FFF2-40B4-BE49-F238E27FC236}">
                  <a16:creationId xmlns:a16="http://schemas.microsoft.com/office/drawing/2014/main" id="{BE44421C-7BB7-5EE1-2BDD-2362B36815AD}"/>
                </a:ext>
              </a:extLst>
            </p:cNvPr>
            <p:cNvSpPr/>
            <p:nvPr/>
          </p:nvSpPr>
          <p:spPr>
            <a:xfrm>
              <a:off x="1659361" y="2924155"/>
              <a:ext cx="98066" cy="34789"/>
            </a:xfrm>
            <a:custGeom>
              <a:avLst/>
              <a:gdLst/>
              <a:ahLst/>
              <a:cxnLst/>
              <a:rect l="l" t="t" r="r" b="b"/>
              <a:pathLst>
                <a:path w="1105" h="392" fill="none" extrusionOk="0">
                  <a:moveTo>
                    <a:pt x="1104" y="391"/>
                  </a:moveTo>
                  <a:cubicBezTo>
                    <a:pt x="943" y="276"/>
                    <a:pt x="767" y="184"/>
                    <a:pt x="583" y="100"/>
                  </a:cubicBezTo>
                  <a:cubicBezTo>
                    <a:pt x="399" y="23"/>
                    <a:pt x="200" y="0"/>
                    <a:pt x="0" y="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4" name="Google Shape;914;p36">
              <a:extLst>
                <a:ext uri="{FF2B5EF4-FFF2-40B4-BE49-F238E27FC236}">
                  <a16:creationId xmlns:a16="http://schemas.microsoft.com/office/drawing/2014/main" id="{C2062057-9A99-6895-6EEC-784324426ECC}"/>
                </a:ext>
              </a:extLst>
            </p:cNvPr>
            <p:cNvSpPr/>
            <p:nvPr/>
          </p:nvSpPr>
          <p:spPr>
            <a:xfrm>
              <a:off x="2015149" y="3025504"/>
              <a:ext cx="41623" cy="52450"/>
            </a:xfrm>
            <a:custGeom>
              <a:avLst/>
              <a:gdLst/>
              <a:ahLst/>
              <a:cxnLst/>
              <a:rect l="l" t="t" r="r" b="b"/>
              <a:pathLst>
                <a:path w="469" h="591" extrusionOk="0">
                  <a:moveTo>
                    <a:pt x="238" y="0"/>
                  </a:moveTo>
                  <a:cubicBezTo>
                    <a:pt x="108" y="0"/>
                    <a:pt x="1" y="131"/>
                    <a:pt x="1" y="292"/>
                  </a:cubicBezTo>
                  <a:cubicBezTo>
                    <a:pt x="1" y="460"/>
                    <a:pt x="108" y="591"/>
                    <a:pt x="238" y="591"/>
                  </a:cubicBezTo>
                  <a:cubicBezTo>
                    <a:pt x="369" y="591"/>
                    <a:pt x="468" y="460"/>
                    <a:pt x="468" y="292"/>
                  </a:cubicBezTo>
                  <a:cubicBezTo>
                    <a:pt x="468" y="131"/>
                    <a:pt x="369"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5" name="Google Shape;915;p36">
              <a:extLst>
                <a:ext uri="{FF2B5EF4-FFF2-40B4-BE49-F238E27FC236}">
                  <a16:creationId xmlns:a16="http://schemas.microsoft.com/office/drawing/2014/main" id="{410CBE27-F398-BC0F-4E72-13584BC61004}"/>
                </a:ext>
              </a:extLst>
            </p:cNvPr>
            <p:cNvSpPr/>
            <p:nvPr/>
          </p:nvSpPr>
          <p:spPr>
            <a:xfrm>
              <a:off x="1702936" y="3025504"/>
              <a:ext cx="41534" cy="52450"/>
            </a:xfrm>
            <a:custGeom>
              <a:avLst/>
              <a:gdLst/>
              <a:ahLst/>
              <a:cxnLst/>
              <a:rect l="l" t="t" r="r" b="b"/>
              <a:pathLst>
                <a:path w="468" h="591" extrusionOk="0">
                  <a:moveTo>
                    <a:pt x="238" y="0"/>
                  </a:moveTo>
                  <a:cubicBezTo>
                    <a:pt x="107" y="0"/>
                    <a:pt x="0" y="131"/>
                    <a:pt x="0" y="292"/>
                  </a:cubicBezTo>
                  <a:cubicBezTo>
                    <a:pt x="0" y="460"/>
                    <a:pt x="107" y="591"/>
                    <a:pt x="238" y="591"/>
                  </a:cubicBezTo>
                  <a:cubicBezTo>
                    <a:pt x="360" y="591"/>
                    <a:pt x="468" y="460"/>
                    <a:pt x="468" y="292"/>
                  </a:cubicBezTo>
                  <a:cubicBezTo>
                    <a:pt x="468" y="131"/>
                    <a:pt x="360" y="0"/>
                    <a:pt x="238" y="0"/>
                  </a:cubicBez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6" name="Google Shape;916;p36">
              <a:extLst>
                <a:ext uri="{FF2B5EF4-FFF2-40B4-BE49-F238E27FC236}">
                  <a16:creationId xmlns:a16="http://schemas.microsoft.com/office/drawing/2014/main" id="{7247735B-0397-25E5-DCDE-05D202A71B50}"/>
                </a:ext>
              </a:extLst>
            </p:cNvPr>
            <p:cNvSpPr/>
            <p:nvPr/>
          </p:nvSpPr>
          <p:spPr>
            <a:xfrm>
              <a:off x="1611082" y="2896909"/>
              <a:ext cx="220449" cy="246363"/>
            </a:xfrm>
            <a:custGeom>
              <a:avLst/>
              <a:gdLst/>
              <a:ahLst/>
              <a:cxnLst/>
              <a:rect l="l" t="t" r="r" b="b"/>
              <a:pathLst>
                <a:path w="2484" h="2776" fill="none" extrusionOk="0">
                  <a:moveTo>
                    <a:pt x="2484" y="1388"/>
                  </a:moveTo>
                  <a:cubicBezTo>
                    <a:pt x="2484" y="2155"/>
                    <a:pt x="1924" y="2775"/>
                    <a:pt x="1242" y="2775"/>
                  </a:cubicBezTo>
                  <a:cubicBezTo>
                    <a:pt x="552" y="2775"/>
                    <a:pt x="0" y="2155"/>
                    <a:pt x="0" y="1388"/>
                  </a:cubicBezTo>
                  <a:cubicBezTo>
                    <a:pt x="0" y="621"/>
                    <a:pt x="552" y="0"/>
                    <a:pt x="1242" y="0"/>
                  </a:cubicBezTo>
                  <a:cubicBezTo>
                    <a:pt x="1924" y="0"/>
                    <a:pt x="2484" y="621"/>
                    <a:pt x="2484"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7" name="Google Shape;917;p36">
              <a:extLst>
                <a:ext uri="{FF2B5EF4-FFF2-40B4-BE49-F238E27FC236}">
                  <a16:creationId xmlns:a16="http://schemas.microsoft.com/office/drawing/2014/main" id="{1C4F3E1E-F122-AE36-EF28-34BAD57F894B}"/>
                </a:ext>
              </a:extLst>
            </p:cNvPr>
            <p:cNvSpPr/>
            <p:nvPr/>
          </p:nvSpPr>
          <p:spPr>
            <a:xfrm>
              <a:off x="1921254" y="2896909"/>
              <a:ext cx="221248" cy="246363"/>
            </a:xfrm>
            <a:custGeom>
              <a:avLst/>
              <a:gdLst/>
              <a:ahLst/>
              <a:cxnLst/>
              <a:rect l="l" t="t" r="r" b="b"/>
              <a:pathLst>
                <a:path w="2493" h="2776" fill="none" extrusionOk="0">
                  <a:moveTo>
                    <a:pt x="2492" y="1388"/>
                  </a:moveTo>
                  <a:cubicBezTo>
                    <a:pt x="2492" y="2155"/>
                    <a:pt x="1933" y="2775"/>
                    <a:pt x="1243" y="2775"/>
                  </a:cubicBezTo>
                  <a:cubicBezTo>
                    <a:pt x="560" y="2775"/>
                    <a:pt x="1" y="2155"/>
                    <a:pt x="1" y="1388"/>
                  </a:cubicBezTo>
                  <a:cubicBezTo>
                    <a:pt x="1" y="621"/>
                    <a:pt x="560" y="0"/>
                    <a:pt x="1243" y="0"/>
                  </a:cubicBezTo>
                  <a:cubicBezTo>
                    <a:pt x="1933" y="0"/>
                    <a:pt x="2492" y="621"/>
                    <a:pt x="2492" y="1388"/>
                  </a:cubicBez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8" name="Google Shape;918;p36">
              <a:extLst>
                <a:ext uri="{FF2B5EF4-FFF2-40B4-BE49-F238E27FC236}">
                  <a16:creationId xmlns:a16="http://schemas.microsoft.com/office/drawing/2014/main" id="{DDB74FE0-C4BE-888A-1B26-D0ED2C12BDF7}"/>
                </a:ext>
              </a:extLst>
            </p:cNvPr>
            <p:cNvSpPr/>
            <p:nvPr/>
          </p:nvSpPr>
          <p:spPr>
            <a:xfrm>
              <a:off x="1829401" y="2995508"/>
              <a:ext cx="91942" cy="89"/>
            </a:xfrm>
            <a:custGeom>
              <a:avLst/>
              <a:gdLst/>
              <a:ahLst/>
              <a:cxnLst/>
              <a:rect l="l" t="t" r="r" b="b"/>
              <a:pathLst>
                <a:path w="1036" h="1" fill="none" extrusionOk="0">
                  <a:moveTo>
                    <a:pt x="1" y="1"/>
                  </a:moveTo>
                  <a:lnTo>
                    <a:pt x="1036"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79" name="Google Shape;919;p36">
              <a:extLst>
                <a:ext uri="{FF2B5EF4-FFF2-40B4-BE49-F238E27FC236}">
                  <a16:creationId xmlns:a16="http://schemas.microsoft.com/office/drawing/2014/main" id="{B35640D6-52F8-9FC4-4B1B-E7B90C262CDF}"/>
                </a:ext>
              </a:extLst>
            </p:cNvPr>
            <p:cNvSpPr/>
            <p:nvPr/>
          </p:nvSpPr>
          <p:spPr>
            <a:xfrm>
              <a:off x="1674980" y="3201047"/>
              <a:ext cx="438235" cy="168088"/>
            </a:xfrm>
            <a:custGeom>
              <a:avLst/>
              <a:gdLst/>
              <a:ahLst/>
              <a:cxnLst/>
              <a:rect l="l" t="t" r="r" b="b"/>
              <a:pathLst>
                <a:path w="4938" h="1894" fill="none" extrusionOk="0">
                  <a:moveTo>
                    <a:pt x="1" y="199"/>
                  </a:moveTo>
                  <a:cubicBezTo>
                    <a:pt x="346" y="667"/>
                    <a:pt x="775" y="1081"/>
                    <a:pt x="1296" y="1311"/>
                  </a:cubicBezTo>
                  <a:cubicBezTo>
                    <a:pt x="2584" y="1893"/>
                    <a:pt x="4125" y="1280"/>
                    <a:pt x="4892" y="61"/>
                  </a:cubicBezTo>
                  <a:lnTo>
                    <a:pt x="4938" y="0"/>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0" name="Google Shape;920;p36">
              <a:extLst>
                <a:ext uri="{FF2B5EF4-FFF2-40B4-BE49-F238E27FC236}">
                  <a16:creationId xmlns:a16="http://schemas.microsoft.com/office/drawing/2014/main" id="{FA473E2C-44CB-F3A0-78B8-D8F6A0BC7EEE}"/>
                </a:ext>
              </a:extLst>
            </p:cNvPr>
            <p:cNvSpPr/>
            <p:nvPr/>
          </p:nvSpPr>
          <p:spPr>
            <a:xfrm>
              <a:off x="2182527" y="2600315"/>
              <a:ext cx="43664" cy="76944"/>
            </a:xfrm>
            <a:custGeom>
              <a:avLst/>
              <a:gdLst/>
              <a:ahLst/>
              <a:cxnLst/>
              <a:rect l="l" t="t" r="r" b="b"/>
              <a:pathLst>
                <a:path w="492" h="867" fill="none" extrusionOk="0">
                  <a:moveTo>
                    <a:pt x="0" y="0"/>
                  </a:moveTo>
                  <a:cubicBezTo>
                    <a:pt x="215" y="253"/>
                    <a:pt x="384" y="552"/>
                    <a:pt x="491" y="866"/>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1" name="Google Shape;924;p36">
              <a:extLst>
                <a:ext uri="{FF2B5EF4-FFF2-40B4-BE49-F238E27FC236}">
                  <a16:creationId xmlns:a16="http://schemas.microsoft.com/office/drawing/2014/main" id="{3B4775DF-6E85-58FB-6A7A-1126153D4BAA}"/>
                </a:ext>
              </a:extLst>
            </p:cNvPr>
            <p:cNvSpPr/>
            <p:nvPr/>
          </p:nvSpPr>
          <p:spPr>
            <a:xfrm>
              <a:off x="1117823" y="3358130"/>
              <a:ext cx="1573671" cy="1431497"/>
            </a:xfrm>
            <a:custGeom>
              <a:avLst/>
              <a:gdLst/>
              <a:ahLst/>
              <a:cxnLst/>
              <a:rect l="l" t="t" r="r" b="b"/>
              <a:pathLst>
                <a:path w="17732" h="16130" extrusionOk="0">
                  <a:moveTo>
                    <a:pt x="12243" y="1"/>
                  </a:moveTo>
                  <a:lnTo>
                    <a:pt x="8885" y="1718"/>
                  </a:lnTo>
                  <a:lnTo>
                    <a:pt x="5344" y="39"/>
                  </a:lnTo>
                  <a:lnTo>
                    <a:pt x="652" y="6356"/>
                  </a:lnTo>
                  <a:lnTo>
                    <a:pt x="0" y="16130"/>
                  </a:lnTo>
                  <a:lnTo>
                    <a:pt x="17731" y="16130"/>
                  </a:lnTo>
                  <a:lnTo>
                    <a:pt x="16927" y="6218"/>
                  </a:lnTo>
                  <a:lnTo>
                    <a:pt x="16927" y="6080"/>
                  </a:lnTo>
                  <a:lnTo>
                    <a:pt x="12243"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2" name="Google Shape;925;p36">
              <a:extLst>
                <a:ext uri="{FF2B5EF4-FFF2-40B4-BE49-F238E27FC236}">
                  <a16:creationId xmlns:a16="http://schemas.microsoft.com/office/drawing/2014/main" id="{896B5DE4-C361-6EB6-8DF1-D627F3949CF9}"/>
                </a:ext>
              </a:extLst>
            </p:cNvPr>
            <p:cNvSpPr/>
            <p:nvPr/>
          </p:nvSpPr>
          <p:spPr>
            <a:xfrm>
              <a:off x="698048" y="3340469"/>
              <a:ext cx="961402" cy="1449158"/>
            </a:xfrm>
            <a:custGeom>
              <a:avLst/>
              <a:gdLst/>
              <a:ahLst/>
              <a:cxnLst/>
              <a:rect l="l" t="t" r="r" b="b"/>
              <a:pathLst>
                <a:path w="10833" h="16329" extrusionOk="0">
                  <a:moveTo>
                    <a:pt x="10832" y="1"/>
                  </a:moveTo>
                  <a:lnTo>
                    <a:pt x="10832" y="1"/>
                  </a:lnTo>
                  <a:cubicBezTo>
                    <a:pt x="10832" y="1"/>
                    <a:pt x="6593" y="836"/>
                    <a:pt x="5305" y="1710"/>
                  </a:cubicBezTo>
                  <a:cubicBezTo>
                    <a:pt x="4018" y="2576"/>
                    <a:pt x="2799" y="4148"/>
                    <a:pt x="1833" y="6854"/>
                  </a:cubicBezTo>
                  <a:cubicBezTo>
                    <a:pt x="867" y="9552"/>
                    <a:pt x="1" y="13285"/>
                    <a:pt x="453" y="14504"/>
                  </a:cubicBezTo>
                  <a:cubicBezTo>
                    <a:pt x="898" y="15731"/>
                    <a:pt x="1572" y="16329"/>
                    <a:pt x="3121" y="16329"/>
                  </a:cubicBezTo>
                  <a:lnTo>
                    <a:pt x="6003" y="16329"/>
                  </a:lnTo>
                  <a:lnTo>
                    <a:pt x="7728" y="6210"/>
                  </a:lnTo>
                  <a:lnTo>
                    <a:pt x="10832" y="1"/>
                  </a:ln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3" name="Google Shape;926;p36">
              <a:extLst>
                <a:ext uri="{FF2B5EF4-FFF2-40B4-BE49-F238E27FC236}">
                  <a16:creationId xmlns:a16="http://schemas.microsoft.com/office/drawing/2014/main" id="{DE2F802B-2EC9-C2F9-1A80-1CD46F193216}"/>
                </a:ext>
              </a:extLst>
            </p:cNvPr>
            <p:cNvSpPr/>
            <p:nvPr/>
          </p:nvSpPr>
          <p:spPr>
            <a:xfrm>
              <a:off x="834098" y="4255456"/>
              <a:ext cx="376999" cy="82446"/>
            </a:xfrm>
            <a:custGeom>
              <a:avLst/>
              <a:gdLst/>
              <a:ahLst/>
              <a:cxnLst/>
              <a:rect l="l" t="t" r="r" b="b"/>
              <a:pathLst>
                <a:path w="4248" h="929" fill="none" extrusionOk="0">
                  <a:moveTo>
                    <a:pt x="1" y="929"/>
                  </a:moveTo>
                  <a:cubicBezTo>
                    <a:pt x="537" y="400"/>
                    <a:pt x="1281" y="124"/>
                    <a:pt x="2032" y="62"/>
                  </a:cubicBezTo>
                  <a:cubicBezTo>
                    <a:pt x="2784" y="1"/>
                    <a:pt x="3535" y="147"/>
                    <a:pt x="4248" y="384"/>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4" name="Google Shape;927;p36">
              <a:extLst>
                <a:ext uri="{FF2B5EF4-FFF2-40B4-BE49-F238E27FC236}">
                  <a16:creationId xmlns:a16="http://schemas.microsoft.com/office/drawing/2014/main" id="{9111C473-C3C4-D8AE-2C73-831A2FA9505B}"/>
                </a:ext>
              </a:extLst>
            </p:cNvPr>
            <p:cNvSpPr/>
            <p:nvPr/>
          </p:nvSpPr>
          <p:spPr>
            <a:xfrm>
              <a:off x="1230710" y="3667060"/>
              <a:ext cx="146433" cy="1122567"/>
            </a:xfrm>
            <a:custGeom>
              <a:avLst/>
              <a:gdLst/>
              <a:ahLst/>
              <a:cxnLst/>
              <a:rect l="l" t="t" r="r" b="b"/>
              <a:pathLst>
                <a:path w="1650" h="12649" fill="none" extrusionOk="0">
                  <a:moveTo>
                    <a:pt x="1" y="12649"/>
                  </a:moveTo>
                  <a:lnTo>
                    <a:pt x="1626" y="3580"/>
                  </a:lnTo>
                  <a:cubicBezTo>
                    <a:pt x="1649" y="3258"/>
                    <a:pt x="1580" y="2675"/>
                    <a:pt x="1473" y="1986"/>
                  </a:cubicBezTo>
                  <a:cubicBezTo>
                    <a:pt x="1381" y="1357"/>
                    <a:pt x="1044" y="537"/>
                    <a:pt x="706"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5" name="Google Shape;928;p36">
              <a:extLst>
                <a:ext uri="{FF2B5EF4-FFF2-40B4-BE49-F238E27FC236}">
                  <a16:creationId xmlns:a16="http://schemas.microsoft.com/office/drawing/2014/main" id="{B23F44D8-2366-CE0F-C70E-0318B5B8C2D4}"/>
                </a:ext>
              </a:extLst>
            </p:cNvPr>
            <p:cNvSpPr/>
            <p:nvPr/>
          </p:nvSpPr>
          <p:spPr>
            <a:xfrm>
              <a:off x="2142413" y="3340469"/>
              <a:ext cx="1074288" cy="1449158"/>
            </a:xfrm>
            <a:custGeom>
              <a:avLst/>
              <a:gdLst/>
              <a:ahLst/>
              <a:cxnLst/>
              <a:rect l="l" t="t" r="r" b="b"/>
              <a:pathLst>
                <a:path w="12105" h="16329" extrusionOk="0">
                  <a:moveTo>
                    <a:pt x="0" y="1"/>
                  </a:moveTo>
                  <a:lnTo>
                    <a:pt x="3971" y="5872"/>
                  </a:lnTo>
                  <a:lnTo>
                    <a:pt x="5841" y="15470"/>
                  </a:lnTo>
                  <a:cubicBezTo>
                    <a:pt x="5841" y="15470"/>
                    <a:pt x="7114" y="16329"/>
                    <a:pt x="8655" y="16329"/>
                  </a:cubicBezTo>
                  <a:cubicBezTo>
                    <a:pt x="10203" y="16329"/>
                    <a:pt x="11200" y="15516"/>
                    <a:pt x="11652" y="14297"/>
                  </a:cubicBezTo>
                  <a:cubicBezTo>
                    <a:pt x="12104" y="13078"/>
                    <a:pt x="11093" y="10303"/>
                    <a:pt x="9835" y="7597"/>
                  </a:cubicBezTo>
                  <a:cubicBezTo>
                    <a:pt x="8632" y="4999"/>
                    <a:pt x="6815" y="2576"/>
                    <a:pt x="5527" y="1710"/>
                  </a:cubicBezTo>
                  <a:cubicBezTo>
                    <a:pt x="4239" y="836"/>
                    <a:pt x="1" y="1"/>
                    <a:pt x="0" y="1"/>
                  </a:cubicBezTo>
                  <a:close/>
                </a:path>
              </a:pathLst>
            </a:custGeom>
            <a:solidFill>
              <a:srgbClr val="999ED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6" name="Google Shape;929;p36">
              <a:extLst>
                <a:ext uri="{FF2B5EF4-FFF2-40B4-BE49-F238E27FC236}">
                  <a16:creationId xmlns:a16="http://schemas.microsoft.com/office/drawing/2014/main" id="{08195E66-9DC5-43E4-81AF-204A54359946}"/>
                </a:ext>
              </a:extLst>
            </p:cNvPr>
            <p:cNvSpPr/>
            <p:nvPr/>
          </p:nvSpPr>
          <p:spPr>
            <a:xfrm>
              <a:off x="2487286" y="3706464"/>
              <a:ext cx="173590" cy="1007018"/>
            </a:xfrm>
            <a:custGeom>
              <a:avLst/>
              <a:gdLst/>
              <a:ahLst/>
              <a:cxnLst/>
              <a:rect l="l" t="t" r="r" b="b"/>
              <a:pathLst>
                <a:path w="1956" h="11347" fill="none" extrusionOk="0">
                  <a:moveTo>
                    <a:pt x="1955" y="11346"/>
                  </a:moveTo>
                  <a:cubicBezTo>
                    <a:pt x="1657" y="9828"/>
                    <a:pt x="1365" y="8310"/>
                    <a:pt x="1066" y="6785"/>
                  </a:cubicBezTo>
                  <a:cubicBezTo>
                    <a:pt x="859" y="5704"/>
                    <a:pt x="645" y="4615"/>
                    <a:pt x="438" y="3527"/>
                  </a:cubicBezTo>
                  <a:cubicBezTo>
                    <a:pt x="223" y="2431"/>
                    <a:pt x="1" y="1427"/>
                    <a:pt x="476" y="346"/>
                  </a:cubicBezTo>
                  <a:cubicBezTo>
                    <a:pt x="530" y="223"/>
                    <a:pt x="583" y="116"/>
                    <a:pt x="652"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7" name="Google Shape;930;p36">
              <a:extLst>
                <a:ext uri="{FF2B5EF4-FFF2-40B4-BE49-F238E27FC236}">
                  <a16:creationId xmlns:a16="http://schemas.microsoft.com/office/drawing/2014/main" id="{3F0126BC-7328-61DE-8ED9-B7F6734FC4E5}"/>
                </a:ext>
              </a:extLst>
            </p:cNvPr>
            <p:cNvSpPr/>
            <p:nvPr/>
          </p:nvSpPr>
          <p:spPr>
            <a:xfrm>
              <a:off x="1592001" y="3281275"/>
              <a:ext cx="612358" cy="355256"/>
            </a:xfrm>
            <a:custGeom>
              <a:avLst/>
              <a:gdLst/>
              <a:ahLst/>
              <a:cxnLst/>
              <a:rect l="l" t="t" r="r" b="b"/>
              <a:pathLst>
                <a:path w="6900" h="4003" extrusionOk="0">
                  <a:moveTo>
                    <a:pt x="805" y="1"/>
                  </a:moveTo>
                  <a:lnTo>
                    <a:pt x="1" y="905"/>
                  </a:lnTo>
                  <a:cubicBezTo>
                    <a:pt x="1" y="905"/>
                    <a:pt x="759" y="3481"/>
                    <a:pt x="2576" y="4002"/>
                  </a:cubicBezTo>
                  <a:lnTo>
                    <a:pt x="3534" y="2822"/>
                  </a:lnTo>
                  <a:lnTo>
                    <a:pt x="4631" y="3987"/>
                  </a:lnTo>
                  <a:cubicBezTo>
                    <a:pt x="5995" y="3604"/>
                    <a:pt x="6900" y="867"/>
                    <a:pt x="6900" y="867"/>
                  </a:cubicBezTo>
                  <a:lnTo>
                    <a:pt x="6041" y="8"/>
                  </a:lnTo>
                  <a:cubicBezTo>
                    <a:pt x="6041" y="8"/>
                    <a:pt x="4569" y="2047"/>
                    <a:pt x="3450" y="2047"/>
                  </a:cubicBezTo>
                  <a:cubicBezTo>
                    <a:pt x="2331" y="2047"/>
                    <a:pt x="805" y="1"/>
                    <a:pt x="805" y="1"/>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8" name="Google Shape;931;p36">
              <a:extLst>
                <a:ext uri="{FF2B5EF4-FFF2-40B4-BE49-F238E27FC236}">
                  <a16:creationId xmlns:a16="http://schemas.microsoft.com/office/drawing/2014/main" id="{6DC38AF8-1E20-C2B9-C337-135350FAA140}"/>
                </a:ext>
              </a:extLst>
            </p:cNvPr>
            <p:cNvSpPr/>
            <p:nvPr/>
          </p:nvSpPr>
          <p:spPr>
            <a:xfrm>
              <a:off x="1592001" y="3358130"/>
              <a:ext cx="612358" cy="278401"/>
            </a:xfrm>
            <a:custGeom>
              <a:avLst/>
              <a:gdLst/>
              <a:ahLst/>
              <a:cxnLst/>
              <a:rect l="l" t="t" r="r" b="b"/>
              <a:pathLst>
                <a:path w="6900" h="3137" fill="none" extrusionOk="0">
                  <a:moveTo>
                    <a:pt x="1" y="39"/>
                  </a:moveTo>
                  <a:cubicBezTo>
                    <a:pt x="1" y="39"/>
                    <a:pt x="759" y="2615"/>
                    <a:pt x="2576" y="3136"/>
                  </a:cubicBezTo>
                  <a:lnTo>
                    <a:pt x="3534" y="1956"/>
                  </a:lnTo>
                  <a:lnTo>
                    <a:pt x="4631" y="3121"/>
                  </a:lnTo>
                  <a:cubicBezTo>
                    <a:pt x="5995" y="2738"/>
                    <a:pt x="6900" y="1"/>
                    <a:pt x="6900" y="1"/>
                  </a:cubicBezTo>
                </a:path>
              </a:pathLst>
            </a:custGeom>
            <a:solidFill>
              <a:srgbClr val="060606"/>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89" name="Google Shape;932;p36">
              <a:extLst>
                <a:ext uri="{FF2B5EF4-FFF2-40B4-BE49-F238E27FC236}">
                  <a16:creationId xmlns:a16="http://schemas.microsoft.com/office/drawing/2014/main" id="{6691A211-1325-BFB1-8CD1-9A78E6B0EAE7}"/>
                </a:ext>
              </a:extLst>
            </p:cNvPr>
            <p:cNvSpPr/>
            <p:nvPr/>
          </p:nvSpPr>
          <p:spPr>
            <a:xfrm>
              <a:off x="2637003" y="4285453"/>
              <a:ext cx="455186" cy="91942"/>
            </a:xfrm>
            <a:custGeom>
              <a:avLst/>
              <a:gdLst/>
              <a:ahLst/>
              <a:cxnLst/>
              <a:rect l="l" t="t" r="r" b="b"/>
              <a:pathLst>
                <a:path w="5129" h="1036" fill="none" extrusionOk="0">
                  <a:moveTo>
                    <a:pt x="0" y="721"/>
                  </a:moveTo>
                  <a:lnTo>
                    <a:pt x="636" y="506"/>
                  </a:lnTo>
                  <a:cubicBezTo>
                    <a:pt x="1073" y="353"/>
                    <a:pt x="1526" y="230"/>
                    <a:pt x="1978" y="154"/>
                  </a:cubicBezTo>
                  <a:cubicBezTo>
                    <a:pt x="3105" y="0"/>
                    <a:pt x="4247" y="315"/>
                    <a:pt x="5129" y="103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0" name="Google Shape;933;p36">
              <a:extLst>
                <a:ext uri="{FF2B5EF4-FFF2-40B4-BE49-F238E27FC236}">
                  <a16:creationId xmlns:a16="http://schemas.microsoft.com/office/drawing/2014/main" id="{F9818BA1-1DB1-ED97-8AFE-980DAE8832BE}"/>
                </a:ext>
              </a:extLst>
            </p:cNvPr>
            <p:cNvSpPr/>
            <p:nvPr/>
          </p:nvSpPr>
          <p:spPr>
            <a:xfrm>
              <a:off x="2189361" y="3973150"/>
              <a:ext cx="290559" cy="41623"/>
            </a:xfrm>
            <a:custGeom>
              <a:avLst/>
              <a:gdLst/>
              <a:ahLst/>
              <a:cxnLst/>
              <a:rect l="l" t="t" r="r" b="b"/>
              <a:pathLst>
                <a:path w="3274" h="469" fill="none" extrusionOk="0">
                  <a:moveTo>
                    <a:pt x="0" y="1"/>
                  </a:moveTo>
                  <a:lnTo>
                    <a:pt x="3273" y="1"/>
                  </a:lnTo>
                  <a:lnTo>
                    <a:pt x="3273" y="468"/>
                  </a:lnTo>
                  <a:lnTo>
                    <a:pt x="0" y="468"/>
                  </a:lnTo>
                  <a:close/>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1" name="Google Shape;934;p36">
              <a:extLst>
                <a:ext uri="{FF2B5EF4-FFF2-40B4-BE49-F238E27FC236}">
                  <a16:creationId xmlns:a16="http://schemas.microsoft.com/office/drawing/2014/main" id="{8CABC27D-08BF-20D0-1C68-21B8C75F1E14}"/>
                </a:ext>
              </a:extLst>
            </p:cNvPr>
            <p:cNvSpPr/>
            <p:nvPr/>
          </p:nvSpPr>
          <p:spPr>
            <a:xfrm>
              <a:off x="1905635" y="3531631"/>
              <a:ext cx="89" cy="1257996"/>
            </a:xfrm>
            <a:custGeom>
              <a:avLst/>
              <a:gdLst/>
              <a:ahLst/>
              <a:cxnLst/>
              <a:rect l="l" t="t" r="r" b="b"/>
              <a:pathLst>
                <a:path w="1" h="14175" fill="none" extrusionOk="0">
                  <a:moveTo>
                    <a:pt x="0" y="1"/>
                  </a:moveTo>
                  <a:lnTo>
                    <a:pt x="0" y="14175"/>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2" name="Google Shape;935;p36">
              <a:extLst>
                <a:ext uri="{FF2B5EF4-FFF2-40B4-BE49-F238E27FC236}">
                  <a16:creationId xmlns:a16="http://schemas.microsoft.com/office/drawing/2014/main" id="{1D0C7C4C-7299-E856-06BF-39234F8F6E5A}"/>
                </a:ext>
              </a:extLst>
            </p:cNvPr>
            <p:cNvSpPr/>
            <p:nvPr/>
          </p:nvSpPr>
          <p:spPr>
            <a:xfrm>
              <a:off x="2912475" y="4292197"/>
              <a:ext cx="191961" cy="25293"/>
            </a:xfrm>
            <a:custGeom>
              <a:avLst/>
              <a:gdLst/>
              <a:ahLst/>
              <a:cxnLst/>
              <a:rect l="l" t="t" r="r" b="b"/>
              <a:pathLst>
                <a:path w="2163" h="285" fill="none" extrusionOk="0">
                  <a:moveTo>
                    <a:pt x="1" y="78"/>
                  </a:moveTo>
                  <a:cubicBezTo>
                    <a:pt x="691" y="1"/>
                    <a:pt x="1580" y="139"/>
                    <a:pt x="2163" y="285"/>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3" name="Google Shape;936;p36">
              <a:extLst>
                <a:ext uri="{FF2B5EF4-FFF2-40B4-BE49-F238E27FC236}">
                  <a16:creationId xmlns:a16="http://schemas.microsoft.com/office/drawing/2014/main" id="{7CB7B81A-954C-7AC0-64F1-4BE7BADE9BAD}"/>
                </a:ext>
              </a:extLst>
            </p:cNvPr>
            <p:cNvSpPr/>
            <p:nvPr/>
          </p:nvSpPr>
          <p:spPr>
            <a:xfrm>
              <a:off x="1110990" y="4420171"/>
              <a:ext cx="497430" cy="176341"/>
            </a:xfrm>
            <a:custGeom>
              <a:avLst/>
              <a:gdLst/>
              <a:ahLst/>
              <a:cxnLst/>
              <a:rect l="l" t="t" r="r" b="b"/>
              <a:pathLst>
                <a:path w="5605" h="1987" extrusionOk="0">
                  <a:moveTo>
                    <a:pt x="2722" y="0"/>
                  </a:moveTo>
                  <a:lnTo>
                    <a:pt x="1" y="1763"/>
                  </a:lnTo>
                  <a:cubicBezTo>
                    <a:pt x="1" y="1763"/>
                    <a:pt x="1342" y="1986"/>
                    <a:pt x="1971" y="1986"/>
                  </a:cubicBezTo>
                  <a:cubicBezTo>
                    <a:pt x="2000" y="1986"/>
                    <a:pt x="2029" y="1986"/>
                    <a:pt x="2058" y="1986"/>
                  </a:cubicBezTo>
                  <a:cubicBezTo>
                    <a:pt x="2373" y="1986"/>
                    <a:pt x="2682" y="1949"/>
                    <a:pt x="2990" y="1886"/>
                  </a:cubicBezTo>
                  <a:cubicBezTo>
                    <a:pt x="3328" y="1817"/>
                    <a:pt x="3588" y="1671"/>
                    <a:pt x="3880" y="1533"/>
                  </a:cubicBezTo>
                  <a:cubicBezTo>
                    <a:pt x="4194" y="1388"/>
                    <a:pt x="4524" y="1288"/>
                    <a:pt x="4861" y="1227"/>
                  </a:cubicBezTo>
                  <a:cubicBezTo>
                    <a:pt x="5076" y="1188"/>
                    <a:pt x="5413" y="1073"/>
                    <a:pt x="5505" y="897"/>
                  </a:cubicBezTo>
                  <a:cubicBezTo>
                    <a:pt x="5605" y="705"/>
                    <a:pt x="5413" y="483"/>
                    <a:pt x="5191" y="376"/>
                  </a:cubicBezTo>
                  <a:cubicBezTo>
                    <a:pt x="4455" y="15"/>
                    <a:pt x="3443" y="376"/>
                    <a:pt x="2722"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4" name="Google Shape;937;p36">
              <a:extLst>
                <a:ext uri="{FF2B5EF4-FFF2-40B4-BE49-F238E27FC236}">
                  <a16:creationId xmlns:a16="http://schemas.microsoft.com/office/drawing/2014/main" id="{96911229-5750-DA26-0342-73578F255E6D}"/>
                </a:ext>
              </a:extLst>
            </p:cNvPr>
            <p:cNvSpPr/>
            <p:nvPr/>
          </p:nvSpPr>
          <p:spPr>
            <a:xfrm>
              <a:off x="1249081" y="3928244"/>
              <a:ext cx="359339" cy="621942"/>
            </a:xfrm>
            <a:custGeom>
              <a:avLst/>
              <a:gdLst/>
              <a:ahLst/>
              <a:cxnLst/>
              <a:rect l="l" t="t" r="r" b="b"/>
              <a:pathLst>
                <a:path w="4049" h="7008" extrusionOk="0">
                  <a:moveTo>
                    <a:pt x="553" y="1"/>
                  </a:moveTo>
                  <a:lnTo>
                    <a:pt x="1" y="246"/>
                  </a:lnTo>
                  <a:lnTo>
                    <a:pt x="3497" y="7007"/>
                  </a:lnTo>
                  <a:lnTo>
                    <a:pt x="4049" y="6762"/>
                  </a:lnTo>
                  <a:lnTo>
                    <a:pt x="553" y="1"/>
                  </a:lnTo>
                  <a:close/>
                </a:path>
              </a:pathLst>
            </a:custGeom>
            <a:solidFill>
              <a:srgbClr val="F0957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5" name="Google Shape;938;p36">
              <a:extLst>
                <a:ext uri="{FF2B5EF4-FFF2-40B4-BE49-F238E27FC236}">
                  <a16:creationId xmlns:a16="http://schemas.microsoft.com/office/drawing/2014/main" id="{CC9E4E82-9606-B842-38FC-16A5F7B46836}"/>
                </a:ext>
              </a:extLst>
            </p:cNvPr>
            <p:cNvSpPr/>
            <p:nvPr/>
          </p:nvSpPr>
          <p:spPr>
            <a:xfrm>
              <a:off x="1236212" y="3902330"/>
              <a:ext cx="61946" cy="47835"/>
            </a:xfrm>
            <a:custGeom>
              <a:avLst/>
              <a:gdLst/>
              <a:ahLst/>
              <a:cxnLst/>
              <a:rect l="l" t="t" r="r" b="b"/>
              <a:pathLst>
                <a:path w="698" h="539" extrusionOk="0">
                  <a:moveTo>
                    <a:pt x="445" y="0"/>
                  </a:moveTo>
                  <a:cubicBezTo>
                    <a:pt x="422" y="0"/>
                    <a:pt x="398" y="6"/>
                    <a:pt x="376" y="17"/>
                  </a:cubicBezTo>
                  <a:lnTo>
                    <a:pt x="115" y="132"/>
                  </a:lnTo>
                  <a:cubicBezTo>
                    <a:pt x="39" y="162"/>
                    <a:pt x="0" y="254"/>
                    <a:pt x="39" y="331"/>
                  </a:cubicBezTo>
                  <a:lnTo>
                    <a:pt x="146" y="538"/>
                  </a:lnTo>
                  <a:lnTo>
                    <a:pt x="698" y="293"/>
                  </a:lnTo>
                  <a:lnTo>
                    <a:pt x="591" y="86"/>
                  </a:lnTo>
                  <a:cubicBezTo>
                    <a:pt x="558" y="31"/>
                    <a:pt x="502" y="0"/>
                    <a:pt x="445" y="0"/>
                  </a:cubicBez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6" name="Google Shape;939;p36">
              <a:extLst>
                <a:ext uri="{FF2B5EF4-FFF2-40B4-BE49-F238E27FC236}">
                  <a16:creationId xmlns:a16="http://schemas.microsoft.com/office/drawing/2014/main" id="{8459E6E7-6F30-93F9-207C-2A1C44949344}"/>
                </a:ext>
              </a:extLst>
            </p:cNvPr>
            <p:cNvSpPr/>
            <p:nvPr/>
          </p:nvSpPr>
          <p:spPr>
            <a:xfrm>
              <a:off x="1249081" y="3928244"/>
              <a:ext cx="49077" cy="21921"/>
            </a:xfrm>
            <a:custGeom>
              <a:avLst/>
              <a:gdLst/>
              <a:ahLst/>
              <a:cxnLst/>
              <a:rect l="l" t="t" r="r" b="b"/>
              <a:pathLst>
                <a:path w="553" h="247" fill="none" extrusionOk="0">
                  <a:moveTo>
                    <a:pt x="553" y="1"/>
                  </a:moveTo>
                  <a:lnTo>
                    <a:pt x="1" y="246"/>
                  </a:lnTo>
                </a:path>
              </a:pathLst>
            </a:custGeom>
            <a:solidFill>
              <a:srgbClr val="6E63B4"/>
            </a:solidFill>
            <a:ln w="3650"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7" name="Google Shape;940;p36">
              <a:extLst>
                <a:ext uri="{FF2B5EF4-FFF2-40B4-BE49-F238E27FC236}">
                  <a16:creationId xmlns:a16="http://schemas.microsoft.com/office/drawing/2014/main" id="{1FAAF657-A6F0-43BB-F092-32AF0B66BD76}"/>
                </a:ext>
              </a:extLst>
            </p:cNvPr>
            <p:cNvSpPr/>
            <p:nvPr/>
          </p:nvSpPr>
          <p:spPr>
            <a:xfrm>
              <a:off x="1559342" y="4528266"/>
              <a:ext cx="51829" cy="63366"/>
            </a:xfrm>
            <a:custGeom>
              <a:avLst/>
              <a:gdLst/>
              <a:ahLst/>
              <a:cxnLst/>
              <a:rect l="l" t="t" r="r" b="b"/>
              <a:pathLst>
                <a:path w="584" h="714" extrusionOk="0">
                  <a:moveTo>
                    <a:pt x="553" y="1"/>
                  </a:moveTo>
                  <a:lnTo>
                    <a:pt x="1" y="246"/>
                  </a:lnTo>
                  <a:lnTo>
                    <a:pt x="583" y="714"/>
                  </a:lnTo>
                  <a:lnTo>
                    <a:pt x="553" y="1"/>
                  </a:lnTo>
                  <a:close/>
                </a:path>
              </a:pathLst>
            </a:custGeom>
            <a:solidFill>
              <a:srgbClr val="6E63B4"/>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8" name="Google Shape;941;p36">
              <a:extLst>
                <a:ext uri="{FF2B5EF4-FFF2-40B4-BE49-F238E27FC236}">
                  <a16:creationId xmlns:a16="http://schemas.microsoft.com/office/drawing/2014/main" id="{01421882-435B-9CB6-655A-B49F6CF8CE0D}"/>
                </a:ext>
              </a:extLst>
            </p:cNvPr>
            <p:cNvSpPr/>
            <p:nvPr/>
          </p:nvSpPr>
          <p:spPr>
            <a:xfrm>
              <a:off x="1587919" y="4563676"/>
              <a:ext cx="23252" cy="27955"/>
            </a:xfrm>
            <a:custGeom>
              <a:avLst/>
              <a:gdLst/>
              <a:ahLst/>
              <a:cxnLst/>
              <a:rect l="l" t="t" r="r" b="b"/>
              <a:pathLst>
                <a:path w="262" h="315" extrusionOk="0">
                  <a:moveTo>
                    <a:pt x="246" y="1"/>
                  </a:moveTo>
                  <a:lnTo>
                    <a:pt x="1" y="108"/>
                  </a:lnTo>
                  <a:lnTo>
                    <a:pt x="261" y="315"/>
                  </a:lnTo>
                  <a:lnTo>
                    <a:pt x="246" y="1"/>
                  </a:lnTo>
                  <a:close/>
                </a:path>
              </a:pathLst>
            </a:custGeom>
            <a:solidFill>
              <a:srgbClr val="060606"/>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999" name="Google Shape;942;p36">
              <a:extLst>
                <a:ext uri="{FF2B5EF4-FFF2-40B4-BE49-F238E27FC236}">
                  <a16:creationId xmlns:a16="http://schemas.microsoft.com/office/drawing/2014/main" id="{BEBED1FD-47AD-3A6A-4F02-48425516A0EF}"/>
                </a:ext>
              </a:extLst>
            </p:cNvPr>
            <p:cNvSpPr/>
            <p:nvPr/>
          </p:nvSpPr>
          <p:spPr>
            <a:xfrm>
              <a:off x="1054546" y="4211881"/>
              <a:ext cx="515090" cy="244411"/>
            </a:xfrm>
            <a:custGeom>
              <a:avLst/>
              <a:gdLst/>
              <a:ahLst/>
              <a:cxnLst/>
              <a:rect l="l" t="t" r="r" b="b"/>
              <a:pathLst>
                <a:path w="5804" h="2754" extrusionOk="0">
                  <a:moveTo>
                    <a:pt x="2036" y="1"/>
                  </a:moveTo>
                  <a:cubicBezTo>
                    <a:pt x="2009" y="1"/>
                    <a:pt x="1982" y="1"/>
                    <a:pt x="1955" y="1"/>
                  </a:cubicBezTo>
                  <a:cubicBezTo>
                    <a:pt x="1626" y="17"/>
                    <a:pt x="1219" y="109"/>
                    <a:pt x="959" y="308"/>
                  </a:cubicBezTo>
                  <a:cubicBezTo>
                    <a:pt x="637" y="553"/>
                    <a:pt x="315" y="814"/>
                    <a:pt x="1" y="1082"/>
                  </a:cubicBezTo>
                  <a:lnTo>
                    <a:pt x="1909" y="1741"/>
                  </a:lnTo>
                  <a:cubicBezTo>
                    <a:pt x="2094" y="1692"/>
                    <a:pt x="2285" y="1666"/>
                    <a:pt x="2475" y="1666"/>
                  </a:cubicBezTo>
                  <a:cubicBezTo>
                    <a:pt x="2781" y="1666"/>
                    <a:pt x="3087" y="1732"/>
                    <a:pt x="3366" y="1864"/>
                  </a:cubicBezTo>
                  <a:cubicBezTo>
                    <a:pt x="3504" y="1933"/>
                    <a:pt x="3626" y="2017"/>
                    <a:pt x="3749" y="2102"/>
                  </a:cubicBezTo>
                  <a:cubicBezTo>
                    <a:pt x="4168" y="2390"/>
                    <a:pt x="4545" y="2753"/>
                    <a:pt x="5071" y="2753"/>
                  </a:cubicBezTo>
                  <a:cubicBezTo>
                    <a:pt x="5132" y="2753"/>
                    <a:pt x="5194" y="2748"/>
                    <a:pt x="5259" y="2738"/>
                  </a:cubicBezTo>
                  <a:cubicBezTo>
                    <a:pt x="5420" y="2700"/>
                    <a:pt x="5558" y="2615"/>
                    <a:pt x="5666" y="2493"/>
                  </a:cubicBezTo>
                  <a:cubicBezTo>
                    <a:pt x="5804" y="2309"/>
                    <a:pt x="5635" y="2094"/>
                    <a:pt x="5505" y="1994"/>
                  </a:cubicBezTo>
                  <a:cubicBezTo>
                    <a:pt x="5259" y="1780"/>
                    <a:pt x="5075" y="1397"/>
                    <a:pt x="4899" y="1182"/>
                  </a:cubicBezTo>
                  <a:cubicBezTo>
                    <a:pt x="4592" y="799"/>
                    <a:pt x="4385" y="592"/>
                    <a:pt x="3895" y="431"/>
                  </a:cubicBezTo>
                  <a:cubicBezTo>
                    <a:pt x="3619" y="339"/>
                    <a:pt x="3366" y="208"/>
                    <a:pt x="3082" y="147"/>
                  </a:cubicBezTo>
                  <a:cubicBezTo>
                    <a:pt x="2740" y="47"/>
                    <a:pt x="2385" y="1"/>
                    <a:pt x="2036" y="1"/>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0" name="Google Shape;943;p36">
              <a:extLst>
                <a:ext uri="{FF2B5EF4-FFF2-40B4-BE49-F238E27FC236}">
                  <a16:creationId xmlns:a16="http://schemas.microsoft.com/office/drawing/2014/main" id="{3A2AE19D-C127-54B6-B886-37E6E96E59CB}"/>
                </a:ext>
              </a:extLst>
            </p:cNvPr>
            <p:cNvSpPr/>
            <p:nvPr/>
          </p:nvSpPr>
          <p:spPr>
            <a:xfrm>
              <a:off x="905539" y="4224927"/>
              <a:ext cx="549791" cy="429982"/>
            </a:xfrm>
            <a:custGeom>
              <a:avLst/>
              <a:gdLst/>
              <a:ahLst/>
              <a:cxnLst/>
              <a:rect l="l" t="t" r="r" b="b"/>
              <a:pathLst>
                <a:path w="6195" h="4845" extrusionOk="0">
                  <a:moveTo>
                    <a:pt x="3458" y="0"/>
                  </a:moveTo>
                  <a:cubicBezTo>
                    <a:pt x="3269" y="0"/>
                    <a:pt x="3069" y="42"/>
                    <a:pt x="2852" y="138"/>
                  </a:cubicBezTo>
                  <a:cubicBezTo>
                    <a:pt x="2385" y="345"/>
                    <a:pt x="1273" y="1265"/>
                    <a:pt x="875" y="1564"/>
                  </a:cubicBezTo>
                  <a:cubicBezTo>
                    <a:pt x="438" y="1893"/>
                    <a:pt x="70" y="2361"/>
                    <a:pt x="47" y="2882"/>
                  </a:cubicBezTo>
                  <a:cubicBezTo>
                    <a:pt x="1" y="3772"/>
                    <a:pt x="821" y="4845"/>
                    <a:pt x="1841" y="4845"/>
                  </a:cubicBezTo>
                  <a:lnTo>
                    <a:pt x="4340" y="4845"/>
                  </a:lnTo>
                  <a:cubicBezTo>
                    <a:pt x="4554" y="4829"/>
                    <a:pt x="4754" y="4760"/>
                    <a:pt x="4938" y="4653"/>
                  </a:cubicBezTo>
                  <a:cubicBezTo>
                    <a:pt x="5206" y="4408"/>
                    <a:pt x="5206" y="4247"/>
                    <a:pt x="5137" y="4155"/>
                  </a:cubicBezTo>
                  <a:cubicBezTo>
                    <a:pt x="5405" y="4140"/>
                    <a:pt x="5643" y="3986"/>
                    <a:pt x="5765" y="3756"/>
                  </a:cubicBezTo>
                  <a:cubicBezTo>
                    <a:pt x="5888" y="3557"/>
                    <a:pt x="5850" y="3296"/>
                    <a:pt x="5666" y="3151"/>
                  </a:cubicBezTo>
                  <a:cubicBezTo>
                    <a:pt x="5980" y="3151"/>
                    <a:pt x="6195" y="2752"/>
                    <a:pt x="6141" y="2415"/>
                  </a:cubicBezTo>
                  <a:cubicBezTo>
                    <a:pt x="6095" y="2070"/>
                    <a:pt x="5865" y="1794"/>
                    <a:pt x="5635" y="1564"/>
                  </a:cubicBezTo>
                  <a:cubicBezTo>
                    <a:pt x="4919" y="867"/>
                    <a:pt x="4311" y="0"/>
                    <a:pt x="3458"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1" name="Google Shape;944;p36">
              <a:extLst>
                <a:ext uri="{FF2B5EF4-FFF2-40B4-BE49-F238E27FC236}">
                  <a16:creationId xmlns:a16="http://schemas.microsoft.com/office/drawing/2014/main" id="{B4C74870-D745-AF03-71E8-A3D4C778558B}"/>
                </a:ext>
              </a:extLst>
            </p:cNvPr>
            <p:cNvSpPr/>
            <p:nvPr/>
          </p:nvSpPr>
          <p:spPr>
            <a:xfrm>
              <a:off x="1238254" y="4550098"/>
              <a:ext cx="123892" cy="45616"/>
            </a:xfrm>
            <a:custGeom>
              <a:avLst/>
              <a:gdLst/>
              <a:ahLst/>
              <a:cxnLst/>
              <a:rect l="l" t="t" r="r" b="b"/>
              <a:pathLst>
                <a:path w="1396" h="514" fill="none" extrusionOk="0">
                  <a:moveTo>
                    <a:pt x="1395" y="514"/>
                  </a:moveTo>
                  <a:cubicBezTo>
                    <a:pt x="1319" y="445"/>
                    <a:pt x="1242" y="384"/>
                    <a:pt x="1166" y="330"/>
                  </a:cubicBezTo>
                  <a:cubicBezTo>
                    <a:pt x="1097" y="284"/>
                    <a:pt x="1028" y="246"/>
                    <a:pt x="959" y="207"/>
                  </a:cubicBezTo>
                  <a:cubicBezTo>
                    <a:pt x="667" y="69"/>
                    <a:pt x="330" y="31"/>
                    <a:pt x="0"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2" name="Google Shape;945;p36">
              <a:extLst>
                <a:ext uri="{FF2B5EF4-FFF2-40B4-BE49-F238E27FC236}">
                  <a16:creationId xmlns:a16="http://schemas.microsoft.com/office/drawing/2014/main" id="{515CED5F-AF97-6D3F-8D3B-DD1111E4EF79}"/>
                </a:ext>
              </a:extLst>
            </p:cNvPr>
            <p:cNvSpPr/>
            <p:nvPr/>
          </p:nvSpPr>
          <p:spPr>
            <a:xfrm>
              <a:off x="1244998" y="4443246"/>
              <a:ext cx="169508" cy="64076"/>
            </a:xfrm>
            <a:custGeom>
              <a:avLst/>
              <a:gdLst/>
              <a:ahLst/>
              <a:cxnLst/>
              <a:rect l="l" t="t" r="r" b="b"/>
              <a:pathLst>
                <a:path w="1910" h="722" fill="none" extrusionOk="0">
                  <a:moveTo>
                    <a:pt x="1910" y="721"/>
                  </a:moveTo>
                  <a:cubicBezTo>
                    <a:pt x="1818" y="660"/>
                    <a:pt x="1733" y="591"/>
                    <a:pt x="1657" y="522"/>
                  </a:cubicBezTo>
                  <a:cubicBezTo>
                    <a:pt x="1503" y="407"/>
                    <a:pt x="1335" y="315"/>
                    <a:pt x="1159" y="254"/>
                  </a:cubicBezTo>
                  <a:lnTo>
                    <a:pt x="752" y="131"/>
                  </a:lnTo>
                  <a:cubicBezTo>
                    <a:pt x="515" y="39"/>
                    <a:pt x="262" y="1"/>
                    <a:pt x="1"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3" name="Google Shape;946;p36">
              <a:extLst>
                <a:ext uri="{FF2B5EF4-FFF2-40B4-BE49-F238E27FC236}">
                  <a16:creationId xmlns:a16="http://schemas.microsoft.com/office/drawing/2014/main" id="{04F22AA6-9722-8E8B-767D-314A3BDFA919}"/>
                </a:ext>
              </a:extLst>
            </p:cNvPr>
            <p:cNvSpPr/>
            <p:nvPr/>
          </p:nvSpPr>
          <p:spPr>
            <a:xfrm>
              <a:off x="1249081" y="4307906"/>
              <a:ext cx="203587" cy="142972"/>
            </a:xfrm>
            <a:custGeom>
              <a:avLst/>
              <a:gdLst/>
              <a:ahLst/>
              <a:cxnLst/>
              <a:rect l="l" t="t" r="r" b="b"/>
              <a:pathLst>
                <a:path w="2294" h="1611" fill="none" extrusionOk="0">
                  <a:moveTo>
                    <a:pt x="1" y="0"/>
                  </a:moveTo>
                  <a:cubicBezTo>
                    <a:pt x="292" y="8"/>
                    <a:pt x="576" y="62"/>
                    <a:pt x="852" y="154"/>
                  </a:cubicBezTo>
                  <a:cubicBezTo>
                    <a:pt x="998" y="215"/>
                    <a:pt x="1136" y="299"/>
                    <a:pt x="1266" y="391"/>
                  </a:cubicBezTo>
                  <a:cubicBezTo>
                    <a:pt x="1480" y="537"/>
                    <a:pt x="1680" y="698"/>
                    <a:pt x="1864" y="874"/>
                  </a:cubicBezTo>
                  <a:cubicBezTo>
                    <a:pt x="2025" y="1035"/>
                    <a:pt x="2201" y="1158"/>
                    <a:pt x="2255" y="1380"/>
                  </a:cubicBezTo>
                  <a:cubicBezTo>
                    <a:pt x="2278" y="1457"/>
                    <a:pt x="2285" y="1533"/>
                    <a:pt x="2293" y="161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4" name="Google Shape;947;p36">
              <a:extLst>
                <a:ext uri="{FF2B5EF4-FFF2-40B4-BE49-F238E27FC236}">
                  <a16:creationId xmlns:a16="http://schemas.microsoft.com/office/drawing/2014/main" id="{1AA286EC-0378-5C56-0A9F-482063AAD707}"/>
                </a:ext>
              </a:extLst>
            </p:cNvPr>
            <p:cNvSpPr/>
            <p:nvPr/>
          </p:nvSpPr>
          <p:spPr>
            <a:xfrm>
              <a:off x="1476363" y="4365680"/>
              <a:ext cx="76944" cy="57242"/>
            </a:xfrm>
            <a:custGeom>
              <a:avLst/>
              <a:gdLst/>
              <a:ahLst/>
              <a:cxnLst/>
              <a:rect l="l" t="t" r="r" b="b"/>
              <a:pathLst>
                <a:path w="867" h="645" fill="none" extrusionOk="0">
                  <a:moveTo>
                    <a:pt x="522" y="1"/>
                  </a:moveTo>
                  <a:lnTo>
                    <a:pt x="192" y="123"/>
                  </a:lnTo>
                  <a:cubicBezTo>
                    <a:pt x="138" y="131"/>
                    <a:pt x="85" y="162"/>
                    <a:pt x="46" y="200"/>
                  </a:cubicBezTo>
                  <a:cubicBezTo>
                    <a:pt x="16" y="246"/>
                    <a:pt x="0" y="300"/>
                    <a:pt x="8" y="353"/>
                  </a:cubicBezTo>
                  <a:cubicBezTo>
                    <a:pt x="16" y="507"/>
                    <a:pt x="138" y="629"/>
                    <a:pt x="292" y="645"/>
                  </a:cubicBezTo>
                  <a:cubicBezTo>
                    <a:pt x="338" y="645"/>
                    <a:pt x="384" y="637"/>
                    <a:pt x="430" y="622"/>
                  </a:cubicBezTo>
                  <a:cubicBezTo>
                    <a:pt x="591" y="583"/>
                    <a:pt x="736" y="507"/>
                    <a:pt x="867" y="407"/>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5" name="Google Shape;948;p36">
              <a:extLst>
                <a:ext uri="{FF2B5EF4-FFF2-40B4-BE49-F238E27FC236}">
                  <a16:creationId xmlns:a16="http://schemas.microsoft.com/office/drawing/2014/main" id="{A340D588-2FE3-5BFC-8D04-BFF7E9FE0DBE}"/>
                </a:ext>
              </a:extLst>
            </p:cNvPr>
            <p:cNvSpPr/>
            <p:nvPr/>
          </p:nvSpPr>
          <p:spPr>
            <a:xfrm>
              <a:off x="958610" y="4542554"/>
              <a:ext cx="53160" cy="98066"/>
            </a:xfrm>
            <a:custGeom>
              <a:avLst/>
              <a:gdLst/>
              <a:ahLst/>
              <a:cxnLst/>
              <a:rect l="l" t="t" r="r" b="b"/>
              <a:pathLst>
                <a:path w="599" h="1105" fill="none" extrusionOk="0">
                  <a:moveTo>
                    <a:pt x="599" y="1105"/>
                  </a:moveTo>
                  <a:cubicBezTo>
                    <a:pt x="223" y="867"/>
                    <a:pt x="1" y="446"/>
                    <a:pt x="8"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6" name="Google Shape;949;p36">
              <a:extLst>
                <a:ext uri="{FF2B5EF4-FFF2-40B4-BE49-F238E27FC236}">
                  <a16:creationId xmlns:a16="http://schemas.microsoft.com/office/drawing/2014/main" id="{3CFCF28B-351E-F4F4-75CE-BF4FDD42B554}"/>
                </a:ext>
              </a:extLst>
            </p:cNvPr>
            <p:cNvSpPr/>
            <p:nvPr/>
          </p:nvSpPr>
          <p:spPr>
            <a:xfrm>
              <a:off x="975650" y="4264331"/>
              <a:ext cx="128684" cy="136139"/>
            </a:xfrm>
            <a:custGeom>
              <a:avLst/>
              <a:gdLst/>
              <a:ahLst/>
              <a:cxnLst/>
              <a:rect l="l" t="t" r="r" b="b"/>
              <a:pathLst>
                <a:path w="1450" h="1534" fill="none" extrusionOk="0">
                  <a:moveTo>
                    <a:pt x="0" y="1534"/>
                  </a:moveTo>
                  <a:cubicBezTo>
                    <a:pt x="422" y="974"/>
                    <a:pt x="913" y="461"/>
                    <a:pt x="1449"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7" name="Google Shape;950;p36">
              <a:extLst>
                <a:ext uri="{FF2B5EF4-FFF2-40B4-BE49-F238E27FC236}">
                  <a16:creationId xmlns:a16="http://schemas.microsoft.com/office/drawing/2014/main" id="{FBB37A1B-B4F6-3EEC-4127-2CCD0D59EDF9}"/>
                </a:ext>
              </a:extLst>
            </p:cNvPr>
            <p:cNvSpPr/>
            <p:nvPr/>
          </p:nvSpPr>
          <p:spPr>
            <a:xfrm>
              <a:off x="895333" y="4591631"/>
              <a:ext cx="2077845" cy="176253"/>
            </a:xfrm>
            <a:custGeom>
              <a:avLst/>
              <a:gdLst/>
              <a:ahLst/>
              <a:cxnLst/>
              <a:rect l="l" t="t" r="r" b="b"/>
              <a:pathLst>
                <a:path w="23413" h="1986" extrusionOk="0">
                  <a:moveTo>
                    <a:pt x="8435" y="0"/>
                  </a:moveTo>
                  <a:cubicBezTo>
                    <a:pt x="6418" y="0"/>
                    <a:pt x="1" y="851"/>
                    <a:pt x="1" y="851"/>
                  </a:cubicBezTo>
                  <a:lnTo>
                    <a:pt x="1" y="1985"/>
                  </a:lnTo>
                  <a:lnTo>
                    <a:pt x="23412" y="1985"/>
                  </a:lnTo>
                  <a:lnTo>
                    <a:pt x="23412" y="851"/>
                  </a:lnTo>
                  <a:cubicBezTo>
                    <a:pt x="23412" y="851"/>
                    <a:pt x="16988" y="0"/>
                    <a:pt x="14970" y="0"/>
                  </a:cubicBezTo>
                  <a:cubicBezTo>
                    <a:pt x="14863" y="0"/>
                    <a:pt x="14769" y="3"/>
                    <a:pt x="14688" y="8"/>
                  </a:cubicBezTo>
                  <a:cubicBezTo>
                    <a:pt x="12174" y="153"/>
                    <a:pt x="11699" y="1479"/>
                    <a:pt x="11699" y="1479"/>
                  </a:cubicBezTo>
                  <a:cubicBezTo>
                    <a:pt x="11699" y="1479"/>
                    <a:pt x="11231" y="153"/>
                    <a:pt x="8717" y="8"/>
                  </a:cubicBezTo>
                  <a:cubicBezTo>
                    <a:pt x="8636" y="3"/>
                    <a:pt x="8542" y="0"/>
                    <a:pt x="8435" y="0"/>
                  </a:cubicBezTo>
                  <a:close/>
                </a:path>
              </a:pathLst>
            </a:custGeom>
            <a:solidFill>
              <a:srgbClr val="FFFFF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8" name="Google Shape;951;p36">
              <a:extLst>
                <a:ext uri="{FF2B5EF4-FFF2-40B4-BE49-F238E27FC236}">
                  <a16:creationId xmlns:a16="http://schemas.microsoft.com/office/drawing/2014/main" id="{477B1BBA-4468-1B90-7798-A09734AEF0FF}"/>
                </a:ext>
              </a:extLst>
            </p:cNvPr>
            <p:cNvSpPr/>
            <p:nvPr/>
          </p:nvSpPr>
          <p:spPr>
            <a:xfrm>
              <a:off x="895333" y="4637159"/>
              <a:ext cx="2077845" cy="91232"/>
            </a:xfrm>
            <a:custGeom>
              <a:avLst/>
              <a:gdLst/>
              <a:ahLst/>
              <a:cxnLst/>
              <a:rect l="l" t="t" r="r" b="b"/>
              <a:pathLst>
                <a:path w="23413" h="1028" fill="none" extrusionOk="0">
                  <a:moveTo>
                    <a:pt x="23412" y="621"/>
                  </a:moveTo>
                  <a:cubicBezTo>
                    <a:pt x="23412" y="621"/>
                    <a:pt x="16291" y="0"/>
                    <a:pt x="14688" y="62"/>
                  </a:cubicBezTo>
                  <a:cubicBezTo>
                    <a:pt x="12174" y="161"/>
                    <a:pt x="11706" y="1028"/>
                    <a:pt x="11706" y="1028"/>
                  </a:cubicBezTo>
                  <a:cubicBezTo>
                    <a:pt x="11706" y="1028"/>
                    <a:pt x="11239" y="161"/>
                    <a:pt x="8724" y="62"/>
                  </a:cubicBezTo>
                  <a:cubicBezTo>
                    <a:pt x="7115" y="0"/>
                    <a:pt x="1" y="621"/>
                    <a:pt x="1" y="62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09" name="Google Shape;952;p36">
              <a:extLst>
                <a:ext uri="{FF2B5EF4-FFF2-40B4-BE49-F238E27FC236}">
                  <a16:creationId xmlns:a16="http://schemas.microsoft.com/office/drawing/2014/main" id="{661672E8-4637-846E-0514-67C2E4DD957D}"/>
                </a:ext>
              </a:extLst>
            </p:cNvPr>
            <p:cNvSpPr/>
            <p:nvPr/>
          </p:nvSpPr>
          <p:spPr>
            <a:xfrm>
              <a:off x="895333" y="4681355"/>
              <a:ext cx="2077845" cy="61325"/>
            </a:xfrm>
            <a:custGeom>
              <a:avLst/>
              <a:gdLst/>
              <a:ahLst/>
              <a:cxnLst/>
              <a:rect l="l" t="t" r="r" b="b"/>
              <a:pathLst>
                <a:path w="23413" h="691" fill="none" extrusionOk="0">
                  <a:moveTo>
                    <a:pt x="23412" y="338"/>
                  </a:moveTo>
                  <a:cubicBezTo>
                    <a:pt x="23412" y="338"/>
                    <a:pt x="16291" y="1"/>
                    <a:pt x="14688" y="31"/>
                  </a:cubicBezTo>
                  <a:cubicBezTo>
                    <a:pt x="12174" y="85"/>
                    <a:pt x="11706" y="691"/>
                    <a:pt x="11706" y="691"/>
                  </a:cubicBezTo>
                  <a:cubicBezTo>
                    <a:pt x="11706" y="691"/>
                    <a:pt x="11239" y="85"/>
                    <a:pt x="8724" y="31"/>
                  </a:cubicBezTo>
                  <a:cubicBezTo>
                    <a:pt x="7115" y="1"/>
                    <a:pt x="1" y="338"/>
                    <a:pt x="1" y="338"/>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0" name="Google Shape;953;p36">
              <a:extLst>
                <a:ext uri="{FF2B5EF4-FFF2-40B4-BE49-F238E27FC236}">
                  <a16:creationId xmlns:a16="http://schemas.microsoft.com/office/drawing/2014/main" id="{4F7AE317-4613-4C55-7F4A-25ED66AF244A}"/>
                </a:ext>
              </a:extLst>
            </p:cNvPr>
            <p:cNvSpPr/>
            <p:nvPr/>
          </p:nvSpPr>
          <p:spPr>
            <a:xfrm>
              <a:off x="2236929" y="4275158"/>
              <a:ext cx="740953" cy="377798"/>
            </a:xfrm>
            <a:custGeom>
              <a:avLst/>
              <a:gdLst/>
              <a:ahLst/>
              <a:cxnLst/>
              <a:rect l="l" t="t" r="r" b="b"/>
              <a:pathLst>
                <a:path w="8349" h="4257" extrusionOk="0">
                  <a:moveTo>
                    <a:pt x="3820" y="0"/>
                  </a:moveTo>
                  <a:cubicBezTo>
                    <a:pt x="3551" y="0"/>
                    <a:pt x="3283" y="21"/>
                    <a:pt x="3021" y="63"/>
                  </a:cubicBezTo>
                  <a:cubicBezTo>
                    <a:pt x="2323" y="193"/>
                    <a:pt x="1802" y="676"/>
                    <a:pt x="1411" y="1266"/>
                  </a:cubicBezTo>
                  <a:cubicBezTo>
                    <a:pt x="1013" y="1879"/>
                    <a:pt x="783" y="2646"/>
                    <a:pt x="292" y="3183"/>
                  </a:cubicBezTo>
                  <a:cubicBezTo>
                    <a:pt x="162" y="3328"/>
                    <a:pt x="1" y="3459"/>
                    <a:pt x="31" y="3673"/>
                  </a:cubicBezTo>
                  <a:cubicBezTo>
                    <a:pt x="54" y="3811"/>
                    <a:pt x="139" y="3934"/>
                    <a:pt x="269" y="3987"/>
                  </a:cubicBezTo>
                  <a:cubicBezTo>
                    <a:pt x="384" y="4041"/>
                    <a:pt x="501" y="4065"/>
                    <a:pt x="618" y="4065"/>
                  </a:cubicBezTo>
                  <a:cubicBezTo>
                    <a:pt x="967" y="4065"/>
                    <a:pt x="1308" y="3850"/>
                    <a:pt x="1549" y="3574"/>
                  </a:cubicBezTo>
                  <a:cubicBezTo>
                    <a:pt x="1647" y="3463"/>
                    <a:pt x="1733" y="3344"/>
                    <a:pt x="1813" y="3220"/>
                  </a:cubicBezTo>
                  <a:lnTo>
                    <a:pt x="1813" y="3220"/>
                  </a:lnTo>
                  <a:cubicBezTo>
                    <a:pt x="1821" y="3407"/>
                    <a:pt x="1869" y="3578"/>
                    <a:pt x="1978" y="3712"/>
                  </a:cubicBezTo>
                  <a:cubicBezTo>
                    <a:pt x="2057" y="3810"/>
                    <a:pt x="2197" y="3855"/>
                    <a:pt x="2342" y="3855"/>
                  </a:cubicBezTo>
                  <a:cubicBezTo>
                    <a:pt x="2537" y="3855"/>
                    <a:pt x="2742" y="3775"/>
                    <a:pt x="2829" y="3635"/>
                  </a:cubicBezTo>
                  <a:cubicBezTo>
                    <a:pt x="2868" y="3903"/>
                    <a:pt x="3082" y="4110"/>
                    <a:pt x="3351" y="4141"/>
                  </a:cubicBezTo>
                  <a:cubicBezTo>
                    <a:pt x="3371" y="4142"/>
                    <a:pt x="3391" y="4142"/>
                    <a:pt x="3412" y="4142"/>
                  </a:cubicBezTo>
                  <a:cubicBezTo>
                    <a:pt x="3674" y="4142"/>
                    <a:pt x="3926" y="4051"/>
                    <a:pt x="4133" y="3880"/>
                  </a:cubicBezTo>
                  <a:cubicBezTo>
                    <a:pt x="4263" y="4095"/>
                    <a:pt x="4516" y="4095"/>
                    <a:pt x="4746" y="4141"/>
                  </a:cubicBezTo>
                  <a:cubicBezTo>
                    <a:pt x="4788" y="4149"/>
                    <a:pt x="4831" y="4152"/>
                    <a:pt x="4875" y="4152"/>
                  </a:cubicBezTo>
                  <a:cubicBezTo>
                    <a:pt x="5207" y="4152"/>
                    <a:pt x="5566" y="3949"/>
                    <a:pt x="5566" y="3949"/>
                  </a:cubicBezTo>
                  <a:cubicBezTo>
                    <a:pt x="5796" y="4072"/>
                    <a:pt x="6034" y="4171"/>
                    <a:pt x="6287" y="4240"/>
                  </a:cubicBezTo>
                  <a:cubicBezTo>
                    <a:pt x="6322" y="4251"/>
                    <a:pt x="6360" y="4256"/>
                    <a:pt x="6399" y="4256"/>
                  </a:cubicBezTo>
                  <a:cubicBezTo>
                    <a:pt x="6749" y="4256"/>
                    <a:pt x="7212" y="3869"/>
                    <a:pt x="7260" y="3842"/>
                  </a:cubicBezTo>
                  <a:cubicBezTo>
                    <a:pt x="7314" y="3819"/>
                    <a:pt x="7666" y="3827"/>
                    <a:pt x="7866" y="3758"/>
                  </a:cubicBezTo>
                  <a:cubicBezTo>
                    <a:pt x="8349" y="3236"/>
                    <a:pt x="8295" y="2914"/>
                    <a:pt x="8211" y="2523"/>
                  </a:cubicBezTo>
                  <a:cubicBezTo>
                    <a:pt x="8126" y="2132"/>
                    <a:pt x="7958" y="1764"/>
                    <a:pt x="7735" y="1435"/>
                  </a:cubicBezTo>
                  <a:cubicBezTo>
                    <a:pt x="7536" y="1113"/>
                    <a:pt x="7283" y="845"/>
                    <a:pt x="6977" y="630"/>
                  </a:cubicBezTo>
                  <a:cubicBezTo>
                    <a:pt x="6632" y="408"/>
                    <a:pt x="6279" y="423"/>
                    <a:pt x="5911" y="308"/>
                  </a:cubicBezTo>
                  <a:cubicBezTo>
                    <a:pt x="5497" y="193"/>
                    <a:pt x="5083" y="116"/>
                    <a:pt x="4654" y="70"/>
                  </a:cubicBezTo>
                  <a:cubicBezTo>
                    <a:pt x="4380" y="23"/>
                    <a:pt x="4100" y="0"/>
                    <a:pt x="3820" y="0"/>
                  </a:cubicBezTo>
                  <a:close/>
                </a:path>
              </a:pathLst>
            </a:custGeom>
            <a:solidFill>
              <a:srgbClr val="E6B8AF"/>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1" name="Google Shape;954;p36">
              <a:extLst>
                <a:ext uri="{FF2B5EF4-FFF2-40B4-BE49-F238E27FC236}">
                  <a16:creationId xmlns:a16="http://schemas.microsoft.com/office/drawing/2014/main" id="{CE185875-32D7-BE28-63FD-F9CB34E021AB}"/>
                </a:ext>
              </a:extLst>
            </p:cNvPr>
            <p:cNvSpPr/>
            <p:nvPr/>
          </p:nvSpPr>
          <p:spPr>
            <a:xfrm>
              <a:off x="2484624" y="4439163"/>
              <a:ext cx="112976" cy="170218"/>
            </a:xfrm>
            <a:custGeom>
              <a:avLst/>
              <a:gdLst/>
              <a:ahLst/>
              <a:cxnLst/>
              <a:rect l="l" t="t" r="r" b="b"/>
              <a:pathLst>
                <a:path w="1273" h="1918" fill="none" extrusionOk="0">
                  <a:moveTo>
                    <a:pt x="0" y="1917"/>
                  </a:moveTo>
                  <a:cubicBezTo>
                    <a:pt x="222" y="1166"/>
                    <a:pt x="667" y="499"/>
                    <a:pt x="1273"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2" name="Google Shape;955;p36">
              <a:extLst>
                <a:ext uri="{FF2B5EF4-FFF2-40B4-BE49-F238E27FC236}">
                  <a16:creationId xmlns:a16="http://schemas.microsoft.com/office/drawing/2014/main" id="{85DDAA7D-43A9-ABDA-99C5-80C7B062BCD7}"/>
                </a:ext>
              </a:extLst>
            </p:cNvPr>
            <p:cNvSpPr/>
            <p:nvPr/>
          </p:nvSpPr>
          <p:spPr>
            <a:xfrm>
              <a:off x="2603634" y="4519480"/>
              <a:ext cx="76323" cy="112354"/>
            </a:xfrm>
            <a:custGeom>
              <a:avLst/>
              <a:gdLst/>
              <a:ahLst/>
              <a:cxnLst/>
              <a:rect l="l" t="t" r="r" b="b"/>
              <a:pathLst>
                <a:path w="860" h="1266" fill="none" extrusionOk="0">
                  <a:moveTo>
                    <a:pt x="1" y="1265"/>
                  </a:moveTo>
                  <a:cubicBezTo>
                    <a:pt x="108" y="752"/>
                    <a:pt x="422" y="299"/>
                    <a:pt x="85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3" name="Google Shape;956;p36">
              <a:extLst>
                <a:ext uri="{FF2B5EF4-FFF2-40B4-BE49-F238E27FC236}">
                  <a16:creationId xmlns:a16="http://schemas.microsoft.com/office/drawing/2014/main" id="{B83B8CBB-F497-F08D-AFE9-368D541FC9A6}"/>
                </a:ext>
              </a:extLst>
            </p:cNvPr>
            <p:cNvSpPr/>
            <p:nvPr/>
          </p:nvSpPr>
          <p:spPr>
            <a:xfrm>
              <a:off x="2396142" y="4355474"/>
              <a:ext cx="99397" cy="210332"/>
            </a:xfrm>
            <a:custGeom>
              <a:avLst/>
              <a:gdLst/>
              <a:ahLst/>
              <a:cxnLst/>
              <a:rect l="l" t="t" r="r" b="b"/>
              <a:pathLst>
                <a:path w="1120" h="2370" fill="none" extrusionOk="0">
                  <a:moveTo>
                    <a:pt x="39" y="2370"/>
                  </a:moveTo>
                  <a:cubicBezTo>
                    <a:pt x="0" y="1940"/>
                    <a:pt x="69" y="1511"/>
                    <a:pt x="246" y="1112"/>
                  </a:cubicBezTo>
                  <a:cubicBezTo>
                    <a:pt x="430" y="668"/>
                    <a:pt x="736" y="284"/>
                    <a:pt x="1120"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4" name="Google Shape;957;p36">
              <a:extLst>
                <a:ext uri="{FF2B5EF4-FFF2-40B4-BE49-F238E27FC236}">
                  <a16:creationId xmlns:a16="http://schemas.microsoft.com/office/drawing/2014/main" id="{F573C9E6-C203-5B21-9AA5-0BEA7C386991}"/>
                </a:ext>
              </a:extLst>
            </p:cNvPr>
            <p:cNvSpPr/>
            <p:nvPr/>
          </p:nvSpPr>
          <p:spPr>
            <a:xfrm>
              <a:off x="2248555" y="4533058"/>
              <a:ext cx="73483" cy="71530"/>
            </a:xfrm>
            <a:custGeom>
              <a:avLst/>
              <a:gdLst/>
              <a:ahLst/>
              <a:cxnLst/>
              <a:rect l="l" t="t" r="r" b="b"/>
              <a:pathLst>
                <a:path w="828" h="806" fill="none" extrusionOk="0">
                  <a:moveTo>
                    <a:pt x="0" y="468"/>
                  </a:moveTo>
                  <a:cubicBezTo>
                    <a:pt x="77" y="583"/>
                    <a:pt x="192" y="683"/>
                    <a:pt x="322" y="744"/>
                  </a:cubicBezTo>
                  <a:cubicBezTo>
                    <a:pt x="483" y="806"/>
                    <a:pt x="675" y="683"/>
                    <a:pt x="759" y="537"/>
                  </a:cubicBezTo>
                  <a:cubicBezTo>
                    <a:pt x="828" y="445"/>
                    <a:pt x="813" y="315"/>
                    <a:pt x="721" y="238"/>
                  </a:cubicBezTo>
                  <a:lnTo>
                    <a:pt x="399" y="1"/>
                  </a:ln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5" name="Google Shape;958;p36">
              <a:extLst>
                <a:ext uri="{FF2B5EF4-FFF2-40B4-BE49-F238E27FC236}">
                  <a16:creationId xmlns:a16="http://schemas.microsoft.com/office/drawing/2014/main" id="{37A1CF23-715F-95A1-095D-CEEC2D00FBF4}"/>
                </a:ext>
              </a:extLst>
            </p:cNvPr>
            <p:cNvSpPr/>
            <p:nvPr/>
          </p:nvSpPr>
          <p:spPr>
            <a:xfrm>
              <a:off x="2730898" y="4597666"/>
              <a:ext cx="59905" cy="32127"/>
            </a:xfrm>
            <a:custGeom>
              <a:avLst/>
              <a:gdLst/>
              <a:ahLst/>
              <a:cxnLst/>
              <a:rect l="l" t="t" r="r" b="b"/>
              <a:pathLst>
                <a:path w="675" h="362" fill="none" extrusionOk="0">
                  <a:moveTo>
                    <a:pt x="0" y="361"/>
                  </a:moveTo>
                  <a:cubicBezTo>
                    <a:pt x="230" y="254"/>
                    <a:pt x="437" y="101"/>
                    <a:pt x="675" y="1"/>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1016" name="Google Shape;959;p36">
              <a:extLst>
                <a:ext uri="{FF2B5EF4-FFF2-40B4-BE49-F238E27FC236}">
                  <a16:creationId xmlns:a16="http://schemas.microsoft.com/office/drawing/2014/main" id="{D3D193A5-C359-CC1E-2F6A-B73CF9ED38E5}"/>
                </a:ext>
              </a:extLst>
            </p:cNvPr>
            <p:cNvSpPr/>
            <p:nvPr/>
          </p:nvSpPr>
          <p:spPr>
            <a:xfrm>
              <a:off x="2881857" y="4541933"/>
              <a:ext cx="53160" cy="75613"/>
            </a:xfrm>
            <a:custGeom>
              <a:avLst/>
              <a:gdLst/>
              <a:ahLst/>
              <a:cxnLst/>
              <a:rect l="l" t="t" r="r" b="b"/>
              <a:pathLst>
                <a:path w="599" h="852" fill="none" extrusionOk="0">
                  <a:moveTo>
                    <a:pt x="1" y="851"/>
                  </a:moveTo>
                  <a:cubicBezTo>
                    <a:pt x="284" y="644"/>
                    <a:pt x="491" y="345"/>
                    <a:pt x="599" y="0"/>
                  </a:cubicBezTo>
                </a:path>
              </a:pathLst>
            </a:custGeom>
            <a:solidFill>
              <a:srgbClr val="060606"/>
            </a:solidFill>
            <a:ln w="9525" cap="flat" cmpd="sng">
              <a:solidFill>
                <a:srgbClr val="060606"/>
              </a:solidFill>
              <a:prstDash val="solid"/>
              <a:miter lim="7665"/>
              <a:headEnd type="none" w="sm" len="sm"/>
              <a:tailEnd type="none" w="sm" len="sm"/>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017" name="TextBox 1016">
            <a:extLst>
              <a:ext uri="{FF2B5EF4-FFF2-40B4-BE49-F238E27FC236}">
                <a16:creationId xmlns:a16="http://schemas.microsoft.com/office/drawing/2014/main" id="{2F3CADE2-841B-67ED-8A93-DC0A515CEEF9}"/>
              </a:ext>
            </a:extLst>
          </p:cNvPr>
          <p:cNvSpPr txBox="1"/>
          <p:nvPr/>
        </p:nvSpPr>
        <p:spPr>
          <a:xfrm>
            <a:off x="3208415" y="1492009"/>
            <a:ext cx="5011487" cy="2585323"/>
          </a:xfrm>
          <a:prstGeom prst="rect">
            <a:avLst/>
          </a:prstGeom>
          <a:noFill/>
        </p:spPr>
        <p:txBody>
          <a:bodyPr wrap="square">
            <a:spAutoFit/>
          </a:bodyPr>
          <a:lstStyle/>
          <a:p>
            <a:pPr algn="just">
              <a:lnSpc>
                <a:spcPct val="150000"/>
              </a:lnSpc>
            </a:pPr>
            <a:r>
              <a:rPr lang="vi-VN" sz="3600">
                <a:latin typeface="Times New Roman" panose="02020603050405020304" pitchFamily="18" charset="0"/>
                <a:cs typeface="Times New Roman" panose="02020603050405020304" pitchFamily="18" charset="0"/>
              </a:rPr>
              <a:t>HS viết phần Mở bài và triển khai 1 luận điểm của phần Thân bài ở trên lớp.</a:t>
            </a:r>
            <a:endParaRPr lang="en-US"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3048877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randombar(horizontal)">
                                      <p:cBhvr>
                                        <p:cTn id="7" dur="500"/>
                                        <p:tgtEl>
                                          <p:spTgt spid="10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61"/>
                                        </p:tgtEl>
                                        <p:attrNameLst>
                                          <p:attrName>style.visibility</p:attrName>
                                        </p:attrNameLst>
                                      </p:cBhvr>
                                      <p:to>
                                        <p:strVal val="visible"/>
                                      </p:to>
                                    </p:set>
                                    <p:animEffect transition="in" filter="fade">
                                      <p:cBhvr>
                                        <p:cTn id="10" dur="1000"/>
                                        <p:tgtEl>
                                          <p:spTgt spid="961"/>
                                        </p:tgtEl>
                                      </p:cBhvr>
                                    </p:animEffect>
                                    <p:anim calcmode="lin" valueType="num">
                                      <p:cBhvr>
                                        <p:cTn id="11" dur="1000" fill="hold"/>
                                        <p:tgtEl>
                                          <p:spTgt spid="961"/>
                                        </p:tgtEl>
                                        <p:attrNameLst>
                                          <p:attrName>ppt_x</p:attrName>
                                        </p:attrNameLst>
                                      </p:cBhvr>
                                      <p:tavLst>
                                        <p:tav tm="0">
                                          <p:val>
                                            <p:strVal val="#ppt_x"/>
                                          </p:val>
                                        </p:tav>
                                        <p:tav tm="100000">
                                          <p:val>
                                            <p:strVal val="#ppt_x"/>
                                          </p:val>
                                        </p:tav>
                                      </p:tavLst>
                                    </p:anim>
                                    <p:anim calcmode="lin" valueType="num">
                                      <p:cBhvr>
                                        <p:cTn id="12" dur="1000" fill="hold"/>
                                        <p:tgtEl>
                                          <p:spTgt spid="9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1" grpId="0" animBg="1"/>
      <p:bldP spid="10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BA75FB-8476-B9A0-200E-CA973E8FB0D5}"/>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A2CF2452-6E56-0CEF-7AED-5823BE6CB2C8}"/>
              </a:ext>
            </a:extLst>
          </p:cNvPr>
          <p:cNvSpPr txBox="1">
            <a:spLocks noGrp="1"/>
          </p:cNvSpPr>
          <p:nvPr/>
        </p:nvSpPr>
        <p:spPr>
          <a:xfrm>
            <a:off x="0" y="2851811"/>
            <a:ext cx="9144000"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vi-VN" sz="6600" b="1" dirty="0">
                <a:latin typeface="Times New Roman" panose="02020603050405020304" pitchFamily="18" charset="0"/>
                <a:cs typeface="Times New Roman" panose="02020603050405020304" pitchFamily="18" charset="0"/>
              </a:rPr>
              <a:t>Hoạt </a:t>
            </a:r>
            <a:r>
              <a:rPr lang="vi-VN" sz="6600" b="1">
                <a:latin typeface="Times New Roman" panose="02020603050405020304" pitchFamily="18" charset="0"/>
                <a:cs typeface="Times New Roman" panose="02020603050405020304" pitchFamily="18" charset="0"/>
              </a:rPr>
              <a:t>động </a:t>
            </a:r>
            <a:r>
              <a:rPr lang="en-US" sz="6600" b="1">
                <a:latin typeface="Times New Roman" panose="02020603050405020304" pitchFamily="18" charset="0"/>
                <a:cs typeface="Times New Roman" panose="02020603050405020304" pitchFamily="18" charset="0"/>
              </a:rPr>
              <a:t>chỉnh sửa</a:t>
            </a:r>
            <a:endParaRPr lang="en-SG" sz="6600" dirty="0">
              <a:latin typeface="Times New Roman" panose="02020603050405020304" pitchFamily="18" charset="0"/>
              <a:cs typeface="Times New Roman" panose="02020603050405020304" pitchFamily="18" charset="0"/>
            </a:endParaRPr>
          </a:p>
        </p:txBody>
      </p:sp>
      <p:sp>
        <p:nvSpPr>
          <p:cNvPr id="4" name="Google Shape;1162;p38">
            <a:extLst>
              <a:ext uri="{FF2B5EF4-FFF2-40B4-BE49-F238E27FC236}">
                <a16:creationId xmlns:a16="http://schemas.microsoft.com/office/drawing/2014/main" id="{620D5FE8-2963-A844-420A-A78B9F60882C}"/>
              </a:ext>
            </a:extLst>
          </p:cNvPr>
          <p:cNvSpPr txBox="1">
            <a:spLocks noGrp="1"/>
          </p:cNvSpPr>
          <p:nvPr/>
        </p:nvSpPr>
        <p:spPr>
          <a:xfrm>
            <a:off x="3795750" y="1760956"/>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en-US" sz="4400" b="1" i="0" u="none" strike="noStrike" kern="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sym typeface="Titan One"/>
              </a:rPr>
              <a:t>3</a:t>
            </a:r>
            <a:endParaRPr kumimoji="0" sz="4400" b="1" i="0" u="none" strike="noStrike" kern="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594965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pic>
        <p:nvPicPr>
          <p:cNvPr id="4" name="Picture 3" descr="A person writing on a piece of paper&#10;&#10;Description automatically generated">
            <a:extLst>
              <a:ext uri="{FF2B5EF4-FFF2-40B4-BE49-F238E27FC236}">
                <a16:creationId xmlns:a16="http://schemas.microsoft.com/office/drawing/2014/main" id="{85A2508B-AE52-2D5C-6315-70823DCC6F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199373" y="1686560"/>
            <a:ext cx="3629660" cy="3629660"/>
          </a:xfrm>
          <a:prstGeom prst="rect">
            <a:avLst/>
          </a:prstGeom>
        </p:spPr>
      </p:pic>
      <p:sp>
        <p:nvSpPr>
          <p:cNvPr id="5" name="Rectangle 4"/>
          <p:cNvSpPr/>
          <p:nvPr/>
        </p:nvSpPr>
        <p:spPr>
          <a:xfrm>
            <a:off x="3181938" y="384972"/>
            <a:ext cx="5486400" cy="3696653"/>
          </a:xfrm>
          <a:prstGeom prst="rect">
            <a:avLst/>
          </a:prstGeom>
          <a:solidFill>
            <a:srgbClr val="FFD7C4"/>
          </a:solidFill>
        </p:spPr>
        <p:txBody>
          <a:bodyPr wrap="square">
            <a:spAutoFit/>
          </a:bodyPr>
          <a:lstStyle/>
          <a:p>
            <a:pPr algn="just">
              <a:lnSpc>
                <a:spcPct val="150000"/>
              </a:lnSpc>
            </a:pPr>
            <a:r>
              <a:rPr lang="vi-VN" sz="3200" dirty="0">
                <a:latin typeface="Times New Roman" panose="02020603050405020304" pitchFamily="18" charset="0"/>
                <a:ea typeface="SimSun-ExtB" panose="02010609060101010101" pitchFamily="49" charset="-122"/>
              </a:rPr>
              <a:t>HS hoàn thiện bài làm ở nhà và tự đánh giá bài viết của mình bằng bảng kiểm (phiếu học tập số 2) và hướng  dẫn  chỉnh  sửa trong SGK (tr. 33). </a:t>
            </a:r>
            <a:endParaRPr lang="en-US" sz="3200" dirty="0"/>
          </a:p>
        </p:txBody>
      </p:sp>
      <p:sp>
        <p:nvSpPr>
          <p:cNvPr id="14" name="Rectangle 13"/>
          <p:cNvSpPr/>
          <p:nvPr/>
        </p:nvSpPr>
        <p:spPr>
          <a:xfrm>
            <a:off x="199373" y="905077"/>
            <a:ext cx="2424489" cy="646331"/>
          </a:xfrm>
          <a:prstGeom prst="rect">
            <a:avLst/>
          </a:prstGeom>
        </p:spPr>
        <p:txBody>
          <a:bodyPr wrap="square">
            <a:spAutoFit/>
          </a:bodyPr>
          <a:lstStyle/>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Nguyễn</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b="1" dirty="0" err="1"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Nhâm</a:t>
            </a:r>
            <a:r>
              <a:rPr lang="en-US" b="1"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779</a:t>
            </a:r>
            <a:endPar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endParaRPr>
          </a:p>
          <a:p>
            <a:pPr marL="228600" algn="ctr"/>
            <a:r>
              <a:rPr lang="en-US"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Zalo</a:t>
            </a:r>
            <a:r>
              <a:rPr lang="en-US"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0981.713.891</a:t>
            </a:r>
          </a:p>
        </p:txBody>
      </p:sp>
    </p:spTree>
    <p:extLst>
      <p:ext uri="{BB962C8B-B14F-4D97-AF65-F5344CB8AC3E}">
        <p14:creationId xmlns:p14="http://schemas.microsoft.com/office/powerpoint/2010/main" val="4265056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pic>
        <p:nvPicPr>
          <p:cNvPr id="4" name="Picture 3">
            <a:extLst>
              <a:ext uri="{FF2B5EF4-FFF2-40B4-BE49-F238E27FC236}">
                <a16:creationId xmlns:a16="http://schemas.microsoft.com/office/drawing/2014/main" id="{CA7FF5ED-D94B-B37E-737C-0CB4A85DD36B}"/>
              </a:ext>
            </a:extLst>
          </p:cNvPr>
          <p:cNvPicPr>
            <a:picLocks noChangeAspect="1"/>
          </p:cNvPicPr>
          <p:nvPr/>
        </p:nvPicPr>
        <p:blipFill>
          <a:blip r:embed="rId3"/>
          <a:stretch>
            <a:fillRect/>
          </a:stretch>
        </p:blipFill>
        <p:spPr>
          <a:xfrm>
            <a:off x="0" y="9939"/>
            <a:ext cx="9144000" cy="5143500"/>
          </a:xfrm>
          <a:prstGeom prst="rect">
            <a:avLst/>
          </a:prstGeom>
        </p:spPr>
      </p:pic>
      <p:sp>
        <p:nvSpPr>
          <p:cNvPr id="6" name="Freeform 24"/>
          <p:cNvSpPr/>
          <p:nvPr/>
        </p:nvSpPr>
        <p:spPr>
          <a:xfrm>
            <a:off x="261691" y="129871"/>
            <a:ext cx="8620618" cy="928758"/>
          </a:xfrm>
          <a:custGeom>
            <a:avLst/>
            <a:gdLst/>
            <a:ahLst/>
            <a:cxnLst/>
            <a:rect l="l" t="t" r="r" b="b"/>
            <a:pathLst>
              <a:path w="1837740" h="403977">
                <a:moveTo>
                  <a:pt x="16643" y="0"/>
                </a:moveTo>
                <a:lnTo>
                  <a:pt x="1821097" y="0"/>
                </a:lnTo>
                <a:cubicBezTo>
                  <a:pt x="1830289" y="0"/>
                  <a:pt x="1837740" y="7451"/>
                  <a:pt x="1837740" y="16643"/>
                </a:cubicBezTo>
                <a:lnTo>
                  <a:pt x="1837740" y="387334"/>
                </a:lnTo>
                <a:cubicBezTo>
                  <a:pt x="1837740" y="391748"/>
                  <a:pt x="1835987" y="395981"/>
                  <a:pt x="1832866" y="399102"/>
                </a:cubicBezTo>
                <a:cubicBezTo>
                  <a:pt x="1829745" y="402223"/>
                  <a:pt x="1825511" y="403977"/>
                  <a:pt x="1821097" y="403977"/>
                </a:cubicBezTo>
                <a:lnTo>
                  <a:pt x="16643" y="403977"/>
                </a:lnTo>
                <a:cubicBezTo>
                  <a:pt x="7451" y="403977"/>
                  <a:pt x="0" y="396526"/>
                  <a:pt x="0" y="387334"/>
                </a:cubicBezTo>
                <a:lnTo>
                  <a:pt x="0" y="16643"/>
                </a:lnTo>
                <a:cubicBezTo>
                  <a:pt x="0" y="7451"/>
                  <a:pt x="7451" y="0"/>
                  <a:pt x="16643" y="0"/>
                </a:cubicBezTo>
                <a:close/>
              </a:path>
            </a:pathLst>
          </a:custGeom>
          <a:solidFill>
            <a:schemeClr val="accent5">
              <a:lumMod val="50000"/>
            </a:schemeClr>
          </a:solidFill>
        </p:spPr>
        <p:txBody>
          <a:bodyPr anchor="ctr"/>
          <a:lstStyle/>
          <a:p>
            <a:pPr algn="ctr">
              <a:lnSpc>
                <a:spcPct val="130000"/>
              </a:lnSpc>
            </a:pPr>
            <a:r>
              <a:rPr lang="en-US" sz="2400" b="1">
                <a:solidFill>
                  <a:schemeClr val="bg1"/>
                </a:solidFill>
                <a:latin typeface="Times New Roman" panose="02020603050405020304" pitchFamily="18" charset="0"/>
                <a:cs typeface="Times New Roman" panose="02020603050405020304" pitchFamily="18" charset="0"/>
              </a:rPr>
              <a:t>PHT số 2. Bảng kiểm: Kĩ năng viết bài văn nghị luận </a:t>
            </a:r>
          </a:p>
          <a:p>
            <a:pPr algn="ctr">
              <a:lnSpc>
                <a:spcPct val="130000"/>
              </a:lnSpc>
            </a:pPr>
            <a:r>
              <a:rPr lang="en-US" sz="2400" b="1">
                <a:solidFill>
                  <a:schemeClr val="bg1"/>
                </a:solidFill>
                <a:latin typeface="Times New Roman" panose="02020603050405020304" pitchFamily="18" charset="0"/>
                <a:cs typeface="Times New Roman" panose="02020603050405020304" pitchFamily="18" charset="0"/>
              </a:rPr>
              <a:t>về một vấn đề cần giải quyết</a:t>
            </a:r>
            <a:endParaRPr lang="en-US" sz="2400">
              <a:solidFill>
                <a:schemeClr val="bg1"/>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4"/>
          <a:stretch>
            <a:fillRect/>
          </a:stretch>
        </p:blipFill>
        <p:spPr>
          <a:xfrm>
            <a:off x="0" y="1178560"/>
            <a:ext cx="9144000" cy="397487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845129" y="1417588"/>
            <a:ext cx="5633357" cy="175432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5400" b="1" i="0" u="none" strike="noStrike" kern="0" cap="none" spc="0" normalizeH="0" baseline="0" noProof="0" dirty="0">
                <a:ln>
                  <a:noFill/>
                </a:ln>
                <a:solidFill>
                  <a:srgbClr val="000000"/>
                </a:solidFill>
                <a:effectLst/>
                <a:uLnTx/>
                <a:uFillTx/>
                <a:latin typeface="Times New Roman" panose="02020603050405020304" pitchFamily="18" charset="0"/>
                <a:ea typeface="Calibri" panose="020F0502020204030204" pitchFamily="34" charset="0"/>
                <a:sym typeface="Arial"/>
              </a:rPr>
              <a:t>HOẠT ĐỘNG </a:t>
            </a:r>
            <a:r>
              <a:rPr lang="en-US" sz="5400" b="1" dirty="0">
                <a:latin typeface="Times New Roman" panose="02020603050405020304" pitchFamily="18" charset="0"/>
                <a:ea typeface="Calibri" panose="020F0502020204030204" pitchFamily="34" charset="0"/>
              </a:rPr>
              <a:t>VẬN DỤNG </a:t>
            </a:r>
          </a:p>
        </p:txBody>
      </p:sp>
    </p:spTree>
    <p:extLst>
      <p:ext uri="{BB962C8B-B14F-4D97-AF65-F5344CB8AC3E}">
        <p14:creationId xmlns:p14="http://schemas.microsoft.com/office/powerpoint/2010/main" val="39894687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2" name="Freeform 3">
            <a:extLst>
              <a:ext uri="{FF2B5EF4-FFF2-40B4-BE49-F238E27FC236}">
                <a16:creationId xmlns:a16="http://schemas.microsoft.com/office/drawing/2014/main" id="{10BC6CF0-1A7E-7B41-D1BB-C6F32CD27CE0}"/>
              </a:ext>
            </a:extLst>
          </p:cNvPr>
          <p:cNvSpPr/>
          <p:nvPr/>
        </p:nvSpPr>
        <p:spPr>
          <a:xfrm rot="-5859846">
            <a:off x="1091674" y="315337"/>
            <a:ext cx="2325755" cy="3119747"/>
          </a:xfrm>
          <a:custGeom>
            <a:avLst/>
            <a:gdLst/>
            <a:ahLst/>
            <a:cxnLst/>
            <a:rect l="l" t="t" r="r" b="b"/>
            <a:pathLst>
              <a:path w="3695680" h="4793022">
                <a:moveTo>
                  <a:pt x="0" y="0"/>
                </a:moveTo>
                <a:lnTo>
                  <a:pt x="3695681" y="0"/>
                </a:lnTo>
                <a:lnTo>
                  <a:pt x="3695681" y="4793021"/>
                </a:lnTo>
                <a:lnTo>
                  <a:pt x="0" y="4793021"/>
                </a:lnTo>
                <a:lnTo>
                  <a:pt x="0" y="0"/>
                </a:lnTo>
                <a:close/>
              </a:path>
            </a:pathLst>
          </a:custGeom>
          <a:blipFill>
            <a:blip r:embed="rId5"/>
            <a:stretch>
              <a:fillRect l="-4554" r="-27031"/>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5" name="Freeform 5">
            <a:extLst>
              <a:ext uri="{FF2B5EF4-FFF2-40B4-BE49-F238E27FC236}">
                <a16:creationId xmlns:a16="http://schemas.microsoft.com/office/drawing/2014/main" id="{0EA872B8-FAE8-770D-6FE0-4276C8A3A26F}"/>
              </a:ext>
            </a:extLst>
          </p:cNvPr>
          <p:cNvSpPr/>
          <p:nvPr/>
        </p:nvSpPr>
        <p:spPr>
          <a:xfrm flipH="1">
            <a:off x="1390661" y="672276"/>
            <a:ext cx="1088202" cy="282138"/>
          </a:xfrm>
          <a:custGeom>
            <a:avLst/>
            <a:gdLst/>
            <a:ahLst/>
            <a:cxnLst/>
            <a:rect l="l" t="t" r="r" b="b"/>
            <a:pathLst>
              <a:path w="2176404" h="564276">
                <a:moveTo>
                  <a:pt x="2176405" y="0"/>
                </a:moveTo>
                <a:lnTo>
                  <a:pt x="0" y="0"/>
                </a:lnTo>
                <a:lnTo>
                  <a:pt x="0" y="564277"/>
                </a:lnTo>
                <a:lnTo>
                  <a:pt x="2176405" y="564277"/>
                </a:lnTo>
                <a:lnTo>
                  <a:pt x="2176405" y="0"/>
                </a:lnTo>
                <a:close/>
              </a:path>
            </a:pathLst>
          </a:custGeom>
          <a:blipFill>
            <a:blip r:embed="rId6"/>
            <a:stretch>
              <a:fillRect l="-88701" t="-111098" r="-4196" b="-123704"/>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6" name="Freeform 6">
            <a:extLst>
              <a:ext uri="{FF2B5EF4-FFF2-40B4-BE49-F238E27FC236}">
                <a16:creationId xmlns:a16="http://schemas.microsoft.com/office/drawing/2014/main" id="{D3A89167-6FC3-CAB2-B8DE-17FF7C77C424}"/>
              </a:ext>
            </a:extLst>
          </p:cNvPr>
          <p:cNvSpPr/>
          <p:nvPr/>
        </p:nvSpPr>
        <p:spPr>
          <a:xfrm flipH="1" flipV="1">
            <a:off x="4091640" y="1396792"/>
            <a:ext cx="2119621" cy="3303531"/>
          </a:xfrm>
          <a:custGeom>
            <a:avLst/>
            <a:gdLst/>
            <a:ahLst/>
            <a:cxnLst/>
            <a:rect l="l" t="t" r="r" b="b"/>
            <a:pathLst>
              <a:path w="4063182" h="3896003">
                <a:moveTo>
                  <a:pt x="4063182" y="3896003"/>
                </a:moveTo>
                <a:lnTo>
                  <a:pt x="0" y="3896003"/>
                </a:lnTo>
                <a:lnTo>
                  <a:pt x="0" y="0"/>
                </a:lnTo>
                <a:lnTo>
                  <a:pt x="4063182" y="0"/>
                </a:lnTo>
                <a:lnTo>
                  <a:pt x="4063182" y="3896003"/>
                </a:lnTo>
                <a:close/>
              </a:path>
            </a:pathLst>
          </a:custGeom>
          <a:blipFill>
            <a:blip r:embed="rId7"/>
            <a:stretch>
              <a:fillRect l="-161901" r="-177796" b="-337357"/>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dirty="0">
              <a:ln>
                <a:noFill/>
              </a:ln>
              <a:solidFill>
                <a:prstClr val="black"/>
              </a:solidFill>
              <a:effectLst/>
              <a:uLnTx/>
              <a:uFillTx/>
              <a:latin typeface="Calibri"/>
              <a:cs typeface="Arial"/>
              <a:sym typeface="Arial"/>
            </a:endParaRPr>
          </a:p>
        </p:txBody>
      </p:sp>
      <p:sp>
        <p:nvSpPr>
          <p:cNvPr id="17" name="Freeform 9">
            <a:extLst>
              <a:ext uri="{FF2B5EF4-FFF2-40B4-BE49-F238E27FC236}">
                <a16:creationId xmlns:a16="http://schemas.microsoft.com/office/drawing/2014/main" id="{C9BC2006-B109-740B-2F63-E476509F844A}"/>
              </a:ext>
            </a:extLst>
          </p:cNvPr>
          <p:cNvSpPr/>
          <p:nvPr/>
        </p:nvSpPr>
        <p:spPr>
          <a:xfrm flipH="1" flipV="1">
            <a:off x="6490532" y="1145520"/>
            <a:ext cx="2195387" cy="3571041"/>
          </a:xfrm>
          <a:custGeom>
            <a:avLst/>
            <a:gdLst/>
            <a:ahLst/>
            <a:cxnLst/>
            <a:rect l="l" t="t" r="r" b="b"/>
            <a:pathLst>
              <a:path w="4398320" h="3896003">
                <a:moveTo>
                  <a:pt x="4398320" y="3896003"/>
                </a:moveTo>
                <a:lnTo>
                  <a:pt x="0" y="3896003"/>
                </a:lnTo>
                <a:lnTo>
                  <a:pt x="0" y="0"/>
                </a:lnTo>
                <a:lnTo>
                  <a:pt x="4398320" y="0"/>
                </a:lnTo>
                <a:lnTo>
                  <a:pt x="4398320" y="3896003"/>
                </a:lnTo>
                <a:close/>
              </a:path>
            </a:pathLst>
          </a:custGeom>
          <a:blipFill>
            <a:blip r:embed="rId7"/>
            <a:stretch>
              <a:fillRect l="-141292" r="-160056" b="-332140"/>
            </a:stretch>
          </a:blipFill>
        </p:spPr>
        <p:txBody>
          <a:bodyPr/>
          <a:lstStyle/>
          <a:p>
            <a:pPr marL="0" marR="0" lvl="0" indent="0" algn="l" defTabSz="457223" rtl="0" eaLnBrk="1" fontAlgn="auto" latinLnBrk="0" hangingPunct="1">
              <a:lnSpc>
                <a:spcPct val="100000"/>
              </a:lnSpc>
              <a:spcBef>
                <a:spcPts val="0"/>
              </a:spcBef>
              <a:spcAft>
                <a:spcPts val="0"/>
              </a:spcAft>
              <a:buClrTx/>
              <a:buSzTx/>
              <a:buFont typeface="Arial"/>
              <a:buNone/>
              <a:tabLst/>
              <a:defRPr/>
            </a:pPr>
            <a:endParaRPr kumimoji="0" lang="en-SG" sz="900" b="0" i="0" u="none" strike="noStrike" kern="1200" cap="none" spc="0" normalizeH="0" baseline="0" noProof="0">
              <a:ln>
                <a:noFill/>
              </a:ln>
              <a:solidFill>
                <a:prstClr val="black"/>
              </a:solidFill>
              <a:effectLst/>
              <a:uLnTx/>
              <a:uFillTx/>
              <a:latin typeface="Calibri"/>
              <a:cs typeface="Arial"/>
              <a:sym typeface="Arial"/>
            </a:endParaRPr>
          </a:p>
        </p:txBody>
      </p:sp>
      <p:sp>
        <p:nvSpPr>
          <p:cNvPr id="18" name="TextBox 17">
            <a:extLst>
              <a:ext uri="{FF2B5EF4-FFF2-40B4-BE49-F238E27FC236}">
                <a16:creationId xmlns:a16="http://schemas.microsoft.com/office/drawing/2014/main" id="{90E09827-62C5-F95B-24A5-E49C0AE6B3DB}"/>
              </a:ext>
            </a:extLst>
          </p:cNvPr>
          <p:cNvSpPr txBox="1"/>
          <p:nvPr/>
        </p:nvSpPr>
        <p:spPr>
          <a:xfrm>
            <a:off x="767741" y="842665"/>
            <a:ext cx="2953365" cy="1948995"/>
          </a:xfrm>
          <a:prstGeom prst="rect">
            <a:avLst/>
          </a:prstGeom>
          <a:noFill/>
        </p:spPr>
        <p:txBody>
          <a:bodyPr wrap="square">
            <a:spAutoFit/>
          </a:bodyPr>
          <a:lstStyle/>
          <a:p>
            <a:pPr marL="0" marR="0" lvl="0" indent="0" algn="ctr" defTabSz="685800" rtl="0" eaLnBrk="1" fontAlgn="auto" latinLnBrk="0" hangingPunct="1">
              <a:lnSpc>
                <a:spcPct val="130000"/>
              </a:lnSpc>
              <a:spcBef>
                <a:spcPts val="300"/>
              </a:spcBef>
              <a:spcAft>
                <a:spcPts val="300"/>
              </a:spcAft>
              <a:buClrTx/>
              <a:buSzTx/>
              <a:buFont typeface="Arial"/>
              <a:buNone/>
              <a:tabLst/>
              <a:defRPr/>
            </a:pP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HS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về</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nhà</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lựa</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chọn</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một</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trong</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hai</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nhiệm</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kumimoji="0" lang="en-GB" sz="3200" b="1" i="0" u="none" strike="noStrike" kern="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sym typeface="Arial"/>
              </a:rPr>
              <a:t>vụ</a:t>
            </a:r>
            <a:r>
              <a:rPr kumimoji="0" lang="en-GB" sz="3200" b="1" i="0" u="none" strike="noStrike" kern="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sym typeface="Arial"/>
              </a:rPr>
              <a:t>: </a:t>
            </a:r>
            <a:endParaRPr kumimoji="0" lang="en-SG" sz="4000" b="1" i="0" u="none" strike="noStrike" kern="1200" cap="none" spc="0" normalizeH="0" baseline="0" noProof="0" dirty="0">
              <a:ln>
                <a:noFill/>
              </a:ln>
              <a:solidFill>
                <a:srgbClr val="E7E6E6">
                  <a:lumMod val="10000"/>
                </a:srgbClr>
              </a:solidFill>
              <a:effectLst/>
              <a:uLnTx/>
              <a:uFillTx/>
              <a:latin typeface="Times New Roman" panose="02020603050405020304" pitchFamily="18" charset="0"/>
              <a:ea typeface="Calibri" panose="020F0502020204030204" pitchFamily="34"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829C7E0D-0C7A-2E23-1741-306E4C56374D}"/>
              </a:ext>
            </a:extLst>
          </p:cNvPr>
          <p:cNvSpPr txBox="1"/>
          <p:nvPr/>
        </p:nvSpPr>
        <p:spPr>
          <a:xfrm>
            <a:off x="4103484" y="765738"/>
            <a:ext cx="2119621" cy="3696653"/>
          </a:xfrm>
          <a:prstGeom prst="rect">
            <a:avLst/>
          </a:prstGeom>
          <a:solidFill>
            <a:srgbClr val="FFF9ED"/>
          </a:solidFill>
        </p:spPr>
        <p:txBody>
          <a:bodyPr wrap="square">
            <a:spAutoFit/>
          </a:bodyPr>
          <a:lstStyle/>
          <a:p>
            <a:pPr algn="ctr">
              <a:lnSpc>
                <a:spcPct val="150000"/>
              </a:lnSpc>
            </a:pPr>
            <a:r>
              <a:rPr lang="vi-VN" sz="3200">
                <a:latin typeface="+mj-lt"/>
              </a:rPr>
              <a:t>Tiếp tục chỉnh sửa bài viết cho hoàn chỉnh và công bố.</a:t>
            </a:r>
            <a:endParaRPr lang="en-US" sz="3200">
              <a:latin typeface="+mj-lt"/>
            </a:endParaRPr>
          </a:p>
        </p:txBody>
      </p:sp>
      <p:sp>
        <p:nvSpPr>
          <p:cNvPr id="20" name="TextBox 19">
            <a:extLst>
              <a:ext uri="{FF2B5EF4-FFF2-40B4-BE49-F238E27FC236}">
                <a16:creationId xmlns:a16="http://schemas.microsoft.com/office/drawing/2014/main" id="{38C32BA7-9716-1745-43B5-779DA45A1761}"/>
              </a:ext>
            </a:extLst>
          </p:cNvPr>
          <p:cNvSpPr txBox="1"/>
          <p:nvPr/>
        </p:nvSpPr>
        <p:spPr>
          <a:xfrm>
            <a:off x="6566125" y="765738"/>
            <a:ext cx="2044199" cy="3696653"/>
          </a:xfrm>
          <a:prstGeom prst="rect">
            <a:avLst/>
          </a:prstGeom>
          <a:solidFill>
            <a:srgbClr val="FDEFE9"/>
          </a:solidFill>
        </p:spPr>
        <p:txBody>
          <a:bodyPr wrap="square">
            <a:spAutoFit/>
          </a:bodyPr>
          <a:lstStyle/>
          <a:p>
            <a:pPr algn="ctr">
              <a:lnSpc>
                <a:spcPct val="150000"/>
              </a:lnSpc>
            </a:pPr>
            <a:r>
              <a:rPr lang="vi-VN" sz="3200">
                <a:latin typeface="+mj-lt"/>
              </a:rPr>
              <a:t>Chọn một đề tài khác để viết bài văn và công bố.</a:t>
            </a:r>
            <a:endParaRPr lang="en-US" sz="3200">
              <a:latin typeface="+mj-lt"/>
            </a:endParaRPr>
          </a:p>
        </p:txBody>
      </p:sp>
      <p:pic>
        <p:nvPicPr>
          <p:cNvPr id="21" name="Picture 20" descr="A hand holding a pen over a book&#10;&#10;Description automatically generated">
            <a:extLst>
              <a:ext uri="{FF2B5EF4-FFF2-40B4-BE49-F238E27FC236}">
                <a16:creationId xmlns:a16="http://schemas.microsoft.com/office/drawing/2014/main" id="{2EE5DD56-5427-B6E0-28E7-C701D83798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9394" y="3029300"/>
            <a:ext cx="2734330" cy="1822886"/>
          </a:xfrm>
          <a:prstGeom prst="rect">
            <a:avLst/>
          </a:prstGeom>
        </p:spPr>
      </p:pic>
    </p:spTree>
    <p:extLst>
      <p:ext uri="{BB962C8B-B14F-4D97-AF65-F5344CB8AC3E}">
        <p14:creationId xmlns:p14="http://schemas.microsoft.com/office/powerpoint/2010/main" val="353695548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barn(inVertical)">
                                      <p:cBhvr>
                                        <p:cTn id="21" dur="500"/>
                                        <p:tgtEl>
                                          <p:spTgt spid="1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p:bldP spid="19" grpId="0" animBg="1"/>
      <p:bldP spid="2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959429" y="1715733"/>
            <a:ext cx="5633357" cy="2123658"/>
          </a:xfrm>
          <a:prstGeom prst="rect">
            <a:avLst/>
          </a:prstGeom>
          <a:noFill/>
        </p:spPr>
        <p:txBody>
          <a:bodyPr wrap="square">
            <a:spAutoFit/>
          </a:bodyPr>
          <a:lstStyle/>
          <a:p>
            <a:pPr algn="ctr"/>
            <a:r>
              <a:rPr lang="vi-VN" sz="6600" b="1" dirty="0">
                <a:effectLst/>
                <a:latin typeface="Times New Roman" panose="02020603050405020304" pitchFamily="18" charset="0"/>
                <a:ea typeface="Calibri" panose="020F0502020204030204" pitchFamily="34" charset="0"/>
              </a:rPr>
              <a:t>HOẠT ĐỘNG MỞ ĐẦU </a:t>
            </a:r>
            <a:endParaRPr lang="en-SG" sz="6600" dirty="0"/>
          </a:p>
        </p:txBody>
      </p:sp>
    </p:spTree>
    <p:extLst>
      <p:ext uri="{BB962C8B-B14F-4D97-AF65-F5344CB8AC3E}">
        <p14:creationId xmlns:p14="http://schemas.microsoft.com/office/powerpoint/2010/main" val="35918080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19" name="Freeform 18">
            <a:extLst>
              <a:ext uri="{FF2B5EF4-FFF2-40B4-BE49-F238E27FC236}">
                <a16:creationId xmlns:a16="http://schemas.microsoft.com/office/drawing/2014/main" id="{75A2112C-1491-F49D-6A82-D4BACED2E3FE}"/>
              </a:ext>
            </a:extLst>
          </p:cNvPr>
          <p:cNvSpPr/>
          <p:nvPr/>
        </p:nvSpPr>
        <p:spPr>
          <a:xfrm flipH="1">
            <a:off x="6810403" y="2138691"/>
            <a:ext cx="1730049" cy="3004809"/>
          </a:xfrm>
          <a:custGeom>
            <a:avLst/>
            <a:gdLst/>
            <a:ahLst/>
            <a:cxnLst/>
            <a:rect l="l" t="t" r="r" b="b"/>
            <a:pathLst>
              <a:path w="3281476" h="5607135">
                <a:moveTo>
                  <a:pt x="3281476" y="0"/>
                </a:moveTo>
                <a:lnTo>
                  <a:pt x="0" y="0"/>
                </a:lnTo>
                <a:lnTo>
                  <a:pt x="0" y="5607135"/>
                </a:lnTo>
                <a:lnTo>
                  <a:pt x="3281476" y="5607135"/>
                </a:lnTo>
                <a:lnTo>
                  <a:pt x="3281476" y="0"/>
                </a:lnTo>
                <a:close/>
              </a:path>
            </a:pathLst>
          </a:custGeom>
          <a:blipFill>
            <a:blip r:embed="rId5">
              <a:extLst>
                <a:ext uri="{96DAC541-7B7A-43D3-8B79-37D633B846F1}">
                  <asvg:svgBlip xmlns="" xmlns:asvg="http://schemas.microsoft.com/office/drawing/2016/SVG/main" r:embed="rId6"/>
                </a:ext>
              </a:extLst>
            </a:blip>
            <a:stretch>
              <a:fillRect b="-78820"/>
            </a:stretch>
          </a:blipFill>
        </p:spPr>
        <p:txBody>
          <a:bodyPr/>
          <a:lstStyle/>
          <a:p>
            <a:endParaRPr lang="en-SG"/>
          </a:p>
        </p:txBody>
      </p:sp>
      <p:grpSp>
        <p:nvGrpSpPr>
          <p:cNvPr id="3" name="Group 2"/>
          <p:cNvGrpSpPr/>
          <p:nvPr/>
        </p:nvGrpSpPr>
        <p:grpSpPr>
          <a:xfrm>
            <a:off x="708871" y="769942"/>
            <a:ext cx="6038294" cy="3746704"/>
            <a:chOff x="708871" y="769942"/>
            <a:chExt cx="6038294" cy="3746704"/>
          </a:xfrm>
        </p:grpSpPr>
        <p:sp>
          <p:nvSpPr>
            <p:cNvPr id="26" name="Rectangle: Rounded Corners 13">
              <a:extLst>
                <a:ext uri="{FF2B5EF4-FFF2-40B4-BE49-F238E27FC236}">
                  <a16:creationId xmlns:a16="http://schemas.microsoft.com/office/drawing/2014/main" id="{8EE96391-C2C1-06DA-464B-FA62549C1419}"/>
                </a:ext>
              </a:extLst>
            </p:cNvPr>
            <p:cNvSpPr/>
            <p:nvPr/>
          </p:nvSpPr>
          <p:spPr>
            <a:xfrm>
              <a:off x="708871" y="769942"/>
              <a:ext cx="6038294" cy="3746704"/>
            </a:xfrm>
            <a:prstGeom prst="roundRect">
              <a:avLst>
                <a:gd name="adj" fmla="val 50000"/>
              </a:avLst>
            </a:prstGeom>
            <a:solidFill>
              <a:srgbClr val="FFF9ED"/>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sz="2800">
                <a:solidFill>
                  <a:schemeClr val="tx1"/>
                </a:solidFill>
                <a:latin typeface="+mj-lt"/>
              </a:endParaRPr>
            </a:p>
          </p:txBody>
        </p:sp>
        <p:sp>
          <p:nvSpPr>
            <p:cNvPr id="2" name="Rectangle 1"/>
            <p:cNvSpPr/>
            <p:nvPr/>
          </p:nvSpPr>
          <p:spPr>
            <a:xfrm>
              <a:off x="1315027" y="981300"/>
              <a:ext cx="4881397" cy="3323987"/>
            </a:xfrm>
            <a:prstGeom prst="rect">
              <a:avLst/>
            </a:prstGeom>
          </p:spPr>
          <p:txBody>
            <a:bodyPr wrap="square">
              <a:spAutoFit/>
            </a:bodyPr>
            <a:lstStyle/>
            <a:p>
              <a:pPr algn="just">
                <a:lnSpc>
                  <a:spcPct val="150000"/>
                </a:lnSpc>
              </a:pPr>
              <a:r>
                <a:rPr lang="vi-VN" sz="2800" dirty="0">
                  <a:solidFill>
                    <a:schemeClr val="tx1"/>
                  </a:solidFill>
                  <a:latin typeface="+mj-lt"/>
                </a:rPr>
                <a:t>Em hãy nêu một vấn đề thể hiện mối quan hệ giữa con người với thế giới tự nhiên mà em đang quan tâm. Lí giải vì sao em quan tâm đến vấn đề đó.</a:t>
              </a:r>
              <a:endParaRPr lang="en-US" sz="2800" dirty="0">
                <a:solidFill>
                  <a:schemeClr val="tx1"/>
                </a:solidFill>
                <a:latin typeface="+mj-lt"/>
              </a:endParaRPr>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20" name="Rounded Rectangle 19"/>
          <p:cNvSpPr/>
          <p:nvPr/>
        </p:nvSpPr>
        <p:spPr>
          <a:xfrm>
            <a:off x="2871241" y="3758189"/>
            <a:ext cx="3430196" cy="7827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62865" algn="ctr">
              <a:spcAft>
                <a:spcPts val="800"/>
              </a:spcAft>
              <a:tabLst>
                <a:tab pos="196850" algn="l"/>
              </a:tabLst>
            </a:pPr>
            <a:r>
              <a:rPr lang="vi-VN" sz="2800">
                <a:latin typeface="Times New Roman" panose="02020603050405020304" pitchFamily="18" charset="0"/>
                <a:ea typeface="Calibri" panose="020F0502020204030204" pitchFamily="34" charset="0"/>
                <a:cs typeface="Times New Roman" panose="02020603050405020304" pitchFamily="18" charset="0"/>
              </a:rPr>
              <a:t>Biến đổi khí hậu</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pic>
        <p:nvPicPr>
          <p:cNvPr id="21" name="Picture 20"/>
          <p:cNvPicPr>
            <a:picLocks noChangeAspect="1"/>
          </p:cNvPicPr>
          <p:nvPr/>
        </p:nvPicPr>
        <p:blipFill>
          <a:blip r:embed="rId5"/>
          <a:stretch>
            <a:fillRect/>
          </a:stretch>
        </p:blipFill>
        <p:spPr>
          <a:xfrm>
            <a:off x="623939" y="754972"/>
            <a:ext cx="3962400" cy="2642921"/>
          </a:xfrm>
          <a:prstGeom prst="rect">
            <a:avLst/>
          </a:prstGeom>
          <a:effectLst>
            <a:outerShdw blurRad="50800" dist="38100" dir="2700000" algn="tl" rotWithShape="0">
              <a:prstClr val="black">
                <a:alpha val="40000"/>
              </a:prstClr>
            </a:outerShdw>
          </a:effectLst>
        </p:spPr>
      </p:pic>
      <p:pic>
        <p:nvPicPr>
          <p:cNvPr id="3" name="Picture 2"/>
          <p:cNvPicPr>
            <a:picLocks noChangeAspect="1"/>
          </p:cNvPicPr>
          <p:nvPr/>
        </p:nvPicPr>
        <p:blipFill rotWithShape="1">
          <a:blip r:embed="rId6"/>
          <a:srcRect l="8280" r="6903"/>
          <a:stretch/>
        </p:blipFill>
        <p:spPr>
          <a:xfrm>
            <a:off x="4770763" y="754972"/>
            <a:ext cx="3992880" cy="26429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2071485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30" name="Rounded Rectangle 29"/>
          <p:cNvSpPr/>
          <p:nvPr/>
        </p:nvSpPr>
        <p:spPr>
          <a:xfrm>
            <a:off x="1105665" y="3742257"/>
            <a:ext cx="3111865" cy="782782"/>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R="62865" algn="ctr">
              <a:spcAft>
                <a:spcPts val="800"/>
              </a:spcAft>
              <a:tabLst>
                <a:tab pos="196850" algn="l"/>
              </a:tabLst>
            </a:pPr>
            <a:r>
              <a:rPr lang="vi-VN" sz="2800">
                <a:latin typeface="Times New Roman" panose="02020603050405020304" pitchFamily="18" charset="0"/>
                <a:ea typeface="Calibri" panose="020F0502020204030204" pitchFamily="34" charset="0"/>
                <a:cs typeface="Times New Roman" panose="02020603050405020304" pitchFamily="18" charset="0"/>
              </a:rPr>
              <a:t>Thiếu nước sạch</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sp>
        <p:nvSpPr>
          <p:cNvPr id="31" name="Rounded Rectangle 30"/>
          <p:cNvSpPr/>
          <p:nvPr/>
        </p:nvSpPr>
        <p:spPr>
          <a:xfrm>
            <a:off x="4981098" y="3742257"/>
            <a:ext cx="3418322" cy="782782"/>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R="62865" algn="ctr">
              <a:spcAft>
                <a:spcPts val="800"/>
              </a:spcAft>
              <a:tabLst>
                <a:tab pos="196850" algn="l"/>
              </a:tabLst>
            </a:pPr>
            <a:r>
              <a:rPr lang="vi-VN" sz="2800">
                <a:solidFill>
                  <a:schemeClr val="tx1"/>
                </a:solidFill>
                <a:latin typeface="Times New Roman" panose="02020603050405020304" pitchFamily="18" charset="0"/>
                <a:ea typeface="Calibri" panose="020F0502020204030204" pitchFamily="34" charset="0"/>
                <a:cs typeface="Times New Roman" panose="02020603050405020304" pitchFamily="18" charset="0"/>
              </a:rPr>
              <a:t>Ô nhiễm môi trường</a:t>
            </a:r>
            <a:endParaRPr lang="en-US" sz="2800">
              <a:solidFill>
                <a:schemeClr val="tx1"/>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759792" y="739462"/>
            <a:ext cx="3803613" cy="2650800"/>
          </a:xfrm>
          <a:prstGeom prst="ellipse">
            <a:avLst/>
          </a:prstGeom>
          <a:effectLst>
            <a:outerShdw blurRad="50800" dist="38100" dir="2700000" algn="tl" rotWithShape="0">
              <a:prstClr val="black">
                <a:alpha val="40000"/>
              </a:prstClr>
            </a:outerShdw>
          </a:effectLst>
        </p:spPr>
      </p:pic>
      <p:pic>
        <p:nvPicPr>
          <p:cNvPr id="1026" name="Picture 2" descr="Yên Bái: Có 6 cơ sở gây ô nhiễm môi trường nghiêm trọ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23059" y="739462"/>
            <a:ext cx="3534400" cy="26508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2005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barn(inVertical)">
                                      <p:cBhvr>
                                        <p:cTn id="1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19"/>
        <p:cNvGrpSpPr/>
        <p:nvPr/>
      </p:nvGrpSpPr>
      <p:grpSpPr>
        <a:xfrm>
          <a:off x="0" y="0"/>
          <a:ext cx="0" cy="0"/>
          <a:chOff x="0" y="0"/>
          <a:chExt cx="0" cy="0"/>
        </a:xfrm>
      </p:grpSpPr>
      <p:grpSp>
        <p:nvGrpSpPr>
          <p:cNvPr id="1022" name="Google Shape;1022;p21"/>
          <p:cNvGrpSpPr/>
          <p:nvPr/>
        </p:nvGrpSpPr>
        <p:grpSpPr>
          <a:xfrm rot="-5400000">
            <a:off x="8679035" y="222037"/>
            <a:ext cx="533462" cy="257306"/>
            <a:chOff x="3372600" y="1183575"/>
            <a:chExt cx="533462" cy="257306"/>
          </a:xfrm>
        </p:grpSpPr>
        <p:sp>
          <p:nvSpPr>
            <p:cNvPr id="1023" name="Google Shape;1023;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rgbClr val="FFFFFF"/>
            </a:solidFill>
            <a:ln w="762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1"/>
            <p:cNvSpPr/>
            <p:nvPr/>
          </p:nvSpPr>
          <p:spPr>
            <a:xfrm>
              <a:off x="3372600" y="1183575"/>
              <a:ext cx="533462" cy="257306"/>
            </a:xfrm>
            <a:custGeom>
              <a:avLst/>
              <a:gdLst/>
              <a:ahLst/>
              <a:cxnLst/>
              <a:rect l="l" t="t" r="r" b="b"/>
              <a:pathLst>
                <a:path w="10783" h="5201" extrusionOk="0">
                  <a:moveTo>
                    <a:pt x="9338" y="0"/>
                  </a:moveTo>
                  <a:cubicBezTo>
                    <a:pt x="9156" y="0"/>
                    <a:pt x="8960" y="37"/>
                    <a:pt x="8753" y="111"/>
                  </a:cubicBezTo>
                  <a:lnTo>
                    <a:pt x="2886" y="2211"/>
                  </a:lnTo>
                  <a:cubicBezTo>
                    <a:pt x="2282" y="2428"/>
                    <a:pt x="1940" y="2967"/>
                    <a:pt x="2109" y="3439"/>
                  </a:cubicBezTo>
                  <a:cubicBezTo>
                    <a:pt x="2233" y="3783"/>
                    <a:pt x="2588" y="3983"/>
                    <a:pt x="3005" y="3983"/>
                  </a:cubicBezTo>
                  <a:cubicBezTo>
                    <a:pt x="3160" y="3983"/>
                    <a:pt x="3325" y="3955"/>
                    <a:pt x="3489" y="3896"/>
                  </a:cubicBezTo>
                  <a:lnTo>
                    <a:pt x="7211" y="2564"/>
                  </a:lnTo>
                  <a:cubicBezTo>
                    <a:pt x="7340" y="2517"/>
                    <a:pt x="7408" y="2374"/>
                    <a:pt x="7361" y="2246"/>
                  </a:cubicBezTo>
                  <a:cubicBezTo>
                    <a:pt x="7324" y="2145"/>
                    <a:pt x="7228" y="2082"/>
                    <a:pt x="7126" y="2082"/>
                  </a:cubicBezTo>
                  <a:cubicBezTo>
                    <a:pt x="7099" y="2082"/>
                    <a:pt x="7071" y="2086"/>
                    <a:pt x="7043" y="2096"/>
                  </a:cubicBezTo>
                  <a:lnTo>
                    <a:pt x="3322" y="3428"/>
                  </a:lnTo>
                  <a:cubicBezTo>
                    <a:pt x="3212" y="3467"/>
                    <a:pt x="3106" y="3484"/>
                    <a:pt x="3010" y="3484"/>
                  </a:cubicBezTo>
                  <a:cubicBezTo>
                    <a:pt x="2790" y="3484"/>
                    <a:pt x="2621" y="3395"/>
                    <a:pt x="2577" y="3272"/>
                  </a:cubicBezTo>
                  <a:cubicBezTo>
                    <a:pt x="2514" y="3095"/>
                    <a:pt x="2693" y="2806"/>
                    <a:pt x="3053" y="2678"/>
                  </a:cubicBezTo>
                  <a:lnTo>
                    <a:pt x="8921" y="578"/>
                  </a:lnTo>
                  <a:cubicBezTo>
                    <a:pt x="9075" y="523"/>
                    <a:pt x="9215" y="495"/>
                    <a:pt x="9340" y="495"/>
                  </a:cubicBezTo>
                  <a:cubicBezTo>
                    <a:pt x="9668" y="495"/>
                    <a:pt x="9898" y="685"/>
                    <a:pt x="10035" y="1067"/>
                  </a:cubicBezTo>
                  <a:cubicBezTo>
                    <a:pt x="10224" y="1596"/>
                    <a:pt x="10043" y="1950"/>
                    <a:pt x="9484" y="2150"/>
                  </a:cubicBezTo>
                  <a:lnTo>
                    <a:pt x="2727" y="4568"/>
                  </a:lnTo>
                  <a:cubicBezTo>
                    <a:pt x="2468" y="4660"/>
                    <a:pt x="2219" y="4705"/>
                    <a:pt x="1991" y="4705"/>
                  </a:cubicBezTo>
                  <a:cubicBezTo>
                    <a:pt x="1431" y="4705"/>
                    <a:pt x="992" y="4436"/>
                    <a:pt x="816" y="3943"/>
                  </a:cubicBezTo>
                  <a:cubicBezTo>
                    <a:pt x="562" y="3236"/>
                    <a:pt x="1000" y="2522"/>
                    <a:pt x="1881" y="2206"/>
                  </a:cubicBezTo>
                  <a:lnTo>
                    <a:pt x="6630" y="508"/>
                  </a:lnTo>
                  <a:cubicBezTo>
                    <a:pt x="6759" y="461"/>
                    <a:pt x="6827" y="320"/>
                    <a:pt x="6780" y="191"/>
                  </a:cubicBezTo>
                  <a:cubicBezTo>
                    <a:pt x="6743" y="89"/>
                    <a:pt x="6649" y="26"/>
                    <a:pt x="6547" y="26"/>
                  </a:cubicBezTo>
                  <a:cubicBezTo>
                    <a:pt x="6519" y="26"/>
                    <a:pt x="6490" y="31"/>
                    <a:pt x="6462" y="41"/>
                  </a:cubicBezTo>
                  <a:lnTo>
                    <a:pt x="1713" y="1739"/>
                  </a:lnTo>
                  <a:cubicBezTo>
                    <a:pt x="576" y="2147"/>
                    <a:pt x="1" y="3144"/>
                    <a:pt x="347" y="4111"/>
                  </a:cubicBezTo>
                  <a:cubicBezTo>
                    <a:pt x="596" y="4809"/>
                    <a:pt x="1221" y="5201"/>
                    <a:pt x="1990" y="5201"/>
                  </a:cubicBezTo>
                  <a:cubicBezTo>
                    <a:pt x="2276" y="5201"/>
                    <a:pt x="2581" y="5148"/>
                    <a:pt x="2893" y="5034"/>
                  </a:cubicBezTo>
                  <a:lnTo>
                    <a:pt x="9651" y="2618"/>
                  </a:lnTo>
                  <a:cubicBezTo>
                    <a:pt x="10465" y="2327"/>
                    <a:pt x="10782" y="1685"/>
                    <a:pt x="10502" y="901"/>
                  </a:cubicBezTo>
                  <a:cubicBezTo>
                    <a:pt x="10292" y="314"/>
                    <a:pt x="9875" y="0"/>
                    <a:pt x="9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9" name="Google Shape;1069;p21"/>
          <p:cNvGrpSpPr/>
          <p:nvPr/>
        </p:nvGrpSpPr>
        <p:grpSpPr>
          <a:xfrm rot="-8471793">
            <a:off x="200797" y="110458"/>
            <a:ext cx="545900" cy="549041"/>
            <a:chOff x="1938525" y="705925"/>
            <a:chExt cx="859088" cy="863925"/>
          </a:xfrm>
        </p:grpSpPr>
        <p:sp>
          <p:nvSpPr>
            <p:cNvPr id="1070" name="Google Shape;1070;p21"/>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1"/>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oogle Shape;1960;p27">
            <a:extLst>
              <a:ext uri="{FF2B5EF4-FFF2-40B4-BE49-F238E27FC236}">
                <a16:creationId xmlns:a16="http://schemas.microsoft.com/office/drawing/2014/main" id="{6603CA5F-13FD-23E7-2D83-74277BF1BF6F}"/>
              </a:ext>
            </a:extLst>
          </p:cNvPr>
          <p:cNvGrpSpPr/>
          <p:nvPr/>
        </p:nvGrpSpPr>
        <p:grpSpPr>
          <a:xfrm rot="-9827289">
            <a:off x="968356" y="442182"/>
            <a:ext cx="329862" cy="331720"/>
            <a:chOff x="1938525" y="705925"/>
            <a:chExt cx="859088" cy="863925"/>
          </a:xfrm>
        </p:grpSpPr>
        <p:sp>
          <p:nvSpPr>
            <p:cNvPr id="7" name="Google Shape;1961;p27">
              <a:extLst>
                <a:ext uri="{FF2B5EF4-FFF2-40B4-BE49-F238E27FC236}">
                  <a16:creationId xmlns:a16="http://schemas.microsoft.com/office/drawing/2014/main" id="{71F5DD38-B9B3-02D9-E67A-0E6FA8E139C2}"/>
                </a:ext>
              </a:extLst>
            </p:cNvPr>
            <p:cNvSpPr/>
            <p:nvPr/>
          </p:nvSpPr>
          <p:spPr>
            <a:xfrm>
              <a:off x="1938538" y="705945"/>
              <a:ext cx="859075" cy="863900"/>
            </a:xfrm>
            <a:custGeom>
              <a:avLst/>
              <a:gdLst/>
              <a:ahLst/>
              <a:cxnLst/>
              <a:rect l="l" t="t" r="r" b="b"/>
              <a:pathLst>
                <a:path w="34363" h="34556" extrusionOk="0">
                  <a:moveTo>
                    <a:pt x="32924" y="17061"/>
                  </a:moveTo>
                  <a:cubicBezTo>
                    <a:pt x="34363" y="16082"/>
                    <a:pt x="34188" y="14835"/>
                    <a:pt x="32536" y="14288"/>
                  </a:cubicBezTo>
                  <a:lnTo>
                    <a:pt x="26302" y="12226"/>
                  </a:lnTo>
                  <a:cubicBezTo>
                    <a:pt x="24649" y="11680"/>
                    <a:pt x="22899" y="9867"/>
                    <a:pt x="22413" y="8196"/>
                  </a:cubicBezTo>
                  <a:lnTo>
                    <a:pt x="20578" y="1891"/>
                  </a:lnTo>
                  <a:cubicBezTo>
                    <a:pt x="20092" y="220"/>
                    <a:pt x="18850" y="0"/>
                    <a:pt x="17820" y="1403"/>
                  </a:cubicBezTo>
                  <a:lnTo>
                    <a:pt x="13933" y="6693"/>
                  </a:lnTo>
                  <a:cubicBezTo>
                    <a:pt x="12902" y="8095"/>
                    <a:pt x="10636" y="9199"/>
                    <a:pt x="8895" y="9144"/>
                  </a:cubicBezTo>
                  <a:lnTo>
                    <a:pt x="2332" y="8942"/>
                  </a:lnTo>
                  <a:cubicBezTo>
                    <a:pt x="592" y="8888"/>
                    <a:pt x="1" y="10000"/>
                    <a:pt x="1015" y="11413"/>
                  </a:cubicBezTo>
                  <a:lnTo>
                    <a:pt x="4846" y="16744"/>
                  </a:lnTo>
                  <a:cubicBezTo>
                    <a:pt x="5861" y="18157"/>
                    <a:pt x="6210" y="20654"/>
                    <a:pt x="5621" y="22291"/>
                  </a:cubicBezTo>
                  <a:lnTo>
                    <a:pt x="3399" y="28471"/>
                  </a:lnTo>
                  <a:cubicBezTo>
                    <a:pt x="2810" y="30110"/>
                    <a:pt x="3684" y="31017"/>
                    <a:pt x="5343" y="30487"/>
                  </a:cubicBezTo>
                  <a:lnTo>
                    <a:pt x="11599" y="28492"/>
                  </a:lnTo>
                  <a:cubicBezTo>
                    <a:pt x="13258" y="27963"/>
                    <a:pt x="15739" y="28402"/>
                    <a:pt x="17115" y="29469"/>
                  </a:cubicBezTo>
                  <a:lnTo>
                    <a:pt x="22304" y="33491"/>
                  </a:lnTo>
                  <a:cubicBezTo>
                    <a:pt x="23679" y="34556"/>
                    <a:pt x="24813" y="34005"/>
                    <a:pt x="24822" y="32264"/>
                  </a:cubicBezTo>
                  <a:lnTo>
                    <a:pt x="24857" y="25697"/>
                  </a:lnTo>
                  <a:cubicBezTo>
                    <a:pt x="24866" y="23958"/>
                    <a:pt x="26051" y="21732"/>
                    <a:pt x="27489" y="20754"/>
                  </a:cubicBezTo>
                  <a:close/>
                </a:path>
              </a:pathLst>
            </a:custGeom>
            <a:solidFill>
              <a:srgbClr val="FFFFFF"/>
            </a:solidFill>
            <a:ln w="11430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sp>
          <p:nvSpPr>
            <p:cNvPr id="8" name="Google Shape;1962;p27">
              <a:extLst>
                <a:ext uri="{FF2B5EF4-FFF2-40B4-BE49-F238E27FC236}">
                  <a16:creationId xmlns:a16="http://schemas.microsoft.com/office/drawing/2014/main" id="{A54EEAEC-7411-C5AC-CB5D-FA6A6F32EEBF}"/>
                </a:ext>
              </a:extLst>
            </p:cNvPr>
            <p:cNvSpPr/>
            <p:nvPr/>
          </p:nvSpPr>
          <p:spPr>
            <a:xfrm>
              <a:off x="1938525" y="705925"/>
              <a:ext cx="859075" cy="863925"/>
            </a:xfrm>
            <a:custGeom>
              <a:avLst/>
              <a:gdLst/>
              <a:ahLst/>
              <a:cxnLst/>
              <a:rect l="l" t="t" r="r" b="b"/>
              <a:pathLst>
                <a:path w="34363" h="34557" extrusionOk="0">
                  <a:moveTo>
                    <a:pt x="32923" y="17061"/>
                  </a:moveTo>
                  <a:cubicBezTo>
                    <a:pt x="34362" y="16083"/>
                    <a:pt x="34188" y="14835"/>
                    <a:pt x="32535" y="14289"/>
                  </a:cubicBezTo>
                  <a:lnTo>
                    <a:pt x="26301" y="12227"/>
                  </a:lnTo>
                  <a:cubicBezTo>
                    <a:pt x="24649" y="11680"/>
                    <a:pt x="22899" y="9867"/>
                    <a:pt x="22411" y="8196"/>
                  </a:cubicBezTo>
                  <a:lnTo>
                    <a:pt x="20576" y="1892"/>
                  </a:lnTo>
                  <a:cubicBezTo>
                    <a:pt x="20089" y="220"/>
                    <a:pt x="18849" y="1"/>
                    <a:pt x="17819" y="1404"/>
                  </a:cubicBezTo>
                  <a:lnTo>
                    <a:pt x="13932" y="6696"/>
                  </a:lnTo>
                  <a:cubicBezTo>
                    <a:pt x="12902" y="8098"/>
                    <a:pt x="10635" y="9202"/>
                    <a:pt x="8896" y="9147"/>
                  </a:cubicBezTo>
                  <a:lnTo>
                    <a:pt x="2332" y="8942"/>
                  </a:lnTo>
                  <a:cubicBezTo>
                    <a:pt x="592" y="8889"/>
                    <a:pt x="0" y="10001"/>
                    <a:pt x="1014" y="11413"/>
                  </a:cubicBezTo>
                  <a:lnTo>
                    <a:pt x="4845" y="16745"/>
                  </a:lnTo>
                  <a:cubicBezTo>
                    <a:pt x="5861" y="18158"/>
                    <a:pt x="6209" y="20655"/>
                    <a:pt x="5620" y="22292"/>
                  </a:cubicBezTo>
                  <a:lnTo>
                    <a:pt x="3400" y="28472"/>
                  </a:lnTo>
                  <a:cubicBezTo>
                    <a:pt x="2810" y="30110"/>
                    <a:pt x="3685" y="31017"/>
                    <a:pt x="5343" y="30488"/>
                  </a:cubicBezTo>
                  <a:lnTo>
                    <a:pt x="11600" y="28493"/>
                  </a:lnTo>
                  <a:cubicBezTo>
                    <a:pt x="13258" y="27964"/>
                    <a:pt x="15740" y="28404"/>
                    <a:pt x="17116" y="29470"/>
                  </a:cubicBezTo>
                  <a:lnTo>
                    <a:pt x="22305" y="33492"/>
                  </a:lnTo>
                  <a:cubicBezTo>
                    <a:pt x="23680" y="34557"/>
                    <a:pt x="24813" y="34007"/>
                    <a:pt x="24822" y="32265"/>
                  </a:cubicBezTo>
                  <a:lnTo>
                    <a:pt x="24859" y="25699"/>
                  </a:lnTo>
                  <a:cubicBezTo>
                    <a:pt x="24867" y="23959"/>
                    <a:pt x="26053" y="21734"/>
                    <a:pt x="27491" y="20755"/>
                  </a:cubicBezTo>
                  <a:close/>
                </a:path>
              </a:pathLst>
            </a:custGeom>
            <a:solidFill>
              <a:srgbClr val="FF7C35"/>
            </a:solidFill>
            <a:ln>
              <a:noFill/>
            </a:ln>
          </p:spPr>
          <p:txBody>
            <a:bodyPr spcFirstLastPara="1" wrap="square"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sysClr val="windowText" lastClr="000000"/>
                </a:solidFill>
                <a:effectLst/>
                <a:uLnTx/>
                <a:uFillTx/>
              </a:endParaRPr>
            </a:p>
          </p:txBody>
        </p:sp>
      </p:grpSp>
      <p:sp>
        <p:nvSpPr>
          <p:cNvPr id="13" name="Freeform 18">
            <a:extLst>
              <a:ext uri="{FF2B5EF4-FFF2-40B4-BE49-F238E27FC236}">
                <a16:creationId xmlns:a16="http://schemas.microsoft.com/office/drawing/2014/main" id="{E6DC0868-DF6B-80E6-A0AB-E1BDE9693482}"/>
              </a:ext>
            </a:extLst>
          </p:cNvPr>
          <p:cNvSpPr/>
          <p:nvPr/>
        </p:nvSpPr>
        <p:spPr>
          <a:xfrm>
            <a:off x="8262257" y="4416879"/>
            <a:ext cx="812162" cy="726621"/>
          </a:xfrm>
          <a:custGeom>
            <a:avLst/>
            <a:gdLst/>
            <a:ahLst/>
            <a:cxnLst/>
            <a:rect l="l" t="t" r="r" b="b"/>
            <a:pathLst>
              <a:path w="4282187" h="3532805">
                <a:moveTo>
                  <a:pt x="0" y="0"/>
                </a:moveTo>
                <a:lnTo>
                  <a:pt x="4282187" y="0"/>
                </a:lnTo>
                <a:lnTo>
                  <a:pt x="4282187" y="3532805"/>
                </a:lnTo>
                <a:lnTo>
                  <a:pt x="0" y="3532805"/>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SG" sz="700"/>
          </a:p>
        </p:txBody>
      </p:sp>
      <p:sp>
        <p:nvSpPr>
          <p:cNvPr id="32" name="Rounded Rectangle 31"/>
          <p:cNvSpPr/>
          <p:nvPr/>
        </p:nvSpPr>
        <p:spPr>
          <a:xfrm>
            <a:off x="736558" y="1506011"/>
            <a:ext cx="3088682" cy="2146718"/>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R="62865" algn="ctr">
              <a:lnSpc>
                <a:spcPct val="130000"/>
              </a:lnSpc>
              <a:spcAft>
                <a:spcPts val="800"/>
              </a:spcAft>
              <a:tabLst>
                <a:tab pos="196850" algn="l"/>
              </a:tabLst>
            </a:pPr>
            <a:r>
              <a:rPr lang="vi-VN" sz="2800">
                <a:latin typeface="Times New Roman" panose="02020603050405020304" pitchFamily="18" charset="0"/>
                <a:ea typeface="Calibri" panose="020F0502020204030204" pitchFamily="34" charset="0"/>
                <a:cs typeface="Times New Roman" panose="02020603050405020304" pitchFamily="18" charset="0"/>
              </a:rPr>
              <a:t>Khai thác nguồn lợi thủy hải sản theo kiểu tận diệt</a:t>
            </a:r>
            <a:endParaRPr lang="en-US" sz="2800">
              <a:latin typeface="Calibri" panose="020F0502020204030204" pitchFamily="34" charset="0"/>
              <a:ea typeface="Calibri" panose="020F0502020204030204" pitchFamily="34"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3996690" y="198120"/>
            <a:ext cx="4762500" cy="4762500"/>
          </a:xfrm>
          <a:prstGeom prst="rect">
            <a:avLst/>
          </a:prstGeom>
        </p:spPr>
      </p:pic>
    </p:spTree>
    <p:extLst>
      <p:ext uri="{BB962C8B-B14F-4D97-AF65-F5344CB8AC3E}">
        <p14:creationId xmlns:p14="http://schemas.microsoft.com/office/powerpoint/2010/main" val="5304544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C6722F-14C7-F80D-F3C2-64F4E8A09B48}"/>
              </a:ext>
            </a:extLst>
          </p:cNvPr>
          <p:cNvPicPr>
            <a:picLocks noChangeAspect="1"/>
          </p:cNvPicPr>
          <p:nvPr/>
        </p:nvPicPr>
        <p:blipFill>
          <a:blip r:embed="rId2"/>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10ED6060-4AC0-CDBD-3FAE-A0E658F8EDD0}"/>
              </a:ext>
            </a:extLst>
          </p:cNvPr>
          <p:cNvSpPr txBox="1"/>
          <p:nvPr/>
        </p:nvSpPr>
        <p:spPr>
          <a:xfrm>
            <a:off x="1755321" y="1051828"/>
            <a:ext cx="5633357" cy="3282758"/>
          </a:xfrm>
          <a:prstGeom prst="rect">
            <a:avLst/>
          </a:prstGeom>
          <a:noFill/>
        </p:spPr>
        <p:txBody>
          <a:bodyPr wrap="square">
            <a:spAutoFit/>
          </a:bodyPr>
          <a:lstStyle/>
          <a:p>
            <a:pPr algn="ctr">
              <a:lnSpc>
                <a:spcPct val="150000"/>
              </a:lnSpc>
            </a:pPr>
            <a:r>
              <a:rPr lang="vi-VN" sz="4800" b="1" dirty="0">
                <a:effectLst/>
                <a:latin typeface="Times New Roman" panose="02020603050405020304" pitchFamily="18" charset="0"/>
                <a:ea typeface="Calibri" panose="020F0502020204030204" pitchFamily="34" charset="0"/>
              </a:rPr>
              <a:t>HOẠT ĐỘNG </a:t>
            </a:r>
            <a:r>
              <a:rPr lang="en-US" sz="4800" b="1" dirty="0">
                <a:effectLst/>
                <a:latin typeface="Times New Roman" panose="02020603050405020304" pitchFamily="18" charset="0"/>
                <a:ea typeface="Calibri" panose="020F0502020204030204" pitchFamily="34" charset="0"/>
              </a:rPr>
              <a:t>HÌNH THÀNH KIẾN THỨC MỚI</a:t>
            </a:r>
            <a:endParaRPr lang="en-SG" sz="4800" dirty="0"/>
          </a:p>
        </p:txBody>
      </p:sp>
    </p:spTree>
    <p:extLst>
      <p:ext uri="{BB962C8B-B14F-4D97-AF65-F5344CB8AC3E}">
        <p14:creationId xmlns:p14="http://schemas.microsoft.com/office/powerpoint/2010/main" val="310772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EDA47F-69A7-3BDF-7BA8-BD2DDE7062AA}"/>
              </a:ext>
            </a:extLst>
          </p:cNvPr>
          <p:cNvPicPr>
            <a:picLocks noChangeAspect="1"/>
          </p:cNvPicPr>
          <p:nvPr/>
        </p:nvPicPr>
        <p:blipFill>
          <a:blip r:embed="rId2"/>
          <a:stretch>
            <a:fillRect/>
          </a:stretch>
        </p:blipFill>
        <p:spPr>
          <a:xfrm>
            <a:off x="0" y="0"/>
            <a:ext cx="9144000" cy="5143500"/>
          </a:xfrm>
          <a:prstGeom prst="rect">
            <a:avLst/>
          </a:prstGeom>
        </p:spPr>
      </p:pic>
      <p:sp>
        <p:nvSpPr>
          <p:cNvPr id="2" name="Google Shape;1132;p46">
            <a:extLst>
              <a:ext uri="{FF2B5EF4-FFF2-40B4-BE49-F238E27FC236}">
                <a16:creationId xmlns:a16="http://schemas.microsoft.com/office/drawing/2014/main" id="{1A5005A0-FE32-BAF8-4B28-87FC688E95DF}"/>
              </a:ext>
            </a:extLst>
          </p:cNvPr>
          <p:cNvSpPr txBox="1">
            <a:spLocks noGrp="1"/>
          </p:cNvSpPr>
          <p:nvPr/>
        </p:nvSpPr>
        <p:spPr>
          <a:xfrm>
            <a:off x="4594051" y="1869936"/>
            <a:ext cx="4549949" cy="7521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1pPr>
            <a:lvl2pPr marL="914400" marR="0" lvl="1"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2pPr>
            <a:lvl3pPr marL="1371600" marR="0" lvl="2"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3pPr>
            <a:lvl4pPr marL="1828800" marR="0" lvl="3"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4pPr>
            <a:lvl5pPr marL="2286000" marR="0" lvl="4"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5pPr>
            <a:lvl6pPr marL="2743200" marR="0" lvl="5"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6pPr>
            <a:lvl7pPr marL="3200400" marR="0" lvl="6"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7pPr>
            <a:lvl8pPr marL="3657600" marR="0" lvl="7"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8pPr>
            <a:lvl9pPr marL="4114800" marR="0" lvl="8" indent="-323850" algn="l" rtl="0">
              <a:lnSpc>
                <a:spcPct val="115000"/>
              </a:lnSpc>
              <a:spcBef>
                <a:spcPts val="0"/>
              </a:spcBef>
              <a:spcAft>
                <a:spcPts val="0"/>
              </a:spcAft>
              <a:buClr>
                <a:schemeClr val="dk1"/>
              </a:buClr>
              <a:buSzPts val="1500"/>
              <a:buFont typeface="Poppins Medium"/>
              <a:buChar char="■"/>
              <a:defRPr sz="1500" b="0" i="0" u="none" strike="noStrike" cap="none">
                <a:solidFill>
                  <a:schemeClr val="dk1"/>
                </a:solidFill>
                <a:latin typeface="Poppins Medium"/>
                <a:ea typeface="Poppins Medium"/>
                <a:cs typeface="Poppins Medium"/>
                <a:sym typeface="Poppins Medium"/>
              </a:defRPr>
            </a:lvl9pPr>
          </a:lstStyle>
          <a:p>
            <a:pPr marL="133350" indent="0" algn="ctr">
              <a:buNone/>
            </a:pPr>
            <a:r>
              <a:rPr lang="en-US" sz="5400" b="1">
                <a:latin typeface="Times New Roman" panose="02020603050405020304" pitchFamily="18" charset="0"/>
                <a:cs typeface="Times New Roman" panose="02020603050405020304" pitchFamily="18" charset="0"/>
              </a:rPr>
              <a:t>YÊU CẦU ĐỐI VỚI KIỂU BÀI</a:t>
            </a:r>
            <a:endParaRPr lang="en-SG" sz="5400" dirty="0">
              <a:latin typeface="Times New Roman" panose="02020603050405020304" pitchFamily="18" charset="0"/>
              <a:cs typeface="Times New Roman" panose="02020603050405020304" pitchFamily="18" charset="0"/>
            </a:endParaRPr>
          </a:p>
        </p:txBody>
      </p:sp>
      <p:sp>
        <p:nvSpPr>
          <p:cNvPr id="4" name="Google Shape;1161;p38">
            <a:extLst>
              <a:ext uri="{FF2B5EF4-FFF2-40B4-BE49-F238E27FC236}">
                <a16:creationId xmlns:a16="http://schemas.microsoft.com/office/drawing/2014/main" id="{D9829501-3E3C-41E3-A481-1246EEEB2B98}"/>
              </a:ext>
            </a:extLst>
          </p:cNvPr>
          <p:cNvSpPr/>
          <p:nvPr/>
        </p:nvSpPr>
        <p:spPr>
          <a:xfrm rot="3363349">
            <a:off x="6091583" y="736078"/>
            <a:ext cx="1510781" cy="1174826"/>
          </a:xfrm>
          <a:custGeom>
            <a:avLst/>
            <a:gdLst/>
            <a:ahLst/>
            <a:cxnLst/>
            <a:rect l="l" t="t" r="r" b="b"/>
            <a:pathLst>
              <a:path w="4364" h="5052" extrusionOk="0">
                <a:moveTo>
                  <a:pt x="1469" y="1"/>
                </a:moveTo>
                <a:cubicBezTo>
                  <a:pt x="975" y="1"/>
                  <a:pt x="594" y="306"/>
                  <a:pt x="535" y="1091"/>
                </a:cubicBezTo>
                <a:cubicBezTo>
                  <a:pt x="535" y="1091"/>
                  <a:pt x="1" y="4493"/>
                  <a:pt x="1035" y="4994"/>
                </a:cubicBezTo>
                <a:cubicBezTo>
                  <a:pt x="1109" y="5033"/>
                  <a:pt x="1190" y="5052"/>
                  <a:pt x="1278" y="5052"/>
                </a:cubicBezTo>
                <a:cubicBezTo>
                  <a:pt x="2372" y="5052"/>
                  <a:pt x="4363" y="2141"/>
                  <a:pt x="3437" y="1091"/>
                </a:cubicBezTo>
                <a:cubicBezTo>
                  <a:pt x="2880" y="479"/>
                  <a:pt x="2087" y="1"/>
                  <a:pt x="1469" y="1"/>
                </a:cubicBezTo>
                <a:close/>
              </a:path>
            </a:pathLst>
          </a:custGeom>
          <a:solidFill>
            <a:schemeClr val="accent2">
              <a:lumMod val="75000"/>
            </a:scheme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Google Shape;1162;p38">
            <a:extLst>
              <a:ext uri="{FF2B5EF4-FFF2-40B4-BE49-F238E27FC236}">
                <a16:creationId xmlns:a16="http://schemas.microsoft.com/office/drawing/2014/main" id="{4DBE0F21-9A49-DA2A-0339-04405B87B073}"/>
              </a:ext>
            </a:extLst>
          </p:cNvPr>
          <p:cNvSpPr txBox="1">
            <a:spLocks noGrp="1"/>
          </p:cNvSpPr>
          <p:nvPr/>
        </p:nvSpPr>
        <p:spPr>
          <a:xfrm>
            <a:off x="6070723" y="748585"/>
            <a:ext cx="1552500"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38965D"/>
              </a:buClr>
              <a:buSzPts val="6000"/>
              <a:buFont typeface="Titan One"/>
              <a:buNone/>
              <a:tabLst/>
              <a:defRPr/>
            </a:pPr>
            <a:r>
              <a:rPr kumimoji="0" lang="vi-VN"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rPr>
              <a:t>1</a:t>
            </a:r>
            <a:endParaRPr kumimoji="0" sz="7200" b="1" i="0" u="none" strike="noStrike" kern="0" cap="none" spc="0"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sym typeface="Titan One"/>
            </a:endParaRPr>
          </a:p>
        </p:txBody>
      </p:sp>
    </p:spTree>
    <p:extLst>
      <p:ext uri="{BB962C8B-B14F-4D97-AF65-F5344CB8AC3E}">
        <p14:creationId xmlns:p14="http://schemas.microsoft.com/office/powerpoint/2010/main" val="421986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P spid="5" grpId="0"/>
    </p:bldLst>
  </p:timing>
</p:sld>
</file>

<file path=ppt/theme/theme1.xml><?xml version="1.0" encoding="utf-8"?>
<a:theme xmlns:a="http://schemas.openxmlformats.org/drawingml/2006/main" name="Career Day for Elementary Students Infographics by Slidesgo">
  <a:themeElements>
    <a:clrScheme name="Simple Light">
      <a:dk1>
        <a:srgbClr val="191919"/>
      </a:dk1>
      <a:lt1>
        <a:srgbClr val="FFFFFF"/>
      </a:lt1>
      <a:dk2>
        <a:srgbClr val="595959"/>
      </a:dk2>
      <a:lt2>
        <a:srgbClr val="EEEEEE"/>
      </a:lt2>
      <a:accent1>
        <a:srgbClr val="187E89"/>
      </a:accent1>
      <a:accent2>
        <a:srgbClr val="13A8B1"/>
      </a:accent2>
      <a:accent3>
        <a:srgbClr val="FFC382"/>
      </a:accent3>
      <a:accent4>
        <a:srgbClr val="FF7C35"/>
      </a:accent4>
      <a:accent5>
        <a:srgbClr val="D95E0A"/>
      </a:accent5>
      <a:accent6>
        <a:srgbClr val="FFFFFF"/>
      </a:accent6>
      <a:hlink>
        <a:srgbClr val="D95E0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lass Planning Infographics by Slidesgo">
  <a:themeElements>
    <a:clrScheme name="Simple Light">
      <a:dk1>
        <a:srgbClr val="000000"/>
      </a:dk1>
      <a:lt1>
        <a:srgbClr val="FFFFFF"/>
      </a:lt1>
      <a:dk2>
        <a:srgbClr val="595959"/>
      </a:dk2>
      <a:lt2>
        <a:srgbClr val="EEEEEE"/>
      </a:lt2>
      <a:accent1>
        <a:srgbClr val="4A74FF"/>
      </a:accent1>
      <a:accent2>
        <a:srgbClr val="EB1085"/>
      </a:accent2>
      <a:accent3>
        <a:srgbClr val="FFB12E"/>
      </a:accent3>
      <a:accent4>
        <a:srgbClr val="4EE27A"/>
      </a:accent4>
      <a:accent5>
        <a:srgbClr val="F5DA3E"/>
      </a:accent5>
      <a:accent6>
        <a:srgbClr val="FEDFB1"/>
      </a:accent6>
      <a:hlink>
        <a:srgbClr val="4A74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1158</TotalTime>
  <Words>941</Words>
  <Application>Microsoft Office PowerPoint</Application>
  <PresentationFormat>On-screen Show (16:9)</PresentationFormat>
  <Paragraphs>75</Paragraphs>
  <Slides>28</Slides>
  <Notes>13</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28</vt:i4>
      </vt:variant>
    </vt:vector>
  </HeadingPairs>
  <TitlesOfParts>
    <vt:vector size="52" baseType="lpstr">
      <vt:lpstr>Calibri Light</vt:lpstr>
      <vt:lpstr>Anaheim</vt:lpstr>
      <vt:lpstr>Calibri</vt:lpstr>
      <vt:lpstr>Josefin Sans</vt:lpstr>
      <vt:lpstr>Aptos Display</vt:lpstr>
      <vt:lpstr>Arial</vt:lpstr>
      <vt:lpstr>Aptos</vt:lpstr>
      <vt:lpstr>SimSun-ExtB</vt:lpstr>
      <vt:lpstr>Fira Sans</vt:lpstr>
      <vt:lpstr>Times New Roman</vt:lpstr>
      <vt:lpstr>Fira Sans Extra Condensed</vt:lpstr>
      <vt:lpstr>Poppins Medium</vt:lpstr>
      <vt:lpstr>宋体</vt:lpstr>
      <vt:lpstr>Montserrat</vt:lpstr>
      <vt:lpstr>Nunito Light</vt:lpstr>
      <vt:lpstr>Roboto Condensed Light</vt:lpstr>
      <vt:lpstr>Titan One</vt:lpstr>
      <vt:lpstr>Bebas Neue</vt:lpstr>
      <vt:lpstr>Nunito</vt:lpstr>
      <vt:lpstr>Career Day for Elementary Students Infographics by Slidesgo</vt:lpstr>
      <vt:lpstr>Office Theme</vt:lpstr>
      <vt:lpstr>1_Office 主题</vt:lpstr>
      <vt:lpstr>1_Office Theme</vt:lpstr>
      <vt:lpstr>Class Planning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37</cp:revision>
  <dcterms:modified xsi:type="dcterms:W3CDTF">2024-07-02T18:07:21Z</dcterms:modified>
</cp:coreProperties>
</file>