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256" r:id="rId4"/>
    <p:sldId id="11563" r:id="rId5"/>
    <p:sldId id="11524" r:id="rId6"/>
    <p:sldId id="11583" r:id="rId7"/>
    <p:sldId id="348" r:id="rId8"/>
    <p:sldId id="11556" r:id="rId9"/>
    <p:sldId id="11529" r:id="rId10"/>
    <p:sldId id="11576" r:id="rId11"/>
    <p:sldId id="11585" r:id="rId12"/>
    <p:sldId id="11577" r:id="rId13"/>
    <p:sldId id="11586" r:id="rId14"/>
    <p:sldId id="11528" r:id="rId15"/>
    <p:sldId id="11588" r:id="rId16"/>
    <p:sldId id="11532" r:id="rId17"/>
    <p:sldId id="11587" r:id="rId18"/>
    <p:sldId id="11589" r:id="rId19"/>
    <p:sldId id="11590" r:id="rId20"/>
    <p:sldId id="11539" r:id="rId21"/>
    <p:sldId id="11538" r:id="rId22"/>
    <p:sldId id="1159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E604D"/>
    <a:srgbClr val="288067"/>
    <a:srgbClr val="2E9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6291-4892-4F55-B7AA-8D0BF76FB6FE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9D11-2903-4779-8110-7A83519C7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4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3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5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3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2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46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8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2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5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7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5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7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8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5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7" y="3840480"/>
            <a:ext cx="85415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7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49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2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6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85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87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B81E27-4FCA-443A-8CE1-8735EC68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54F792-AF1D-47B5-BEE0-9DE180E7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E9EB0-E4F4-4C1F-B803-D3D29AA4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D888-544E-4077-B3F0-7E1D3E6D39A3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3D2F7-2BC5-4E89-9C21-5CEC07BA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66B03C-BD0D-4DD7-8A1B-0B34CB719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38" y="1"/>
            <a:ext cx="2806207" cy="1832734"/>
          </a:xfrm>
          <a:custGeom>
            <a:avLst/>
            <a:gdLst/>
            <a:ahLst/>
            <a:cxnLst/>
            <a:rect l="l" t="t" r="r" b="b"/>
            <a:pathLst>
              <a:path w="1739264" h="2859405">
                <a:moveTo>
                  <a:pt x="797633" y="605681"/>
                </a:moveTo>
                <a:lnTo>
                  <a:pt x="512030" y="539097"/>
                </a:lnTo>
                <a:lnTo>
                  <a:pt x="519278" y="527746"/>
                </a:lnTo>
                <a:lnTo>
                  <a:pt x="531409" y="517534"/>
                </a:lnTo>
                <a:lnTo>
                  <a:pt x="538657" y="506183"/>
                </a:lnTo>
                <a:lnTo>
                  <a:pt x="575083" y="462513"/>
                </a:lnTo>
                <a:lnTo>
                  <a:pt x="590412" y="453046"/>
                </a:lnTo>
                <a:lnTo>
                  <a:pt x="608625" y="431211"/>
                </a:lnTo>
                <a:lnTo>
                  <a:pt x="624763" y="408892"/>
                </a:lnTo>
                <a:lnTo>
                  <a:pt x="654156" y="376623"/>
                </a:lnTo>
                <a:lnTo>
                  <a:pt x="667411" y="366673"/>
                </a:lnTo>
                <a:lnTo>
                  <a:pt x="684025" y="344465"/>
                </a:lnTo>
                <a:lnTo>
                  <a:pt x="698533" y="334806"/>
                </a:lnTo>
                <a:lnTo>
                  <a:pt x="716443" y="312901"/>
                </a:lnTo>
                <a:lnTo>
                  <a:pt x="731729" y="303424"/>
                </a:lnTo>
                <a:lnTo>
                  <a:pt x="738761" y="292023"/>
                </a:lnTo>
                <a:lnTo>
                  <a:pt x="741527" y="292667"/>
                </a:lnTo>
                <a:lnTo>
                  <a:pt x="753528" y="282425"/>
                </a:lnTo>
                <a:lnTo>
                  <a:pt x="779897" y="249450"/>
                </a:lnTo>
                <a:lnTo>
                  <a:pt x="791898" y="239208"/>
                </a:lnTo>
                <a:lnTo>
                  <a:pt x="804332" y="229066"/>
                </a:lnTo>
                <a:lnTo>
                  <a:pt x="832602" y="196535"/>
                </a:lnTo>
                <a:lnTo>
                  <a:pt x="845036" y="186393"/>
                </a:lnTo>
                <a:lnTo>
                  <a:pt x="864264" y="164795"/>
                </a:lnTo>
                <a:lnTo>
                  <a:pt x="880479" y="155534"/>
                </a:lnTo>
                <a:lnTo>
                  <a:pt x="899318" y="133845"/>
                </a:lnTo>
                <a:lnTo>
                  <a:pt x="936240" y="90291"/>
                </a:lnTo>
                <a:lnTo>
                  <a:pt x="955231" y="68637"/>
                </a:lnTo>
                <a:lnTo>
                  <a:pt x="974740" y="47104"/>
                </a:lnTo>
                <a:lnTo>
                  <a:pt x="998700" y="26609"/>
                </a:lnTo>
                <a:lnTo>
                  <a:pt x="1008930" y="15953"/>
                </a:lnTo>
                <a:lnTo>
                  <a:pt x="1015746" y="4502"/>
                </a:lnTo>
                <a:lnTo>
                  <a:pt x="1021343" y="5807"/>
                </a:lnTo>
                <a:lnTo>
                  <a:pt x="1083623" y="7286"/>
                </a:lnTo>
                <a:lnTo>
                  <a:pt x="1078644" y="19165"/>
                </a:lnTo>
                <a:lnTo>
                  <a:pt x="1073535" y="31015"/>
                </a:lnTo>
                <a:lnTo>
                  <a:pt x="1068167" y="42804"/>
                </a:lnTo>
                <a:lnTo>
                  <a:pt x="1062409" y="54502"/>
                </a:lnTo>
                <a:lnTo>
                  <a:pt x="1057236" y="66337"/>
                </a:lnTo>
                <a:lnTo>
                  <a:pt x="1043486" y="102253"/>
                </a:lnTo>
                <a:lnTo>
                  <a:pt x="1038312" y="114087"/>
                </a:lnTo>
                <a:lnTo>
                  <a:pt x="1032922" y="125871"/>
                </a:lnTo>
                <a:lnTo>
                  <a:pt x="1021105" y="149197"/>
                </a:lnTo>
                <a:lnTo>
                  <a:pt x="1015715" y="160981"/>
                </a:lnTo>
                <a:lnTo>
                  <a:pt x="1010520" y="172811"/>
                </a:lnTo>
                <a:lnTo>
                  <a:pt x="1004936" y="184549"/>
                </a:lnTo>
                <a:lnTo>
                  <a:pt x="999092" y="196228"/>
                </a:lnTo>
                <a:lnTo>
                  <a:pt x="993119" y="207876"/>
                </a:lnTo>
                <a:lnTo>
                  <a:pt x="982188" y="231408"/>
                </a:lnTo>
                <a:lnTo>
                  <a:pt x="971386" y="254971"/>
                </a:lnTo>
                <a:lnTo>
                  <a:pt x="960844" y="278595"/>
                </a:lnTo>
                <a:lnTo>
                  <a:pt x="950691" y="302309"/>
                </a:lnTo>
                <a:lnTo>
                  <a:pt x="940300" y="325968"/>
                </a:lnTo>
                <a:lnTo>
                  <a:pt x="929131" y="349445"/>
                </a:lnTo>
                <a:lnTo>
                  <a:pt x="917444" y="372801"/>
                </a:lnTo>
                <a:lnTo>
                  <a:pt x="902614" y="408466"/>
                </a:lnTo>
                <a:lnTo>
                  <a:pt x="890819" y="431797"/>
                </a:lnTo>
                <a:lnTo>
                  <a:pt x="879153" y="455158"/>
                </a:lnTo>
                <a:lnTo>
                  <a:pt x="867228" y="478459"/>
                </a:lnTo>
                <a:lnTo>
                  <a:pt x="854655" y="501609"/>
                </a:lnTo>
                <a:lnTo>
                  <a:pt x="848638" y="513247"/>
                </a:lnTo>
                <a:lnTo>
                  <a:pt x="842492" y="524855"/>
                </a:lnTo>
                <a:lnTo>
                  <a:pt x="836087" y="536402"/>
                </a:lnTo>
                <a:lnTo>
                  <a:pt x="822498" y="559315"/>
                </a:lnTo>
                <a:lnTo>
                  <a:pt x="816093" y="570862"/>
                </a:lnTo>
                <a:lnTo>
                  <a:pt x="809946" y="582470"/>
                </a:lnTo>
                <a:lnTo>
                  <a:pt x="803930" y="594108"/>
                </a:lnTo>
                <a:lnTo>
                  <a:pt x="797633" y="605681"/>
                </a:lnTo>
                <a:close/>
              </a:path>
              <a:path w="1739264" h="2859405">
                <a:moveTo>
                  <a:pt x="737640" y="722100"/>
                </a:moveTo>
                <a:lnTo>
                  <a:pt x="169287" y="589598"/>
                </a:lnTo>
                <a:lnTo>
                  <a:pt x="177128" y="565345"/>
                </a:lnTo>
                <a:lnTo>
                  <a:pt x="182086" y="553460"/>
                </a:lnTo>
                <a:lnTo>
                  <a:pt x="186828" y="541525"/>
                </a:lnTo>
                <a:lnTo>
                  <a:pt x="200534" y="505599"/>
                </a:lnTo>
                <a:lnTo>
                  <a:pt x="215991" y="470080"/>
                </a:lnTo>
                <a:lnTo>
                  <a:pt x="221748" y="458382"/>
                </a:lnTo>
                <a:lnTo>
                  <a:pt x="265558" y="364271"/>
                </a:lnTo>
                <a:lnTo>
                  <a:pt x="276295" y="340693"/>
                </a:lnTo>
                <a:lnTo>
                  <a:pt x="286772" y="317055"/>
                </a:lnTo>
                <a:lnTo>
                  <a:pt x="300133" y="281048"/>
                </a:lnTo>
                <a:lnTo>
                  <a:pt x="310870" y="257470"/>
                </a:lnTo>
                <a:lnTo>
                  <a:pt x="316648" y="245776"/>
                </a:lnTo>
                <a:lnTo>
                  <a:pt x="327688" y="222269"/>
                </a:lnTo>
                <a:lnTo>
                  <a:pt x="333466" y="210576"/>
                </a:lnTo>
                <a:lnTo>
                  <a:pt x="339008" y="198827"/>
                </a:lnTo>
                <a:lnTo>
                  <a:pt x="343901" y="186927"/>
                </a:lnTo>
                <a:lnTo>
                  <a:pt x="351418" y="162598"/>
                </a:lnTo>
                <a:lnTo>
                  <a:pt x="356181" y="150668"/>
                </a:lnTo>
                <a:lnTo>
                  <a:pt x="364843" y="126607"/>
                </a:lnTo>
                <a:lnTo>
                  <a:pt x="381649" y="78362"/>
                </a:lnTo>
                <a:lnTo>
                  <a:pt x="390312" y="54301"/>
                </a:lnTo>
                <a:lnTo>
                  <a:pt x="395053" y="42366"/>
                </a:lnTo>
                <a:lnTo>
                  <a:pt x="404018" y="18374"/>
                </a:lnTo>
                <a:lnTo>
                  <a:pt x="408849" y="6460"/>
                </a:lnTo>
                <a:lnTo>
                  <a:pt x="493009" y="0"/>
                </a:lnTo>
                <a:lnTo>
                  <a:pt x="495880" y="26750"/>
                </a:lnTo>
                <a:lnTo>
                  <a:pt x="497361" y="40136"/>
                </a:lnTo>
                <a:lnTo>
                  <a:pt x="502323" y="80414"/>
                </a:lnTo>
                <a:lnTo>
                  <a:pt x="512444" y="187098"/>
                </a:lnTo>
                <a:lnTo>
                  <a:pt x="515656" y="226969"/>
                </a:lnTo>
                <a:lnTo>
                  <a:pt x="516565" y="253262"/>
                </a:lnTo>
                <a:lnTo>
                  <a:pt x="517972" y="279671"/>
                </a:lnTo>
                <a:lnTo>
                  <a:pt x="518416" y="292815"/>
                </a:lnTo>
                <a:lnTo>
                  <a:pt x="515760" y="318277"/>
                </a:lnTo>
                <a:lnTo>
                  <a:pt x="516444" y="357558"/>
                </a:lnTo>
                <a:lnTo>
                  <a:pt x="516456" y="370602"/>
                </a:lnTo>
                <a:lnTo>
                  <a:pt x="515961" y="396567"/>
                </a:lnTo>
                <a:lnTo>
                  <a:pt x="515973" y="409611"/>
                </a:lnTo>
                <a:lnTo>
                  <a:pt x="513648" y="513393"/>
                </a:lnTo>
                <a:lnTo>
                  <a:pt x="512148" y="526084"/>
                </a:lnTo>
                <a:lnTo>
                  <a:pt x="513530" y="526406"/>
                </a:lnTo>
                <a:lnTo>
                  <a:pt x="512030" y="539097"/>
                </a:lnTo>
                <a:lnTo>
                  <a:pt x="797633" y="605681"/>
                </a:lnTo>
                <a:lnTo>
                  <a:pt x="791335" y="617253"/>
                </a:lnTo>
                <a:lnTo>
                  <a:pt x="767183" y="663784"/>
                </a:lnTo>
                <a:lnTo>
                  <a:pt x="754588" y="686929"/>
                </a:lnTo>
                <a:lnTo>
                  <a:pt x="737640" y="722100"/>
                </a:lnTo>
                <a:close/>
              </a:path>
              <a:path w="1739264" h="2859405">
                <a:moveTo>
                  <a:pt x="1483413" y="543869"/>
                </a:moveTo>
                <a:lnTo>
                  <a:pt x="1323520" y="506593"/>
                </a:lnTo>
                <a:lnTo>
                  <a:pt x="1336451" y="496567"/>
                </a:lnTo>
                <a:lnTo>
                  <a:pt x="1349512" y="486571"/>
                </a:lnTo>
                <a:lnTo>
                  <a:pt x="1396764" y="471506"/>
                </a:lnTo>
                <a:lnTo>
                  <a:pt x="1423274" y="451605"/>
                </a:lnTo>
                <a:lnTo>
                  <a:pt x="1494153" y="429008"/>
                </a:lnTo>
                <a:lnTo>
                  <a:pt x="1520663" y="409107"/>
                </a:lnTo>
                <a:lnTo>
                  <a:pt x="1526194" y="410397"/>
                </a:lnTo>
                <a:lnTo>
                  <a:pt x="1537375" y="399963"/>
                </a:lnTo>
                <a:lnTo>
                  <a:pt x="1576095" y="408990"/>
                </a:lnTo>
                <a:lnTo>
                  <a:pt x="1577360" y="422325"/>
                </a:lnTo>
                <a:lnTo>
                  <a:pt x="1573093" y="434371"/>
                </a:lnTo>
                <a:lnTo>
                  <a:pt x="1570328" y="433726"/>
                </a:lnTo>
                <a:lnTo>
                  <a:pt x="1559029" y="457173"/>
                </a:lnTo>
                <a:lnTo>
                  <a:pt x="1554881" y="456206"/>
                </a:lnTo>
                <a:lnTo>
                  <a:pt x="1546552" y="467305"/>
                </a:lnTo>
                <a:lnTo>
                  <a:pt x="1537705" y="478283"/>
                </a:lnTo>
                <a:lnTo>
                  <a:pt x="1528340" y="489140"/>
                </a:lnTo>
                <a:lnTo>
                  <a:pt x="1518455" y="499877"/>
                </a:lnTo>
                <a:lnTo>
                  <a:pt x="1508787" y="510663"/>
                </a:lnTo>
                <a:lnTo>
                  <a:pt x="1499897" y="521631"/>
                </a:lnTo>
                <a:lnTo>
                  <a:pt x="1491526" y="532720"/>
                </a:lnTo>
                <a:lnTo>
                  <a:pt x="1483413" y="543869"/>
                </a:lnTo>
                <a:close/>
              </a:path>
              <a:path w="1739264" h="2859405">
                <a:moveTo>
                  <a:pt x="741" y="81640"/>
                </a:moveTo>
                <a:lnTo>
                  <a:pt x="0" y="80671"/>
                </a:lnTo>
                <a:lnTo>
                  <a:pt x="743" y="67804"/>
                </a:lnTo>
                <a:lnTo>
                  <a:pt x="741" y="81640"/>
                </a:lnTo>
                <a:close/>
              </a:path>
              <a:path w="1739264" h="2859405">
                <a:moveTo>
                  <a:pt x="15933" y="2796823"/>
                </a:moveTo>
                <a:lnTo>
                  <a:pt x="354" y="2793191"/>
                </a:lnTo>
                <a:lnTo>
                  <a:pt x="741" y="81640"/>
                </a:lnTo>
                <a:lnTo>
                  <a:pt x="12133" y="96540"/>
                </a:lnTo>
                <a:lnTo>
                  <a:pt x="21124" y="124717"/>
                </a:lnTo>
                <a:lnTo>
                  <a:pt x="30503" y="152985"/>
                </a:lnTo>
                <a:lnTo>
                  <a:pt x="40056" y="181293"/>
                </a:lnTo>
                <a:lnTo>
                  <a:pt x="52103" y="197143"/>
                </a:lnTo>
                <a:lnTo>
                  <a:pt x="78729" y="281593"/>
                </a:lnTo>
                <a:lnTo>
                  <a:pt x="87807" y="309791"/>
                </a:lnTo>
                <a:lnTo>
                  <a:pt x="99508" y="325559"/>
                </a:lnTo>
                <a:lnTo>
                  <a:pt x="107677" y="353545"/>
                </a:lnTo>
                <a:lnTo>
                  <a:pt x="114335" y="381178"/>
                </a:lnTo>
                <a:lnTo>
                  <a:pt x="120862" y="408781"/>
                </a:lnTo>
                <a:lnTo>
                  <a:pt x="130014" y="423955"/>
                </a:lnTo>
                <a:lnTo>
                  <a:pt x="141751" y="478854"/>
                </a:lnTo>
                <a:lnTo>
                  <a:pt x="153985" y="533868"/>
                </a:lnTo>
                <a:lnTo>
                  <a:pt x="162726" y="548947"/>
                </a:lnTo>
                <a:lnTo>
                  <a:pt x="161343" y="548624"/>
                </a:lnTo>
                <a:lnTo>
                  <a:pt x="162608" y="561960"/>
                </a:lnTo>
                <a:lnTo>
                  <a:pt x="168022" y="576262"/>
                </a:lnTo>
                <a:lnTo>
                  <a:pt x="169287" y="589598"/>
                </a:lnTo>
                <a:lnTo>
                  <a:pt x="1146490" y="817416"/>
                </a:lnTo>
                <a:lnTo>
                  <a:pt x="1127824" y="839146"/>
                </a:lnTo>
                <a:lnTo>
                  <a:pt x="1080353" y="828079"/>
                </a:lnTo>
                <a:lnTo>
                  <a:pt x="1070555" y="838835"/>
                </a:lnTo>
                <a:lnTo>
                  <a:pt x="1110917" y="848245"/>
                </a:lnTo>
                <a:lnTo>
                  <a:pt x="1100860" y="858941"/>
                </a:lnTo>
                <a:lnTo>
                  <a:pt x="1093946" y="857329"/>
                </a:lnTo>
                <a:lnTo>
                  <a:pt x="1084840" y="868247"/>
                </a:lnTo>
                <a:lnTo>
                  <a:pt x="1078617" y="866796"/>
                </a:lnTo>
                <a:lnTo>
                  <a:pt x="1060404" y="888631"/>
                </a:lnTo>
                <a:lnTo>
                  <a:pt x="1054419" y="887236"/>
                </a:lnTo>
                <a:lnTo>
                  <a:pt x="1045939" y="898299"/>
                </a:lnTo>
                <a:lnTo>
                  <a:pt x="1037719" y="909423"/>
                </a:lnTo>
                <a:lnTo>
                  <a:pt x="1032511" y="908209"/>
                </a:lnTo>
                <a:lnTo>
                  <a:pt x="983641" y="948978"/>
                </a:lnTo>
                <a:lnTo>
                  <a:pt x="1738679" y="1125003"/>
                </a:lnTo>
                <a:lnTo>
                  <a:pt x="1734413" y="1137049"/>
                </a:lnTo>
                <a:lnTo>
                  <a:pt x="1728881" y="1135759"/>
                </a:lnTo>
                <a:lnTo>
                  <a:pt x="1723232" y="1147483"/>
                </a:lnTo>
                <a:lnTo>
                  <a:pt x="1712169" y="1144904"/>
                </a:lnTo>
                <a:lnTo>
                  <a:pt x="1697531" y="1154532"/>
                </a:lnTo>
                <a:lnTo>
                  <a:pt x="1674369" y="1149132"/>
                </a:lnTo>
                <a:lnTo>
                  <a:pt x="1660077" y="1158840"/>
                </a:lnTo>
                <a:lnTo>
                  <a:pt x="1648668" y="1156181"/>
                </a:lnTo>
                <a:lnTo>
                  <a:pt x="1634376" y="1165889"/>
                </a:lnTo>
                <a:lnTo>
                  <a:pt x="1608438" y="1172883"/>
                </a:lnTo>
                <a:lnTo>
                  <a:pt x="1584994" y="1167417"/>
                </a:lnTo>
                <a:lnTo>
                  <a:pt x="1531692" y="1181072"/>
                </a:lnTo>
                <a:lnTo>
                  <a:pt x="1415532" y="1153991"/>
                </a:lnTo>
                <a:lnTo>
                  <a:pt x="1396054" y="1162491"/>
                </a:lnTo>
                <a:lnTo>
                  <a:pt x="1485939" y="1183446"/>
                </a:lnTo>
                <a:lnTo>
                  <a:pt x="1471431" y="1193104"/>
                </a:lnTo>
                <a:lnTo>
                  <a:pt x="1447664" y="1187563"/>
                </a:lnTo>
                <a:lnTo>
                  <a:pt x="1433156" y="1197221"/>
                </a:lnTo>
                <a:lnTo>
                  <a:pt x="1407249" y="1191182"/>
                </a:lnTo>
                <a:lnTo>
                  <a:pt x="1350186" y="1203960"/>
                </a:lnTo>
                <a:lnTo>
                  <a:pt x="1325057" y="1198101"/>
                </a:lnTo>
                <a:lnTo>
                  <a:pt x="1215459" y="1211672"/>
                </a:lnTo>
                <a:lnTo>
                  <a:pt x="1186668" y="1218000"/>
                </a:lnTo>
                <a:lnTo>
                  <a:pt x="1160891" y="1211991"/>
                </a:lnTo>
                <a:lnTo>
                  <a:pt x="1104477" y="1224920"/>
                </a:lnTo>
                <a:lnTo>
                  <a:pt x="1124204" y="1229519"/>
                </a:lnTo>
                <a:lnTo>
                  <a:pt x="1158410" y="1263575"/>
                </a:lnTo>
                <a:lnTo>
                  <a:pt x="1178916" y="1268355"/>
                </a:lnTo>
                <a:lnTo>
                  <a:pt x="1201939" y="1286763"/>
                </a:lnTo>
                <a:lnTo>
                  <a:pt x="1227716" y="1292773"/>
                </a:lnTo>
                <a:lnTo>
                  <a:pt x="1272596" y="1329317"/>
                </a:lnTo>
                <a:lnTo>
                  <a:pt x="1294388" y="1347438"/>
                </a:lnTo>
                <a:lnTo>
                  <a:pt x="1318804" y="1353130"/>
                </a:lnTo>
                <a:lnTo>
                  <a:pt x="1405280" y="1425453"/>
                </a:lnTo>
                <a:lnTo>
                  <a:pt x="1447395" y="1461352"/>
                </a:lnTo>
                <a:lnTo>
                  <a:pt x="1491528" y="1484682"/>
                </a:lnTo>
                <a:lnTo>
                  <a:pt x="1532778" y="1520380"/>
                </a:lnTo>
                <a:lnTo>
                  <a:pt x="1537986" y="1521594"/>
                </a:lnTo>
                <a:lnTo>
                  <a:pt x="1540439" y="1535206"/>
                </a:lnTo>
                <a:lnTo>
                  <a:pt x="1552021" y="1537906"/>
                </a:lnTo>
                <a:lnTo>
                  <a:pt x="1561583" y="1553176"/>
                </a:lnTo>
                <a:lnTo>
                  <a:pt x="1580813" y="1557659"/>
                </a:lnTo>
                <a:lnTo>
                  <a:pt x="1589252" y="1572667"/>
                </a:lnTo>
                <a:lnTo>
                  <a:pt x="1594654" y="1573927"/>
                </a:lnTo>
                <a:lnTo>
                  <a:pt x="1600067" y="1588229"/>
                </a:lnTo>
                <a:lnTo>
                  <a:pt x="1608516" y="1590199"/>
                </a:lnTo>
                <a:lnTo>
                  <a:pt x="1610148" y="1603620"/>
                </a:lnTo>
                <a:lnTo>
                  <a:pt x="1613368" y="1604371"/>
                </a:lnTo>
                <a:lnTo>
                  <a:pt x="1612278" y="1617157"/>
                </a:lnTo>
                <a:lnTo>
                  <a:pt x="1612083" y="1617112"/>
                </a:lnTo>
                <a:lnTo>
                  <a:pt x="1606801" y="1628921"/>
                </a:lnTo>
                <a:lnTo>
                  <a:pt x="1596949" y="1626624"/>
                </a:lnTo>
                <a:lnTo>
                  <a:pt x="1585768" y="1637058"/>
                </a:lnTo>
                <a:lnTo>
                  <a:pt x="1547869" y="1628222"/>
                </a:lnTo>
                <a:lnTo>
                  <a:pt x="1521218" y="1635050"/>
                </a:lnTo>
                <a:lnTo>
                  <a:pt x="1471284" y="1623408"/>
                </a:lnTo>
                <a:lnTo>
                  <a:pt x="1455544" y="1632779"/>
                </a:lnTo>
                <a:lnTo>
                  <a:pt x="1167456" y="1565616"/>
                </a:lnTo>
                <a:lnTo>
                  <a:pt x="1151025" y="1574826"/>
                </a:lnTo>
                <a:lnTo>
                  <a:pt x="963130" y="1531022"/>
                </a:lnTo>
                <a:lnTo>
                  <a:pt x="972692" y="1546292"/>
                </a:lnTo>
                <a:lnTo>
                  <a:pt x="1008411" y="1580700"/>
                </a:lnTo>
                <a:lnTo>
                  <a:pt x="1015877" y="1595481"/>
                </a:lnTo>
                <a:lnTo>
                  <a:pt x="1026097" y="1597864"/>
                </a:lnTo>
                <a:lnTo>
                  <a:pt x="1033175" y="1612554"/>
                </a:lnTo>
                <a:lnTo>
                  <a:pt x="1039863" y="1627154"/>
                </a:lnTo>
                <a:lnTo>
                  <a:pt x="1050926" y="1629733"/>
                </a:lnTo>
                <a:lnTo>
                  <a:pt x="1058435" y="1644525"/>
                </a:lnTo>
                <a:lnTo>
                  <a:pt x="1068958" y="1646978"/>
                </a:lnTo>
                <a:lnTo>
                  <a:pt x="1076857" y="1661860"/>
                </a:lnTo>
                <a:lnTo>
                  <a:pt x="1096337" y="1679442"/>
                </a:lnTo>
                <a:lnTo>
                  <a:pt x="1115319" y="1696908"/>
                </a:lnTo>
                <a:lnTo>
                  <a:pt x="1123628" y="1711886"/>
                </a:lnTo>
                <a:lnTo>
                  <a:pt x="1184596" y="1765221"/>
                </a:lnTo>
                <a:lnTo>
                  <a:pt x="1201862" y="1795327"/>
                </a:lnTo>
                <a:lnTo>
                  <a:pt x="1240865" y="1830501"/>
                </a:lnTo>
                <a:lnTo>
                  <a:pt x="1259913" y="1847983"/>
                </a:lnTo>
                <a:lnTo>
                  <a:pt x="800481" y="1740874"/>
                </a:lnTo>
                <a:lnTo>
                  <a:pt x="802196" y="1742129"/>
                </a:lnTo>
                <a:lnTo>
                  <a:pt x="822136" y="1798084"/>
                </a:lnTo>
                <a:lnTo>
                  <a:pt x="832142" y="1826498"/>
                </a:lnTo>
                <a:lnTo>
                  <a:pt x="845291" y="1842604"/>
                </a:lnTo>
                <a:lnTo>
                  <a:pt x="855557" y="1871079"/>
                </a:lnTo>
                <a:lnTo>
                  <a:pt x="865563" y="1899493"/>
                </a:lnTo>
                <a:lnTo>
                  <a:pt x="908990" y="2000901"/>
                </a:lnTo>
                <a:lnTo>
                  <a:pt x="922463" y="2017082"/>
                </a:lnTo>
                <a:lnTo>
                  <a:pt x="927563" y="2031312"/>
                </a:lnTo>
                <a:lnTo>
                  <a:pt x="513258" y="1934724"/>
                </a:lnTo>
                <a:lnTo>
                  <a:pt x="511757" y="1947414"/>
                </a:lnTo>
                <a:lnTo>
                  <a:pt x="517344" y="1961757"/>
                </a:lnTo>
                <a:lnTo>
                  <a:pt x="519020" y="1975189"/>
                </a:lnTo>
                <a:lnTo>
                  <a:pt x="521084" y="1988710"/>
                </a:lnTo>
                <a:lnTo>
                  <a:pt x="546534" y="2085928"/>
                </a:lnTo>
                <a:lnTo>
                  <a:pt x="552630" y="2113430"/>
                </a:lnTo>
                <a:lnTo>
                  <a:pt x="556001" y="2127256"/>
                </a:lnTo>
                <a:lnTo>
                  <a:pt x="297267" y="2066937"/>
                </a:lnTo>
                <a:lnTo>
                  <a:pt x="289642" y="2091240"/>
                </a:lnTo>
                <a:lnTo>
                  <a:pt x="280677" y="2115231"/>
                </a:lnTo>
                <a:lnTo>
                  <a:pt x="271215" y="2139107"/>
                </a:lnTo>
                <a:lnTo>
                  <a:pt x="266884" y="2151137"/>
                </a:lnTo>
                <a:lnTo>
                  <a:pt x="262812" y="2163229"/>
                </a:lnTo>
                <a:lnTo>
                  <a:pt x="255987" y="2187719"/>
                </a:lnTo>
                <a:lnTo>
                  <a:pt x="238921" y="2235902"/>
                </a:lnTo>
                <a:lnTo>
                  <a:pt x="234763" y="2247973"/>
                </a:lnTo>
                <a:lnTo>
                  <a:pt x="230216" y="2259954"/>
                </a:lnTo>
                <a:lnTo>
                  <a:pt x="225409" y="2271874"/>
                </a:lnTo>
                <a:lnTo>
                  <a:pt x="220473" y="2283764"/>
                </a:lnTo>
                <a:lnTo>
                  <a:pt x="215731" y="2295699"/>
                </a:lnTo>
                <a:lnTo>
                  <a:pt x="206767" y="2319690"/>
                </a:lnTo>
                <a:lnTo>
                  <a:pt x="202025" y="2331625"/>
                </a:lnTo>
                <a:lnTo>
                  <a:pt x="192347" y="2355450"/>
                </a:lnTo>
                <a:lnTo>
                  <a:pt x="180175" y="2391734"/>
                </a:lnTo>
                <a:lnTo>
                  <a:pt x="171145" y="2415710"/>
                </a:lnTo>
                <a:lnTo>
                  <a:pt x="162245" y="2439716"/>
                </a:lnTo>
                <a:lnTo>
                  <a:pt x="153151" y="2463677"/>
                </a:lnTo>
                <a:lnTo>
                  <a:pt x="137327" y="2499110"/>
                </a:lnTo>
                <a:lnTo>
                  <a:pt x="128232" y="2523071"/>
                </a:lnTo>
                <a:lnTo>
                  <a:pt x="123491" y="2535006"/>
                </a:lnTo>
                <a:lnTo>
                  <a:pt x="114526" y="2558997"/>
                </a:lnTo>
                <a:lnTo>
                  <a:pt x="105042" y="2582867"/>
                </a:lnTo>
                <a:lnTo>
                  <a:pt x="103443" y="2582494"/>
                </a:lnTo>
                <a:lnTo>
                  <a:pt x="98961" y="2594490"/>
                </a:lnTo>
                <a:lnTo>
                  <a:pt x="94219" y="2606425"/>
                </a:lnTo>
                <a:lnTo>
                  <a:pt x="91336" y="2618793"/>
                </a:lnTo>
                <a:lnTo>
                  <a:pt x="89953" y="2618471"/>
                </a:lnTo>
                <a:lnTo>
                  <a:pt x="85687" y="2630517"/>
                </a:lnTo>
                <a:lnTo>
                  <a:pt x="84304" y="2630195"/>
                </a:lnTo>
                <a:lnTo>
                  <a:pt x="81420" y="2642563"/>
                </a:lnTo>
                <a:lnTo>
                  <a:pt x="80038" y="2642240"/>
                </a:lnTo>
                <a:lnTo>
                  <a:pt x="77154" y="2654609"/>
                </a:lnTo>
                <a:lnTo>
                  <a:pt x="75771" y="2654286"/>
                </a:lnTo>
                <a:lnTo>
                  <a:pt x="65856" y="2678056"/>
                </a:lnTo>
                <a:lnTo>
                  <a:pt x="56783" y="2702022"/>
                </a:lnTo>
                <a:lnTo>
                  <a:pt x="47580" y="2725958"/>
                </a:lnTo>
                <a:lnTo>
                  <a:pt x="38637" y="2749954"/>
                </a:lnTo>
                <a:lnTo>
                  <a:pt x="30342" y="2774101"/>
                </a:lnTo>
                <a:lnTo>
                  <a:pt x="26076" y="2786147"/>
                </a:lnTo>
                <a:lnTo>
                  <a:pt x="23613" y="2785573"/>
                </a:lnTo>
                <a:lnTo>
                  <a:pt x="15933" y="2796823"/>
                </a:lnTo>
                <a:close/>
              </a:path>
              <a:path w="1739264" h="2859405">
                <a:moveTo>
                  <a:pt x="1153188" y="818978"/>
                </a:moveTo>
                <a:lnTo>
                  <a:pt x="739023" y="722422"/>
                </a:lnTo>
                <a:lnTo>
                  <a:pt x="752494" y="712522"/>
                </a:lnTo>
                <a:lnTo>
                  <a:pt x="766225" y="702683"/>
                </a:lnTo>
                <a:lnTo>
                  <a:pt x="777071" y="705212"/>
                </a:lnTo>
                <a:lnTo>
                  <a:pt x="790542" y="695311"/>
                </a:lnTo>
                <a:lnTo>
                  <a:pt x="801151" y="697785"/>
                </a:lnTo>
                <a:lnTo>
                  <a:pt x="815033" y="687981"/>
                </a:lnTo>
                <a:lnTo>
                  <a:pt x="829174" y="678237"/>
                </a:lnTo>
                <a:lnTo>
                  <a:pt x="840561" y="680891"/>
                </a:lnTo>
                <a:lnTo>
                  <a:pt x="854637" y="671132"/>
                </a:lnTo>
                <a:lnTo>
                  <a:pt x="879386" y="663862"/>
                </a:lnTo>
                <a:lnTo>
                  <a:pt x="893462" y="654103"/>
                </a:lnTo>
                <a:lnTo>
                  <a:pt x="969981" y="632820"/>
                </a:lnTo>
                <a:lnTo>
                  <a:pt x="996265" y="625907"/>
                </a:lnTo>
                <a:lnTo>
                  <a:pt x="1049740" y="612293"/>
                </a:lnTo>
                <a:lnTo>
                  <a:pt x="1079361" y="593118"/>
                </a:lnTo>
                <a:lnTo>
                  <a:pt x="1106099" y="586310"/>
                </a:lnTo>
                <a:lnTo>
                  <a:pt x="1176394" y="563577"/>
                </a:lnTo>
                <a:lnTo>
                  <a:pt x="1199221" y="555858"/>
                </a:lnTo>
                <a:lnTo>
                  <a:pt x="1212476" y="545908"/>
                </a:lnTo>
                <a:lnTo>
                  <a:pt x="1236102" y="538375"/>
                </a:lnTo>
                <a:lnTo>
                  <a:pt x="1249357" y="528425"/>
                </a:lnTo>
                <a:lnTo>
                  <a:pt x="1259966" y="530898"/>
                </a:lnTo>
                <a:lnTo>
                  <a:pt x="1273848" y="521094"/>
                </a:lnTo>
                <a:lnTo>
                  <a:pt x="1287989" y="511350"/>
                </a:lnTo>
                <a:lnTo>
                  <a:pt x="1299376" y="514005"/>
                </a:lnTo>
                <a:lnTo>
                  <a:pt x="1313214" y="504190"/>
                </a:lnTo>
                <a:lnTo>
                  <a:pt x="1476953" y="542363"/>
                </a:lnTo>
                <a:lnTo>
                  <a:pt x="1467220" y="553135"/>
                </a:lnTo>
                <a:lnTo>
                  <a:pt x="1457227" y="563846"/>
                </a:lnTo>
                <a:lnTo>
                  <a:pt x="1447106" y="574526"/>
                </a:lnTo>
                <a:lnTo>
                  <a:pt x="1436724" y="585147"/>
                </a:lnTo>
                <a:lnTo>
                  <a:pt x="1425954" y="595677"/>
                </a:lnTo>
                <a:lnTo>
                  <a:pt x="1414925" y="606146"/>
                </a:lnTo>
                <a:lnTo>
                  <a:pt x="1406649" y="604216"/>
                </a:lnTo>
                <a:lnTo>
                  <a:pt x="1395685" y="614701"/>
                </a:lnTo>
                <a:lnTo>
                  <a:pt x="1374274" y="635790"/>
                </a:lnTo>
                <a:lnTo>
                  <a:pt x="1352345" y="656759"/>
                </a:lnTo>
                <a:lnTo>
                  <a:pt x="1333818" y="665480"/>
                </a:lnTo>
                <a:lnTo>
                  <a:pt x="1322854" y="675965"/>
                </a:lnTo>
                <a:lnTo>
                  <a:pt x="1278131" y="717701"/>
                </a:lnTo>
                <a:lnTo>
                  <a:pt x="1270267" y="715867"/>
                </a:lnTo>
                <a:lnTo>
                  <a:pt x="1249807" y="737179"/>
                </a:lnTo>
                <a:lnTo>
                  <a:pt x="1239058" y="747713"/>
                </a:lnTo>
                <a:lnTo>
                  <a:pt x="1223491" y="757125"/>
                </a:lnTo>
                <a:lnTo>
                  <a:pt x="1204652" y="778814"/>
                </a:lnTo>
                <a:lnTo>
                  <a:pt x="1172092" y="797304"/>
                </a:lnTo>
                <a:lnTo>
                  <a:pt x="1162770" y="808171"/>
                </a:lnTo>
                <a:lnTo>
                  <a:pt x="1153188" y="818978"/>
                </a:lnTo>
                <a:close/>
              </a:path>
              <a:path w="1739264" h="2859405">
                <a:moveTo>
                  <a:pt x="1110917" y="848245"/>
                </a:moveTo>
                <a:lnTo>
                  <a:pt x="1070555" y="838835"/>
                </a:lnTo>
                <a:lnTo>
                  <a:pt x="1080353" y="828079"/>
                </a:lnTo>
                <a:lnTo>
                  <a:pt x="1120974" y="837549"/>
                </a:lnTo>
                <a:lnTo>
                  <a:pt x="1110917" y="848245"/>
                </a:lnTo>
                <a:close/>
              </a:path>
              <a:path w="1739264" h="2859405">
                <a:moveTo>
                  <a:pt x="1729895" y="1109914"/>
                </a:moveTo>
                <a:lnTo>
                  <a:pt x="1507860" y="1058151"/>
                </a:lnTo>
                <a:lnTo>
                  <a:pt x="1538725" y="1052306"/>
                </a:lnTo>
                <a:lnTo>
                  <a:pt x="1726469" y="1096075"/>
                </a:lnTo>
                <a:lnTo>
                  <a:pt x="1729895" y="1109914"/>
                </a:lnTo>
                <a:close/>
              </a:path>
              <a:path w="1739264" h="2859405">
                <a:moveTo>
                  <a:pt x="1737037" y="1124620"/>
                </a:moveTo>
                <a:lnTo>
                  <a:pt x="1280954" y="1018292"/>
                </a:lnTo>
                <a:lnTo>
                  <a:pt x="1333620" y="1017530"/>
                </a:lnTo>
                <a:lnTo>
                  <a:pt x="1735685" y="1111264"/>
                </a:lnTo>
                <a:lnTo>
                  <a:pt x="1737037" y="1124620"/>
                </a:lnTo>
                <a:close/>
              </a:path>
              <a:path w="1739264" h="2859405">
                <a:moveTo>
                  <a:pt x="1485939" y="1183446"/>
                </a:moveTo>
                <a:lnTo>
                  <a:pt x="1396054" y="1162491"/>
                </a:lnTo>
                <a:lnTo>
                  <a:pt x="1415532" y="1153991"/>
                </a:lnTo>
                <a:lnTo>
                  <a:pt x="1531692" y="1181072"/>
                </a:lnTo>
                <a:lnTo>
                  <a:pt x="1485939" y="1183446"/>
                </a:lnTo>
                <a:close/>
              </a:path>
              <a:path w="1739264" h="2859405">
                <a:moveTo>
                  <a:pt x="802196" y="1742129"/>
                </a:moveTo>
                <a:lnTo>
                  <a:pt x="800481" y="1740874"/>
                </a:lnTo>
                <a:lnTo>
                  <a:pt x="801864" y="1741196"/>
                </a:lnTo>
                <a:lnTo>
                  <a:pt x="802196" y="1742129"/>
                </a:lnTo>
                <a:close/>
              </a:path>
              <a:path w="1739264" h="2859405">
                <a:moveTo>
                  <a:pt x="1376307" y="1966402"/>
                </a:moveTo>
                <a:lnTo>
                  <a:pt x="1075666" y="1896312"/>
                </a:lnTo>
                <a:lnTo>
                  <a:pt x="1061134" y="1879884"/>
                </a:lnTo>
                <a:lnTo>
                  <a:pt x="1034341" y="1873638"/>
                </a:lnTo>
                <a:lnTo>
                  <a:pt x="1024152" y="1858222"/>
                </a:lnTo>
                <a:lnTo>
                  <a:pt x="985886" y="1849301"/>
                </a:lnTo>
                <a:lnTo>
                  <a:pt x="975849" y="1833920"/>
                </a:lnTo>
                <a:lnTo>
                  <a:pt x="950504" y="1828011"/>
                </a:lnTo>
                <a:lnTo>
                  <a:pt x="940315" y="1812595"/>
                </a:lnTo>
                <a:lnTo>
                  <a:pt x="900471" y="1803306"/>
                </a:lnTo>
                <a:lnTo>
                  <a:pt x="890822" y="1788016"/>
                </a:lnTo>
                <a:lnTo>
                  <a:pt x="865240" y="1782052"/>
                </a:lnTo>
                <a:lnTo>
                  <a:pt x="857752" y="1767266"/>
                </a:lnTo>
                <a:lnTo>
                  <a:pt x="826638" y="1760012"/>
                </a:lnTo>
                <a:lnTo>
                  <a:pt x="802196" y="1742129"/>
                </a:lnTo>
                <a:lnTo>
                  <a:pt x="801864" y="1741196"/>
                </a:lnTo>
                <a:lnTo>
                  <a:pt x="1259913" y="1847983"/>
                </a:lnTo>
                <a:lnTo>
                  <a:pt x="1278831" y="1865434"/>
                </a:lnTo>
                <a:lnTo>
                  <a:pt x="1298181" y="1882985"/>
                </a:lnTo>
                <a:lnTo>
                  <a:pt x="1358566" y="1936185"/>
                </a:lnTo>
                <a:lnTo>
                  <a:pt x="1367307" y="1951263"/>
                </a:lnTo>
                <a:lnTo>
                  <a:pt x="1376307" y="1966402"/>
                </a:lnTo>
                <a:close/>
              </a:path>
              <a:path w="1739264" h="2859405">
                <a:moveTo>
                  <a:pt x="1396932" y="1984251"/>
                </a:moveTo>
                <a:lnTo>
                  <a:pt x="1124510" y="1920740"/>
                </a:lnTo>
                <a:lnTo>
                  <a:pt x="1109978" y="1904312"/>
                </a:lnTo>
                <a:lnTo>
                  <a:pt x="1388191" y="1969172"/>
                </a:lnTo>
                <a:lnTo>
                  <a:pt x="1396932" y="1984251"/>
                </a:lnTo>
                <a:close/>
              </a:path>
              <a:path w="1739264" h="2859405">
                <a:moveTo>
                  <a:pt x="1404420" y="1999037"/>
                </a:moveTo>
                <a:lnTo>
                  <a:pt x="1174521" y="1945440"/>
                </a:lnTo>
                <a:lnTo>
                  <a:pt x="1160118" y="1929042"/>
                </a:lnTo>
                <a:lnTo>
                  <a:pt x="1402118" y="1985460"/>
                </a:lnTo>
                <a:lnTo>
                  <a:pt x="1404420" y="1999037"/>
                </a:lnTo>
                <a:close/>
              </a:path>
              <a:path w="1739264" h="2859405">
                <a:moveTo>
                  <a:pt x="1420088" y="2028771"/>
                </a:moveTo>
                <a:lnTo>
                  <a:pt x="1264992" y="1992613"/>
                </a:lnTo>
                <a:lnTo>
                  <a:pt x="1235140" y="1972613"/>
                </a:lnTo>
                <a:lnTo>
                  <a:pt x="1219173" y="1968890"/>
                </a:lnTo>
                <a:lnTo>
                  <a:pt x="1206348" y="1952860"/>
                </a:lnTo>
                <a:lnTo>
                  <a:pt x="1414792" y="2001455"/>
                </a:lnTo>
                <a:lnTo>
                  <a:pt x="1420205" y="2015758"/>
                </a:lnTo>
                <a:lnTo>
                  <a:pt x="1420088" y="2028771"/>
                </a:lnTo>
                <a:close/>
              </a:path>
              <a:path w="1739264" h="2859405">
                <a:moveTo>
                  <a:pt x="1421353" y="2042106"/>
                </a:moveTo>
                <a:lnTo>
                  <a:pt x="1310724" y="2016315"/>
                </a:lnTo>
                <a:lnTo>
                  <a:pt x="1297229" y="2000128"/>
                </a:lnTo>
                <a:lnTo>
                  <a:pt x="1423199" y="2029496"/>
                </a:lnTo>
                <a:lnTo>
                  <a:pt x="1421353" y="2042106"/>
                </a:lnTo>
                <a:close/>
              </a:path>
              <a:path w="1739264" h="2859405">
                <a:moveTo>
                  <a:pt x="1414321" y="2053507"/>
                </a:moveTo>
                <a:lnTo>
                  <a:pt x="1345178" y="2037388"/>
                </a:lnTo>
                <a:lnTo>
                  <a:pt x="1335616" y="2022118"/>
                </a:lnTo>
                <a:lnTo>
                  <a:pt x="1420315" y="2041864"/>
                </a:lnTo>
                <a:lnTo>
                  <a:pt x="1414321" y="2053507"/>
                </a:lnTo>
                <a:close/>
              </a:path>
              <a:path w="1739264" h="2859405">
                <a:moveTo>
                  <a:pt x="1059185" y="2348890"/>
                </a:moveTo>
                <a:lnTo>
                  <a:pt x="905127" y="2312974"/>
                </a:lnTo>
                <a:lnTo>
                  <a:pt x="897336" y="2298117"/>
                </a:lnTo>
                <a:lnTo>
                  <a:pt x="886922" y="2295689"/>
                </a:lnTo>
                <a:lnTo>
                  <a:pt x="879196" y="2280847"/>
                </a:lnTo>
                <a:lnTo>
                  <a:pt x="868198" y="2278283"/>
                </a:lnTo>
                <a:lnTo>
                  <a:pt x="859824" y="2263290"/>
                </a:lnTo>
                <a:lnTo>
                  <a:pt x="848437" y="2260636"/>
                </a:lnTo>
                <a:lnTo>
                  <a:pt x="788636" y="2207573"/>
                </a:lnTo>
                <a:lnTo>
                  <a:pt x="771586" y="2177516"/>
                </a:lnTo>
                <a:lnTo>
                  <a:pt x="755013" y="2173653"/>
                </a:lnTo>
                <a:lnTo>
                  <a:pt x="741454" y="2157451"/>
                </a:lnTo>
                <a:lnTo>
                  <a:pt x="715242" y="2125259"/>
                </a:lnTo>
                <a:lnTo>
                  <a:pt x="696108" y="2107758"/>
                </a:lnTo>
                <a:lnTo>
                  <a:pt x="636891" y="2054830"/>
                </a:lnTo>
                <a:lnTo>
                  <a:pt x="599907" y="2007087"/>
                </a:lnTo>
                <a:lnTo>
                  <a:pt x="588477" y="2004422"/>
                </a:lnTo>
                <a:lnTo>
                  <a:pt x="579800" y="1989359"/>
                </a:lnTo>
                <a:lnTo>
                  <a:pt x="567981" y="1986603"/>
                </a:lnTo>
                <a:lnTo>
                  <a:pt x="558657" y="1971389"/>
                </a:lnTo>
                <a:lnTo>
                  <a:pt x="543445" y="1967842"/>
                </a:lnTo>
                <a:lnTo>
                  <a:pt x="537211" y="1953348"/>
                </a:lnTo>
                <a:lnTo>
                  <a:pt x="519493" y="1949218"/>
                </a:lnTo>
                <a:lnTo>
                  <a:pt x="513258" y="1934724"/>
                </a:lnTo>
                <a:lnTo>
                  <a:pt x="927563" y="2031312"/>
                </a:lnTo>
                <a:lnTo>
                  <a:pt x="932664" y="2045542"/>
                </a:lnTo>
                <a:lnTo>
                  <a:pt x="942605" y="2073940"/>
                </a:lnTo>
                <a:lnTo>
                  <a:pt x="955301" y="2089941"/>
                </a:lnTo>
                <a:lnTo>
                  <a:pt x="965285" y="2118350"/>
                </a:lnTo>
                <a:lnTo>
                  <a:pt x="975399" y="2146789"/>
                </a:lnTo>
                <a:lnTo>
                  <a:pt x="985254" y="2175167"/>
                </a:lnTo>
                <a:lnTo>
                  <a:pt x="997345" y="2191027"/>
                </a:lnTo>
                <a:lnTo>
                  <a:pt x="1006551" y="2219254"/>
                </a:lnTo>
                <a:lnTo>
                  <a:pt x="1016406" y="2247633"/>
                </a:lnTo>
                <a:lnTo>
                  <a:pt x="1029404" y="2263704"/>
                </a:lnTo>
                <a:lnTo>
                  <a:pt x="1039389" y="2292112"/>
                </a:lnTo>
                <a:lnTo>
                  <a:pt x="1042728" y="2305932"/>
                </a:lnTo>
                <a:lnTo>
                  <a:pt x="1052290" y="2321201"/>
                </a:lnTo>
                <a:lnTo>
                  <a:pt x="1055630" y="2335020"/>
                </a:lnTo>
                <a:lnTo>
                  <a:pt x="1059185" y="2348890"/>
                </a:lnTo>
                <a:close/>
              </a:path>
              <a:path w="1739264" h="2859405">
                <a:moveTo>
                  <a:pt x="750369" y="2837639"/>
                </a:moveTo>
                <a:lnTo>
                  <a:pt x="697021" y="2825202"/>
                </a:lnTo>
                <a:lnTo>
                  <a:pt x="691197" y="2810803"/>
                </a:lnTo>
                <a:lnTo>
                  <a:pt x="685632" y="2796465"/>
                </a:lnTo>
                <a:lnTo>
                  <a:pt x="680197" y="2782158"/>
                </a:lnTo>
                <a:lnTo>
                  <a:pt x="665686" y="2765734"/>
                </a:lnTo>
                <a:lnTo>
                  <a:pt x="654449" y="2737033"/>
                </a:lnTo>
                <a:lnTo>
                  <a:pt x="640587" y="2720761"/>
                </a:lnTo>
                <a:lnTo>
                  <a:pt x="629738" y="2692151"/>
                </a:lnTo>
                <a:lnTo>
                  <a:pt x="602953" y="2646784"/>
                </a:lnTo>
                <a:lnTo>
                  <a:pt x="590289" y="2617751"/>
                </a:lnTo>
                <a:lnTo>
                  <a:pt x="578014" y="2588808"/>
                </a:lnTo>
                <a:lnTo>
                  <a:pt x="568895" y="2586682"/>
                </a:lnTo>
                <a:lnTo>
                  <a:pt x="556945" y="2557815"/>
                </a:lnTo>
                <a:lnTo>
                  <a:pt x="550710" y="2543321"/>
                </a:lnTo>
                <a:lnTo>
                  <a:pt x="523406" y="2497834"/>
                </a:lnTo>
                <a:lnTo>
                  <a:pt x="491553" y="2438245"/>
                </a:lnTo>
                <a:lnTo>
                  <a:pt x="475950" y="2408527"/>
                </a:lnTo>
                <a:lnTo>
                  <a:pt x="460737" y="2378899"/>
                </a:lnTo>
                <a:lnTo>
                  <a:pt x="441374" y="2348304"/>
                </a:lnTo>
                <a:lnTo>
                  <a:pt x="429920" y="2319552"/>
                </a:lnTo>
                <a:lnTo>
                  <a:pt x="415324" y="2303109"/>
                </a:lnTo>
                <a:lnTo>
                  <a:pt x="403481" y="2274267"/>
                </a:lnTo>
                <a:lnTo>
                  <a:pt x="388711" y="2257783"/>
                </a:lnTo>
                <a:lnTo>
                  <a:pt x="376696" y="2228900"/>
                </a:lnTo>
                <a:lnTo>
                  <a:pt x="364421" y="2199958"/>
                </a:lnTo>
                <a:lnTo>
                  <a:pt x="351757" y="2170924"/>
                </a:lnTo>
                <a:lnTo>
                  <a:pt x="336781" y="2141352"/>
                </a:lnTo>
                <a:lnTo>
                  <a:pt x="330537" y="2139896"/>
                </a:lnTo>
                <a:lnTo>
                  <a:pt x="327046" y="2126042"/>
                </a:lnTo>
                <a:lnTo>
                  <a:pt x="320412" y="2124495"/>
                </a:lnTo>
                <a:lnTo>
                  <a:pt x="312113" y="2096479"/>
                </a:lnTo>
                <a:lnTo>
                  <a:pt x="301427" y="2080947"/>
                </a:lnTo>
                <a:lnTo>
                  <a:pt x="297267" y="2066937"/>
                </a:lnTo>
                <a:lnTo>
                  <a:pt x="556001" y="2127256"/>
                </a:lnTo>
                <a:lnTo>
                  <a:pt x="559373" y="2141083"/>
                </a:lnTo>
                <a:lnTo>
                  <a:pt x="566376" y="2168797"/>
                </a:lnTo>
                <a:lnTo>
                  <a:pt x="576133" y="2184112"/>
                </a:lnTo>
                <a:lnTo>
                  <a:pt x="582595" y="2211700"/>
                </a:lnTo>
                <a:lnTo>
                  <a:pt x="595002" y="2266754"/>
                </a:lnTo>
                <a:lnTo>
                  <a:pt x="601465" y="2294342"/>
                </a:lnTo>
                <a:lnTo>
                  <a:pt x="604588" y="2308111"/>
                </a:lnTo>
                <a:lnTo>
                  <a:pt x="610316" y="2335527"/>
                </a:lnTo>
                <a:lnTo>
                  <a:pt x="616563" y="2363065"/>
                </a:lnTo>
                <a:lnTo>
                  <a:pt x="622291" y="2390481"/>
                </a:lnTo>
                <a:lnTo>
                  <a:pt x="632093" y="2431888"/>
                </a:lnTo>
                <a:lnTo>
                  <a:pt x="652129" y="2514803"/>
                </a:lnTo>
                <a:lnTo>
                  <a:pt x="661951" y="2530133"/>
                </a:lnTo>
                <a:lnTo>
                  <a:pt x="669407" y="2557953"/>
                </a:lnTo>
                <a:lnTo>
                  <a:pt x="677382" y="2585893"/>
                </a:lnTo>
                <a:lnTo>
                  <a:pt x="685876" y="2613954"/>
                </a:lnTo>
                <a:lnTo>
                  <a:pt x="703382" y="2670198"/>
                </a:lnTo>
                <a:lnTo>
                  <a:pt x="707543" y="2684208"/>
                </a:lnTo>
                <a:lnTo>
                  <a:pt x="715345" y="2712108"/>
                </a:lnTo>
                <a:lnTo>
                  <a:pt x="719506" y="2726119"/>
                </a:lnTo>
                <a:lnTo>
                  <a:pt x="723860" y="2740175"/>
                </a:lnTo>
                <a:lnTo>
                  <a:pt x="730969" y="2741832"/>
                </a:lnTo>
                <a:lnTo>
                  <a:pt x="734935" y="2755797"/>
                </a:lnTo>
                <a:lnTo>
                  <a:pt x="744845" y="2797229"/>
                </a:lnTo>
                <a:lnTo>
                  <a:pt x="749104" y="2824303"/>
                </a:lnTo>
                <a:lnTo>
                  <a:pt x="751870" y="2824948"/>
                </a:lnTo>
                <a:lnTo>
                  <a:pt x="750369" y="2837639"/>
                </a:lnTo>
                <a:close/>
              </a:path>
              <a:path w="1739264" h="2859405">
                <a:moveTo>
                  <a:pt x="1076615" y="2392075"/>
                </a:moveTo>
                <a:lnTo>
                  <a:pt x="955809" y="2363911"/>
                </a:lnTo>
                <a:lnTo>
                  <a:pt x="947068" y="2348833"/>
                </a:lnTo>
                <a:lnTo>
                  <a:pt x="937808" y="2333633"/>
                </a:lnTo>
                <a:lnTo>
                  <a:pt x="916319" y="2315583"/>
                </a:lnTo>
                <a:lnTo>
                  <a:pt x="1065884" y="2350451"/>
                </a:lnTo>
                <a:lnTo>
                  <a:pt x="1069698" y="2364381"/>
                </a:lnTo>
                <a:lnTo>
                  <a:pt x="1073254" y="2378251"/>
                </a:lnTo>
                <a:lnTo>
                  <a:pt x="1076615" y="2392075"/>
                </a:lnTo>
                <a:close/>
              </a:path>
              <a:path w="1739264" h="2859405">
                <a:moveTo>
                  <a:pt x="1037064" y="2395895"/>
                </a:moveTo>
                <a:lnTo>
                  <a:pt x="974166" y="2381231"/>
                </a:lnTo>
                <a:lnTo>
                  <a:pt x="966656" y="2366440"/>
                </a:lnTo>
                <a:lnTo>
                  <a:pt x="1031650" y="2381592"/>
                </a:lnTo>
                <a:lnTo>
                  <a:pt x="1037064" y="2395895"/>
                </a:lnTo>
                <a:close/>
              </a:path>
              <a:path w="1739264" h="2859405">
                <a:moveTo>
                  <a:pt x="1090877" y="2421481"/>
                </a:moveTo>
                <a:lnTo>
                  <a:pt x="992587" y="2398566"/>
                </a:lnTo>
                <a:lnTo>
                  <a:pt x="984688" y="2383684"/>
                </a:lnTo>
                <a:lnTo>
                  <a:pt x="1037064" y="2395895"/>
                </a:lnTo>
                <a:lnTo>
                  <a:pt x="1031650" y="2381592"/>
                </a:lnTo>
                <a:lnTo>
                  <a:pt x="1082989" y="2393561"/>
                </a:lnTo>
                <a:lnTo>
                  <a:pt x="1086739" y="2407476"/>
                </a:lnTo>
                <a:lnTo>
                  <a:pt x="1090877" y="2421481"/>
                </a:lnTo>
                <a:close/>
              </a:path>
              <a:path w="1739264" h="2859405">
                <a:moveTo>
                  <a:pt x="1112650" y="2465679"/>
                </a:moveTo>
                <a:lnTo>
                  <a:pt x="1042124" y="2449237"/>
                </a:lnTo>
                <a:lnTo>
                  <a:pt x="1033383" y="2434158"/>
                </a:lnTo>
                <a:lnTo>
                  <a:pt x="1012499" y="2416249"/>
                </a:lnTo>
                <a:lnTo>
                  <a:pt x="1003758" y="2401171"/>
                </a:lnTo>
                <a:lnTo>
                  <a:pt x="1097900" y="2423118"/>
                </a:lnTo>
                <a:lnTo>
                  <a:pt x="1101650" y="2437033"/>
                </a:lnTo>
                <a:lnTo>
                  <a:pt x="1105140" y="2450887"/>
                </a:lnTo>
                <a:lnTo>
                  <a:pt x="1112768" y="2452666"/>
                </a:lnTo>
                <a:lnTo>
                  <a:pt x="1112650" y="2465679"/>
                </a:lnTo>
                <a:close/>
              </a:path>
              <a:path w="1739264" h="2859405">
                <a:moveTo>
                  <a:pt x="1111149" y="2478369"/>
                </a:moveTo>
                <a:lnTo>
                  <a:pt x="1062231" y="2466965"/>
                </a:lnTo>
                <a:lnTo>
                  <a:pt x="1053554" y="2451902"/>
                </a:lnTo>
                <a:lnTo>
                  <a:pt x="1114033" y="2466001"/>
                </a:lnTo>
                <a:lnTo>
                  <a:pt x="1111149" y="2478369"/>
                </a:lnTo>
                <a:close/>
              </a:path>
              <a:path w="1739264" h="2859405">
                <a:moveTo>
                  <a:pt x="1097203" y="2488159"/>
                </a:moveTo>
                <a:lnTo>
                  <a:pt x="1083374" y="2484935"/>
                </a:lnTo>
                <a:lnTo>
                  <a:pt x="1074050" y="2469720"/>
                </a:lnTo>
                <a:lnTo>
                  <a:pt x="1107001" y="2477402"/>
                </a:lnTo>
                <a:lnTo>
                  <a:pt x="1097203" y="2488159"/>
                </a:lnTo>
                <a:close/>
              </a:path>
              <a:path w="1739264" h="2859405">
                <a:moveTo>
                  <a:pt x="744720" y="2849362"/>
                </a:moveTo>
                <a:lnTo>
                  <a:pt x="706000" y="2840335"/>
                </a:lnTo>
                <a:lnTo>
                  <a:pt x="706118" y="2827322"/>
                </a:lnTo>
                <a:lnTo>
                  <a:pt x="748986" y="2837316"/>
                </a:lnTo>
                <a:lnTo>
                  <a:pt x="744720" y="2849362"/>
                </a:lnTo>
                <a:close/>
              </a:path>
              <a:path w="1739264" h="2859405">
                <a:moveTo>
                  <a:pt x="729391" y="2858829"/>
                </a:moveTo>
                <a:lnTo>
                  <a:pt x="721094" y="2856895"/>
                </a:lnTo>
                <a:lnTo>
                  <a:pt x="715680" y="2842592"/>
                </a:lnTo>
                <a:lnTo>
                  <a:pt x="736423" y="2847428"/>
                </a:lnTo>
                <a:lnTo>
                  <a:pt x="729391" y="2858829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bg object 17"/>
          <p:cNvSpPr/>
          <p:nvPr/>
        </p:nvSpPr>
        <p:spPr>
          <a:xfrm>
            <a:off x="9976028" y="3326484"/>
            <a:ext cx="2229394" cy="1849421"/>
          </a:xfrm>
          <a:custGeom>
            <a:avLst/>
            <a:gdLst/>
            <a:ahLst/>
            <a:cxnLst/>
            <a:rect l="l" t="t" r="r" b="b"/>
            <a:pathLst>
              <a:path w="1381759" h="2885440">
                <a:moveTo>
                  <a:pt x="1159970" y="81598"/>
                </a:moveTo>
                <a:lnTo>
                  <a:pt x="1098346" y="67231"/>
                </a:lnTo>
                <a:lnTo>
                  <a:pt x="1099847" y="54541"/>
                </a:lnTo>
                <a:lnTo>
                  <a:pt x="1098529" y="54233"/>
                </a:lnTo>
                <a:lnTo>
                  <a:pt x="1101520" y="41890"/>
                </a:lnTo>
                <a:lnTo>
                  <a:pt x="1102925" y="42218"/>
                </a:lnTo>
                <a:lnTo>
                  <a:pt x="1108379" y="30449"/>
                </a:lnTo>
                <a:lnTo>
                  <a:pt x="1142951" y="38508"/>
                </a:lnTo>
                <a:lnTo>
                  <a:pt x="1149142" y="52992"/>
                </a:lnTo>
                <a:lnTo>
                  <a:pt x="1154815" y="67356"/>
                </a:lnTo>
                <a:lnTo>
                  <a:pt x="1159970" y="81598"/>
                </a:lnTo>
                <a:close/>
              </a:path>
              <a:path w="1381759" h="2885440">
                <a:moveTo>
                  <a:pt x="1380784" y="759024"/>
                </a:moveTo>
                <a:lnTo>
                  <a:pt x="1113436" y="696696"/>
                </a:lnTo>
                <a:lnTo>
                  <a:pt x="1112992" y="683552"/>
                </a:lnTo>
                <a:lnTo>
                  <a:pt x="1111586" y="657143"/>
                </a:lnTo>
                <a:lnTo>
                  <a:pt x="1111142" y="643999"/>
                </a:lnTo>
                <a:lnTo>
                  <a:pt x="1110114" y="630719"/>
                </a:lnTo>
                <a:lnTo>
                  <a:pt x="1109476" y="617530"/>
                </a:lnTo>
                <a:lnTo>
                  <a:pt x="1109097" y="604401"/>
                </a:lnTo>
                <a:lnTo>
                  <a:pt x="1108847" y="591302"/>
                </a:lnTo>
                <a:lnTo>
                  <a:pt x="1108187" y="578107"/>
                </a:lnTo>
                <a:lnTo>
                  <a:pt x="1105830" y="551477"/>
                </a:lnTo>
                <a:lnTo>
                  <a:pt x="1105170" y="538282"/>
                </a:lnTo>
                <a:lnTo>
                  <a:pt x="1104152" y="511964"/>
                </a:lnTo>
                <a:lnTo>
                  <a:pt x="1101029" y="498195"/>
                </a:lnTo>
                <a:lnTo>
                  <a:pt x="1101307" y="472179"/>
                </a:lnTo>
                <a:lnTo>
                  <a:pt x="1101845" y="446223"/>
                </a:lnTo>
                <a:lnTo>
                  <a:pt x="1101195" y="419991"/>
                </a:lnTo>
                <a:lnTo>
                  <a:pt x="1100415" y="393728"/>
                </a:lnTo>
                <a:lnTo>
                  <a:pt x="1099894" y="367525"/>
                </a:lnTo>
                <a:lnTo>
                  <a:pt x="1100022" y="341474"/>
                </a:lnTo>
                <a:lnTo>
                  <a:pt x="1100344" y="315468"/>
                </a:lnTo>
                <a:lnTo>
                  <a:pt x="1100147" y="289341"/>
                </a:lnTo>
                <a:lnTo>
                  <a:pt x="1099432" y="263093"/>
                </a:lnTo>
                <a:lnTo>
                  <a:pt x="1101082" y="224356"/>
                </a:lnTo>
                <a:lnTo>
                  <a:pt x="1100875" y="211267"/>
                </a:lnTo>
                <a:lnTo>
                  <a:pt x="1100799" y="198209"/>
                </a:lnTo>
                <a:lnTo>
                  <a:pt x="1100981" y="185211"/>
                </a:lnTo>
                <a:lnTo>
                  <a:pt x="1101553" y="172303"/>
                </a:lnTo>
                <a:lnTo>
                  <a:pt x="1101908" y="159346"/>
                </a:lnTo>
                <a:lnTo>
                  <a:pt x="1101615" y="146237"/>
                </a:lnTo>
                <a:lnTo>
                  <a:pt x="1101063" y="133068"/>
                </a:lnTo>
                <a:lnTo>
                  <a:pt x="1100641" y="119928"/>
                </a:lnTo>
                <a:lnTo>
                  <a:pt x="1099729" y="67554"/>
                </a:lnTo>
                <a:lnTo>
                  <a:pt x="1167489" y="83351"/>
                </a:lnTo>
                <a:lnTo>
                  <a:pt x="1172881" y="97648"/>
                </a:lnTo>
                <a:lnTo>
                  <a:pt x="1178143" y="111916"/>
                </a:lnTo>
                <a:lnTo>
                  <a:pt x="1183146" y="126123"/>
                </a:lnTo>
                <a:lnTo>
                  <a:pt x="1187761" y="140239"/>
                </a:lnTo>
                <a:lnTo>
                  <a:pt x="1200802" y="156320"/>
                </a:lnTo>
                <a:lnTo>
                  <a:pt x="1210052" y="184557"/>
                </a:lnTo>
                <a:lnTo>
                  <a:pt x="1219042" y="212735"/>
                </a:lnTo>
                <a:lnTo>
                  <a:pt x="1228422" y="241002"/>
                </a:lnTo>
                <a:lnTo>
                  <a:pt x="1240858" y="256942"/>
                </a:lnTo>
                <a:lnTo>
                  <a:pt x="1250022" y="285160"/>
                </a:lnTo>
                <a:lnTo>
                  <a:pt x="1276648" y="369611"/>
                </a:lnTo>
                <a:lnTo>
                  <a:pt x="1288609" y="385440"/>
                </a:lnTo>
                <a:lnTo>
                  <a:pt x="1297426" y="413576"/>
                </a:lnTo>
                <a:lnTo>
                  <a:pt x="1305596" y="441562"/>
                </a:lnTo>
                <a:lnTo>
                  <a:pt x="1312253" y="469195"/>
                </a:lnTo>
                <a:lnTo>
                  <a:pt x="1318781" y="496798"/>
                </a:lnTo>
                <a:lnTo>
                  <a:pt x="1327932" y="511972"/>
                </a:lnTo>
                <a:lnTo>
                  <a:pt x="1339669" y="566871"/>
                </a:lnTo>
                <a:lnTo>
                  <a:pt x="1354787" y="609517"/>
                </a:lnTo>
                <a:lnTo>
                  <a:pt x="1360644" y="636964"/>
                </a:lnTo>
                <a:lnTo>
                  <a:pt x="1363410" y="637609"/>
                </a:lnTo>
                <a:lnTo>
                  <a:pt x="1365940" y="664280"/>
                </a:lnTo>
                <a:lnTo>
                  <a:pt x="1380746" y="667731"/>
                </a:lnTo>
                <a:lnTo>
                  <a:pt x="1380784" y="759024"/>
                </a:lnTo>
                <a:close/>
              </a:path>
              <a:path w="1381759" h="2885440">
                <a:moveTo>
                  <a:pt x="639914" y="38599"/>
                </a:moveTo>
                <a:lnTo>
                  <a:pt x="574920" y="23447"/>
                </a:lnTo>
                <a:lnTo>
                  <a:pt x="577804" y="11078"/>
                </a:lnTo>
                <a:lnTo>
                  <a:pt x="580569" y="11723"/>
                </a:lnTo>
                <a:lnTo>
                  <a:pt x="586219" y="0"/>
                </a:lnTo>
                <a:lnTo>
                  <a:pt x="613876" y="6447"/>
                </a:lnTo>
                <a:lnTo>
                  <a:pt x="628969" y="23007"/>
                </a:lnTo>
                <a:lnTo>
                  <a:pt x="639914" y="38599"/>
                </a:lnTo>
                <a:close/>
              </a:path>
              <a:path w="1381759" h="2885440">
                <a:moveTo>
                  <a:pt x="1380832" y="876400"/>
                </a:moveTo>
                <a:lnTo>
                  <a:pt x="841337" y="750626"/>
                </a:lnTo>
                <a:lnTo>
                  <a:pt x="829244" y="708685"/>
                </a:lnTo>
                <a:lnTo>
                  <a:pt x="822200" y="707043"/>
                </a:lnTo>
                <a:lnTo>
                  <a:pt x="814398" y="679143"/>
                </a:lnTo>
                <a:lnTo>
                  <a:pt x="810238" y="665132"/>
                </a:lnTo>
                <a:lnTo>
                  <a:pt x="797108" y="622950"/>
                </a:lnTo>
                <a:lnTo>
                  <a:pt x="772342" y="565014"/>
                </a:lnTo>
                <a:lnTo>
                  <a:pt x="768182" y="551003"/>
                </a:lnTo>
                <a:lnTo>
                  <a:pt x="764281" y="537053"/>
                </a:lnTo>
                <a:lnTo>
                  <a:pt x="756219" y="509093"/>
                </a:lnTo>
                <a:lnTo>
                  <a:pt x="745015" y="493440"/>
                </a:lnTo>
                <a:lnTo>
                  <a:pt x="729410" y="437640"/>
                </a:lnTo>
                <a:lnTo>
                  <a:pt x="721089" y="409619"/>
                </a:lnTo>
                <a:lnTo>
                  <a:pt x="712120" y="381447"/>
                </a:lnTo>
                <a:lnTo>
                  <a:pt x="690780" y="337350"/>
                </a:lnTo>
                <a:lnTo>
                  <a:pt x="681811" y="309178"/>
                </a:lnTo>
                <a:lnTo>
                  <a:pt x="673252" y="281101"/>
                </a:lnTo>
                <a:lnTo>
                  <a:pt x="661940" y="265423"/>
                </a:lnTo>
                <a:lnTo>
                  <a:pt x="653251" y="237317"/>
                </a:lnTo>
                <a:lnTo>
                  <a:pt x="643915" y="209059"/>
                </a:lnTo>
                <a:lnTo>
                  <a:pt x="634146" y="180700"/>
                </a:lnTo>
                <a:lnTo>
                  <a:pt x="621624" y="164740"/>
                </a:lnTo>
                <a:lnTo>
                  <a:pt x="612244" y="136473"/>
                </a:lnTo>
                <a:lnTo>
                  <a:pt x="603254" y="108295"/>
                </a:lnTo>
                <a:lnTo>
                  <a:pt x="590124" y="66113"/>
                </a:lnTo>
                <a:lnTo>
                  <a:pt x="582864" y="64420"/>
                </a:lnTo>
                <a:lnTo>
                  <a:pt x="580216" y="50762"/>
                </a:lnTo>
                <a:lnTo>
                  <a:pt x="578833" y="50440"/>
                </a:lnTo>
                <a:lnTo>
                  <a:pt x="577568" y="37104"/>
                </a:lnTo>
                <a:lnTo>
                  <a:pt x="574802" y="36460"/>
                </a:lnTo>
                <a:lnTo>
                  <a:pt x="576303" y="23769"/>
                </a:lnTo>
                <a:lnTo>
                  <a:pt x="645446" y="39888"/>
                </a:lnTo>
                <a:lnTo>
                  <a:pt x="678281" y="86665"/>
                </a:lnTo>
                <a:lnTo>
                  <a:pt x="696961" y="104061"/>
                </a:lnTo>
                <a:lnTo>
                  <a:pt x="635295" y="89684"/>
                </a:lnTo>
                <a:lnTo>
                  <a:pt x="643474" y="104632"/>
                </a:lnTo>
                <a:lnTo>
                  <a:pt x="715383" y="121396"/>
                </a:lnTo>
                <a:lnTo>
                  <a:pt x="730920" y="151099"/>
                </a:lnTo>
                <a:lnTo>
                  <a:pt x="749601" y="168495"/>
                </a:lnTo>
                <a:lnTo>
                  <a:pt x="767438" y="185694"/>
                </a:lnTo>
                <a:lnTo>
                  <a:pt x="782263" y="215231"/>
                </a:lnTo>
                <a:lnTo>
                  <a:pt x="799712" y="232340"/>
                </a:lnTo>
                <a:lnTo>
                  <a:pt x="816772" y="249358"/>
                </a:lnTo>
                <a:lnTo>
                  <a:pt x="830927" y="278739"/>
                </a:lnTo>
                <a:lnTo>
                  <a:pt x="848224" y="295812"/>
                </a:lnTo>
                <a:lnTo>
                  <a:pt x="862638" y="325253"/>
                </a:lnTo>
                <a:lnTo>
                  <a:pt x="879677" y="342266"/>
                </a:lnTo>
                <a:lnTo>
                  <a:pt x="886149" y="356816"/>
                </a:lnTo>
                <a:lnTo>
                  <a:pt x="892751" y="371395"/>
                </a:lnTo>
                <a:lnTo>
                  <a:pt x="902496" y="373667"/>
                </a:lnTo>
                <a:lnTo>
                  <a:pt x="942581" y="435175"/>
                </a:lnTo>
                <a:lnTo>
                  <a:pt x="1004103" y="527761"/>
                </a:lnTo>
                <a:lnTo>
                  <a:pt x="1033426" y="560678"/>
                </a:lnTo>
                <a:lnTo>
                  <a:pt x="1047764" y="577061"/>
                </a:lnTo>
                <a:lnTo>
                  <a:pt x="1058829" y="605722"/>
                </a:lnTo>
                <a:lnTo>
                  <a:pt x="1072755" y="622009"/>
                </a:lnTo>
                <a:lnTo>
                  <a:pt x="1086942" y="638357"/>
                </a:lnTo>
                <a:lnTo>
                  <a:pt x="1098244" y="667073"/>
                </a:lnTo>
                <a:lnTo>
                  <a:pt x="1112171" y="683361"/>
                </a:lnTo>
                <a:lnTo>
                  <a:pt x="1113436" y="696696"/>
                </a:lnTo>
                <a:lnTo>
                  <a:pt x="1380784" y="759024"/>
                </a:lnTo>
                <a:lnTo>
                  <a:pt x="1380832" y="876400"/>
                </a:lnTo>
                <a:close/>
              </a:path>
              <a:path w="1381759" h="2885440">
                <a:moveTo>
                  <a:pt x="643474" y="104632"/>
                </a:moveTo>
                <a:lnTo>
                  <a:pt x="635295" y="89684"/>
                </a:lnTo>
                <a:lnTo>
                  <a:pt x="642209" y="91296"/>
                </a:lnTo>
                <a:lnTo>
                  <a:pt x="643474" y="104632"/>
                </a:lnTo>
                <a:close/>
              </a:path>
              <a:path w="1381759" h="2885440">
                <a:moveTo>
                  <a:pt x="715383" y="121396"/>
                </a:moveTo>
                <a:lnTo>
                  <a:pt x="643474" y="104632"/>
                </a:lnTo>
                <a:lnTo>
                  <a:pt x="642209" y="91296"/>
                </a:lnTo>
                <a:lnTo>
                  <a:pt x="696961" y="104061"/>
                </a:lnTo>
                <a:lnTo>
                  <a:pt x="715383" y="121396"/>
                </a:lnTo>
                <a:close/>
              </a:path>
              <a:path w="1381759" h="2885440">
                <a:moveTo>
                  <a:pt x="1380746" y="667731"/>
                </a:moveTo>
                <a:lnTo>
                  <a:pt x="1371126" y="665488"/>
                </a:lnTo>
                <a:lnTo>
                  <a:pt x="1375047" y="653362"/>
                </a:lnTo>
                <a:lnTo>
                  <a:pt x="1380004" y="641477"/>
                </a:lnTo>
                <a:lnTo>
                  <a:pt x="1380735" y="641648"/>
                </a:lnTo>
                <a:lnTo>
                  <a:pt x="1380746" y="667731"/>
                </a:lnTo>
                <a:close/>
              </a:path>
              <a:path w="1381759" h="2885440">
                <a:moveTo>
                  <a:pt x="332712" y="449481"/>
                </a:moveTo>
                <a:lnTo>
                  <a:pt x="283059" y="437905"/>
                </a:lnTo>
                <a:lnTo>
                  <a:pt x="291344" y="426796"/>
                </a:lnTo>
                <a:lnTo>
                  <a:pt x="323150" y="434211"/>
                </a:lnTo>
                <a:lnTo>
                  <a:pt x="332712" y="449481"/>
                </a:lnTo>
                <a:close/>
              </a:path>
              <a:path w="1381759" h="2885440">
                <a:moveTo>
                  <a:pt x="396088" y="490337"/>
                </a:moveTo>
                <a:lnTo>
                  <a:pt x="275607" y="462249"/>
                </a:lnTo>
                <a:lnTo>
                  <a:pt x="275897" y="449276"/>
                </a:lnTo>
                <a:lnTo>
                  <a:pt x="275076" y="449084"/>
                </a:lnTo>
                <a:lnTo>
                  <a:pt x="279472" y="437069"/>
                </a:lnTo>
                <a:lnTo>
                  <a:pt x="357603" y="455284"/>
                </a:lnTo>
                <a:lnTo>
                  <a:pt x="367166" y="470553"/>
                </a:lnTo>
                <a:lnTo>
                  <a:pt x="396088" y="490337"/>
                </a:lnTo>
                <a:close/>
              </a:path>
              <a:path w="1381759" h="2885440">
                <a:moveTo>
                  <a:pt x="438839" y="513344"/>
                </a:moveTo>
                <a:lnTo>
                  <a:pt x="281020" y="476551"/>
                </a:lnTo>
                <a:lnTo>
                  <a:pt x="279237" y="463095"/>
                </a:lnTo>
                <a:lnTo>
                  <a:pt x="430313" y="498316"/>
                </a:lnTo>
                <a:lnTo>
                  <a:pt x="438839" y="513344"/>
                </a:lnTo>
                <a:close/>
              </a:path>
              <a:path w="1381759" h="2885440">
                <a:moveTo>
                  <a:pt x="535403" y="561937"/>
                </a:moveTo>
                <a:lnTo>
                  <a:pt x="304639" y="508139"/>
                </a:lnTo>
                <a:lnTo>
                  <a:pt x="295487" y="492965"/>
                </a:lnTo>
                <a:lnTo>
                  <a:pt x="286725" y="477881"/>
                </a:lnTo>
                <a:lnTo>
                  <a:pt x="476565" y="522139"/>
                </a:lnTo>
                <a:lnTo>
                  <a:pt x="487121" y="537641"/>
                </a:lnTo>
                <a:lnTo>
                  <a:pt x="512833" y="543635"/>
                </a:lnTo>
                <a:lnTo>
                  <a:pt x="535403" y="561937"/>
                </a:lnTo>
                <a:close/>
              </a:path>
              <a:path w="1381759" h="2885440">
                <a:moveTo>
                  <a:pt x="583685" y="586234"/>
                </a:moveTo>
                <a:lnTo>
                  <a:pt x="326474" y="526270"/>
                </a:lnTo>
                <a:lnTo>
                  <a:pt x="316933" y="511005"/>
                </a:lnTo>
                <a:lnTo>
                  <a:pt x="560856" y="567871"/>
                </a:lnTo>
                <a:lnTo>
                  <a:pt x="583685" y="586234"/>
                </a:lnTo>
                <a:close/>
              </a:path>
              <a:path w="1381759" h="2885440">
                <a:moveTo>
                  <a:pt x="654148" y="628743"/>
                </a:moveTo>
                <a:lnTo>
                  <a:pt x="353766" y="558714"/>
                </a:lnTo>
                <a:lnTo>
                  <a:pt x="337667" y="528879"/>
                </a:lnTo>
                <a:lnTo>
                  <a:pt x="608576" y="592037"/>
                </a:lnTo>
                <a:lnTo>
                  <a:pt x="618139" y="607307"/>
                </a:lnTo>
                <a:lnTo>
                  <a:pt x="643484" y="613216"/>
                </a:lnTo>
                <a:lnTo>
                  <a:pt x="654148" y="628743"/>
                </a:lnTo>
                <a:close/>
              </a:path>
              <a:path w="1381759" h="2885440">
                <a:moveTo>
                  <a:pt x="678749" y="647518"/>
                </a:moveTo>
                <a:lnTo>
                  <a:pt x="371193" y="575817"/>
                </a:lnTo>
                <a:lnTo>
                  <a:pt x="364958" y="561323"/>
                </a:lnTo>
                <a:lnTo>
                  <a:pt x="667955" y="631961"/>
                </a:lnTo>
                <a:lnTo>
                  <a:pt x="678749" y="647518"/>
                </a:lnTo>
                <a:close/>
              </a:path>
              <a:path w="1381759" h="2885440">
                <a:moveTo>
                  <a:pt x="713397" y="668637"/>
                </a:moveTo>
                <a:lnTo>
                  <a:pt x="386028" y="592316"/>
                </a:lnTo>
                <a:lnTo>
                  <a:pt x="380052" y="577882"/>
                </a:lnTo>
                <a:lnTo>
                  <a:pt x="704159" y="653442"/>
                </a:lnTo>
                <a:lnTo>
                  <a:pt x="713397" y="668637"/>
                </a:lnTo>
                <a:close/>
              </a:path>
              <a:path w="1381759" h="2885440">
                <a:moveTo>
                  <a:pt x="653421" y="1632697"/>
                </a:moveTo>
                <a:lnTo>
                  <a:pt x="261857" y="1541410"/>
                </a:lnTo>
                <a:lnTo>
                  <a:pt x="289620" y="1521801"/>
                </a:lnTo>
                <a:lnTo>
                  <a:pt x="364777" y="1500201"/>
                </a:lnTo>
                <a:lnTo>
                  <a:pt x="378032" y="1490251"/>
                </a:lnTo>
                <a:lnTo>
                  <a:pt x="388403" y="1492669"/>
                </a:lnTo>
                <a:lnTo>
                  <a:pt x="401658" y="1482718"/>
                </a:lnTo>
                <a:lnTo>
                  <a:pt x="412030" y="1485136"/>
                </a:lnTo>
                <a:lnTo>
                  <a:pt x="425522" y="1475241"/>
                </a:lnTo>
                <a:lnTo>
                  <a:pt x="439404" y="1465437"/>
                </a:lnTo>
                <a:lnTo>
                  <a:pt x="450661" y="1468061"/>
                </a:lnTo>
                <a:lnTo>
                  <a:pt x="490654" y="1451304"/>
                </a:lnTo>
                <a:lnTo>
                  <a:pt x="516505" y="1444290"/>
                </a:lnTo>
                <a:lnTo>
                  <a:pt x="569117" y="1430474"/>
                </a:lnTo>
                <a:lnTo>
                  <a:pt x="590431" y="1422403"/>
                </a:lnTo>
                <a:lnTo>
                  <a:pt x="611356" y="1414241"/>
                </a:lnTo>
                <a:lnTo>
                  <a:pt x="652559" y="1397765"/>
                </a:lnTo>
                <a:lnTo>
                  <a:pt x="664798" y="1387578"/>
                </a:lnTo>
                <a:lnTo>
                  <a:pt x="674284" y="1389790"/>
                </a:lnTo>
                <a:lnTo>
                  <a:pt x="686912" y="1379693"/>
                </a:lnTo>
                <a:lnTo>
                  <a:pt x="702577" y="1383345"/>
                </a:lnTo>
                <a:lnTo>
                  <a:pt x="710992" y="1372266"/>
                </a:lnTo>
                <a:lnTo>
                  <a:pt x="683335" y="1365819"/>
                </a:lnTo>
                <a:lnTo>
                  <a:pt x="626756" y="1339588"/>
                </a:lnTo>
                <a:lnTo>
                  <a:pt x="629521" y="1340232"/>
                </a:lnTo>
                <a:lnTo>
                  <a:pt x="557731" y="1310455"/>
                </a:lnTo>
                <a:lnTo>
                  <a:pt x="539516" y="1306208"/>
                </a:lnTo>
                <a:lnTo>
                  <a:pt x="524833" y="1289745"/>
                </a:lnTo>
                <a:lnTo>
                  <a:pt x="490089" y="1281645"/>
                </a:lnTo>
                <a:lnTo>
                  <a:pt x="451486" y="1259605"/>
                </a:lnTo>
                <a:lnTo>
                  <a:pt x="419681" y="1252190"/>
                </a:lnTo>
                <a:lnTo>
                  <a:pt x="382462" y="1230472"/>
                </a:lnTo>
                <a:lnTo>
                  <a:pt x="330604" y="1218383"/>
                </a:lnTo>
                <a:lnTo>
                  <a:pt x="307559" y="1199969"/>
                </a:lnTo>
                <a:lnTo>
                  <a:pt x="255702" y="1187880"/>
                </a:lnTo>
                <a:lnTo>
                  <a:pt x="206729" y="1163422"/>
                </a:lnTo>
                <a:lnTo>
                  <a:pt x="127387" y="1144925"/>
                </a:lnTo>
                <a:lnTo>
                  <a:pt x="102981" y="1126194"/>
                </a:lnTo>
                <a:lnTo>
                  <a:pt x="35956" y="1110568"/>
                </a:lnTo>
                <a:lnTo>
                  <a:pt x="26156" y="1095243"/>
                </a:lnTo>
                <a:lnTo>
                  <a:pt x="2647" y="1089763"/>
                </a:lnTo>
                <a:lnTo>
                  <a:pt x="2765" y="1076749"/>
                </a:lnTo>
                <a:lnTo>
                  <a:pt x="0" y="1076105"/>
                </a:lnTo>
                <a:lnTo>
                  <a:pt x="2883" y="1063736"/>
                </a:lnTo>
                <a:lnTo>
                  <a:pt x="4266" y="1064059"/>
                </a:lnTo>
                <a:lnTo>
                  <a:pt x="9915" y="1052335"/>
                </a:lnTo>
                <a:lnTo>
                  <a:pt x="27892" y="1056526"/>
                </a:lnTo>
                <a:lnTo>
                  <a:pt x="43221" y="1047059"/>
                </a:lnTo>
                <a:lnTo>
                  <a:pt x="222992" y="1088970"/>
                </a:lnTo>
                <a:lnTo>
                  <a:pt x="236938" y="1079181"/>
                </a:lnTo>
                <a:lnTo>
                  <a:pt x="105805" y="1048609"/>
                </a:lnTo>
                <a:lnTo>
                  <a:pt x="129194" y="1041021"/>
                </a:lnTo>
                <a:lnTo>
                  <a:pt x="149721" y="1045807"/>
                </a:lnTo>
                <a:lnTo>
                  <a:pt x="193139" y="1042889"/>
                </a:lnTo>
                <a:lnTo>
                  <a:pt x="210900" y="1047029"/>
                </a:lnTo>
                <a:lnTo>
                  <a:pt x="239928" y="1040756"/>
                </a:lnTo>
                <a:lnTo>
                  <a:pt x="292736" y="1053067"/>
                </a:lnTo>
                <a:lnTo>
                  <a:pt x="321764" y="1046794"/>
                </a:lnTo>
                <a:lnTo>
                  <a:pt x="347692" y="1052839"/>
                </a:lnTo>
                <a:lnTo>
                  <a:pt x="402433" y="1052560"/>
                </a:lnTo>
                <a:lnTo>
                  <a:pt x="431245" y="1046237"/>
                </a:lnTo>
                <a:lnTo>
                  <a:pt x="494974" y="1048054"/>
                </a:lnTo>
                <a:lnTo>
                  <a:pt x="536460" y="1057725"/>
                </a:lnTo>
                <a:lnTo>
                  <a:pt x="552005" y="1048309"/>
                </a:lnTo>
                <a:lnTo>
                  <a:pt x="590509" y="1057285"/>
                </a:lnTo>
                <a:lnTo>
                  <a:pt x="606054" y="1047869"/>
                </a:lnTo>
                <a:lnTo>
                  <a:pt x="670314" y="1062850"/>
                </a:lnTo>
                <a:lnTo>
                  <a:pt x="686529" y="1053590"/>
                </a:lnTo>
                <a:lnTo>
                  <a:pt x="726264" y="1062853"/>
                </a:lnTo>
                <a:lnTo>
                  <a:pt x="742155" y="1053517"/>
                </a:lnTo>
                <a:lnTo>
                  <a:pt x="749890" y="1055321"/>
                </a:lnTo>
                <a:lnTo>
                  <a:pt x="742381" y="1040529"/>
                </a:lnTo>
                <a:lnTo>
                  <a:pt x="734741" y="1025708"/>
                </a:lnTo>
                <a:lnTo>
                  <a:pt x="723959" y="1023194"/>
                </a:lnTo>
                <a:lnTo>
                  <a:pt x="715672" y="1008222"/>
                </a:lnTo>
                <a:lnTo>
                  <a:pt x="707817" y="993350"/>
                </a:lnTo>
                <a:lnTo>
                  <a:pt x="697986" y="991058"/>
                </a:lnTo>
                <a:lnTo>
                  <a:pt x="691297" y="976458"/>
                </a:lnTo>
                <a:lnTo>
                  <a:pt x="684220" y="961767"/>
                </a:lnTo>
                <a:lnTo>
                  <a:pt x="673848" y="959349"/>
                </a:lnTo>
                <a:lnTo>
                  <a:pt x="658872" y="929777"/>
                </a:lnTo>
                <a:lnTo>
                  <a:pt x="648501" y="927359"/>
                </a:lnTo>
                <a:lnTo>
                  <a:pt x="633525" y="897787"/>
                </a:lnTo>
                <a:lnTo>
                  <a:pt x="597806" y="863378"/>
                </a:lnTo>
                <a:lnTo>
                  <a:pt x="582830" y="833806"/>
                </a:lnTo>
                <a:lnTo>
                  <a:pt x="564733" y="816546"/>
                </a:lnTo>
                <a:lnTo>
                  <a:pt x="546247" y="799196"/>
                </a:lnTo>
                <a:lnTo>
                  <a:pt x="530386" y="769417"/>
                </a:lnTo>
                <a:lnTo>
                  <a:pt x="511511" y="751976"/>
                </a:lnTo>
                <a:lnTo>
                  <a:pt x="505276" y="737482"/>
                </a:lnTo>
                <a:lnTo>
                  <a:pt x="499301" y="723048"/>
                </a:lnTo>
                <a:lnTo>
                  <a:pt x="490442" y="720983"/>
                </a:lnTo>
                <a:lnTo>
                  <a:pt x="484207" y="706489"/>
                </a:lnTo>
                <a:lnTo>
                  <a:pt x="438796" y="656780"/>
                </a:lnTo>
                <a:lnTo>
                  <a:pt x="426716" y="627883"/>
                </a:lnTo>
                <a:lnTo>
                  <a:pt x="395146" y="594442"/>
                </a:lnTo>
                <a:lnTo>
                  <a:pt x="725648" y="671493"/>
                </a:lnTo>
                <a:lnTo>
                  <a:pt x="735232" y="686768"/>
                </a:lnTo>
                <a:lnTo>
                  <a:pt x="760685" y="692702"/>
                </a:lnTo>
                <a:lnTo>
                  <a:pt x="771047" y="708158"/>
                </a:lnTo>
                <a:lnTo>
                  <a:pt x="786604" y="711785"/>
                </a:lnTo>
                <a:lnTo>
                  <a:pt x="799278" y="727780"/>
                </a:lnTo>
                <a:lnTo>
                  <a:pt x="830392" y="735034"/>
                </a:lnTo>
                <a:lnTo>
                  <a:pt x="841337" y="750626"/>
                </a:lnTo>
                <a:lnTo>
                  <a:pt x="1380832" y="876400"/>
                </a:lnTo>
                <a:lnTo>
                  <a:pt x="1381198" y="1763244"/>
                </a:lnTo>
                <a:lnTo>
                  <a:pt x="798758" y="1627458"/>
                </a:lnTo>
                <a:lnTo>
                  <a:pt x="770983" y="1634023"/>
                </a:lnTo>
                <a:lnTo>
                  <a:pt x="744017" y="1627736"/>
                </a:lnTo>
                <a:lnTo>
                  <a:pt x="726614" y="1636720"/>
                </a:lnTo>
                <a:lnTo>
                  <a:pt x="682147" y="1626353"/>
                </a:lnTo>
                <a:lnTo>
                  <a:pt x="653421" y="1632697"/>
                </a:lnTo>
                <a:close/>
              </a:path>
              <a:path w="1381759" h="2885440">
                <a:moveTo>
                  <a:pt x="222992" y="1088970"/>
                </a:moveTo>
                <a:lnTo>
                  <a:pt x="62949" y="1051659"/>
                </a:lnTo>
                <a:lnTo>
                  <a:pt x="85689" y="1043920"/>
                </a:lnTo>
                <a:lnTo>
                  <a:pt x="236938" y="1079181"/>
                </a:lnTo>
                <a:lnTo>
                  <a:pt x="222992" y="1088970"/>
                </a:lnTo>
                <a:close/>
              </a:path>
              <a:path w="1381759" h="2885440">
                <a:moveTo>
                  <a:pt x="240051" y="2266598"/>
                </a:moveTo>
                <a:lnTo>
                  <a:pt x="206863" y="2258860"/>
                </a:lnTo>
                <a:lnTo>
                  <a:pt x="212629" y="2234124"/>
                </a:lnTo>
                <a:lnTo>
                  <a:pt x="214012" y="2234446"/>
                </a:lnTo>
                <a:lnTo>
                  <a:pt x="221044" y="2223045"/>
                </a:lnTo>
                <a:lnTo>
                  <a:pt x="229373" y="2211946"/>
                </a:lnTo>
                <a:lnTo>
                  <a:pt x="238220" y="2200968"/>
                </a:lnTo>
                <a:lnTo>
                  <a:pt x="244702" y="2202479"/>
                </a:lnTo>
                <a:lnTo>
                  <a:pt x="254586" y="2191743"/>
                </a:lnTo>
                <a:lnTo>
                  <a:pt x="263714" y="2180830"/>
                </a:lnTo>
                <a:lnTo>
                  <a:pt x="272972" y="2169948"/>
                </a:lnTo>
                <a:lnTo>
                  <a:pt x="282489" y="2159126"/>
                </a:lnTo>
                <a:lnTo>
                  <a:pt x="292394" y="2148395"/>
                </a:lnTo>
                <a:lnTo>
                  <a:pt x="311882" y="2126857"/>
                </a:lnTo>
                <a:lnTo>
                  <a:pt x="328875" y="2117778"/>
                </a:lnTo>
                <a:lnTo>
                  <a:pt x="349010" y="2096391"/>
                </a:lnTo>
                <a:lnTo>
                  <a:pt x="389584" y="2053688"/>
                </a:lnTo>
                <a:lnTo>
                  <a:pt x="407139" y="2044740"/>
                </a:lnTo>
                <a:lnTo>
                  <a:pt x="427836" y="2023484"/>
                </a:lnTo>
                <a:lnTo>
                  <a:pt x="448923" y="2002319"/>
                </a:lnTo>
                <a:lnTo>
                  <a:pt x="466910" y="1993472"/>
                </a:lnTo>
                <a:lnTo>
                  <a:pt x="487132" y="1972105"/>
                </a:lnTo>
                <a:lnTo>
                  <a:pt x="507094" y="1950678"/>
                </a:lnTo>
                <a:lnTo>
                  <a:pt x="527187" y="1929281"/>
                </a:lnTo>
                <a:lnTo>
                  <a:pt x="537546" y="1918656"/>
                </a:lnTo>
                <a:lnTo>
                  <a:pt x="545282" y="1920459"/>
                </a:lnTo>
                <a:lnTo>
                  <a:pt x="555901" y="1909894"/>
                </a:lnTo>
                <a:lnTo>
                  <a:pt x="566260" y="1899269"/>
                </a:lnTo>
                <a:lnTo>
                  <a:pt x="606834" y="1856566"/>
                </a:lnTo>
                <a:lnTo>
                  <a:pt x="620888" y="1846802"/>
                </a:lnTo>
                <a:lnTo>
                  <a:pt x="637437" y="1824579"/>
                </a:lnTo>
                <a:lnTo>
                  <a:pt x="650843" y="1814663"/>
                </a:lnTo>
                <a:lnTo>
                  <a:pt x="664120" y="1804718"/>
                </a:lnTo>
                <a:lnTo>
                  <a:pt x="680258" y="1782399"/>
                </a:lnTo>
                <a:lnTo>
                  <a:pt x="709651" y="1750130"/>
                </a:lnTo>
                <a:lnTo>
                  <a:pt x="722906" y="1740180"/>
                </a:lnTo>
                <a:lnTo>
                  <a:pt x="731797" y="1729212"/>
                </a:lnTo>
                <a:lnTo>
                  <a:pt x="740427" y="1718183"/>
                </a:lnTo>
                <a:lnTo>
                  <a:pt x="746175" y="1719523"/>
                </a:lnTo>
                <a:lnTo>
                  <a:pt x="755065" y="1708555"/>
                </a:lnTo>
                <a:lnTo>
                  <a:pt x="791490" y="1664885"/>
                </a:lnTo>
                <a:lnTo>
                  <a:pt x="821921" y="1632858"/>
                </a:lnTo>
                <a:lnTo>
                  <a:pt x="1381198" y="1763244"/>
                </a:lnTo>
                <a:lnTo>
                  <a:pt x="1381306" y="2024080"/>
                </a:lnTo>
                <a:lnTo>
                  <a:pt x="927774" y="1918347"/>
                </a:lnTo>
                <a:lnTo>
                  <a:pt x="915319" y="1928484"/>
                </a:lnTo>
                <a:lnTo>
                  <a:pt x="902474" y="1938530"/>
                </a:lnTo>
                <a:lnTo>
                  <a:pt x="892254" y="1936147"/>
                </a:lnTo>
                <a:lnTo>
                  <a:pt x="879021" y="1946103"/>
                </a:lnTo>
                <a:lnTo>
                  <a:pt x="869449" y="1943871"/>
                </a:lnTo>
                <a:lnTo>
                  <a:pt x="856605" y="1953917"/>
                </a:lnTo>
                <a:lnTo>
                  <a:pt x="843501" y="1963903"/>
                </a:lnTo>
                <a:lnTo>
                  <a:pt x="833151" y="1961490"/>
                </a:lnTo>
                <a:lnTo>
                  <a:pt x="819896" y="1971440"/>
                </a:lnTo>
                <a:lnTo>
                  <a:pt x="796270" y="1978973"/>
                </a:lnTo>
                <a:lnTo>
                  <a:pt x="774718" y="1986989"/>
                </a:lnTo>
                <a:lnTo>
                  <a:pt x="755240" y="1995489"/>
                </a:lnTo>
                <a:lnTo>
                  <a:pt x="733710" y="2003510"/>
                </a:lnTo>
                <a:lnTo>
                  <a:pt x="720606" y="2013495"/>
                </a:lnTo>
                <a:lnTo>
                  <a:pt x="710645" y="2011173"/>
                </a:lnTo>
                <a:lnTo>
                  <a:pt x="698190" y="2021310"/>
                </a:lnTo>
                <a:lnTo>
                  <a:pt x="685518" y="2031396"/>
                </a:lnTo>
                <a:lnTo>
                  <a:pt x="675082" y="2028963"/>
                </a:lnTo>
                <a:lnTo>
                  <a:pt x="648054" y="2048743"/>
                </a:lnTo>
                <a:lnTo>
                  <a:pt x="602184" y="2064131"/>
                </a:lnTo>
                <a:lnTo>
                  <a:pt x="576236" y="2084162"/>
                </a:lnTo>
                <a:lnTo>
                  <a:pt x="553431" y="2091886"/>
                </a:lnTo>
                <a:lnTo>
                  <a:pt x="535206" y="2100678"/>
                </a:lnTo>
                <a:lnTo>
                  <a:pt x="517241" y="2109530"/>
                </a:lnTo>
                <a:lnTo>
                  <a:pt x="496392" y="2130751"/>
                </a:lnTo>
                <a:lnTo>
                  <a:pt x="478168" y="2139543"/>
                </a:lnTo>
                <a:lnTo>
                  <a:pt x="386193" y="2196344"/>
                </a:lnTo>
                <a:lnTo>
                  <a:pt x="364166" y="2204249"/>
                </a:lnTo>
                <a:lnTo>
                  <a:pt x="338477" y="2224341"/>
                </a:lnTo>
                <a:lnTo>
                  <a:pt x="291570" y="2239487"/>
                </a:lnTo>
                <a:lnTo>
                  <a:pt x="265060" y="2259388"/>
                </a:lnTo>
                <a:lnTo>
                  <a:pt x="240051" y="2266598"/>
                </a:lnTo>
                <a:close/>
              </a:path>
              <a:path w="1381759" h="2885440">
                <a:moveTo>
                  <a:pt x="549385" y="1634523"/>
                </a:moveTo>
                <a:lnTo>
                  <a:pt x="213222" y="1556152"/>
                </a:lnTo>
                <a:lnTo>
                  <a:pt x="226693" y="1546252"/>
                </a:lnTo>
                <a:lnTo>
                  <a:pt x="251270" y="1538942"/>
                </a:lnTo>
                <a:lnTo>
                  <a:pt x="628076" y="1626788"/>
                </a:lnTo>
                <a:lnTo>
                  <a:pt x="612120" y="1636108"/>
                </a:lnTo>
                <a:lnTo>
                  <a:pt x="574135" y="1627253"/>
                </a:lnTo>
                <a:lnTo>
                  <a:pt x="549385" y="1634523"/>
                </a:lnTo>
                <a:close/>
              </a:path>
              <a:path w="1381759" h="2885440">
                <a:moveTo>
                  <a:pt x="394022" y="1637425"/>
                </a:moveTo>
                <a:lnTo>
                  <a:pt x="152714" y="1581168"/>
                </a:lnTo>
                <a:lnTo>
                  <a:pt x="165969" y="1571217"/>
                </a:lnTo>
                <a:lnTo>
                  <a:pt x="176340" y="1573635"/>
                </a:lnTo>
                <a:lnTo>
                  <a:pt x="202850" y="1553735"/>
                </a:lnTo>
                <a:lnTo>
                  <a:pt x="538192" y="1631914"/>
                </a:lnTo>
                <a:lnTo>
                  <a:pt x="491058" y="1633966"/>
                </a:lnTo>
                <a:lnTo>
                  <a:pt x="438391" y="1634728"/>
                </a:lnTo>
                <a:lnTo>
                  <a:pt x="394022" y="1637425"/>
                </a:lnTo>
                <a:close/>
              </a:path>
              <a:path w="1381759" h="2885440">
                <a:moveTo>
                  <a:pt x="339282" y="1637704"/>
                </a:moveTo>
                <a:lnTo>
                  <a:pt x="129088" y="1588700"/>
                </a:lnTo>
                <a:lnTo>
                  <a:pt x="142343" y="1578750"/>
                </a:lnTo>
                <a:lnTo>
                  <a:pt x="368094" y="1631380"/>
                </a:lnTo>
                <a:lnTo>
                  <a:pt x="339282" y="1637704"/>
                </a:lnTo>
                <a:close/>
              </a:path>
              <a:path w="1381759" h="2885440">
                <a:moveTo>
                  <a:pt x="284541" y="1637982"/>
                </a:moveTo>
                <a:lnTo>
                  <a:pt x="108919" y="1597039"/>
                </a:lnTo>
                <a:lnTo>
                  <a:pt x="118716" y="1586282"/>
                </a:lnTo>
                <a:lnTo>
                  <a:pt x="313353" y="1631659"/>
                </a:lnTo>
                <a:lnTo>
                  <a:pt x="284541" y="1637982"/>
                </a:lnTo>
                <a:close/>
              </a:path>
              <a:path w="1381759" h="2885440">
                <a:moveTo>
                  <a:pt x="203906" y="1645265"/>
                </a:moveTo>
                <a:lnTo>
                  <a:pt x="72729" y="1614683"/>
                </a:lnTo>
                <a:lnTo>
                  <a:pt x="83909" y="1604249"/>
                </a:lnTo>
                <a:lnTo>
                  <a:pt x="93589" y="1606506"/>
                </a:lnTo>
                <a:lnTo>
                  <a:pt x="103387" y="1595749"/>
                </a:lnTo>
                <a:lnTo>
                  <a:pt x="259066" y="1632043"/>
                </a:lnTo>
                <a:lnTo>
                  <a:pt x="203906" y="1645265"/>
                </a:lnTo>
                <a:close/>
              </a:path>
              <a:path w="1381759" h="2885440">
                <a:moveTo>
                  <a:pt x="120893" y="1651993"/>
                </a:moveTo>
                <a:lnTo>
                  <a:pt x="62813" y="1638452"/>
                </a:lnTo>
                <a:lnTo>
                  <a:pt x="62931" y="1625439"/>
                </a:lnTo>
                <a:lnTo>
                  <a:pt x="67197" y="1613393"/>
                </a:lnTo>
                <a:lnTo>
                  <a:pt x="179209" y="1639507"/>
                </a:lnTo>
                <a:lnTo>
                  <a:pt x="163058" y="1648782"/>
                </a:lnTo>
                <a:lnTo>
                  <a:pt x="137043" y="1642717"/>
                </a:lnTo>
                <a:lnTo>
                  <a:pt x="120893" y="1651993"/>
                </a:lnTo>
                <a:close/>
              </a:path>
              <a:path w="1381759" h="2885440">
                <a:moveTo>
                  <a:pt x="82056" y="1655979"/>
                </a:moveTo>
                <a:lnTo>
                  <a:pt x="75141" y="1654367"/>
                </a:lnTo>
                <a:lnTo>
                  <a:pt x="69728" y="1640064"/>
                </a:lnTo>
                <a:lnTo>
                  <a:pt x="87705" y="1644255"/>
                </a:lnTo>
                <a:lnTo>
                  <a:pt x="82056" y="1655979"/>
                </a:lnTo>
                <a:close/>
              </a:path>
              <a:path w="1381759" h="2885440">
                <a:moveTo>
                  <a:pt x="731493" y="2628940"/>
                </a:moveTo>
                <a:lnTo>
                  <a:pt x="687241" y="2618623"/>
                </a:lnTo>
                <a:lnTo>
                  <a:pt x="691508" y="2606577"/>
                </a:lnTo>
                <a:lnTo>
                  <a:pt x="694650" y="2594270"/>
                </a:lnTo>
                <a:lnTo>
                  <a:pt x="698312" y="2582083"/>
                </a:lnTo>
                <a:lnTo>
                  <a:pt x="702492" y="2570017"/>
                </a:lnTo>
                <a:lnTo>
                  <a:pt x="707190" y="2558071"/>
                </a:lnTo>
                <a:lnTo>
                  <a:pt x="716047" y="2534055"/>
                </a:lnTo>
                <a:lnTo>
                  <a:pt x="724774" y="2510008"/>
                </a:lnTo>
                <a:lnTo>
                  <a:pt x="733242" y="2485901"/>
                </a:lnTo>
                <a:lnTo>
                  <a:pt x="741321" y="2461704"/>
                </a:lnTo>
                <a:lnTo>
                  <a:pt x="745457" y="2449628"/>
                </a:lnTo>
                <a:lnTo>
                  <a:pt x="754249" y="2425596"/>
                </a:lnTo>
                <a:lnTo>
                  <a:pt x="758386" y="2413520"/>
                </a:lnTo>
                <a:lnTo>
                  <a:pt x="775451" y="2365336"/>
                </a:lnTo>
                <a:lnTo>
                  <a:pt x="779588" y="2353260"/>
                </a:lnTo>
                <a:lnTo>
                  <a:pt x="791264" y="2316860"/>
                </a:lnTo>
                <a:lnTo>
                  <a:pt x="799558" y="2292713"/>
                </a:lnTo>
                <a:lnTo>
                  <a:pt x="804106" y="2280733"/>
                </a:lnTo>
                <a:lnTo>
                  <a:pt x="808912" y="2268813"/>
                </a:lnTo>
                <a:lnTo>
                  <a:pt x="813848" y="2256923"/>
                </a:lnTo>
                <a:lnTo>
                  <a:pt x="822705" y="2232907"/>
                </a:lnTo>
                <a:lnTo>
                  <a:pt x="831432" y="2208860"/>
                </a:lnTo>
                <a:lnTo>
                  <a:pt x="839900" y="2184753"/>
                </a:lnTo>
                <a:lnTo>
                  <a:pt x="847979" y="2160555"/>
                </a:lnTo>
                <a:lnTo>
                  <a:pt x="856274" y="2136408"/>
                </a:lnTo>
                <a:lnTo>
                  <a:pt x="865217" y="2112412"/>
                </a:lnTo>
                <a:lnTo>
                  <a:pt x="877303" y="2076108"/>
                </a:lnTo>
                <a:lnTo>
                  <a:pt x="886376" y="2052142"/>
                </a:lnTo>
                <a:lnTo>
                  <a:pt x="904133" y="2004119"/>
                </a:lnTo>
                <a:lnTo>
                  <a:pt x="910128" y="1992476"/>
                </a:lnTo>
                <a:lnTo>
                  <a:pt x="919006" y="1968465"/>
                </a:lnTo>
                <a:lnTo>
                  <a:pt x="923748" y="1956530"/>
                </a:lnTo>
                <a:lnTo>
                  <a:pt x="932712" y="1932539"/>
                </a:lnTo>
                <a:lnTo>
                  <a:pt x="937454" y="1920604"/>
                </a:lnTo>
                <a:lnTo>
                  <a:pt x="1381306" y="2024080"/>
                </a:lnTo>
                <a:lnTo>
                  <a:pt x="1381354" y="2141457"/>
                </a:lnTo>
                <a:lnTo>
                  <a:pt x="1167331" y="2091561"/>
                </a:lnTo>
                <a:lnTo>
                  <a:pt x="1161682" y="2103284"/>
                </a:lnTo>
                <a:lnTo>
                  <a:pt x="1158916" y="2102639"/>
                </a:lnTo>
                <a:lnTo>
                  <a:pt x="1153267" y="2114363"/>
                </a:lnTo>
                <a:lnTo>
                  <a:pt x="1112899" y="2170155"/>
                </a:lnTo>
                <a:lnTo>
                  <a:pt x="1104679" y="2181279"/>
                </a:lnTo>
                <a:lnTo>
                  <a:pt x="1096199" y="2192343"/>
                </a:lnTo>
                <a:lnTo>
                  <a:pt x="1087330" y="2203316"/>
                </a:lnTo>
                <a:lnTo>
                  <a:pt x="1075934" y="2213699"/>
                </a:lnTo>
                <a:lnTo>
                  <a:pt x="1049738" y="2246714"/>
                </a:lnTo>
                <a:lnTo>
                  <a:pt x="1038342" y="2257097"/>
                </a:lnTo>
                <a:lnTo>
                  <a:pt x="1024278" y="2279900"/>
                </a:lnTo>
                <a:lnTo>
                  <a:pt x="1015387" y="2290868"/>
                </a:lnTo>
                <a:lnTo>
                  <a:pt x="998126" y="2312925"/>
                </a:lnTo>
                <a:lnTo>
                  <a:pt x="980345" y="2334860"/>
                </a:lnTo>
                <a:lnTo>
                  <a:pt x="963083" y="2356917"/>
                </a:lnTo>
                <a:lnTo>
                  <a:pt x="954193" y="2367885"/>
                </a:lnTo>
                <a:lnTo>
                  <a:pt x="939663" y="2377538"/>
                </a:lnTo>
                <a:lnTo>
                  <a:pt x="921861" y="2399469"/>
                </a:lnTo>
                <a:lnTo>
                  <a:pt x="885609" y="2443180"/>
                </a:lnTo>
                <a:lnTo>
                  <a:pt x="857706" y="2475797"/>
                </a:lnTo>
                <a:lnTo>
                  <a:pt x="847801" y="2486528"/>
                </a:lnTo>
                <a:lnTo>
                  <a:pt x="838111" y="2497309"/>
                </a:lnTo>
                <a:lnTo>
                  <a:pt x="829069" y="2508242"/>
                </a:lnTo>
                <a:lnTo>
                  <a:pt x="820287" y="2519235"/>
                </a:lnTo>
                <a:lnTo>
                  <a:pt x="811375" y="2530198"/>
                </a:lnTo>
                <a:lnTo>
                  <a:pt x="802053" y="2541065"/>
                </a:lnTo>
                <a:lnTo>
                  <a:pt x="758709" y="2530960"/>
                </a:lnTo>
                <a:lnTo>
                  <a:pt x="754442" y="2543006"/>
                </a:lnTo>
                <a:lnTo>
                  <a:pt x="792471" y="2551872"/>
                </a:lnTo>
                <a:lnTo>
                  <a:pt x="782889" y="2562679"/>
                </a:lnTo>
                <a:lnTo>
                  <a:pt x="773567" y="2573546"/>
                </a:lnTo>
                <a:lnTo>
                  <a:pt x="764698" y="2584519"/>
                </a:lnTo>
                <a:lnTo>
                  <a:pt x="756219" y="2595583"/>
                </a:lnTo>
                <a:lnTo>
                  <a:pt x="747998" y="2606707"/>
                </a:lnTo>
                <a:lnTo>
                  <a:pt x="739908" y="2617861"/>
                </a:lnTo>
                <a:lnTo>
                  <a:pt x="735759" y="2616894"/>
                </a:lnTo>
                <a:lnTo>
                  <a:pt x="731493" y="2628940"/>
                </a:lnTo>
                <a:close/>
              </a:path>
              <a:path w="1381759" h="2885440">
                <a:moveTo>
                  <a:pt x="1213851" y="2884840"/>
                </a:moveTo>
                <a:lnTo>
                  <a:pt x="1185675" y="2878271"/>
                </a:lnTo>
                <a:lnTo>
                  <a:pt x="1185123" y="2865102"/>
                </a:lnTo>
                <a:lnTo>
                  <a:pt x="1186775" y="2852446"/>
                </a:lnTo>
                <a:lnTo>
                  <a:pt x="1185392" y="2852124"/>
                </a:lnTo>
                <a:lnTo>
                  <a:pt x="1180235" y="2811800"/>
                </a:lnTo>
                <a:lnTo>
                  <a:pt x="1168828" y="2691776"/>
                </a:lnTo>
                <a:lnTo>
                  <a:pt x="1166200" y="2652041"/>
                </a:lnTo>
                <a:lnTo>
                  <a:pt x="1165151" y="2638756"/>
                </a:lnTo>
                <a:lnTo>
                  <a:pt x="1161819" y="2585817"/>
                </a:lnTo>
                <a:lnTo>
                  <a:pt x="1160671" y="2559468"/>
                </a:lnTo>
                <a:lnTo>
                  <a:pt x="1160561" y="2533362"/>
                </a:lnTo>
                <a:lnTo>
                  <a:pt x="1160355" y="2520273"/>
                </a:lnTo>
                <a:lnTo>
                  <a:pt x="1160278" y="2507215"/>
                </a:lnTo>
                <a:lnTo>
                  <a:pt x="1160461" y="2494217"/>
                </a:lnTo>
                <a:lnTo>
                  <a:pt x="1161604" y="2468402"/>
                </a:lnTo>
                <a:lnTo>
                  <a:pt x="1164670" y="2443036"/>
                </a:lnTo>
                <a:lnTo>
                  <a:pt x="1164593" y="2429977"/>
                </a:lnTo>
                <a:lnTo>
                  <a:pt x="1164387" y="2416888"/>
                </a:lnTo>
                <a:lnTo>
                  <a:pt x="1164375" y="2403845"/>
                </a:lnTo>
                <a:lnTo>
                  <a:pt x="1167753" y="2365511"/>
                </a:lnTo>
                <a:lnTo>
                  <a:pt x="1167741" y="2352468"/>
                </a:lnTo>
                <a:lnTo>
                  <a:pt x="1170375" y="2327001"/>
                </a:lnTo>
                <a:lnTo>
                  <a:pt x="1169996" y="2313872"/>
                </a:lnTo>
                <a:lnTo>
                  <a:pt x="1169357" y="2300682"/>
                </a:lnTo>
                <a:lnTo>
                  <a:pt x="1171213" y="2275034"/>
                </a:lnTo>
                <a:lnTo>
                  <a:pt x="1170769" y="2261890"/>
                </a:lnTo>
                <a:lnTo>
                  <a:pt x="1169363" y="2235481"/>
                </a:lnTo>
                <a:lnTo>
                  <a:pt x="1168919" y="2222337"/>
                </a:lnTo>
                <a:lnTo>
                  <a:pt x="1168007" y="2169962"/>
                </a:lnTo>
                <a:lnTo>
                  <a:pt x="1168714" y="2091883"/>
                </a:lnTo>
                <a:lnTo>
                  <a:pt x="1381354" y="2141457"/>
                </a:lnTo>
                <a:lnTo>
                  <a:pt x="1381488" y="2467502"/>
                </a:lnTo>
                <a:lnTo>
                  <a:pt x="1380977" y="2467383"/>
                </a:lnTo>
                <a:lnTo>
                  <a:pt x="1369064" y="2503727"/>
                </a:lnTo>
                <a:lnTo>
                  <a:pt x="1360164" y="2527733"/>
                </a:lnTo>
                <a:lnTo>
                  <a:pt x="1351069" y="2551694"/>
                </a:lnTo>
                <a:lnTo>
                  <a:pt x="1335245" y="2587127"/>
                </a:lnTo>
                <a:lnTo>
                  <a:pt x="1326151" y="2611088"/>
                </a:lnTo>
                <a:lnTo>
                  <a:pt x="1321409" y="2623023"/>
                </a:lnTo>
                <a:lnTo>
                  <a:pt x="1312444" y="2647014"/>
                </a:lnTo>
                <a:lnTo>
                  <a:pt x="1305844" y="2658516"/>
                </a:lnTo>
                <a:lnTo>
                  <a:pt x="1296880" y="2682507"/>
                </a:lnTo>
                <a:lnTo>
                  <a:pt x="1292138" y="2694442"/>
                </a:lnTo>
                <a:lnTo>
                  <a:pt x="1289255" y="2706811"/>
                </a:lnTo>
                <a:lnTo>
                  <a:pt x="1286489" y="2706166"/>
                </a:lnTo>
                <a:lnTo>
                  <a:pt x="1283605" y="2718534"/>
                </a:lnTo>
                <a:lnTo>
                  <a:pt x="1282223" y="2718212"/>
                </a:lnTo>
                <a:lnTo>
                  <a:pt x="1279339" y="2730580"/>
                </a:lnTo>
                <a:lnTo>
                  <a:pt x="1277956" y="2730258"/>
                </a:lnTo>
                <a:lnTo>
                  <a:pt x="1275073" y="2742626"/>
                </a:lnTo>
                <a:lnTo>
                  <a:pt x="1273690" y="2742304"/>
                </a:lnTo>
                <a:lnTo>
                  <a:pt x="1263774" y="2766073"/>
                </a:lnTo>
                <a:lnTo>
                  <a:pt x="1254702" y="2790039"/>
                </a:lnTo>
                <a:lnTo>
                  <a:pt x="1245499" y="2813975"/>
                </a:lnTo>
                <a:lnTo>
                  <a:pt x="1236556" y="2837971"/>
                </a:lnTo>
                <a:lnTo>
                  <a:pt x="1228261" y="2862118"/>
                </a:lnTo>
                <a:lnTo>
                  <a:pt x="1223995" y="2874164"/>
                </a:lnTo>
                <a:lnTo>
                  <a:pt x="1221531" y="2873590"/>
                </a:lnTo>
                <a:lnTo>
                  <a:pt x="1213851" y="2884840"/>
                </a:lnTo>
                <a:close/>
              </a:path>
              <a:path w="1381759" h="2885440">
                <a:moveTo>
                  <a:pt x="792471" y="2551872"/>
                </a:moveTo>
                <a:lnTo>
                  <a:pt x="754442" y="2543006"/>
                </a:lnTo>
                <a:lnTo>
                  <a:pt x="758709" y="2530960"/>
                </a:lnTo>
                <a:lnTo>
                  <a:pt x="802053" y="2541065"/>
                </a:lnTo>
                <a:lnTo>
                  <a:pt x="792471" y="2551872"/>
                </a:lnTo>
                <a:close/>
              </a:path>
              <a:path w="1381759" h="2885440">
                <a:moveTo>
                  <a:pt x="716552" y="2638497"/>
                </a:moveTo>
                <a:lnTo>
                  <a:pt x="692547" y="2632901"/>
                </a:lnTo>
                <a:lnTo>
                  <a:pt x="691390" y="2619591"/>
                </a:lnTo>
                <a:lnTo>
                  <a:pt x="724578" y="2627328"/>
                </a:lnTo>
                <a:lnTo>
                  <a:pt x="716552" y="2638497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bg object 18"/>
          <p:cNvSpPr/>
          <p:nvPr/>
        </p:nvSpPr>
        <p:spPr>
          <a:xfrm>
            <a:off x="1289471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5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8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1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bg object 19"/>
          <p:cNvSpPr/>
          <p:nvPr/>
        </p:nvSpPr>
        <p:spPr>
          <a:xfrm>
            <a:off x="1240319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0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0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bg object 20"/>
          <p:cNvSpPr/>
          <p:nvPr/>
        </p:nvSpPr>
        <p:spPr>
          <a:xfrm>
            <a:off x="1220789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4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61"/>
                </a:lnTo>
                <a:lnTo>
                  <a:pt x="0" y="163352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3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1" y="2540"/>
                </a:lnTo>
                <a:lnTo>
                  <a:pt x="2465935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0" y="20320"/>
                </a:lnTo>
                <a:lnTo>
                  <a:pt x="2916535" y="22860"/>
                </a:lnTo>
                <a:lnTo>
                  <a:pt x="2916649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2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8" y="53340"/>
                </a:lnTo>
                <a:lnTo>
                  <a:pt x="32279" y="54610"/>
                </a:lnTo>
                <a:lnTo>
                  <a:pt x="30934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4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3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2" y="496570"/>
                </a:lnTo>
                <a:lnTo>
                  <a:pt x="2640924" y="499110"/>
                </a:lnTo>
                <a:lnTo>
                  <a:pt x="2694946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09" y="504190"/>
                </a:lnTo>
                <a:lnTo>
                  <a:pt x="2911444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4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6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0" y="379730"/>
                </a:lnTo>
                <a:lnTo>
                  <a:pt x="2928640" y="370840"/>
                </a:lnTo>
                <a:lnTo>
                  <a:pt x="2925950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8" y="119380"/>
                </a:lnTo>
                <a:lnTo>
                  <a:pt x="2908466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6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5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49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5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0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3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6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7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3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5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1" name="bg object 21"/>
          <p:cNvSpPr/>
          <p:nvPr/>
        </p:nvSpPr>
        <p:spPr>
          <a:xfrm>
            <a:off x="9381382" y="0"/>
            <a:ext cx="2821576" cy="1068383"/>
          </a:xfrm>
          <a:custGeom>
            <a:avLst/>
            <a:gdLst/>
            <a:ahLst/>
            <a:cxnLst/>
            <a:rect l="l" t="t" r="r" b="b"/>
            <a:pathLst>
              <a:path w="1748790" h="1666875">
                <a:moveTo>
                  <a:pt x="766815" y="1370756"/>
                </a:moveTo>
                <a:lnTo>
                  <a:pt x="728120" y="1342782"/>
                </a:lnTo>
                <a:lnTo>
                  <a:pt x="690022" y="1313840"/>
                </a:lnTo>
                <a:lnTo>
                  <a:pt x="653195" y="1284396"/>
                </a:lnTo>
                <a:lnTo>
                  <a:pt x="617015" y="1254018"/>
                </a:lnTo>
                <a:lnTo>
                  <a:pt x="602528" y="1240290"/>
                </a:lnTo>
                <a:lnTo>
                  <a:pt x="594661" y="1232994"/>
                </a:lnTo>
                <a:lnTo>
                  <a:pt x="588425" y="1228671"/>
                </a:lnTo>
                <a:lnTo>
                  <a:pt x="585547" y="1224833"/>
                </a:lnTo>
                <a:lnTo>
                  <a:pt x="580174" y="1219266"/>
                </a:lnTo>
                <a:lnTo>
                  <a:pt x="544964" y="1187488"/>
                </a:lnTo>
                <a:lnTo>
                  <a:pt x="463390" y="1109892"/>
                </a:lnTo>
                <a:lnTo>
                  <a:pt x="429089" y="1075806"/>
                </a:lnTo>
                <a:lnTo>
                  <a:pt x="396597" y="1041938"/>
                </a:lnTo>
                <a:lnTo>
                  <a:pt x="365305" y="1007173"/>
                </a:lnTo>
                <a:lnTo>
                  <a:pt x="334953" y="972340"/>
                </a:lnTo>
                <a:lnTo>
                  <a:pt x="278537" y="905272"/>
                </a:lnTo>
                <a:lnTo>
                  <a:pt x="222847" y="834244"/>
                </a:lnTo>
                <a:lnTo>
                  <a:pt x="196785" y="798842"/>
                </a:lnTo>
                <a:lnTo>
                  <a:pt x="172543" y="762313"/>
                </a:lnTo>
                <a:lnTo>
                  <a:pt x="151884" y="723112"/>
                </a:lnTo>
                <a:lnTo>
                  <a:pt x="138829" y="691544"/>
                </a:lnTo>
                <a:lnTo>
                  <a:pt x="130179" y="670228"/>
                </a:lnTo>
                <a:lnTo>
                  <a:pt x="122562" y="649253"/>
                </a:lnTo>
                <a:lnTo>
                  <a:pt x="118703" y="639754"/>
                </a:lnTo>
                <a:lnTo>
                  <a:pt x="110510" y="620942"/>
                </a:lnTo>
                <a:lnTo>
                  <a:pt x="93462" y="578946"/>
                </a:lnTo>
                <a:lnTo>
                  <a:pt x="84852" y="558321"/>
                </a:lnTo>
                <a:lnTo>
                  <a:pt x="75766" y="537883"/>
                </a:lnTo>
                <a:lnTo>
                  <a:pt x="66620" y="517116"/>
                </a:lnTo>
                <a:lnTo>
                  <a:pt x="40639" y="452714"/>
                </a:lnTo>
                <a:lnTo>
                  <a:pt x="25749" y="410601"/>
                </a:lnTo>
                <a:lnTo>
                  <a:pt x="13088" y="367269"/>
                </a:lnTo>
                <a:lnTo>
                  <a:pt x="4541" y="326327"/>
                </a:lnTo>
                <a:lnTo>
                  <a:pt x="214" y="284625"/>
                </a:lnTo>
                <a:lnTo>
                  <a:pt x="0" y="274196"/>
                </a:lnTo>
                <a:lnTo>
                  <a:pt x="891" y="263670"/>
                </a:lnTo>
                <a:lnTo>
                  <a:pt x="1945" y="252910"/>
                </a:lnTo>
                <a:lnTo>
                  <a:pt x="2217" y="241781"/>
                </a:lnTo>
                <a:lnTo>
                  <a:pt x="1996" y="230570"/>
                </a:lnTo>
                <a:lnTo>
                  <a:pt x="2127" y="219603"/>
                </a:lnTo>
                <a:lnTo>
                  <a:pt x="2491" y="208797"/>
                </a:lnTo>
                <a:lnTo>
                  <a:pt x="2972" y="198073"/>
                </a:lnTo>
                <a:lnTo>
                  <a:pt x="3840" y="174888"/>
                </a:lnTo>
                <a:lnTo>
                  <a:pt x="6366" y="128375"/>
                </a:lnTo>
                <a:lnTo>
                  <a:pt x="11525" y="61917"/>
                </a:lnTo>
                <a:lnTo>
                  <a:pt x="16652" y="18187"/>
                </a:lnTo>
                <a:lnTo>
                  <a:pt x="19212" y="0"/>
                </a:lnTo>
                <a:lnTo>
                  <a:pt x="457801" y="0"/>
                </a:lnTo>
                <a:lnTo>
                  <a:pt x="1748348" y="1236469"/>
                </a:lnTo>
                <a:lnTo>
                  <a:pt x="1748348" y="1663164"/>
                </a:lnTo>
                <a:lnTo>
                  <a:pt x="1733846" y="1664155"/>
                </a:lnTo>
                <a:lnTo>
                  <a:pt x="1722642" y="1664711"/>
                </a:lnTo>
                <a:lnTo>
                  <a:pt x="1714202" y="1666233"/>
                </a:lnTo>
                <a:lnTo>
                  <a:pt x="1709598" y="1664884"/>
                </a:lnTo>
                <a:lnTo>
                  <a:pt x="1705378" y="1665645"/>
                </a:lnTo>
                <a:lnTo>
                  <a:pt x="1702020" y="1665161"/>
                </a:lnTo>
                <a:lnTo>
                  <a:pt x="1697800" y="1665922"/>
                </a:lnTo>
                <a:lnTo>
                  <a:pt x="1682646" y="1666475"/>
                </a:lnTo>
                <a:lnTo>
                  <a:pt x="1673821" y="1665887"/>
                </a:lnTo>
                <a:lnTo>
                  <a:pt x="1661534" y="1665634"/>
                </a:lnTo>
                <a:lnTo>
                  <a:pt x="1603047" y="1661694"/>
                </a:lnTo>
                <a:lnTo>
                  <a:pt x="1558038" y="1656872"/>
                </a:lnTo>
                <a:lnTo>
                  <a:pt x="1535605" y="1654857"/>
                </a:lnTo>
                <a:lnTo>
                  <a:pt x="1513301" y="1652614"/>
                </a:lnTo>
                <a:lnTo>
                  <a:pt x="1491051" y="1649545"/>
                </a:lnTo>
                <a:lnTo>
                  <a:pt x="1395133" y="1634891"/>
                </a:lnTo>
                <a:lnTo>
                  <a:pt x="1323518" y="1585250"/>
                </a:lnTo>
                <a:lnTo>
                  <a:pt x="1312199" y="1582933"/>
                </a:lnTo>
                <a:lnTo>
                  <a:pt x="1384871" y="1633307"/>
                </a:lnTo>
                <a:lnTo>
                  <a:pt x="1354318" y="1628716"/>
                </a:lnTo>
                <a:lnTo>
                  <a:pt x="1331545" y="1624737"/>
                </a:lnTo>
                <a:lnTo>
                  <a:pt x="1285889" y="1613938"/>
                </a:lnTo>
                <a:lnTo>
                  <a:pt x="1241031" y="1601907"/>
                </a:lnTo>
                <a:lnTo>
                  <a:pt x="1196358" y="1587528"/>
                </a:lnTo>
                <a:lnTo>
                  <a:pt x="1132745" y="1563591"/>
                </a:lnTo>
                <a:lnTo>
                  <a:pt x="963703" y="1446416"/>
                </a:lnTo>
                <a:lnTo>
                  <a:pt x="944518" y="1436803"/>
                </a:lnTo>
                <a:lnTo>
                  <a:pt x="1120290" y="1558643"/>
                </a:lnTo>
                <a:lnTo>
                  <a:pt x="1108808" y="1554054"/>
                </a:lnTo>
                <a:lnTo>
                  <a:pt x="1087364" y="1545035"/>
                </a:lnTo>
                <a:lnTo>
                  <a:pt x="1045660" y="1526955"/>
                </a:lnTo>
                <a:lnTo>
                  <a:pt x="1005539" y="1508589"/>
                </a:lnTo>
                <a:lnTo>
                  <a:pt x="964194" y="1487993"/>
                </a:lnTo>
                <a:lnTo>
                  <a:pt x="922561" y="1465815"/>
                </a:lnTo>
                <a:lnTo>
                  <a:pt x="881695" y="1441865"/>
                </a:lnTo>
                <a:lnTo>
                  <a:pt x="840540" y="1416332"/>
                </a:lnTo>
                <a:lnTo>
                  <a:pt x="828265" y="1408112"/>
                </a:lnTo>
                <a:lnTo>
                  <a:pt x="803860" y="1392461"/>
                </a:lnTo>
                <a:lnTo>
                  <a:pt x="792286" y="1384727"/>
                </a:lnTo>
                <a:lnTo>
                  <a:pt x="766815" y="1370756"/>
                </a:lnTo>
                <a:close/>
              </a:path>
              <a:path w="1748790" h="1666875">
                <a:moveTo>
                  <a:pt x="1312199" y="1582933"/>
                </a:moveTo>
                <a:lnTo>
                  <a:pt x="1323518" y="1585250"/>
                </a:lnTo>
                <a:lnTo>
                  <a:pt x="1324765" y="1586114"/>
                </a:lnTo>
                <a:lnTo>
                  <a:pt x="1312199" y="1582933"/>
                </a:lnTo>
                <a:close/>
              </a:path>
              <a:path w="1748790" h="1666875">
                <a:moveTo>
                  <a:pt x="1384871" y="1633307"/>
                </a:moveTo>
                <a:lnTo>
                  <a:pt x="1312199" y="1582933"/>
                </a:lnTo>
                <a:lnTo>
                  <a:pt x="1324765" y="1586114"/>
                </a:lnTo>
                <a:lnTo>
                  <a:pt x="1395133" y="1634891"/>
                </a:lnTo>
                <a:lnTo>
                  <a:pt x="1384871" y="1633307"/>
                </a:lnTo>
                <a:close/>
              </a:path>
              <a:path w="1748790" h="1666875">
                <a:moveTo>
                  <a:pt x="944518" y="1436803"/>
                </a:moveTo>
                <a:lnTo>
                  <a:pt x="963703" y="1446416"/>
                </a:lnTo>
                <a:lnTo>
                  <a:pt x="964950" y="1447280"/>
                </a:lnTo>
                <a:lnTo>
                  <a:pt x="944518" y="1436803"/>
                </a:lnTo>
                <a:close/>
              </a:path>
              <a:path w="1748790" h="1666875">
                <a:moveTo>
                  <a:pt x="1120290" y="1558643"/>
                </a:moveTo>
                <a:lnTo>
                  <a:pt x="944518" y="1436803"/>
                </a:lnTo>
                <a:lnTo>
                  <a:pt x="964950" y="1447280"/>
                </a:lnTo>
                <a:lnTo>
                  <a:pt x="1132745" y="1563591"/>
                </a:lnTo>
                <a:lnTo>
                  <a:pt x="1130495" y="1562722"/>
                </a:lnTo>
                <a:lnTo>
                  <a:pt x="1120290" y="1558643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2" name="bg object 22"/>
          <p:cNvSpPr/>
          <p:nvPr/>
        </p:nvSpPr>
        <p:spPr>
          <a:xfrm>
            <a:off x="1" y="6439413"/>
            <a:ext cx="2408688" cy="416771"/>
          </a:xfrm>
          <a:custGeom>
            <a:avLst/>
            <a:gdLst/>
            <a:ahLst/>
            <a:cxnLst/>
            <a:rect l="l" t="t" r="r" b="b"/>
            <a:pathLst>
              <a:path w="1492885" h="650240">
                <a:moveTo>
                  <a:pt x="474425" y="5204"/>
                </a:moveTo>
                <a:lnTo>
                  <a:pt x="547293" y="14519"/>
                </a:lnTo>
                <a:lnTo>
                  <a:pt x="618668" y="27202"/>
                </a:lnTo>
                <a:lnTo>
                  <a:pt x="633529" y="30965"/>
                </a:lnTo>
                <a:lnTo>
                  <a:pt x="641539" y="32902"/>
                </a:lnTo>
                <a:lnTo>
                  <a:pt x="647339" y="33457"/>
                </a:lnTo>
                <a:lnTo>
                  <a:pt x="650709" y="34950"/>
                </a:lnTo>
                <a:lnTo>
                  <a:pt x="656399" y="36665"/>
                </a:lnTo>
                <a:lnTo>
                  <a:pt x="775706" y="66134"/>
                </a:lnTo>
                <a:lnTo>
                  <a:pt x="828919" y="81267"/>
                </a:lnTo>
                <a:lnTo>
                  <a:pt x="879987" y="98170"/>
                </a:lnTo>
                <a:lnTo>
                  <a:pt x="976376" y="133913"/>
                </a:lnTo>
                <a:lnTo>
                  <a:pt x="1040353" y="160629"/>
                </a:lnTo>
                <a:lnTo>
                  <a:pt x="1086221" y="181972"/>
                </a:lnTo>
                <a:lnTo>
                  <a:pt x="1129616" y="208510"/>
                </a:lnTo>
                <a:lnTo>
                  <a:pt x="1150212" y="224783"/>
                </a:lnTo>
                <a:lnTo>
                  <a:pt x="1164009" y="235833"/>
                </a:lnTo>
                <a:lnTo>
                  <a:pt x="1176986" y="247042"/>
                </a:lnTo>
                <a:lnTo>
                  <a:pt x="1183137" y="251965"/>
                </a:lnTo>
                <a:lnTo>
                  <a:pt x="1195688" y="261506"/>
                </a:lnTo>
                <a:lnTo>
                  <a:pt x="1222874" y="283274"/>
                </a:lnTo>
                <a:lnTo>
                  <a:pt x="1236385" y="293876"/>
                </a:lnTo>
                <a:lnTo>
                  <a:pt x="1264067" y="314668"/>
                </a:lnTo>
                <a:lnTo>
                  <a:pt x="1277938" y="325706"/>
                </a:lnTo>
                <a:lnTo>
                  <a:pt x="1318616" y="359227"/>
                </a:lnTo>
                <a:lnTo>
                  <a:pt x="1356181" y="395083"/>
                </a:lnTo>
                <a:lnTo>
                  <a:pt x="1395827" y="445696"/>
                </a:lnTo>
                <a:lnTo>
                  <a:pt x="1406570" y="467628"/>
                </a:lnTo>
                <a:lnTo>
                  <a:pt x="1410565" y="475198"/>
                </a:lnTo>
                <a:lnTo>
                  <a:pt x="1414920" y="482637"/>
                </a:lnTo>
                <a:lnTo>
                  <a:pt x="1418950" y="490046"/>
                </a:lnTo>
                <a:lnTo>
                  <a:pt x="1422761" y="497433"/>
                </a:lnTo>
                <a:lnTo>
                  <a:pt x="1426464" y="504811"/>
                </a:lnTo>
                <a:lnTo>
                  <a:pt x="1434584" y="520694"/>
                </a:lnTo>
                <a:lnTo>
                  <a:pt x="1457817" y="568675"/>
                </a:lnTo>
                <a:lnTo>
                  <a:pt x="1484813" y="630660"/>
                </a:lnTo>
                <a:lnTo>
                  <a:pt x="1492280" y="649898"/>
                </a:lnTo>
                <a:lnTo>
                  <a:pt x="1140770" y="649898"/>
                </a:lnTo>
                <a:lnTo>
                  <a:pt x="1137754" y="643405"/>
                </a:lnTo>
                <a:lnTo>
                  <a:pt x="1132523" y="632498"/>
                </a:lnTo>
                <a:lnTo>
                  <a:pt x="1111898" y="596453"/>
                </a:lnTo>
                <a:lnTo>
                  <a:pt x="1081198" y="552530"/>
                </a:lnTo>
                <a:lnTo>
                  <a:pt x="1073261" y="543705"/>
                </a:lnTo>
                <a:lnTo>
                  <a:pt x="1065335" y="534771"/>
                </a:lnTo>
                <a:lnTo>
                  <a:pt x="1057389" y="526055"/>
                </a:lnTo>
                <a:lnTo>
                  <a:pt x="1049390" y="517883"/>
                </a:lnTo>
                <a:lnTo>
                  <a:pt x="1041192" y="509875"/>
                </a:lnTo>
                <a:lnTo>
                  <a:pt x="1032809" y="501519"/>
                </a:lnTo>
                <a:lnTo>
                  <a:pt x="1024446" y="492946"/>
                </a:lnTo>
                <a:lnTo>
                  <a:pt x="1016311" y="484285"/>
                </a:lnTo>
                <a:lnTo>
                  <a:pt x="1006482" y="474785"/>
                </a:lnTo>
                <a:lnTo>
                  <a:pt x="975222" y="448750"/>
                </a:lnTo>
                <a:lnTo>
                  <a:pt x="934294" y="423765"/>
                </a:lnTo>
                <a:lnTo>
                  <a:pt x="917702" y="415154"/>
                </a:lnTo>
                <a:lnTo>
                  <a:pt x="909679" y="410875"/>
                </a:lnTo>
                <a:lnTo>
                  <a:pt x="901981" y="406627"/>
                </a:lnTo>
                <a:lnTo>
                  <a:pt x="893904" y="402525"/>
                </a:lnTo>
                <a:lnTo>
                  <a:pt x="875967" y="394591"/>
                </a:lnTo>
                <a:lnTo>
                  <a:pt x="867237" y="390427"/>
                </a:lnTo>
                <a:lnTo>
                  <a:pt x="831699" y="374882"/>
                </a:lnTo>
                <a:lnTo>
                  <a:pt x="795207" y="360124"/>
                </a:lnTo>
                <a:lnTo>
                  <a:pt x="758928" y="347727"/>
                </a:lnTo>
                <a:lnTo>
                  <a:pt x="703342" y="333117"/>
                </a:lnTo>
                <a:lnTo>
                  <a:pt x="664440" y="322517"/>
                </a:lnTo>
                <a:lnTo>
                  <a:pt x="618899" y="312087"/>
                </a:lnTo>
                <a:lnTo>
                  <a:pt x="566554" y="303566"/>
                </a:lnTo>
                <a:lnTo>
                  <a:pt x="0" y="248906"/>
                </a:lnTo>
                <a:lnTo>
                  <a:pt x="0" y="68654"/>
                </a:lnTo>
                <a:lnTo>
                  <a:pt x="20921" y="70656"/>
                </a:lnTo>
                <a:lnTo>
                  <a:pt x="29375" y="67954"/>
                </a:lnTo>
                <a:lnTo>
                  <a:pt x="0" y="65143"/>
                </a:lnTo>
                <a:lnTo>
                  <a:pt x="0" y="47433"/>
                </a:lnTo>
                <a:lnTo>
                  <a:pt x="52649" y="32726"/>
                </a:lnTo>
                <a:lnTo>
                  <a:pt x="105275" y="21303"/>
                </a:lnTo>
                <a:lnTo>
                  <a:pt x="156886" y="13440"/>
                </a:lnTo>
                <a:lnTo>
                  <a:pt x="314140" y="28490"/>
                </a:lnTo>
                <a:lnTo>
                  <a:pt x="330605" y="27725"/>
                </a:lnTo>
                <a:lnTo>
                  <a:pt x="167090" y="12076"/>
                </a:lnTo>
                <a:lnTo>
                  <a:pt x="176506" y="10837"/>
                </a:lnTo>
                <a:lnTo>
                  <a:pt x="194260" y="8824"/>
                </a:lnTo>
                <a:lnTo>
                  <a:pt x="245952" y="3730"/>
                </a:lnTo>
                <a:lnTo>
                  <a:pt x="298206" y="776"/>
                </a:lnTo>
                <a:lnTo>
                  <a:pt x="334429" y="0"/>
                </a:lnTo>
                <a:lnTo>
                  <a:pt x="352359" y="161"/>
                </a:lnTo>
                <a:lnTo>
                  <a:pt x="370802" y="701"/>
                </a:lnTo>
                <a:lnTo>
                  <a:pt x="407963" y="2355"/>
                </a:lnTo>
                <a:lnTo>
                  <a:pt x="419274" y="3255"/>
                </a:lnTo>
                <a:lnTo>
                  <a:pt x="441502" y="4577"/>
                </a:lnTo>
                <a:lnTo>
                  <a:pt x="452160" y="5414"/>
                </a:lnTo>
                <a:lnTo>
                  <a:pt x="474425" y="5204"/>
                </a:lnTo>
                <a:close/>
              </a:path>
              <a:path w="1492885" h="650240">
                <a:moveTo>
                  <a:pt x="0" y="248906"/>
                </a:moveTo>
                <a:lnTo>
                  <a:pt x="539821" y="300568"/>
                </a:lnTo>
                <a:lnTo>
                  <a:pt x="523088" y="299168"/>
                </a:lnTo>
                <a:lnTo>
                  <a:pt x="506107" y="298073"/>
                </a:lnTo>
                <a:lnTo>
                  <a:pt x="455310" y="295736"/>
                </a:lnTo>
                <a:lnTo>
                  <a:pt x="437745" y="295189"/>
                </a:lnTo>
                <a:lnTo>
                  <a:pt x="419922" y="295056"/>
                </a:lnTo>
                <a:lnTo>
                  <a:pt x="402145" y="295586"/>
                </a:lnTo>
                <a:lnTo>
                  <a:pt x="404465" y="295808"/>
                </a:lnTo>
                <a:lnTo>
                  <a:pt x="380665" y="296767"/>
                </a:lnTo>
                <a:lnTo>
                  <a:pt x="332815" y="301295"/>
                </a:lnTo>
                <a:lnTo>
                  <a:pt x="259612" y="310768"/>
                </a:lnTo>
                <a:lnTo>
                  <a:pt x="202317" y="319367"/>
                </a:lnTo>
                <a:lnTo>
                  <a:pt x="186717" y="322190"/>
                </a:lnTo>
                <a:lnTo>
                  <a:pt x="179372" y="323425"/>
                </a:lnTo>
                <a:lnTo>
                  <a:pt x="170420" y="325220"/>
                </a:lnTo>
                <a:lnTo>
                  <a:pt x="161457" y="327124"/>
                </a:lnTo>
                <a:lnTo>
                  <a:pt x="152473" y="329245"/>
                </a:lnTo>
                <a:lnTo>
                  <a:pt x="143458" y="331693"/>
                </a:lnTo>
                <a:lnTo>
                  <a:pt x="126423" y="335549"/>
                </a:lnTo>
                <a:lnTo>
                  <a:pt x="109456" y="339851"/>
                </a:lnTo>
                <a:lnTo>
                  <a:pt x="92664" y="344608"/>
                </a:lnTo>
                <a:lnTo>
                  <a:pt x="76157" y="349832"/>
                </a:lnTo>
                <a:lnTo>
                  <a:pt x="66252" y="352596"/>
                </a:lnTo>
                <a:lnTo>
                  <a:pt x="27762" y="366360"/>
                </a:lnTo>
                <a:lnTo>
                  <a:pt x="0" y="377934"/>
                </a:lnTo>
                <a:lnTo>
                  <a:pt x="0" y="248906"/>
                </a:lnTo>
                <a:close/>
              </a:path>
              <a:path w="1492885" h="650240">
                <a:moveTo>
                  <a:pt x="29375" y="67954"/>
                </a:moveTo>
                <a:lnTo>
                  <a:pt x="20921" y="70656"/>
                </a:lnTo>
                <a:lnTo>
                  <a:pt x="19760" y="70545"/>
                </a:lnTo>
                <a:lnTo>
                  <a:pt x="29375" y="67954"/>
                </a:lnTo>
                <a:close/>
              </a:path>
              <a:path w="1492885" h="650240">
                <a:moveTo>
                  <a:pt x="0" y="65143"/>
                </a:moveTo>
                <a:lnTo>
                  <a:pt x="29375" y="67954"/>
                </a:lnTo>
                <a:lnTo>
                  <a:pt x="19760" y="70545"/>
                </a:lnTo>
                <a:lnTo>
                  <a:pt x="0" y="68654"/>
                </a:lnTo>
                <a:lnTo>
                  <a:pt x="0" y="65143"/>
                </a:lnTo>
                <a:close/>
              </a:path>
              <a:path w="1492885" h="650240">
                <a:moveTo>
                  <a:pt x="330605" y="27725"/>
                </a:moveTo>
                <a:lnTo>
                  <a:pt x="314140" y="28490"/>
                </a:lnTo>
                <a:lnTo>
                  <a:pt x="312980" y="28379"/>
                </a:lnTo>
                <a:lnTo>
                  <a:pt x="330605" y="27725"/>
                </a:lnTo>
                <a:close/>
              </a:path>
              <a:path w="1492885" h="650240">
                <a:moveTo>
                  <a:pt x="167090" y="12076"/>
                </a:moveTo>
                <a:lnTo>
                  <a:pt x="330605" y="27725"/>
                </a:lnTo>
                <a:lnTo>
                  <a:pt x="312980" y="28379"/>
                </a:lnTo>
                <a:lnTo>
                  <a:pt x="156886" y="13440"/>
                </a:lnTo>
                <a:lnTo>
                  <a:pt x="158720" y="13177"/>
                </a:lnTo>
                <a:lnTo>
                  <a:pt x="167090" y="12076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3" name="bg object 23"/>
          <p:cNvSpPr/>
          <p:nvPr/>
        </p:nvSpPr>
        <p:spPr>
          <a:xfrm>
            <a:off x="6230759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6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7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0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4" name="bg object 24"/>
          <p:cNvSpPr/>
          <p:nvPr/>
        </p:nvSpPr>
        <p:spPr>
          <a:xfrm>
            <a:off x="6181606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1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1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5" name="bg object 25"/>
          <p:cNvSpPr/>
          <p:nvPr/>
        </p:nvSpPr>
        <p:spPr>
          <a:xfrm>
            <a:off x="6162076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5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11"/>
                </a:lnTo>
                <a:lnTo>
                  <a:pt x="0" y="163357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4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2" y="2540"/>
                </a:lnTo>
                <a:lnTo>
                  <a:pt x="2465936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1" y="20320"/>
                </a:lnTo>
                <a:lnTo>
                  <a:pt x="2916536" y="22860"/>
                </a:lnTo>
                <a:lnTo>
                  <a:pt x="2916650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3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9" y="53340"/>
                </a:lnTo>
                <a:lnTo>
                  <a:pt x="32279" y="54610"/>
                </a:lnTo>
                <a:lnTo>
                  <a:pt x="30933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3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4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1" y="496570"/>
                </a:lnTo>
                <a:lnTo>
                  <a:pt x="2640924" y="499110"/>
                </a:lnTo>
                <a:lnTo>
                  <a:pt x="2694947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10" y="504190"/>
                </a:lnTo>
                <a:lnTo>
                  <a:pt x="2911445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5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7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1" y="379730"/>
                </a:lnTo>
                <a:lnTo>
                  <a:pt x="2928641" y="370840"/>
                </a:lnTo>
                <a:lnTo>
                  <a:pt x="2925951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7" y="119380"/>
                </a:lnTo>
                <a:lnTo>
                  <a:pt x="2908465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7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6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50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6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1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4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7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8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4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6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5885" y="3079059"/>
            <a:ext cx="1968382" cy="2477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486377" y="1313801"/>
            <a:ext cx="516367" cy="524627"/>
          </a:xfrm>
          <a:custGeom>
            <a:avLst/>
            <a:gdLst/>
            <a:ahLst/>
            <a:cxnLst/>
            <a:rect l="l" t="t" r="r" b="b"/>
            <a:pathLst>
              <a:path w="320040" h="818514">
                <a:moveTo>
                  <a:pt x="15779" y="481579"/>
                </a:moveTo>
                <a:lnTo>
                  <a:pt x="3860" y="475437"/>
                </a:lnTo>
                <a:lnTo>
                  <a:pt x="0" y="461448"/>
                </a:lnTo>
                <a:lnTo>
                  <a:pt x="45831" y="131789"/>
                </a:lnTo>
                <a:lnTo>
                  <a:pt x="56588" y="90888"/>
                </a:lnTo>
                <a:lnTo>
                  <a:pt x="76787" y="54673"/>
                </a:lnTo>
                <a:lnTo>
                  <a:pt x="106016" y="25554"/>
                </a:lnTo>
                <a:lnTo>
                  <a:pt x="143865" y="5942"/>
                </a:lnTo>
                <a:lnTo>
                  <a:pt x="189177" y="0"/>
                </a:lnTo>
                <a:lnTo>
                  <a:pt x="231941" y="10450"/>
                </a:lnTo>
                <a:lnTo>
                  <a:pt x="269211" y="34337"/>
                </a:lnTo>
                <a:lnTo>
                  <a:pt x="281738" y="49268"/>
                </a:lnTo>
                <a:lnTo>
                  <a:pt x="194327" y="37115"/>
                </a:lnTo>
                <a:lnTo>
                  <a:pt x="166770" y="37665"/>
                </a:lnTo>
                <a:lnTo>
                  <a:pt x="126549" y="55049"/>
                </a:lnTo>
                <a:lnTo>
                  <a:pt x="100028" y="86051"/>
                </a:lnTo>
                <a:lnTo>
                  <a:pt x="83942" y="126185"/>
                </a:lnTo>
                <a:lnTo>
                  <a:pt x="75026" y="170967"/>
                </a:lnTo>
                <a:lnTo>
                  <a:pt x="70015" y="215912"/>
                </a:lnTo>
                <a:lnTo>
                  <a:pt x="65729" y="255744"/>
                </a:lnTo>
                <a:lnTo>
                  <a:pt x="36451" y="466516"/>
                </a:lnTo>
                <a:lnTo>
                  <a:pt x="28921" y="478922"/>
                </a:lnTo>
                <a:lnTo>
                  <a:pt x="15779" y="481579"/>
                </a:lnTo>
                <a:close/>
              </a:path>
              <a:path w="320040" h="818514">
                <a:moveTo>
                  <a:pt x="290474" y="327586"/>
                </a:moveTo>
                <a:lnTo>
                  <a:pt x="254494" y="322584"/>
                </a:lnTo>
                <a:lnTo>
                  <a:pt x="264580" y="263493"/>
                </a:lnTo>
                <a:lnTo>
                  <a:pt x="266226" y="253591"/>
                </a:lnTo>
                <a:lnTo>
                  <a:pt x="272421" y="216750"/>
                </a:lnTo>
                <a:lnTo>
                  <a:pt x="278527" y="181116"/>
                </a:lnTo>
                <a:lnTo>
                  <a:pt x="281774" y="146403"/>
                </a:lnTo>
                <a:lnTo>
                  <a:pt x="262128" y="79862"/>
                </a:lnTo>
                <a:lnTo>
                  <a:pt x="220370" y="44890"/>
                </a:lnTo>
                <a:lnTo>
                  <a:pt x="194327" y="37115"/>
                </a:lnTo>
                <a:lnTo>
                  <a:pt x="281738" y="49268"/>
                </a:lnTo>
                <a:lnTo>
                  <a:pt x="298045" y="68704"/>
                </a:lnTo>
                <a:lnTo>
                  <a:pt x="315498" y="110595"/>
                </a:lnTo>
                <a:lnTo>
                  <a:pt x="319670" y="154039"/>
                </a:lnTo>
                <a:lnTo>
                  <a:pt x="315027" y="198858"/>
                </a:lnTo>
                <a:lnTo>
                  <a:pt x="297462" y="286554"/>
                </a:lnTo>
                <a:lnTo>
                  <a:pt x="290474" y="327586"/>
                </a:lnTo>
                <a:close/>
              </a:path>
              <a:path w="320040" h="818514">
                <a:moveTo>
                  <a:pt x="91391" y="815289"/>
                </a:moveTo>
                <a:lnTo>
                  <a:pt x="52882" y="795296"/>
                </a:lnTo>
                <a:lnTo>
                  <a:pt x="25100" y="761312"/>
                </a:lnTo>
                <a:lnTo>
                  <a:pt x="13735" y="716586"/>
                </a:lnTo>
                <a:lnTo>
                  <a:pt x="15328" y="670957"/>
                </a:lnTo>
                <a:lnTo>
                  <a:pt x="21061" y="624528"/>
                </a:lnTo>
                <a:lnTo>
                  <a:pt x="28519" y="578151"/>
                </a:lnTo>
                <a:lnTo>
                  <a:pt x="33016" y="547936"/>
                </a:lnTo>
                <a:lnTo>
                  <a:pt x="36026" y="526724"/>
                </a:lnTo>
                <a:lnTo>
                  <a:pt x="47676" y="432906"/>
                </a:lnTo>
                <a:lnTo>
                  <a:pt x="53915" y="383046"/>
                </a:lnTo>
                <a:lnTo>
                  <a:pt x="60213" y="333156"/>
                </a:lnTo>
                <a:lnTo>
                  <a:pt x="72082" y="269816"/>
                </a:lnTo>
                <a:lnTo>
                  <a:pt x="110610" y="220582"/>
                </a:lnTo>
                <a:lnTo>
                  <a:pt x="160532" y="207676"/>
                </a:lnTo>
                <a:lnTo>
                  <a:pt x="185646" y="213322"/>
                </a:lnTo>
                <a:lnTo>
                  <a:pt x="208566" y="226765"/>
                </a:lnTo>
                <a:lnTo>
                  <a:pt x="228895" y="249676"/>
                </a:lnTo>
                <a:lnTo>
                  <a:pt x="230722" y="254122"/>
                </a:lnTo>
                <a:lnTo>
                  <a:pt x="158828" y="244127"/>
                </a:lnTo>
                <a:lnTo>
                  <a:pt x="140582" y="246254"/>
                </a:lnTo>
                <a:lnTo>
                  <a:pt x="111281" y="270562"/>
                </a:lnTo>
                <a:lnTo>
                  <a:pt x="97479" y="310703"/>
                </a:lnTo>
                <a:lnTo>
                  <a:pt x="92472" y="355836"/>
                </a:lnTo>
                <a:lnTo>
                  <a:pt x="89559" y="395117"/>
                </a:lnTo>
                <a:lnTo>
                  <a:pt x="74746" y="514246"/>
                </a:lnTo>
                <a:lnTo>
                  <a:pt x="70159" y="551994"/>
                </a:lnTo>
                <a:lnTo>
                  <a:pt x="64641" y="590941"/>
                </a:lnTo>
                <a:lnTo>
                  <a:pt x="58677" y="629758"/>
                </a:lnTo>
                <a:lnTo>
                  <a:pt x="53491" y="669650"/>
                </a:lnTo>
                <a:lnTo>
                  <a:pt x="50759" y="708871"/>
                </a:lnTo>
                <a:lnTo>
                  <a:pt x="78684" y="769127"/>
                </a:lnTo>
                <a:lnTo>
                  <a:pt x="184980" y="792930"/>
                </a:lnTo>
                <a:lnTo>
                  <a:pt x="177836" y="800296"/>
                </a:lnTo>
                <a:lnTo>
                  <a:pt x="134939" y="818039"/>
                </a:lnTo>
                <a:lnTo>
                  <a:pt x="91391" y="815289"/>
                </a:lnTo>
                <a:close/>
              </a:path>
              <a:path w="320040" h="818514">
                <a:moveTo>
                  <a:pt x="179407" y="546658"/>
                </a:moveTo>
                <a:lnTo>
                  <a:pt x="167740" y="540599"/>
                </a:lnTo>
                <a:lnTo>
                  <a:pt x="164652" y="526745"/>
                </a:lnTo>
                <a:lnTo>
                  <a:pt x="197710" y="358301"/>
                </a:lnTo>
                <a:lnTo>
                  <a:pt x="202247" y="337522"/>
                </a:lnTo>
                <a:lnTo>
                  <a:pt x="206203" y="316172"/>
                </a:lnTo>
                <a:lnTo>
                  <a:pt x="200920" y="274539"/>
                </a:lnTo>
                <a:lnTo>
                  <a:pt x="158828" y="244127"/>
                </a:lnTo>
                <a:lnTo>
                  <a:pt x="230722" y="254122"/>
                </a:lnTo>
                <a:lnTo>
                  <a:pt x="239782" y="276173"/>
                </a:lnTo>
                <a:lnTo>
                  <a:pt x="242834" y="305123"/>
                </a:lnTo>
                <a:lnTo>
                  <a:pt x="239658" y="335393"/>
                </a:lnTo>
                <a:lnTo>
                  <a:pt x="230255" y="384493"/>
                </a:lnTo>
                <a:lnTo>
                  <a:pt x="220602" y="433634"/>
                </a:lnTo>
                <a:lnTo>
                  <a:pt x="201103" y="531812"/>
                </a:lnTo>
                <a:lnTo>
                  <a:pt x="192809" y="544027"/>
                </a:lnTo>
                <a:lnTo>
                  <a:pt x="179407" y="546658"/>
                </a:lnTo>
                <a:close/>
              </a:path>
              <a:path w="320040" h="818514">
                <a:moveTo>
                  <a:pt x="184980" y="792930"/>
                </a:moveTo>
                <a:lnTo>
                  <a:pt x="108727" y="782329"/>
                </a:lnTo>
                <a:lnTo>
                  <a:pt x="143600" y="777851"/>
                </a:lnTo>
                <a:lnTo>
                  <a:pt x="171121" y="756501"/>
                </a:lnTo>
                <a:lnTo>
                  <a:pt x="185675" y="725493"/>
                </a:lnTo>
                <a:lnTo>
                  <a:pt x="192633" y="690074"/>
                </a:lnTo>
                <a:lnTo>
                  <a:pt x="197365" y="655495"/>
                </a:lnTo>
                <a:lnTo>
                  <a:pt x="203446" y="619559"/>
                </a:lnTo>
                <a:lnTo>
                  <a:pt x="218229" y="532639"/>
                </a:lnTo>
                <a:lnTo>
                  <a:pt x="222018" y="510251"/>
                </a:lnTo>
                <a:lnTo>
                  <a:pt x="254107" y="322530"/>
                </a:lnTo>
                <a:lnTo>
                  <a:pt x="264189" y="265850"/>
                </a:lnTo>
                <a:lnTo>
                  <a:pt x="254494" y="322584"/>
                </a:lnTo>
                <a:lnTo>
                  <a:pt x="290474" y="327586"/>
                </a:lnTo>
                <a:lnTo>
                  <a:pt x="280927" y="383637"/>
                </a:lnTo>
                <a:lnTo>
                  <a:pt x="272616" y="432154"/>
                </a:lnTo>
                <a:lnTo>
                  <a:pt x="264245" y="480700"/>
                </a:lnTo>
                <a:lnTo>
                  <a:pt x="247710" y="577784"/>
                </a:lnTo>
                <a:lnTo>
                  <a:pt x="239399" y="626300"/>
                </a:lnTo>
                <a:lnTo>
                  <a:pt x="231027" y="674846"/>
                </a:lnTo>
                <a:lnTo>
                  <a:pt x="225289" y="710067"/>
                </a:lnTo>
                <a:lnTo>
                  <a:pt x="217262" y="743877"/>
                </a:lnTo>
                <a:lnTo>
                  <a:pt x="202820" y="774534"/>
                </a:lnTo>
                <a:lnTo>
                  <a:pt x="184980" y="792930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8" name="bg object 28"/>
          <p:cNvSpPr/>
          <p:nvPr/>
        </p:nvSpPr>
        <p:spPr>
          <a:xfrm>
            <a:off x="10523640" y="1205688"/>
            <a:ext cx="605502" cy="233620"/>
          </a:xfrm>
          <a:custGeom>
            <a:avLst/>
            <a:gdLst/>
            <a:ahLst/>
            <a:cxnLst/>
            <a:rect l="l" t="t" r="r" b="b"/>
            <a:pathLst>
              <a:path w="375284" h="364489">
                <a:moveTo>
                  <a:pt x="164903" y="364243"/>
                </a:moveTo>
                <a:lnTo>
                  <a:pt x="128418" y="339978"/>
                </a:lnTo>
                <a:lnTo>
                  <a:pt x="77496" y="292502"/>
                </a:lnTo>
                <a:lnTo>
                  <a:pt x="37875" y="241561"/>
                </a:lnTo>
                <a:lnTo>
                  <a:pt x="8900" y="189173"/>
                </a:lnTo>
                <a:lnTo>
                  <a:pt x="0" y="125611"/>
                </a:lnTo>
                <a:lnTo>
                  <a:pt x="8075" y="90794"/>
                </a:lnTo>
                <a:lnTo>
                  <a:pt x="23471" y="58313"/>
                </a:lnTo>
                <a:lnTo>
                  <a:pt x="44618" y="30381"/>
                </a:lnTo>
                <a:lnTo>
                  <a:pt x="80789" y="6316"/>
                </a:lnTo>
                <a:lnTo>
                  <a:pt x="122250" y="0"/>
                </a:lnTo>
                <a:lnTo>
                  <a:pt x="162692" y="10763"/>
                </a:lnTo>
                <a:lnTo>
                  <a:pt x="195807" y="37935"/>
                </a:lnTo>
                <a:lnTo>
                  <a:pt x="229488" y="18689"/>
                </a:lnTo>
                <a:lnTo>
                  <a:pt x="266679" y="9955"/>
                </a:lnTo>
                <a:lnTo>
                  <a:pt x="304263" y="13560"/>
                </a:lnTo>
                <a:lnTo>
                  <a:pt x="339124" y="31331"/>
                </a:lnTo>
                <a:lnTo>
                  <a:pt x="354235" y="46225"/>
                </a:lnTo>
                <a:lnTo>
                  <a:pt x="365417" y="63777"/>
                </a:lnTo>
                <a:lnTo>
                  <a:pt x="372361" y="83376"/>
                </a:lnTo>
                <a:lnTo>
                  <a:pt x="374756" y="104416"/>
                </a:lnTo>
                <a:lnTo>
                  <a:pt x="372290" y="127791"/>
                </a:lnTo>
                <a:lnTo>
                  <a:pt x="356484" y="172050"/>
                </a:lnTo>
                <a:lnTo>
                  <a:pt x="319106" y="235196"/>
                </a:lnTo>
                <a:lnTo>
                  <a:pt x="287359" y="273109"/>
                </a:lnTo>
                <a:lnTo>
                  <a:pt x="251246" y="306856"/>
                </a:lnTo>
                <a:lnTo>
                  <a:pt x="211487" y="336517"/>
                </a:lnTo>
                <a:lnTo>
                  <a:pt x="168806" y="362173"/>
                </a:lnTo>
                <a:lnTo>
                  <a:pt x="164903" y="364243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" name="bg object 29"/>
          <p:cNvSpPr/>
          <p:nvPr/>
        </p:nvSpPr>
        <p:spPr>
          <a:xfrm>
            <a:off x="10561726" y="1223746"/>
            <a:ext cx="373956" cy="193733"/>
          </a:xfrm>
          <a:custGeom>
            <a:avLst/>
            <a:gdLst/>
            <a:ahLst/>
            <a:cxnLst/>
            <a:rect l="l" t="t" r="r" b="b"/>
            <a:pathLst>
              <a:path w="231775" h="302260">
                <a:moveTo>
                  <a:pt x="120062" y="38086"/>
                </a:moveTo>
                <a:lnTo>
                  <a:pt x="107846" y="36387"/>
                </a:lnTo>
                <a:lnTo>
                  <a:pt x="108521" y="28643"/>
                </a:lnTo>
                <a:lnTo>
                  <a:pt x="109086" y="21688"/>
                </a:lnTo>
                <a:lnTo>
                  <a:pt x="109848" y="14759"/>
                </a:lnTo>
                <a:lnTo>
                  <a:pt x="110808" y="7859"/>
                </a:lnTo>
                <a:lnTo>
                  <a:pt x="112101" y="0"/>
                </a:lnTo>
                <a:lnTo>
                  <a:pt x="124120" y="1670"/>
                </a:lnTo>
                <a:lnTo>
                  <a:pt x="122065" y="16458"/>
                </a:lnTo>
                <a:lnTo>
                  <a:pt x="121302" y="23386"/>
                </a:lnTo>
                <a:lnTo>
                  <a:pt x="120737" y="30341"/>
                </a:lnTo>
                <a:lnTo>
                  <a:pt x="120062" y="38086"/>
                </a:lnTo>
                <a:close/>
              </a:path>
              <a:path w="231775" h="302260">
                <a:moveTo>
                  <a:pt x="110053" y="101408"/>
                </a:moveTo>
                <a:lnTo>
                  <a:pt x="97837" y="99710"/>
                </a:lnTo>
                <a:lnTo>
                  <a:pt x="99131" y="91851"/>
                </a:lnTo>
                <a:lnTo>
                  <a:pt x="104025" y="60978"/>
                </a:lnTo>
                <a:lnTo>
                  <a:pt x="105319" y="53119"/>
                </a:lnTo>
                <a:lnTo>
                  <a:pt x="117338" y="54790"/>
                </a:lnTo>
                <a:lnTo>
                  <a:pt x="116242" y="62676"/>
                </a:lnTo>
                <a:lnTo>
                  <a:pt x="111347" y="93549"/>
                </a:lnTo>
                <a:lnTo>
                  <a:pt x="110053" y="101408"/>
                </a:lnTo>
                <a:close/>
              </a:path>
              <a:path w="231775" h="302260">
                <a:moveTo>
                  <a:pt x="66164" y="47273"/>
                </a:moveTo>
                <a:lnTo>
                  <a:pt x="67863" y="35049"/>
                </a:lnTo>
                <a:lnTo>
                  <a:pt x="108195" y="39652"/>
                </a:lnTo>
                <a:lnTo>
                  <a:pt x="106523" y="51679"/>
                </a:lnTo>
                <a:lnTo>
                  <a:pt x="98587" y="50977"/>
                </a:lnTo>
                <a:lnTo>
                  <a:pt x="66164" y="47273"/>
                </a:lnTo>
                <a:close/>
              </a:path>
              <a:path w="231775" h="302260">
                <a:moveTo>
                  <a:pt x="121548" y="51959"/>
                </a:moveTo>
                <a:lnTo>
                  <a:pt x="113666" y="50863"/>
                </a:lnTo>
                <a:lnTo>
                  <a:pt x="115338" y="38836"/>
                </a:lnTo>
                <a:lnTo>
                  <a:pt x="157444" y="43685"/>
                </a:lnTo>
                <a:lnTo>
                  <a:pt x="155744" y="55909"/>
                </a:lnTo>
                <a:lnTo>
                  <a:pt x="121548" y="51959"/>
                </a:lnTo>
                <a:close/>
              </a:path>
              <a:path w="231775" h="302260">
                <a:moveTo>
                  <a:pt x="42744" y="66929"/>
                </a:moveTo>
                <a:lnTo>
                  <a:pt x="36242" y="66025"/>
                </a:lnTo>
                <a:lnTo>
                  <a:pt x="34261" y="62936"/>
                </a:lnTo>
                <a:lnTo>
                  <a:pt x="34333" y="59529"/>
                </a:lnTo>
                <a:lnTo>
                  <a:pt x="34624" y="54545"/>
                </a:lnTo>
                <a:lnTo>
                  <a:pt x="36022" y="44490"/>
                </a:lnTo>
                <a:lnTo>
                  <a:pt x="37316" y="36631"/>
                </a:lnTo>
                <a:lnTo>
                  <a:pt x="49532" y="38329"/>
                </a:lnTo>
                <a:lnTo>
                  <a:pt x="48238" y="46188"/>
                </a:lnTo>
                <a:lnTo>
                  <a:pt x="46840" y="56243"/>
                </a:lnTo>
                <a:lnTo>
                  <a:pt x="46549" y="61227"/>
                </a:lnTo>
                <a:lnTo>
                  <a:pt x="46280" y="64607"/>
                </a:lnTo>
                <a:lnTo>
                  <a:pt x="42744" y="66929"/>
                </a:lnTo>
                <a:close/>
              </a:path>
              <a:path w="231775" h="302260">
                <a:moveTo>
                  <a:pt x="37219" y="125448"/>
                </a:moveTo>
                <a:lnTo>
                  <a:pt x="25003" y="123750"/>
                </a:lnTo>
                <a:lnTo>
                  <a:pt x="26296" y="115891"/>
                </a:lnTo>
                <a:lnTo>
                  <a:pt x="27338" y="108398"/>
                </a:lnTo>
                <a:lnTo>
                  <a:pt x="31081" y="85807"/>
                </a:lnTo>
                <a:lnTo>
                  <a:pt x="43101" y="87478"/>
                </a:lnTo>
                <a:lnTo>
                  <a:pt x="40963" y="102856"/>
                </a:lnTo>
                <a:lnTo>
                  <a:pt x="37219" y="125448"/>
                </a:lnTo>
                <a:close/>
              </a:path>
              <a:path w="231775" h="302260">
                <a:moveTo>
                  <a:pt x="0" y="79677"/>
                </a:moveTo>
                <a:lnTo>
                  <a:pt x="1699" y="67452"/>
                </a:lnTo>
                <a:lnTo>
                  <a:pt x="9608" y="68351"/>
                </a:lnTo>
                <a:lnTo>
                  <a:pt x="15322" y="69145"/>
                </a:lnTo>
                <a:lnTo>
                  <a:pt x="34911" y="71266"/>
                </a:lnTo>
                <a:lnTo>
                  <a:pt x="33211" y="83490"/>
                </a:lnTo>
                <a:lnTo>
                  <a:pt x="25499" y="82619"/>
                </a:lnTo>
                <a:lnTo>
                  <a:pt x="19785" y="81824"/>
                </a:lnTo>
                <a:lnTo>
                  <a:pt x="0" y="79677"/>
                </a:lnTo>
                <a:close/>
              </a:path>
              <a:path w="231775" h="302260">
                <a:moveTo>
                  <a:pt x="47393" y="84055"/>
                </a:moveTo>
                <a:lnTo>
                  <a:pt x="39511" y="82959"/>
                </a:lnTo>
                <a:lnTo>
                  <a:pt x="41183" y="70932"/>
                </a:lnTo>
                <a:lnTo>
                  <a:pt x="55425" y="72510"/>
                </a:lnTo>
                <a:lnTo>
                  <a:pt x="61730" y="73387"/>
                </a:lnTo>
                <a:lnTo>
                  <a:pt x="75971" y="74965"/>
                </a:lnTo>
                <a:lnTo>
                  <a:pt x="74272" y="87189"/>
                </a:lnTo>
                <a:lnTo>
                  <a:pt x="60030" y="85611"/>
                </a:lnTo>
                <a:lnTo>
                  <a:pt x="53725" y="84734"/>
                </a:lnTo>
                <a:lnTo>
                  <a:pt x="47393" y="84055"/>
                </a:lnTo>
                <a:close/>
              </a:path>
              <a:path w="231775" h="302260">
                <a:moveTo>
                  <a:pt x="175329" y="225642"/>
                </a:moveTo>
                <a:lnTo>
                  <a:pt x="171301" y="224278"/>
                </a:lnTo>
                <a:lnTo>
                  <a:pt x="168624" y="223303"/>
                </a:lnTo>
                <a:lnTo>
                  <a:pt x="167432" y="220324"/>
                </a:lnTo>
                <a:lnTo>
                  <a:pt x="168014" y="210356"/>
                </a:lnTo>
                <a:lnTo>
                  <a:pt x="175393" y="204951"/>
                </a:lnTo>
                <a:lnTo>
                  <a:pt x="182711" y="205767"/>
                </a:lnTo>
                <a:lnTo>
                  <a:pt x="184484" y="206013"/>
                </a:lnTo>
                <a:lnTo>
                  <a:pt x="185951" y="207021"/>
                </a:lnTo>
                <a:lnTo>
                  <a:pt x="186941" y="208566"/>
                </a:lnTo>
                <a:lnTo>
                  <a:pt x="187620" y="209464"/>
                </a:lnTo>
                <a:lnTo>
                  <a:pt x="188271" y="210559"/>
                </a:lnTo>
                <a:lnTo>
                  <a:pt x="188493" y="214811"/>
                </a:lnTo>
                <a:lnTo>
                  <a:pt x="176070" y="213084"/>
                </a:lnTo>
                <a:lnTo>
                  <a:pt x="176043" y="213281"/>
                </a:lnTo>
                <a:lnTo>
                  <a:pt x="188503" y="215013"/>
                </a:lnTo>
                <a:lnTo>
                  <a:pt x="188544" y="215823"/>
                </a:lnTo>
                <a:lnTo>
                  <a:pt x="186955" y="220023"/>
                </a:lnTo>
                <a:lnTo>
                  <a:pt x="183364" y="222740"/>
                </a:lnTo>
                <a:lnTo>
                  <a:pt x="179800" y="225259"/>
                </a:lnTo>
                <a:lnTo>
                  <a:pt x="175329" y="225642"/>
                </a:lnTo>
                <a:close/>
              </a:path>
              <a:path w="231775" h="302260">
                <a:moveTo>
                  <a:pt x="188503" y="215013"/>
                </a:moveTo>
                <a:lnTo>
                  <a:pt x="176043" y="213281"/>
                </a:lnTo>
                <a:lnTo>
                  <a:pt x="176070" y="213084"/>
                </a:lnTo>
                <a:lnTo>
                  <a:pt x="188493" y="214811"/>
                </a:lnTo>
                <a:lnTo>
                  <a:pt x="188503" y="215013"/>
                </a:lnTo>
                <a:close/>
              </a:path>
              <a:path w="231775" h="302260">
                <a:moveTo>
                  <a:pt x="217648" y="227506"/>
                </a:moveTo>
                <a:lnTo>
                  <a:pt x="214266" y="225830"/>
                </a:lnTo>
                <a:lnTo>
                  <a:pt x="211645" y="224461"/>
                </a:lnTo>
                <a:lnTo>
                  <a:pt x="209834" y="221596"/>
                </a:lnTo>
                <a:lnTo>
                  <a:pt x="210519" y="216667"/>
                </a:lnTo>
                <a:lnTo>
                  <a:pt x="221315" y="206913"/>
                </a:lnTo>
                <a:lnTo>
                  <a:pt x="222634" y="206092"/>
                </a:lnTo>
                <a:lnTo>
                  <a:pt x="224041" y="206086"/>
                </a:lnTo>
                <a:lnTo>
                  <a:pt x="225365" y="206673"/>
                </a:lnTo>
                <a:lnTo>
                  <a:pt x="226941" y="206892"/>
                </a:lnTo>
                <a:lnTo>
                  <a:pt x="227505" y="207171"/>
                </a:lnTo>
                <a:lnTo>
                  <a:pt x="230772" y="208228"/>
                </a:lnTo>
                <a:lnTo>
                  <a:pt x="231631" y="212166"/>
                </a:lnTo>
                <a:lnTo>
                  <a:pt x="230629" y="215041"/>
                </a:lnTo>
                <a:lnTo>
                  <a:pt x="229544" y="218508"/>
                </a:lnTo>
                <a:lnTo>
                  <a:pt x="227868" y="221893"/>
                </a:lnTo>
                <a:lnTo>
                  <a:pt x="224951" y="224100"/>
                </a:lnTo>
                <a:lnTo>
                  <a:pt x="222005" y="226504"/>
                </a:lnTo>
                <a:lnTo>
                  <a:pt x="217648" y="227506"/>
                </a:lnTo>
                <a:close/>
              </a:path>
              <a:path w="231775" h="302260">
                <a:moveTo>
                  <a:pt x="200010" y="266254"/>
                </a:moveTo>
                <a:lnTo>
                  <a:pt x="196234" y="264523"/>
                </a:lnTo>
                <a:lnTo>
                  <a:pt x="191160" y="262009"/>
                </a:lnTo>
                <a:lnTo>
                  <a:pt x="191222" y="255787"/>
                </a:lnTo>
                <a:lnTo>
                  <a:pt x="194753" y="252058"/>
                </a:lnTo>
                <a:lnTo>
                  <a:pt x="197387" y="249007"/>
                </a:lnTo>
                <a:lnTo>
                  <a:pt x="200501" y="246827"/>
                </a:lnTo>
                <a:lnTo>
                  <a:pt x="203956" y="245097"/>
                </a:lnTo>
                <a:lnTo>
                  <a:pt x="206342" y="243821"/>
                </a:lnTo>
                <a:lnTo>
                  <a:pt x="209018" y="244796"/>
                </a:lnTo>
                <a:lnTo>
                  <a:pt x="210770" y="246647"/>
                </a:lnTo>
                <a:lnTo>
                  <a:pt x="213785" y="248071"/>
                </a:lnTo>
                <a:lnTo>
                  <a:pt x="214501" y="251587"/>
                </a:lnTo>
                <a:lnTo>
                  <a:pt x="212836" y="257787"/>
                </a:lnTo>
                <a:lnTo>
                  <a:pt x="210400" y="260865"/>
                </a:lnTo>
                <a:lnTo>
                  <a:pt x="207537" y="262678"/>
                </a:lnTo>
                <a:lnTo>
                  <a:pt x="204422" y="264857"/>
                </a:lnTo>
                <a:lnTo>
                  <a:pt x="200010" y="266254"/>
                </a:lnTo>
                <a:close/>
              </a:path>
              <a:path w="231775" h="302260">
                <a:moveTo>
                  <a:pt x="163272" y="267577"/>
                </a:moveTo>
                <a:lnTo>
                  <a:pt x="159726" y="267084"/>
                </a:lnTo>
                <a:lnTo>
                  <a:pt x="156229" y="264789"/>
                </a:lnTo>
                <a:lnTo>
                  <a:pt x="154029" y="263278"/>
                </a:lnTo>
                <a:lnTo>
                  <a:pt x="153510" y="259789"/>
                </a:lnTo>
                <a:lnTo>
                  <a:pt x="154430" y="257505"/>
                </a:lnTo>
                <a:lnTo>
                  <a:pt x="156773" y="252204"/>
                </a:lnTo>
                <a:lnTo>
                  <a:pt x="162193" y="249340"/>
                </a:lnTo>
                <a:lnTo>
                  <a:pt x="167764" y="249712"/>
                </a:lnTo>
                <a:lnTo>
                  <a:pt x="168553" y="249822"/>
                </a:lnTo>
                <a:lnTo>
                  <a:pt x="169680" y="250381"/>
                </a:lnTo>
                <a:lnTo>
                  <a:pt x="170862" y="250545"/>
                </a:lnTo>
                <a:lnTo>
                  <a:pt x="171820" y="250879"/>
                </a:lnTo>
                <a:lnTo>
                  <a:pt x="172723" y="251608"/>
                </a:lnTo>
                <a:lnTo>
                  <a:pt x="175262" y="253568"/>
                </a:lnTo>
                <a:lnTo>
                  <a:pt x="175699" y="257649"/>
                </a:lnTo>
                <a:lnTo>
                  <a:pt x="173739" y="260190"/>
                </a:lnTo>
                <a:lnTo>
                  <a:pt x="172003" y="262561"/>
                </a:lnTo>
                <a:lnTo>
                  <a:pt x="169677" y="264850"/>
                </a:lnTo>
                <a:lnTo>
                  <a:pt x="166896" y="266072"/>
                </a:lnTo>
                <a:lnTo>
                  <a:pt x="163272" y="267577"/>
                </a:lnTo>
                <a:close/>
              </a:path>
              <a:path w="231775" h="302260">
                <a:moveTo>
                  <a:pt x="161683" y="302125"/>
                </a:moveTo>
                <a:lnTo>
                  <a:pt x="156954" y="301468"/>
                </a:lnTo>
                <a:lnTo>
                  <a:pt x="154547" y="297114"/>
                </a:lnTo>
                <a:lnTo>
                  <a:pt x="152254" y="293378"/>
                </a:lnTo>
                <a:lnTo>
                  <a:pt x="153530" y="288531"/>
                </a:lnTo>
                <a:lnTo>
                  <a:pt x="159366" y="284117"/>
                </a:lnTo>
                <a:lnTo>
                  <a:pt x="161982" y="284079"/>
                </a:lnTo>
                <a:lnTo>
                  <a:pt x="164396" y="282606"/>
                </a:lnTo>
                <a:lnTo>
                  <a:pt x="166586" y="281303"/>
                </a:lnTo>
                <a:lnTo>
                  <a:pt x="169262" y="282278"/>
                </a:lnTo>
                <a:lnTo>
                  <a:pt x="171041" y="283932"/>
                </a:lnTo>
                <a:lnTo>
                  <a:pt x="171522" y="284802"/>
                </a:lnTo>
                <a:lnTo>
                  <a:pt x="172934" y="286205"/>
                </a:lnTo>
                <a:lnTo>
                  <a:pt x="174658" y="288253"/>
                </a:lnTo>
                <a:lnTo>
                  <a:pt x="174586" y="291660"/>
                </a:lnTo>
                <a:lnTo>
                  <a:pt x="172905" y="293637"/>
                </a:lnTo>
                <a:lnTo>
                  <a:pt x="170972" y="295981"/>
                </a:lnTo>
                <a:lnTo>
                  <a:pt x="170436" y="296509"/>
                </a:lnTo>
                <a:lnTo>
                  <a:pt x="164388" y="295668"/>
                </a:lnTo>
                <a:lnTo>
                  <a:pt x="164136" y="296035"/>
                </a:lnTo>
                <a:lnTo>
                  <a:pt x="163742" y="295980"/>
                </a:lnTo>
                <a:lnTo>
                  <a:pt x="163912" y="296205"/>
                </a:lnTo>
                <a:lnTo>
                  <a:pt x="169899" y="297037"/>
                </a:lnTo>
                <a:lnTo>
                  <a:pt x="168646" y="298270"/>
                </a:lnTo>
                <a:lnTo>
                  <a:pt x="165810" y="299885"/>
                </a:lnTo>
                <a:lnTo>
                  <a:pt x="161683" y="302125"/>
                </a:lnTo>
                <a:close/>
              </a:path>
              <a:path w="231775" h="302260">
                <a:moveTo>
                  <a:pt x="169899" y="297037"/>
                </a:moveTo>
                <a:lnTo>
                  <a:pt x="163912" y="296205"/>
                </a:lnTo>
                <a:lnTo>
                  <a:pt x="164136" y="296035"/>
                </a:lnTo>
                <a:lnTo>
                  <a:pt x="164388" y="295668"/>
                </a:lnTo>
                <a:lnTo>
                  <a:pt x="170436" y="296509"/>
                </a:lnTo>
                <a:lnTo>
                  <a:pt x="169899" y="297037"/>
                </a:lnTo>
                <a:close/>
              </a:path>
              <a:path w="231775" h="302260">
                <a:moveTo>
                  <a:pt x="163912" y="296205"/>
                </a:moveTo>
                <a:lnTo>
                  <a:pt x="163742" y="295980"/>
                </a:lnTo>
                <a:lnTo>
                  <a:pt x="164136" y="296035"/>
                </a:lnTo>
                <a:lnTo>
                  <a:pt x="163912" y="296205"/>
                </a:lnTo>
                <a:close/>
              </a:path>
              <a:path w="231775" h="302260">
                <a:moveTo>
                  <a:pt x="124695" y="273469"/>
                </a:moveTo>
                <a:lnTo>
                  <a:pt x="119966" y="272811"/>
                </a:lnTo>
                <a:lnTo>
                  <a:pt x="118177" y="268342"/>
                </a:lnTo>
                <a:lnTo>
                  <a:pt x="115677" y="261764"/>
                </a:lnTo>
                <a:lnTo>
                  <a:pt x="122548" y="255685"/>
                </a:lnTo>
                <a:lnTo>
                  <a:pt x="131798" y="254158"/>
                </a:lnTo>
                <a:lnTo>
                  <a:pt x="134452" y="256738"/>
                </a:lnTo>
                <a:lnTo>
                  <a:pt x="135250" y="259662"/>
                </a:lnTo>
                <a:lnTo>
                  <a:pt x="136974" y="261711"/>
                </a:lnTo>
                <a:lnTo>
                  <a:pt x="137241" y="265566"/>
                </a:lnTo>
                <a:lnTo>
                  <a:pt x="135364" y="267516"/>
                </a:lnTo>
                <a:lnTo>
                  <a:pt x="133458" y="269663"/>
                </a:lnTo>
                <a:lnTo>
                  <a:pt x="131214" y="271360"/>
                </a:lnTo>
                <a:lnTo>
                  <a:pt x="128685" y="272215"/>
                </a:lnTo>
                <a:lnTo>
                  <a:pt x="124695" y="273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0" name="bg object 30"/>
          <p:cNvSpPr/>
          <p:nvPr/>
        </p:nvSpPr>
        <p:spPr>
          <a:xfrm>
            <a:off x="1258152" y="1199411"/>
            <a:ext cx="436453" cy="451773"/>
          </a:xfrm>
          <a:custGeom>
            <a:avLst/>
            <a:gdLst/>
            <a:ahLst/>
            <a:cxnLst/>
            <a:rect l="l" t="t" r="r" b="b"/>
            <a:pathLst>
              <a:path w="270509" h="704850">
                <a:moveTo>
                  <a:pt x="45564" y="440132"/>
                </a:moveTo>
                <a:lnTo>
                  <a:pt x="34171" y="437401"/>
                </a:lnTo>
                <a:lnTo>
                  <a:pt x="28040" y="426457"/>
                </a:lnTo>
                <a:lnTo>
                  <a:pt x="0" y="140803"/>
                </a:lnTo>
                <a:lnTo>
                  <a:pt x="837" y="104333"/>
                </a:lnTo>
                <a:lnTo>
                  <a:pt x="10662" y="69875"/>
                </a:lnTo>
                <a:lnTo>
                  <a:pt x="29616" y="39535"/>
                </a:lnTo>
                <a:lnTo>
                  <a:pt x="57840" y="15415"/>
                </a:lnTo>
                <a:lnTo>
                  <a:pt x="104838" y="0"/>
                </a:lnTo>
                <a:lnTo>
                  <a:pt x="152443" y="6129"/>
                </a:lnTo>
                <a:lnTo>
                  <a:pt x="183497" y="23815"/>
                </a:lnTo>
                <a:lnTo>
                  <a:pt x="107128" y="31311"/>
                </a:lnTo>
                <a:lnTo>
                  <a:pt x="83785" y="37362"/>
                </a:lnTo>
                <a:lnTo>
                  <a:pt x="48800" y="65778"/>
                </a:lnTo>
                <a:lnTo>
                  <a:pt x="33530" y="105737"/>
                </a:lnTo>
                <a:lnTo>
                  <a:pt x="31598" y="151888"/>
                </a:lnTo>
                <a:lnTo>
                  <a:pt x="36680" y="199299"/>
                </a:lnTo>
                <a:lnTo>
                  <a:pt x="42144" y="240678"/>
                </a:lnTo>
                <a:lnTo>
                  <a:pt x="60094" y="423310"/>
                </a:lnTo>
                <a:lnTo>
                  <a:pt x="56209" y="435238"/>
                </a:lnTo>
                <a:lnTo>
                  <a:pt x="45564" y="440132"/>
                </a:lnTo>
                <a:close/>
              </a:path>
              <a:path w="270509" h="704850">
                <a:moveTo>
                  <a:pt x="248033" y="255311"/>
                </a:moveTo>
                <a:lnTo>
                  <a:pt x="216394" y="258417"/>
                </a:lnTo>
                <a:lnTo>
                  <a:pt x="212960" y="206834"/>
                </a:lnTo>
                <a:lnTo>
                  <a:pt x="212347" y="198199"/>
                </a:lnTo>
                <a:lnTo>
                  <a:pt x="210127" y="166059"/>
                </a:lnTo>
                <a:lnTo>
                  <a:pt x="208076" y="134947"/>
                </a:lnTo>
                <a:lnTo>
                  <a:pt x="203780" y="105188"/>
                </a:lnTo>
                <a:lnTo>
                  <a:pt x="173526" y="53392"/>
                </a:lnTo>
                <a:lnTo>
                  <a:pt x="130873" y="32546"/>
                </a:lnTo>
                <a:lnTo>
                  <a:pt x="107128" y="31311"/>
                </a:lnTo>
                <a:lnTo>
                  <a:pt x="183497" y="23815"/>
                </a:lnTo>
                <a:lnTo>
                  <a:pt x="225199" y="68329"/>
                </a:lnTo>
                <a:lnTo>
                  <a:pt x="242749" y="142416"/>
                </a:lnTo>
                <a:lnTo>
                  <a:pt x="244247" y="181678"/>
                </a:lnTo>
                <a:lnTo>
                  <a:pt x="245636" y="219495"/>
                </a:lnTo>
                <a:lnTo>
                  <a:pt x="248033" y="255311"/>
                </a:lnTo>
                <a:close/>
              </a:path>
              <a:path w="270509" h="704850">
                <a:moveTo>
                  <a:pt x="177787" y="704545"/>
                </a:moveTo>
                <a:lnTo>
                  <a:pt x="110390" y="672744"/>
                </a:lnTo>
                <a:lnTo>
                  <a:pt x="91622" y="637556"/>
                </a:lnTo>
                <a:lnTo>
                  <a:pt x="83697" y="598981"/>
                </a:lnTo>
                <a:lnTo>
                  <a:pt x="79133" y="558896"/>
                </a:lnTo>
                <a:lnTo>
                  <a:pt x="76048" y="518504"/>
                </a:lnTo>
                <a:lnTo>
                  <a:pt x="73730" y="492262"/>
                </a:lnTo>
                <a:lnTo>
                  <a:pt x="71978" y="473870"/>
                </a:lnTo>
                <a:lnTo>
                  <a:pt x="62812" y="392858"/>
                </a:lnTo>
                <a:lnTo>
                  <a:pt x="57981" y="349794"/>
                </a:lnTo>
                <a:lnTo>
                  <a:pt x="53195" y="306693"/>
                </a:lnTo>
                <a:lnTo>
                  <a:pt x="50320" y="278350"/>
                </a:lnTo>
                <a:lnTo>
                  <a:pt x="50414" y="251186"/>
                </a:lnTo>
                <a:lnTo>
                  <a:pt x="73191" y="202097"/>
                </a:lnTo>
                <a:lnTo>
                  <a:pt x="113054" y="181151"/>
                </a:lnTo>
                <a:lnTo>
                  <a:pt x="135577" y="180789"/>
                </a:lnTo>
                <a:lnTo>
                  <a:pt x="157817" y="187408"/>
                </a:lnTo>
                <a:lnTo>
                  <a:pt x="179779" y="202491"/>
                </a:lnTo>
                <a:lnTo>
                  <a:pt x="182238" y="205847"/>
                </a:lnTo>
                <a:lnTo>
                  <a:pt x="119018" y="212053"/>
                </a:lnTo>
                <a:lnTo>
                  <a:pt x="103921" y="217537"/>
                </a:lnTo>
                <a:lnTo>
                  <a:pt x="83927" y="243859"/>
                </a:lnTo>
                <a:lnTo>
                  <a:pt x="80344" y="280310"/>
                </a:lnTo>
                <a:lnTo>
                  <a:pt x="85262" y="319161"/>
                </a:lnTo>
                <a:lnTo>
                  <a:pt x="90772" y="352682"/>
                </a:lnTo>
                <a:lnTo>
                  <a:pt x="102394" y="455554"/>
                </a:lnTo>
                <a:lnTo>
                  <a:pt x="106167" y="488130"/>
                </a:lnTo>
                <a:lnTo>
                  <a:pt x="109392" y="521899"/>
                </a:lnTo>
                <a:lnTo>
                  <a:pt x="112211" y="555649"/>
                </a:lnTo>
                <a:lnTo>
                  <a:pt x="115911" y="590143"/>
                </a:lnTo>
                <a:lnTo>
                  <a:pt x="121563" y="623577"/>
                </a:lnTo>
                <a:lnTo>
                  <a:pt x="134581" y="650777"/>
                </a:lnTo>
                <a:lnTo>
                  <a:pt x="157585" y="668425"/>
                </a:lnTo>
                <a:lnTo>
                  <a:pt x="185838" y="673398"/>
                </a:lnTo>
                <a:lnTo>
                  <a:pt x="252892" y="666815"/>
                </a:lnTo>
                <a:lnTo>
                  <a:pt x="248310" y="674440"/>
                </a:lnTo>
                <a:lnTo>
                  <a:pt x="215410" y="698016"/>
                </a:lnTo>
                <a:lnTo>
                  <a:pt x="177787" y="704545"/>
                </a:lnTo>
                <a:close/>
              </a:path>
              <a:path w="270509" h="704850">
                <a:moveTo>
                  <a:pt x="198061" y="461493"/>
                </a:moveTo>
                <a:lnTo>
                  <a:pt x="186900" y="458781"/>
                </a:lnTo>
                <a:lnTo>
                  <a:pt x="181453" y="447793"/>
                </a:lnTo>
                <a:lnTo>
                  <a:pt x="175331" y="299879"/>
                </a:lnTo>
                <a:lnTo>
                  <a:pt x="174965" y="281539"/>
                </a:lnTo>
                <a:lnTo>
                  <a:pt x="174165" y="266193"/>
                </a:lnTo>
                <a:lnTo>
                  <a:pt x="161026" y="229009"/>
                </a:lnTo>
                <a:lnTo>
                  <a:pt x="119018" y="212053"/>
                </a:lnTo>
                <a:lnTo>
                  <a:pt x="182238" y="205847"/>
                </a:lnTo>
                <a:lnTo>
                  <a:pt x="202919" y="246145"/>
                </a:lnTo>
                <a:lnTo>
                  <a:pt x="208356" y="315233"/>
                </a:lnTo>
                <a:lnTo>
                  <a:pt x="210135" y="358387"/>
                </a:lnTo>
                <a:lnTo>
                  <a:pt x="213508" y="444647"/>
                </a:lnTo>
                <a:lnTo>
                  <a:pt x="208932" y="456569"/>
                </a:lnTo>
                <a:lnTo>
                  <a:pt x="198061" y="461493"/>
                </a:lnTo>
                <a:close/>
              </a:path>
              <a:path w="270509" h="704850">
                <a:moveTo>
                  <a:pt x="252892" y="666815"/>
                </a:moveTo>
                <a:lnTo>
                  <a:pt x="185838" y="673398"/>
                </a:lnTo>
                <a:lnTo>
                  <a:pt x="214607" y="662569"/>
                </a:lnTo>
                <a:lnTo>
                  <a:pt x="233688" y="639088"/>
                </a:lnTo>
                <a:lnTo>
                  <a:pt x="239768" y="610141"/>
                </a:lnTo>
                <a:lnTo>
                  <a:pt x="238486" y="579038"/>
                </a:lnTo>
                <a:lnTo>
                  <a:pt x="235481" y="549090"/>
                </a:lnTo>
                <a:lnTo>
                  <a:pt x="233348" y="517730"/>
                </a:lnTo>
                <a:lnTo>
                  <a:pt x="225908" y="407034"/>
                </a:lnTo>
                <a:lnTo>
                  <a:pt x="216054" y="258450"/>
                </a:lnTo>
                <a:lnTo>
                  <a:pt x="213106" y="208889"/>
                </a:lnTo>
                <a:lnTo>
                  <a:pt x="216394" y="258417"/>
                </a:lnTo>
                <a:lnTo>
                  <a:pt x="248033" y="255311"/>
                </a:lnTo>
                <a:lnTo>
                  <a:pt x="251308" y="304236"/>
                </a:lnTo>
                <a:lnTo>
                  <a:pt x="254102" y="346594"/>
                </a:lnTo>
                <a:lnTo>
                  <a:pt x="256851" y="388989"/>
                </a:lnTo>
                <a:lnTo>
                  <a:pt x="262523" y="473730"/>
                </a:lnTo>
                <a:lnTo>
                  <a:pt x="265317" y="516088"/>
                </a:lnTo>
                <a:lnTo>
                  <a:pt x="268066" y="558483"/>
                </a:lnTo>
                <a:lnTo>
                  <a:pt x="270346" y="589173"/>
                </a:lnTo>
                <a:lnTo>
                  <a:pt x="270391" y="619145"/>
                </a:lnTo>
                <a:lnTo>
                  <a:pt x="264334" y="647774"/>
                </a:lnTo>
                <a:lnTo>
                  <a:pt x="252892" y="666815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1" name="bg object 31"/>
          <p:cNvSpPr/>
          <p:nvPr/>
        </p:nvSpPr>
        <p:spPr>
          <a:xfrm>
            <a:off x="1169219" y="1098893"/>
            <a:ext cx="512269" cy="206758"/>
          </a:xfrm>
          <a:custGeom>
            <a:avLst/>
            <a:gdLst/>
            <a:ahLst/>
            <a:cxnLst/>
            <a:rect l="l" t="t" r="r" b="b"/>
            <a:pathLst>
              <a:path w="317500" h="322580">
                <a:moveTo>
                  <a:pt x="189088" y="322253"/>
                </a:moveTo>
                <a:lnTo>
                  <a:pt x="153101" y="309313"/>
                </a:lnTo>
                <a:lnTo>
                  <a:pt x="100106" y="279844"/>
                </a:lnTo>
                <a:lnTo>
                  <a:pt x="56025" y="245177"/>
                </a:lnTo>
                <a:lnTo>
                  <a:pt x="20710" y="207138"/>
                </a:lnTo>
                <a:lnTo>
                  <a:pt x="207" y="155659"/>
                </a:lnTo>
                <a:lnTo>
                  <a:pt x="0" y="124833"/>
                </a:lnTo>
                <a:lnTo>
                  <a:pt x="6497" y="94481"/>
                </a:lnTo>
                <a:lnTo>
                  <a:pt x="18813" y="66775"/>
                </a:lnTo>
                <a:lnTo>
                  <a:pt x="44703" y="39263"/>
                </a:lnTo>
                <a:lnTo>
                  <a:pt x="78706" y="25557"/>
                </a:lnTo>
                <a:lnTo>
                  <a:pt x="115315" y="26375"/>
                </a:lnTo>
                <a:lnTo>
                  <a:pt x="149025" y="42436"/>
                </a:lnTo>
                <a:lnTo>
                  <a:pt x="173776" y="19469"/>
                </a:lnTo>
                <a:lnTo>
                  <a:pt x="203651" y="4602"/>
                </a:lnTo>
                <a:lnTo>
                  <a:pt x="236372" y="0"/>
                </a:lnTo>
                <a:lnTo>
                  <a:pt x="269656" y="7826"/>
                </a:lnTo>
                <a:lnTo>
                  <a:pt x="308529" y="44712"/>
                </a:lnTo>
                <a:lnTo>
                  <a:pt x="317502" y="81960"/>
                </a:lnTo>
                <a:lnTo>
                  <a:pt x="316528" y="102170"/>
                </a:lnTo>
                <a:lnTo>
                  <a:pt x="308196" y="142036"/>
                </a:lnTo>
                <a:lnTo>
                  <a:pt x="289717" y="192584"/>
                </a:lnTo>
                <a:lnTo>
                  <a:pt x="263368" y="239151"/>
                </a:lnTo>
                <a:lnTo>
                  <a:pt x="230382" y="281583"/>
                </a:lnTo>
                <a:lnTo>
                  <a:pt x="191988" y="319726"/>
                </a:lnTo>
                <a:lnTo>
                  <a:pt x="189088" y="322253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4463" y="1127998"/>
            <a:ext cx="363224" cy="15681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202245" cy="685596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33980" y="0"/>
            <a:ext cx="2599383" cy="10326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2" y="1577340"/>
            <a:ext cx="109820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2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物体&#10;&#10;已生成高可信度的说明">
            <a:extLst>
              <a:ext uri="{FF2B5EF4-FFF2-40B4-BE49-F238E27FC236}">
                <a16:creationId xmlns:a16="http://schemas.microsoft.com/office/drawing/2014/main" id="{4A54B609-EDF8-459F-A38C-19F7B274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46738" r="30887" b="43655"/>
          <a:stretch/>
        </p:blipFill>
        <p:spPr>
          <a:xfrm>
            <a:off x="6268277" y="770586"/>
            <a:ext cx="4330839" cy="9107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88B0998-0832-4557-9231-9E6CAC9CD1A5}"/>
              </a:ext>
            </a:extLst>
          </p:cNvPr>
          <p:cNvSpPr txBox="1"/>
          <p:nvPr/>
        </p:nvSpPr>
        <p:spPr>
          <a:xfrm>
            <a:off x="6268277" y="936144"/>
            <a:ext cx="426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2800" b="1" spc="300" dirty="0"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5">
            <a:extLst>
              <a:ext uri="{FF2B5EF4-FFF2-40B4-BE49-F238E27FC236}">
                <a16:creationId xmlns:a16="http://schemas.microsoft.com/office/drawing/2014/main" id="{340FB24E-28E3-D124-6FEE-C60C0B586510}"/>
              </a:ext>
            </a:extLst>
          </p:cNvPr>
          <p:cNvSpPr txBox="1"/>
          <p:nvPr/>
        </p:nvSpPr>
        <p:spPr>
          <a:xfrm>
            <a:off x="4705288" y="1808637"/>
            <a:ext cx="739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150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CÂU RÚT GỌN</a:t>
            </a:r>
            <a:endParaRPr lang="zh-CN" altLang="en-US" sz="6000" b="1" spc="-150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5122568" y="104551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201944" y="-82392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55725" y="1995672"/>
            <a:ext cx="5284839" cy="3814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1587" y="257577"/>
            <a:ext cx="162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TIẾT….</a:t>
            </a:r>
          </a:p>
        </p:txBody>
      </p:sp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510" y="75123"/>
            <a:ext cx="8557143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20" y="840382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962216" flipH="1">
            <a:off x="749823" y="573122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64" y="330283"/>
            <a:ext cx="767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6" y="101520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165657" y="1324842"/>
            <a:ext cx="9902436" cy="4227791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0204953" y="252239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3476555" y="5881513"/>
            <a:ext cx="283015" cy="258194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356009" y="1298396"/>
            <a:ext cx="96045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7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5223" y="-157233"/>
            <a:ext cx="6325589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3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3362185" y="5813171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4" y="121158"/>
            <a:ext cx="48553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bàn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08" y="806318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2" name="Google Shape;540;p50">
            <a:extLst>
              <a:ext uri="{FF2B5EF4-FFF2-40B4-BE49-F238E27FC236}">
                <a16:creationId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334852" y="1774471"/>
            <a:ext cx="10458555" cy="3331202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1528851" y="2085959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62;p50">
            <a:extLst>
              <a:ext uri="{FF2B5EF4-FFF2-40B4-BE49-F238E27FC236}">
                <a16:creationId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32" y="1968528"/>
            <a:ext cx="1009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07" y="1067678"/>
            <a:ext cx="841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</a:p>
        </p:txBody>
      </p:sp>
    </p:spTree>
    <p:extLst>
      <p:ext uri="{BB962C8B-B14F-4D97-AF65-F5344CB8AC3E}">
        <p14:creationId xmlns:p14="http://schemas.microsoft.com/office/powerpoint/2010/main" val="32754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2185" y="-94849"/>
            <a:ext cx="5900459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3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3362185" y="5813171"/>
            <a:ext cx="853858" cy="77060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6" y="85923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2" name="Google Shape;540;p50">
            <a:extLst>
              <a:ext uri="{FF2B5EF4-FFF2-40B4-BE49-F238E27FC236}">
                <a16:creationId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334853" y="1362350"/>
            <a:ext cx="10275322" cy="3789063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1528851" y="2085959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62;p50">
            <a:extLst>
              <a:ext uri="{FF2B5EF4-FFF2-40B4-BE49-F238E27FC236}">
                <a16:creationId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90" y="1685201"/>
            <a:ext cx="9888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22">
            <a:extLst>
              <a:ext uri="{FF2B5EF4-FFF2-40B4-BE49-F238E27FC236}">
                <a16:creationId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4" y="56760"/>
            <a:ext cx="48553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bàn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39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95" y="97735"/>
            <a:ext cx="182101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D20C84BF-6A16-6028-E36D-1BD3DE48D607}"/>
              </a:ext>
            </a:extLst>
          </p:cNvPr>
          <p:cNvGrpSpPr/>
          <p:nvPr/>
        </p:nvGrpSpPr>
        <p:grpSpPr>
          <a:xfrm>
            <a:off x="1249251" y="550507"/>
            <a:ext cx="9878095" cy="5013165"/>
            <a:chOff x="-558688" y="0"/>
            <a:chExt cx="9107943" cy="6858000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EC106A8D-A804-B840-DC53-727B56AA7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9D475BED-E91A-F463-86FD-7E18F366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:a16="http://schemas.microsoft.com/office/drawing/2014/main" id="{8F61C9E2-DF6F-6FA3-BAA1-723873D97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8" y="5495084"/>
            <a:ext cx="3024879" cy="1362915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B4A834D-70CF-E3A4-0291-E1CBB20AF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8675047" y="426254"/>
            <a:ext cx="1063853" cy="135531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079745E1-B554-4D59-8582-14AEC4AD4B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28" y="619094"/>
            <a:ext cx="1474500" cy="1900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513" y="1402531"/>
            <a:ext cx="5287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a);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b);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c);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</a:p>
        </p:txBody>
      </p:sp>
    </p:spTree>
    <p:extLst>
      <p:ext uri="{BB962C8B-B14F-4D97-AF65-F5344CB8AC3E}">
        <p14:creationId xmlns:p14="http://schemas.microsoft.com/office/powerpoint/2010/main" val="11694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95" y="97735"/>
            <a:ext cx="182101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D20C84BF-6A16-6028-E36D-1BD3DE48D607}"/>
              </a:ext>
            </a:extLst>
          </p:cNvPr>
          <p:cNvGrpSpPr/>
          <p:nvPr/>
        </p:nvGrpSpPr>
        <p:grpSpPr>
          <a:xfrm>
            <a:off x="1249251" y="550507"/>
            <a:ext cx="9878095" cy="5013165"/>
            <a:chOff x="-558688" y="0"/>
            <a:chExt cx="9107943" cy="6858000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EC106A8D-A804-B840-DC53-727B56AA7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9D475BED-E91A-F463-86FD-7E18F366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:a16="http://schemas.microsoft.com/office/drawing/2014/main" id="{8F61C9E2-DF6F-6FA3-BAA1-723873D97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8" y="5495084"/>
            <a:ext cx="3024879" cy="1362915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B4A834D-70CF-E3A4-0291-E1CBB20AF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8675047" y="426254"/>
            <a:ext cx="1063853" cy="135531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079745E1-B554-4D59-8582-14AEC4AD4B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28" y="619094"/>
            <a:ext cx="1474500" cy="1900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794EA1-2BCB-14C0-7CC4-3CD04B7D6DF6}"/>
              </a:ext>
            </a:extLst>
          </p:cNvPr>
          <p:cNvSpPr txBox="1"/>
          <p:nvPr/>
        </p:nvSpPr>
        <p:spPr>
          <a:xfrm>
            <a:off x="2897746" y="1873934"/>
            <a:ext cx="7078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321971" y="560641"/>
            <a:ext cx="9161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2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6" y="46363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6" y="46363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4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5" y="463639"/>
            <a:ext cx="866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vận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3805704" y="1657031"/>
            <a:ext cx="3918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 động vận dụng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EA92A714-7ACC-3DCB-9263-A4B0F673B5B7}"/>
              </a:ext>
            </a:extLst>
          </p:cNvPr>
          <p:cNvSpPr/>
          <p:nvPr/>
        </p:nvSpPr>
        <p:spPr>
          <a:xfrm>
            <a:off x="1171977" y="1300763"/>
            <a:ext cx="10058400" cy="3116691"/>
          </a:xfrm>
          <a:prstGeom prst="rect">
            <a:avLst/>
          </a:prstGeom>
          <a:solidFill>
            <a:srgbClr val="CB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9" descr="336">
            <a:extLst>
              <a:ext uri="{FF2B5EF4-FFF2-40B4-BE49-F238E27FC236}">
                <a16:creationId xmlns:a16="http://schemas.microsoft.com/office/drawing/2014/main" id="{204C9545-219E-0D25-5FC1-8CF3AE3F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0" t="39859" r="23985" b="7967"/>
          <a:stretch>
            <a:fillRect/>
          </a:stretch>
        </p:blipFill>
        <p:spPr>
          <a:xfrm>
            <a:off x="2729230" y="4974672"/>
            <a:ext cx="6109970" cy="18833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331141-BEA4-1FDC-D409-1DB9AC231C90}"/>
              </a:ext>
            </a:extLst>
          </p:cNvPr>
          <p:cNvSpPr txBox="1"/>
          <p:nvPr/>
        </p:nvSpPr>
        <p:spPr>
          <a:xfrm>
            <a:off x="1700012" y="1783407"/>
            <a:ext cx="8691764" cy="20621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 algn="just">
              <a:tabLst>
                <a:tab pos="90170" algn="l"/>
                <a:tab pos="18034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3 câu rút 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tabLst>
                <a:tab pos="90170" algn="l"/>
                <a:tab pos="180340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An:</a:t>
            </a:r>
          </a:p>
          <a:p>
            <a:pPr marL="914400" lvl="1" indent="-457200" algn="just"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 algn="just"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098092"/>
            <a:ext cx="1707717" cy="15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2768958" y="622560"/>
            <a:ext cx="547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DẶN DÒ</a:t>
            </a:r>
            <a:endParaRPr lang="zh-CN" altLang="en-US" sz="44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086375" y="1738649"/>
            <a:ext cx="866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Lơ-xít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coóc-nây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12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13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14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175510" y="5761289"/>
            <a:ext cx="983227" cy="11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3339" y="1002595"/>
            <a:ext cx="11551641" cy="2777798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tôi đã trồng những cây hoa này.</a:t>
            </a:r>
            <a:endParaRPr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6">
            <a:extLst>
              <a:ext uri="{FF2B5EF4-FFF2-40B4-BE49-F238E27FC236}">
                <a16:creationId xmlns:a16="http://schemas.microsoft.com/office/drawing/2014/main" id="{57266A67-E269-49C8-871D-87FDCF560E69}"/>
              </a:ext>
            </a:extLst>
          </p:cNvPr>
          <p:cNvSpPr txBox="1"/>
          <p:nvPr/>
        </p:nvSpPr>
        <p:spPr>
          <a:xfrm>
            <a:off x="0" y="14424"/>
            <a:ext cx="1061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426" y="869859"/>
            <a:ext cx="7094116" cy="430887"/>
          </a:xfrm>
        </p:spPr>
        <p:txBody>
          <a:bodyPr/>
          <a:lstStyle/>
          <a:p>
            <a:r>
              <a:rPr lang="en-US" sz="2800" dirty="0"/>
              <a:t>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in </a:t>
            </a:r>
            <a:r>
              <a:rPr lang="en-US" sz="2800" dirty="0" err="1"/>
              <a:t>đậm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729" y="4005330"/>
            <a:ext cx="11256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TL: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Hai câu in đậm đều có nội dung thông tin giống nhau, nhưng câu </a:t>
            </a:r>
            <a:r>
              <a:rPr lang="vi-V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“Mẹ tôi”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ngắn gọn hơn so với câu </a:t>
            </a:r>
            <a:r>
              <a:rPr lang="vi-V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“Mẹ tôi đã trồng những cây hoa này”.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55" y="829174"/>
            <a:ext cx="4006409" cy="3176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03581" y="71275"/>
            <a:ext cx="775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HS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i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762487E6-7B5E-CE67-ED87-82F072EE7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r="55504" b="16085"/>
          <a:stretch/>
        </p:blipFill>
        <p:spPr>
          <a:xfrm flipH="1">
            <a:off x="9626214" y="1720082"/>
            <a:ext cx="2230613" cy="323912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B2812391-E405-7351-26F2-33B88AC1A2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5" t="16824" b="16085"/>
          <a:stretch/>
        </p:blipFill>
        <p:spPr>
          <a:xfrm flipH="1">
            <a:off x="48493" y="1809440"/>
            <a:ext cx="2165504" cy="3239120"/>
          </a:xfrm>
          <a:prstGeom prst="rect">
            <a:avLst/>
          </a:prstGeom>
        </p:spPr>
      </p:pic>
      <p:sp>
        <p:nvSpPr>
          <p:cNvPr id="5" name="Freeform 13">
            <a:extLst>
              <a:ext uri="{FF2B5EF4-FFF2-40B4-BE49-F238E27FC236}">
                <a16:creationId xmlns:a16="http://schemas.microsoft.com/office/drawing/2014/main" id="{CC2FCBF2-8C0A-0016-A7B8-1F5DBE8F6F0E}"/>
              </a:ext>
            </a:extLst>
          </p:cNvPr>
          <p:cNvSpPr>
            <a:spLocks noEditPoints="1"/>
          </p:cNvSpPr>
          <p:nvPr/>
        </p:nvSpPr>
        <p:spPr bwMode="auto">
          <a:xfrm>
            <a:off x="5132902" y="1917390"/>
            <a:ext cx="570193" cy="60666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rgbClr val="2E93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7A9B1B1-072C-9E5D-74BC-2B0BE49365F6}"/>
              </a:ext>
            </a:extLst>
          </p:cNvPr>
          <p:cNvSpPr>
            <a:spLocks noEditPoints="1"/>
          </p:cNvSpPr>
          <p:nvPr/>
        </p:nvSpPr>
        <p:spPr bwMode="auto">
          <a:xfrm>
            <a:off x="6541697" y="1942682"/>
            <a:ext cx="640245" cy="453344"/>
          </a:xfrm>
          <a:custGeom>
            <a:avLst/>
            <a:gdLst>
              <a:gd name="T0" fmla="*/ 25 w 65"/>
              <a:gd name="T1" fmla="*/ 45 h 45"/>
              <a:gd name="T2" fmla="*/ 0 w 65"/>
              <a:gd name="T3" fmla="*/ 22 h 45"/>
              <a:gd name="T4" fmla="*/ 25 w 65"/>
              <a:gd name="T5" fmla="*/ 0 h 45"/>
              <a:gd name="T6" fmla="*/ 25 w 65"/>
              <a:gd name="T7" fmla="*/ 45 h 45"/>
              <a:gd name="T8" fmla="*/ 40 w 65"/>
              <a:gd name="T9" fmla="*/ 35 h 45"/>
              <a:gd name="T10" fmla="*/ 62 w 65"/>
              <a:gd name="T11" fmla="*/ 35 h 45"/>
              <a:gd name="T12" fmla="*/ 62 w 65"/>
              <a:gd name="T13" fmla="*/ 40 h 45"/>
              <a:gd name="T14" fmla="*/ 40 w 65"/>
              <a:gd name="T15" fmla="*/ 40 h 45"/>
              <a:gd name="T16" fmla="*/ 40 w 65"/>
              <a:gd name="T17" fmla="*/ 35 h 45"/>
              <a:gd name="T18" fmla="*/ 43 w 65"/>
              <a:gd name="T19" fmla="*/ 25 h 45"/>
              <a:gd name="T20" fmla="*/ 65 w 65"/>
              <a:gd name="T21" fmla="*/ 25 h 45"/>
              <a:gd name="T22" fmla="*/ 65 w 65"/>
              <a:gd name="T23" fmla="*/ 30 h 45"/>
              <a:gd name="T24" fmla="*/ 43 w 65"/>
              <a:gd name="T25" fmla="*/ 30 h 45"/>
              <a:gd name="T26" fmla="*/ 43 w 65"/>
              <a:gd name="T27" fmla="*/ 25 h 45"/>
              <a:gd name="T28" fmla="*/ 43 w 65"/>
              <a:gd name="T29" fmla="*/ 15 h 45"/>
              <a:gd name="T30" fmla="*/ 64 w 65"/>
              <a:gd name="T31" fmla="*/ 15 h 45"/>
              <a:gd name="T32" fmla="*/ 64 w 65"/>
              <a:gd name="T33" fmla="*/ 20 h 45"/>
              <a:gd name="T34" fmla="*/ 43 w 65"/>
              <a:gd name="T35" fmla="*/ 20 h 45"/>
              <a:gd name="T36" fmla="*/ 43 w 65"/>
              <a:gd name="T37" fmla="*/ 15 h 45"/>
              <a:gd name="T38" fmla="*/ 40 w 65"/>
              <a:gd name="T39" fmla="*/ 5 h 45"/>
              <a:gd name="T40" fmla="*/ 62 w 65"/>
              <a:gd name="T41" fmla="*/ 5 h 45"/>
              <a:gd name="T42" fmla="*/ 62 w 65"/>
              <a:gd name="T43" fmla="*/ 9 h 45"/>
              <a:gd name="T44" fmla="*/ 40 w 65"/>
              <a:gd name="T45" fmla="*/ 9 h 45"/>
              <a:gd name="T46" fmla="*/ 40 w 65"/>
              <a:gd name="T47" fmla="*/ 5 h 45"/>
              <a:gd name="T48" fmla="*/ 33 w 65"/>
              <a:gd name="T49" fmla="*/ 0 h 45"/>
              <a:gd name="T50" fmla="*/ 33 w 65"/>
              <a:gd name="T51" fmla="*/ 44 h 45"/>
              <a:gd name="T52" fmla="*/ 26 w 65"/>
              <a:gd name="T53" fmla="*/ 45 h 45"/>
              <a:gd name="T54" fmla="*/ 26 w 65"/>
              <a:gd name="T55" fmla="*/ 0 h 45"/>
              <a:gd name="T56" fmla="*/ 33 w 65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2E93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836233C3-8563-A375-0E48-FEC4DDF0203E}"/>
              </a:ext>
            </a:extLst>
          </p:cNvPr>
          <p:cNvSpPr txBox="1">
            <a:spLocks/>
          </p:cNvSpPr>
          <p:nvPr/>
        </p:nvSpPr>
        <p:spPr>
          <a:xfrm>
            <a:off x="3127709" y="2534521"/>
            <a:ext cx="2005194" cy="647613"/>
          </a:xfrm>
          <a:prstGeom prst="rect">
            <a:avLst/>
          </a:prstGeom>
          <a:solidFill>
            <a:schemeClr val="accent4"/>
          </a:solidFill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 defTabSz="508000" eaLnBrk="0"/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F1B74216-372C-B2DE-84AA-8684110FB91B}"/>
              </a:ext>
            </a:extLst>
          </p:cNvPr>
          <p:cNvSpPr txBox="1">
            <a:spLocks/>
          </p:cNvSpPr>
          <p:nvPr/>
        </p:nvSpPr>
        <p:spPr>
          <a:xfrm>
            <a:off x="2210132" y="3323626"/>
            <a:ext cx="3695022" cy="30482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(tr. 118);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(tr. 122 - 123).</a:t>
            </a:r>
          </a:p>
        </p:txBody>
      </p:sp>
      <p:cxnSp>
        <p:nvCxnSpPr>
          <p:cNvPr id="9" name="直接连接符 7">
            <a:extLst>
              <a:ext uri="{FF2B5EF4-FFF2-40B4-BE49-F238E27FC236}">
                <a16:creationId xmlns:a16="http://schemas.microsoft.com/office/drawing/2014/main" id="{F8A26FE2-A3DD-4D6A-E462-6D6D045CFDE7}"/>
              </a:ext>
            </a:extLst>
          </p:cNvPr>
          <p:cNvCxnSpPr>
            <a:cxnSpLocks/>
          </p:cNvCxnSpPr>
          <p:nvPr/>
        </p:nvCxnSpPr>
        <p:spPr>
          <a:xfrm flipH="1">
            <a:off x="6144985" y="1720082"/>
            <a:ext cx="1" cy="3505215"/>
          </a:xfrm>
          <a:prstGeom prst="line">
            <a:avLst/>
          </a:prstGeom>
          <a:ln w="38100">
            <a:solidFill>
              <a:srgbClr val="2E93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8">
            <a:extLst>
              <a:ext uri="{FF2B5EF4-FFF2-40B4-BE49-F238E27FC236}">
                <a16:creationId xmlns:a16="http://schemas.microsoft.com/office/drawing/2014/main" id="{5203135D-19A0-3279-9F23-5F3E3BA80E09}"/>
              </a:ext>
            </a:extLst>
          </p:cNvPr>
          <p:cNvSpPr txBox="1">
            <a:spLocks/>
          </p:cNvSpPr>
          <p:nvPr/>
        </p:nvSpPr>
        <p:spPr>
          <a:xfrm>
            <a:off x="6694396" y="2524050"/>
            <a:ext cx="2202009" cy="647613"/>
          </a:xfrm>
          <a:prstGeom prst="rect">
            <a:avLst/>
          </a:prstGeom>
          <a:solidFill>
            <a:schemeClr val="accent4"/>
          </a:solidFill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 defTabSz="508000" eaLnBrk="0"/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C32E6365-EEA7-9C4F-974A-9D502A00F638}"/>
              </a:ext>
            </a:extLst>
          </p:cNvPr>
          <p:cNvSpPr txBox="1">
            <a:spLocks/>
          </p:cNvSpPr>
          <p:nvPr/>
        </p:nvSpPr>
        <p:spPr>
          <a:xfrm>
            <a:off x="6503060" y="3472689"/>
            <a:ext cx="3331905" cy="157094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146040"/>
            <a:ext cx="51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I. Tri </a:t>
            </a:r>
            <a:r>
              <a:rPr lang="en-US" altLang="zh-CN" sz="36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Việt</a:t>
            </a:r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3600" b="1" i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291291" y="5316789"/>
            <a:ext cx="1707717" cy="1541211"/>
          </a:xfrm>
          <a:prstGeom prst="rect">
            <a:avLst/>
          </a:prstGeom>
        </p:spPr>
      </p:pic>
      <p:pic>
        <p:nvPicPr>
          <p:cNvPr id="5" name="图片 2" descr="2">
            <a:extLst>
              <a:ext uri="{FF2B5EF4-FFF2-40B4-BE49-F238E27FC236}">
                <a16:creationId xmlns:a16="http://schemas.microsoft.com/office/drawing/2014/main" id="{1CC63183-D7E7-98DB-7983-FABDF188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45946" y="5074276"/>
            <a:ext cx="4667186" cy="2025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3944" y="103024"/>
            <a:ext cx="1105007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33985" algn="l"/>
              </a:tabLst>
            </a:pP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146050" algn="l"/>
              </a:tabLst>
            </a:pP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động luyện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266" y="102958"/>
            <a:ext cx="3921074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1. Bài tập 1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347641" y="1197100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966" y="296214"/>
            <a:ext cx="68100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2" y="1054085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441682" y="2031272"/>
            <a:ext cx="5141404" cy="2563979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40;p50">
            <a:extLst>
              <a:ext uri="{FF2B5EF4-FFF2-40B4-BE49-F238E27FC236}">
                <a16:creationId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6822547" y="2109135"/>
            <a:ext cx="3888358" cy="3408997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5919645" y="174003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553;p50">
            <a:extLst>
              <a:ext uri="{FF2B5EF4-FFF2-40B4-BE49-F238E27FC236}">
                <a16:creationId xmlns:a16="http://schemas.microsoft.com/office/drawing/2014/main" id="{41B80B56-D714-8609-A209-0A9CECC3EAAF}"/>
              </a:ext>
            </a:extLst>
          </p:cNvPr>
          <p:cNvSpPr/>
          <p:nvPr/>
        </p:nvSpPr>
        <p:spPr>
          <a:xfrm>
            <a:off x="1981477" y="4785392"/>
            <a:ext cx="3587941" cy="576957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54;p50">
            <a:extLst>
              <a:ext uri="{FF2B5EF4-FFF2-40B4-BE49-F238E27FC236}">
                <a16:creationId xmlns:a16="http://schemas.microsoft.com/office/drawing/2014/main" id="{0F745B74-C337-9749-C34E-0F665E996C01}"/>
              </a:ext>
            </a:extLst>
          </p:cNvPr>
          <p:cNvSpPr/>
          <p:nvPr/>
        </p:nvSpPr>
        <p:spPr>
          <a:xfrm>
            <a:off x="6824817" y="1331691"/>
            <a:ext cx="3886088" cy="504300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1548933" y="5071676"/>
            <a:ext cx="243300" cy="243300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592428" y="2441197"/>
            <a:ext cx="5145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663988-1375-049A-251B-E5F70D41E84D}"/>
              </a:ext>
            </a:extLst>
          </p:cNvPr>
          <p:cNvSpPr txBox="1"/>
          <p:nvPr/>
        </p:nvSpPr>
        <p:spPr>
          <a:xfrm>
            <a:off x="6909278" y="2282455"/>
            <a:ext cx="3702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53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75510" y="75123"/>
            <a:ext cx="8557143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20" y="840382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962216" flipH="1">
            <a:off x="749823" y="573122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64" y="330283"/>
            <a:ext cx="767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6" y="101520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425003" y="1324842"/>
            <a:ext cx="9643089" cy="4227791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0204953" y="252239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3476555" y="5881513"/>
            <a:ext cx="283015" cy="258194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594674" y="1354280"/>
            <a:ext cx="92803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Tác dụng của câu rút gọn: Như nhiều câu (cầu) khiến khác, câu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mang tên họ nào khác đi!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tỉnh lược chủ ngữ (biểu thị người tiếp nhận), làm cho ý cầu khiến được thể hiện một cách mạnh mẽ và dứt khoát hơn.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4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1031</Words>
  <Application>Microsoft Office PowerPoint</Application>
  <PresentationFormat>Widescreen</PresentationFormat>
  <Paragraphs>112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.VnTime</vt:lpstr>
      <vt:lpstr>Arial</vt:lpstr>
      <vt:lpstr>Calibri</vt:lpstr>
      <vt:lpstr>Symbol</vt:lpstr>
      <vt:lpstr>Times New Roman</vt:lpstr>
      <vt:lpstr>Office 主题​​</vt:lpstr>
      <vt:lpstr>Office Theme</vt:lpstr>
      <vt:lpstr>PowerPoint Presentation</vt:lpstr>
      <vt:lpstr>PowerPoint Presentation</vt:lpstr>
      <vt:lpstr>So sánh hai câu in đậm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4</dc:title>
  <dc:creator>Wssc0816</dc:creator>
  <cp:lastModifiedBy>Administrator</cp:lastModifiedBy>
  <cp:revision>56</cp:revision>
  <dcterms:created xsi:type="dcterms:W3CDTF">2019-03-03T07:45:26Z</dcterms:created>
  <dcterms:modified xsi:type="dcterms:W3CDTF">2024-07-01T02:08:24Z</dcterms:modified>
</cp:coreProperties>
</file>