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391" r:id="rId2"/>
    <p:sldId id="269" r:id="rId3"/>
    <p:sldId id="439" r:id="rId4"/>
    <p:sldId id="414" r:id="rId5"/>
    <p:sldId id="441" r:id="rId6"/>
    <p:sldId id="442" r:id="rId7"/>
    <p:sldId id="440" r:id="rId8"/>
    <p:sldId id="410" r:id="rId9"/>
    <p:sldId id="383" r:id="rId10"/>
    <p:sldId id="388" r:id="rId11"/>
    <p:sldId id="435" r:id="rId12"/>
    <p:sldId id="389" r:id="rId13"/>
  </p:sldIdLst>
  <p:sldSz cx="18288000" cy="10287000"/>
  <p:notesSz cx="6858000" cy="9144000"/>
  <p:embeddedFontLst>
    <p:embeddedFont>
      <p:font typeface="#9Slide07 IcielNabila" panose="020B0604020202020204" charset="0"/>
      <p:regular r:id="rId15"/>
    </p:embeddedFont>
    <p:embeddedFont>
      <p:font typeface="#9Slide07 SVNDessert Menu Scrip" panose="020B0604020202020204" charset="0"/>
      <p:regular r:id="rId16"/>
    </p:embeddedFont>
    <p:embeddedFont>
      <p:font typeface="#9Slide07 SVNGuerrilla" panose="00000500000000000000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364" autoAdjust="0"/>
  </p:normalViewPr>
  <p:slideViewPr>
    <p:cSldViewPr>
      <p:cViewPr varScale="1">
        <p:scale>
          <a:sx n="40" d="100"/>
          <a:sy n="40" d="100"/>
        </p:scale>
        <p:origin x="82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F69A2-2390-4466-8CDF-352B10295916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7D012-51E8-4302-B715-5134CD6A4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7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HS chia </a:t>
            </a:r>
            <a:r>
              <a:rPr lang="en-US" dirty="0" err="1"/>
              <a:t>sẻ</a:t>
            </a:r>
            <a:r>
              <a:rPr lang="en-US" dirty="0"/>
              <a:t>:</a:t>
            </a:r>
            <a:r>
              <a:rPr lang="en-US" baseline="0" dirty="0"/>
              <a:t> </a:t>
            </a:r>
            <a:r>
              <a:rPr lang="vi-VN" dirty="0">
                <a:solidFill>
                  <a:srgbClr val="000000"/>
                </a:solidFill>
                <a:latin typeface="Courier New" panose="02070309020205020404" pitchFamily="49" charset="0"/>
                <a:ea typeface="Courier New" panose="02070309020205020404" pitchFamily="49" charset="0"/>
              </a:rPr>
              <a:t>Ví dụ: kiềm chế một cơn giận, kiềm chế sự tò mò và thích thú khi bị rủ rê làm việc không tốt).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012-51E8-4302-B715-5134CD6A47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78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HĐ</a:t>
            </a:r>
            <a:r>
              <a:rPr lang="vi-VN" baseline="0" dirty="0"/>
              <a:t> 2: HÌNH THÀNH KIẾN THỨC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7D012-51E8-4302-B715-5134CD6A47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26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012-51E8-4302-B715-5134CD6A47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40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ngôi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nhất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xưng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tôi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(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vai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cha).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ngôi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nhất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truyện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Bí</a:t>
            </a:r>
            <a:r>
              <a:rPr lang="en-US" sz="120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ẩn</a:t>
            </a:r>
            <a:r>
              <a:rPr lang="en-US" sz="120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làn</a:t>
            </a:r>
            <a:r>
              <a:rPr lang="en-US" sz="120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dự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trải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nghiệm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trực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nỗi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kinh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hoàng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trận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lũ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cũng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duy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nhất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đứa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bé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vớt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phải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vai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cha,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tôi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nguyện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nuôi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đứa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trẻ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lớn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lòng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vị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cha,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tôi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thật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đứa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con.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đồng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thời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phẩm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012-51E8-4302-B715-5134CD6A47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88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012-51E8-4302-B715-5134CD6A47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42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012-51E8-4302-B715-5134CD6A47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29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012-51E8-4302-B715-5134CD6A47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72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D012-51E8-4302-B715-5134CD6A47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30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E7D012-51E8-4302-B715-5134CD6A47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02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0" y="4381500"/>
            <a:ext cx="5943600" cy="647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ular Callout 4"/>
          <p:cNvSpPr/>
          <p:nvPr/>
        </p:nvSpPr>
        <p:spPr>
          <a:xfrm>
            <a:off x="1066800" y="3060114"/>
            <a:ext cx="10972800" cy="5588586"/>
          </a:xfrm>
          <a:prstGeom prst="wedgeRoundRectCallout">
            <a:avLst>
              <a:gd name="adj1" fmla="val 50548"/>
              <a:gd name="adj2" fmla="val 5706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3353569"/>
            <a:ext cx="1021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- </a:t>
            </a:r>
            <a:r>
              <a:rPr lang="vi-VN" sz="4000" dirty="0">
                <a:latin typeface="+mj-lt"/>
              </a:rPr>
              <a:t>Văn học thể hiện những cung bậc tình cảm, những nỗi đau khổ, lo sợ, nhiều khi con người phải chịu hi sinh, mất mát; nhưng từ đó, văn học hướng con người tới những giá trị nhân văn</a:t>
            </a:r>
            <a:r>
              <a:rPr lang="en-US" sz="4000" dirty="0">
                <a:latin typeface="+mj-lt"/>
              </a:rPr>
              <a:t>.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day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496143-99F3-FE48-BE6D-27B9D670FE8A}"/>
              </a:ext>
            </a:extLst>
          </p:cNvPr>
          <p:cNvSpPr txBox="1"/>
          <p:nvPr/>
        </p:nvSpPr>
        <p:spPr>
          <a:xfrm>
            <a:off x="838200" y="723900"/>
            <a:ext cx="1645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atin typeface="#9Slide07 IcielNabila" pitchFamily="2" charset="0"/>
                <a:cs typeface="Times New Roman" panose="02020603050405020304" pitchFamily="18" charset="0"/>
              </a:rPr>
              <a:t>Khởi</a:t>
            </a:r>
            <a:r>
              <a:rPr lang="en-US" sz="8800" dirty="0">
                <a:latin typeface="#9Slide07 IcielNabila" pitchFamily="2" charset="0"/>
                <a:cs typeface="Times New Roman" panose="02020603050405020304" pitchFamily="18" charset="0"/>
              </a:rPr>
              <a:t> </a:t>
            </a:r>
            <a:r>
              <a:rPr lang="en-US" sz="8800" dirty="0" err="1">
                <a:latin typeface="#9Slide07 IcielNabila" pitchFamily="2" charset="0"/>
                <a:cs typeface="Times New Roman" panose="02020603050405020304" pitchFamily="18" charset="0"/>
              </a:rPr>
              <a:t>động</a:t>
            </a:r>
            <a:endParaRPr lang="en-US" sz="8800" dirty="0">
              <a:latin typeface="#9Slide07 IcielNabila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AutoShape 2" descr="Bộ tranh: Tình yêu là những phút giản đơn nhưng lại khiến chúng ta mỉm cười  trong ngọt ngào | Hình vẽ dễ thương, Hình vẽ cặp đôi, Ảnh ấn tư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Google Shape;1278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534765" flipH="1">
            <a:off x="-242268" y="-780643"/>
            <a:ext cx="5074660" cy="379568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279;p56"/>
          <p:cNvSpPr/>
          <p:nvPr/>
        </p:nvSpPr>
        <p:spPr>
          <a:xfrm rot="9221631">
            <a:off x="232303" y="-515634"/>
            <a:ext cx="2146488" cy="3269413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9002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1019770"/>
            <a:ext cx="1059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2095500"/>
            <a:ext cx="1524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3802440"/>
            <a:ext cx="1584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người kể chuyện, sự kiện, nhân vật, vai trò của chi tiết...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71467"/>
            <a:ext cx="2133600" cy="16199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5900" y="5051093"/>
            <a:ext cx="5981700" cy="5344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91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1019770"/>
            <a:ext cx="1059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752600" y="2269881"/>
            <a:ext cx="158877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I</a:t>
            </a: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lặng chịu đựng nỗi đau có phải sự lựa chọn tốt nhất cho mỗi con người không?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Giáo Dục, Học Tập, Học Sinh, Kiến Thức, Học Nhóm, Tải hình PNG 187 -  Free.Vector6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71467"/>
            <a:ext cx="2057400" cy="16199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941" y="5448300"/>
            <a:ext cx="7096359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49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91200" y="571500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2247900"/>
            <a:ext cx="1577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050" name="Picture 2" descr="Học Sinh Bài Tập Về Nhà Giáo Dục - Miễn Phí vector hình ảnh trên Pixabay - 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0" y="5463184"/>
            <a:ext cx="4419600" cy="440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33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496143-99F3-FE48-BE6D-27B9D670FE8A}"/>
              </a:ext>
            </a:extLst>
          </p:cNvPr>
          <p:cNvSpPr txBox="1"/>
          <p:nvPr/>
        </p:nvSpPr>
        <p:spPr>
          <a:xfrm>
            <a:off x="1143000" y="904540"/>
            <a:ext cx="1554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#9Slide07 IcielNabila" pitchFamily="2" charset="0"/>
                <a:cs typeface="Times New Roman" panose="02020603050405020304" pitchFamily="18" charset="0"/>
              </a:rPr>
              <a:t>Bài</a:t>
            </a:r>
            <a:r>
              <a:rPr lang="en-US" sz="8000" dirty="0">
                <a:latin typeface="#9Slide07 IcielNabila" pitchFamily="2" charset="0"/>
                <a:cs typeface="Times New Roman" panose="02020603050405020304" pitchFamily="18" charset="0"/>
              </a:rPr>
              <a:t> 5: </a:t>
            </a:r>
            <a:r>
              <a:rPr lang="en-US" sz="8000" dirty="0" err="1">
                <a:latin typeface="#9Slide07 IcielNabila" pitchFamily="2" charset="0"/>
                <a:cs typeface="Times New Roman" panose="02020603050405020304" pitchFamily="18" charset="0"/>
              </a:rPr>
              <a:t>Đối</a:t>
            </a:r>
            <a:r>
              <a:rPr lang="en-US" sz="8000" dirty="0">
                <a:latin typeface="#9Slide07 IcielNabila" pitchFamily="2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#9Slide07 IcielNabila" pitchFamily="2" charset="0"/>
                <a:cs typeface="Times New Roman" panose="02020603050405020304" pitchFamily="18" charset="0"/>
              </a:rPr>
              <a:t>diện</a:t>
            </a:r>
            <a:r>
              <a:rPr lang="en-US" sz="8000" dirty="0">
                <a:latin typeface="#9Slide07 IcielNabila" pitchFamily="2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#9Slide07 IcielNabila" pitchFamily="2" charset="0"/>
                <a:cs typeface="Times New Roman" panose="02020603050405020304" pitchFamily="18" charset="0"/>
              </a:rPr>
              <a:t>với</a:t>
            </a:r>
            <a:r>
              <a:rPr lang="en-US" sz="8000" dirty="0">
                <a:latin typeface="#9Slide07 IcielNabila" pitchFamily="2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#9Slide07 IcielNabila" pitchFamily="2" charset="0"/>
                <a:cs typeface="Times New Roman" panose="02020603050405020304" pitchFamily="18" charset="0"/>
              </a:rPr>
              <a:t>nỗi</a:t>
            </a:r>
            <a:r>
              <a:rPr lang="en-US" sz="8000" dirty="0">
                <a:latin typeface="#9Slide07 IcielNabila" pitchFamily="2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atin typeface="#9Slide07 IcielNabila" pitchFamily="2" charset="0"/>
                <a:cs typeface="Times New Roman" panose="02020603050405020304" pitchFamily="18" charset="0"/>
              </a:rPr>
              <a:t>đau</a:t>
            </a:r>
            <a:endParaRPr lang="en-US" sz="8000" dirty="0">
              <a:latin typeface="#9Slide07 IcielNabila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4F0E62-EC61-171E-21B1-7D41952A48B8}"/>
              </a:ext>
            </a:extLst>
          </p:cNvPr>
          <p:cNvSpPr txBox="1"/>
          <p:nvPr/>
        </p:nvSpPr>
        <p:spPr>
          <a:xfrm>
            <a:off x="4191000" y="2808783"/>
            <a:ext cx="8669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#9Slide07 SVNDessert Menu Scrip" panose="00000500000000000000" pitchFamily="2" charset="0"/>
                <a:cs typeface="Times New Roman" panose="02020603050405020304" pitchFamily="18" charset="0"/>
              </a:rPr>
              <a:t>Tiết</a:t>
            </a:r>
            <a:r>
              <a:rPr lang="en-US" sz="6000" dirty="0">
                <a:latin typeface="#9Slide07 SVNDessert Menu Scrip" panose="00000500000000000000" pitchFamily="2" charset="0"/>
                <a:cs typeface="Times New Roman" panose="02020603050405020304" pitchFamily="18" charset="0"/>
              </a:rPr>
              <a:t>……</a:t>
            </a:r>
            <a:r>
              <a:rPr lang="en-US" sz="6000" dirty="0" err="1">
                <a:latin typeface="#9Slide07 SVNDessert Menu Scrip" panose="00000500000000000000" pitchFamily="2" charset="0"/>
                <a:cs typeface="Times New Roman" panose="02020603050405020304" pitchFamily="18" charset="0"/>
              </a:rPr>
              <a:t>Văn</a:t>
            </a:r>
            <a:r>
              <a:rPr lang="en-US" sz="6000" dirty="0">
                <a:latin typeface="#9Slide07 SVNDessert Menu Scrip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#9Slide07 SVNDessert Menu Scrip" panose="00000500000000000000" pitchFamily="2" charset="0"/>
                <a:cs typeface="Times New Roman" panose="02020603050405020304" pitchFamily="18" charset="0"/>
              </a:rPr>
              <a:t>bản</a:t>
            </a:r>
            <a:r>
              <a:rPr lang="en-US" sz="6000" dirty="0">
                <a:latin typeface="#9Slide07 SVNDessert Menu Scrip" panose="000005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2B0521-10F9-3643-27D5-B9A0B6B9D63F}"/>
              </a:ext>
            </a:extLst>
          </p:cNvPr>
          <p:cNvSpPr txBox="1"/>
          <p:nvPr/>
        </p:nvSpPr>
        <p:spPr>
          <a:xfrm>
            <a:off x="304800" y="4152900"/>
            <a:ext cx="1752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/>
              <a:t>BÍ ẨN CỦA  LÀN NƯỚC</a:t>
            </a:r>
            <a:br>
              <a:rPr lang="en-US" sz="9600" b="1" dirty="0"/>
            </a:br>
            <a:r>
              <a:rPr lang="en-US" sz="9600" b="1" dirty="0"/>
              <a:t>(</a:t>
            </a:r>
            <a:r>
              <a:rPr lang="en-US" sz="9600" b="1" dirty="0" err="1"/>
              <a:t>Bảo</a:t>
            </a:r>
            <a:r>
              <a:rPr lang="en-US" sz="9600" b="1" dirty="0"/>
              <a:t> </a:t>
            </a:r>
            <a:r>
              <a:rPr lang="en-US" sz="9600" b="1" dirty="0" err="1"/>
              <a:t>Ninh</a:t>
            </a:r>
            <a:r>
              <a:rPr lang="en-US" sz="9600" b="1" dirty="0"/>
              <a:t>)</a:t>
            </a:r>
            <a:endParaRPr lang="en-US" sz="9600" dirty="0"/>
          </a:p>
        </p:txBody>
      </p:sp>
      <p:sp>
        <p:nvSpPr>
          <p:cNvPr id="6" name="AutoShape 2" descr="eBook Lơ Xít - Pierre Corneille full mobi pdf epub azw3 [Kinh Điển]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6600" y="6972300"/>
            <a:ext cx="3114040" cy="26754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0" y="8801100"/>
            <a:ext cx="1836126" cy="1533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37" y="8114288"/>
            <a:ext cx="1836126" cy="1533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9112109"/>
            <a:ext cx="1120434" cy="1003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584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873624-BFC8-0556-BE64-0C4FF583DA71}"/>
              </a:ext>
            </a:extLst>
          </p:cNvPr>
          <p:cNvSpPr txBox="1"/>
          <p:nvPr/>
        </p:nvSpPr>
        <p:spPr>
          <a:xfrm>
            <a:off x="574432" y="772061"/>
            <a:ext cx="105507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kern="0" dirty="0">
                <a:solidFill>
                  <a:srgbClr val="36252C"/>
                </a:solidFill>
                <a:latin typeface="#9Slide07 SVNGuerrilla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I. TÌM HIỂU CHUNG</a:t>
            </a:r>
            <a:endParaRPr lang="en-US" sz="6600" b="1" i="1" kern="0" dirty="0">
              <a:solidFill>
                <a:srgbClr val="36252C"/>
              </a:solidFill>
              <a:latin typeface="#9Slide07 SVNGuerrilla" panose="00000500000000000000" pitchFamily="2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AutoShape 2" descr="Hình đại diện tình yêu đẹp lung l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2009120" y="1433780"/>
            <a:ext cx="76200" cy="87108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2115800" y="2723971"/>
            <a:ext cx="5638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ngắn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gọn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Ninh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00" y="8145780"/>
            <a:ext cx="2209800" cy="24079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0375" y="2324100"/>
            <a:ext cx="11518265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4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 </a:t>
            </a:r>
            <a:r>
              <a:rPr lang="en-US" sz="44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4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4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marL="571500" indent="-571500">
              <a:lnSpc>
                <a:spcPct val="120000"/>
              </a:lnSpc>
              <a:spcAft>
                <a:spcPts val="0"/>
              </a:spcAft>
              <a:buFontTx/>
              <a:buChar char="-"/>
            </a:pP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Ninh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(1952),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Quảng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571500" indent="-571500">
              <a:lnSpc>
                <a:spcPct val="120000"/>
              </a:lnSpc>
              <a:buFontTx/>
              <a:buChar char="-"/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phẩm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tiêu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biểu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5067300"/>
            <a:ext cx="4038600" cy="25315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12694">
            <a:off x="7316627" y="6388967"/>
            <a:ext cx="2713194" cy="36018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6336" y="7580558"/>
            <a:ext cx="2453929" cy="26204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49123">
            <a:off x="1045847" y="6252815"/>
            <a:ext cx="2713194" cy="35870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22212" y="4737576"/>
            <a:ext cx="5025975" cy="314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78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873624-BFC8-0556-BE64-0C4FF583DA71}"/>
              </a:ext>
            </a:extLst>
          </p:cNvPr>
          <p:cNvSpPr txBox="1"/>
          <p:nvPr/>
        </p:nvSpPr>
        <p:spPr>
          <a:xfrm>
            <a:off x="574432" y="772061"/>
            <a:ext cx="105507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kern="0" dirty="0">
                <a:solidFill>
                  <a:srgbClr val="36252C"/>
                </a:solidFill>
                <a:latin typeface="#9Slide07 SVNGuerrilla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I. TÌM HIỂU CHUNG</a:t>
            </a:r>
            <a:endParaRPr lang="en-US" sz="6600" b="1" i="1" kern="0" dirty="0">
              <a:solidFill>
                <a:srgbClr val="36252C"/>
              </a:solidFill>
              <a:latin typeface="#9Slide07 SVNGuerrilla" panose="00000500000000000000" pitchFamily="2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AutoShape 2" descr="Hình đại diện tình yêu đẹp lung l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" name="Straight Connector 3"/>
          <p:cNvCxnSpPr>
            <a:stCxn id="9" idx="3"/>
          </p:cNvCxnSpPr>
          <p:nvPr/>
        </p:nvCxnSpPr>
        <p:spPr>
          <a:xfrm>
            <a:off x="11125200" y="1433781"/>
            <a:ext cx="76200" cy="87108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430000" y="2171700"/>
            <a:ext cx="6324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ngắn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gọn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Bí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mật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” (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ngôi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đạt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kiện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)…) 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00" y="8145780"/>
            <a:ext cx="2209800" cy="24079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0375" y="2664512"/>
            <a:ext cx="10055225" cy="740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4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 </a:t>
            </a:r>
            <a:r>
              <a:rPr lang="en-US" sz="44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4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4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Ninh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2, </a:t>
            </a:r>
            <a:r>
              <a:rPr lang="en-US" sz="44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44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(“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–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cha).</a:t>
            </a:r>
          </a:p>
          <a:p>
            <a:pPr>
              <a:lnSpc>
                <a:spcPct val="120000"/>
              </a:lnSpc>
            </a:pP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,...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4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Cốt truyện xoay quanh sự kiện: tình huống trong khi tránh lũ trên ngọn cây, vợ và con của nhân vật "tôi" bị sa xuống dòng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30000" y="4991100"/>
            <a:ext cx="632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cặp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lựa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ngôi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vậy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340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873624-BFC8-0556-BE64-0C4FF583DA71}"/>
              </a:ext>
            </a:extLst>
          </p:cNvPr>
          <p:cNvSpPr txBox="1"/>
          <p:nvPr/>
        </p:nvSpPr>
        <p:spPr>
          <a:xfrm>
            <a:off x="152400" y="266700"/>
            <a:ext cx="11125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kern="0" dirty="0">
                <a:solidFill>
                  <a:srgbClr val="36252C"/>
                </a:solidFill>
                <a:latin typeface="#9Slide07 SVNGuerrilla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II. KHÁM PHÁ VĂN BẢN</a:t>
            </a:r>
            <a:endParaRPr lang="en-US" sz="6600" b="1" i="1" kern="0" dirty="0">
              <a:solidFill>
                <a:srgbClr val="36252C"/>
              </a:solidFill>
              <a:latin typeface="#9Slide07 SVNGuerrilla" panose="00000500000000000000" pitchFamily="2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AutoShape 2" descr="Hình đại diện tình yêu đẹp lung l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" name="Straight Connector 3"/>
          <p:cNvCxnSpPr>
            <a:stCxn id="9" idx="3"/>
          </p:cNvCxnSpPr>
          <p:nvPr/>
        </p:nvCxnSpPr>
        <p:spPr>
          <a:xfrm>
            <a:off x="11277600" y="928420"/>
            <a:ext cx="76200" cy="87108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430000" y="1104900"/>
            <a:ext cx="6324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bàn</a:t>
            </a:r>
            <a:r>
              <a:rPr lang="en-US" sz="36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(5 </a:t>
            </a:r>
            <a:r>
              <a:rPr lang="en-US" sz="3600" b="1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):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 1.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Sự kiện nào quy tụ mọi suy nghĩ, hoạt động và ảnh hưởng đến cuộc đời của nhân vật “tôi”?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00" y="8145780"/>
            <a:ext cx="2209800" cy="24079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00" y="1562100"/>
            <a:ext cx="104362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0"/>
              </a:spcAft>
              <a:buClr>
                <a:srgbClr val="231F20"/>
              </a:buClr>
              <a:buSzPts val="1200"/>
              <a:tabLst>
                <a:tab pos="106680" algn="l"/>
              </a:tabLst>
            </a:pP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36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đêm Rằm tháng Bảy, thời điểm đỉnh lũ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vỡ đê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đã tạo một sự thay đổi lớn trong cuộc đời nhân vật “tôi”: một gia đình bị xé tan, một bí mật được cất giấu cả đời, một nỗi đau không người chia sẻ.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06200" y="3901976"/>
            <a:ext cx="632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 2.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cha”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khắc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họa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 Qua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chi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838700"/>
            <a:ext cx="10588625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  <a:p>
            <a:pPr>
              <a:lnSpc>
                <a:spcPct val="12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72800" y="6819900"/>
            <a:ext cx="533400" cy="3467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>
            <a:off x="10896600" y="6591300"/>
            <a:ext cx="533400" cy="3390900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734800" y="7277100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520909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 animBg="1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873624-BFC8-0556-BE64-0C4FF583DA71}"/>
              </a:ext>
            </a:extLst>
          </p:cNvPr>
          <p:cNvSpPr txBox="1"/>
          <p:nvPr/>
        </p:nvSpPr>
        <p:spPr>
          <a:xfrm>
            <a:off x="152400" y="695861"/>
            <a:ext cx="11125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kern="0" dirty="0">
                <a:solidFill>
                  <a:srgbClr val="36252C"/>
                </a:solidFill>
                <a:latin typeface="#9Slide07 SVNGuerrilla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II. KHÁM PHÁ VĂN BẢN</a:t>
            </a:r>
            <a:endParaRPr lang="en-US" sz="6600" b="1" i="1" kern="0" dirty="0">
              <a:solidFill>
                <a:srgbClr val="36252C"/>
              </a:solidFill>
              <a:latin typeface="#9Slide07 SVNGuerrilla" panose="00000500000000000000" pitchFamily="2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AutoShape 2" descr="Hình đại diện tình yêu đẹp lung l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" name="Straight Connector 3"/>
          <p:cNvCxnSpPr>
            <a:stCxn id="9" idx="3"/>
          </p:cNvCxnSpPr>
          <p:nvPr/>
        </p:nvCxnSpPr>
        <p:spPr>
          <a:xfrm>
            <a:off x="11277600" y="1357581"/>
            <a:ext cx="76200" cy="87108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658600" y="2662178"/>
            <a:ext cx="6096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00" y="8145780"/>
            <a:ext cx="2209800" cy="24079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0375" y="2178999"/>
            <a:ext cx="1036002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Clr>
                <a:srgbClr val="231F20"/>
              </a:buClr>
              <a:buSzPts val="1200"/>
              <a:tabLst>
                <a:tab pos="106680" algn="l"/>
              </a:tabLs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20000"/>
              </a:lnSpc>
              <a:buClr>
                <a:srgbClr val="231F20"/>
              </a:buClr>
              <a:buSzPts val="1200"/>
              <a:tabLst>
                <a:tab pos="106680" algn="l"/>
              </a:tabLs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55702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873624-BFC8-0556-BE64-0C4FF583DA71}"/>
              </a:ext>
            </a:extLst>
          </p:cNvPr>
          <p:cNvSpPr txBox="1"/>
          <p:nvPr/>
        </p:nvSpPr>
        <p:spPr>
          <a:xfrm>
            <a:off x="152400" y="190500"/>
            <a:ext cx="11125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kern="0" dirty="0">
                <a:solidFill>
                  <a:srgbClr val="36252C"/>
                </a:solidFill>
                <a:latin typeface="#9Slide07 SVNGuerrilla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II. KHÁM PHÁ VĂN BẢN</a:t>
            </a:r>
            <a:endParaRPr lang="en-US" sz="6600" b="1" i="1" kern="0" dirty="0">
              <a:solidFill>
                <a:srgbClr val="36252C"/>
              </a:solidFill>
              <a:latin typeface="#9Slide07 SVNGuerrilla" panose="00000500000000000000" pitchFamily="2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AutoShape 2" descr="Hình đại diện tình yêu đẹp lung l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" name="Straight Connector 3"/>
          <p:cNvCxnSpPr>
            <a:stCxn id="9" idx="3"/>
          </p:cNvCxnSpPr>
          <p:nvPr/>
        </p:nvCxnSpPr>
        <p:spPr>
          <a:xfrm>
            <a:off x="11277600" y="852220"/>
            <a:ext cx="76200" cy="87108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430000" y="1943100"/>
            <a:ext cx="632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chi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sức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mạnh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gợi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ngắn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Bí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mật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làn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”?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00" y="8145780"/>
            <a:ext cx="2209800" cy="24079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0375" y="3619500"/>
            <a:ext cx="10131425" cy="121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8788" y="1409700"/>
            <a:ext cx="10512425" cy="873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Chi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vật “chết lặng” lúc nhìn và đón đứa con khi chị phụ nữ bế đứa bé và thay tã cho nó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20000"/>
              </a:lnSpc>
            </a:pP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582400" y="4229100"/>
            <a:ext cx="632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Dựa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ngắn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72872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873624-BFC8-0556-BE64-0C4FF583DA71}"/>
              </a:ext>
            </a:extLst>
          </p:cNvPr>
          <p:cNvSpPr txBox="1"/>
          <p:nvPr/>
        </p:nvSpPr>
        <p:spPr>
          <a:xfrm>
            <a:off x="76200" y="3848100"/>
            <a:ext cx="93726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200" b="1" kern="0" dirty="0">
                <a:solidFill>
                  <a:srgbClr val="36252C"/>
                </a:solidFill>
                <a:latin typeface="#9Slide07 SVNGuerrilla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vi-VN" sz="9200" b="1" kern="0" dirty="0">
                <a:solidFill>
                  <a:srgbClr val="36252C"/>
                </a:solidFill>
                <a:latin typeface="#9Slide07 SVNGuerrilla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en-US" sz="9200" b="1" kern="0" dirty="0">
                <a:solidFill>
                  <a:srgbClr val="36252C"/>
                </a:solidFill>
                <a:latin typeface="#9Slide07 SVNGuerrilla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I. TỔNG KẾT</a:t>
            </a:r>
            <a:endParaRPr lang="en-US" sz="9200" b="1" i="1" kern="0" dirty="0">
              <a:solidFill>
                <a:srgbClr val="36252C"/>
              </a:solidFill>
              <a:latin typeface="#9Slide07 SVNGuerrilla" panose="00000500000000000000" pitchFamily="2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AutoShape 2" descr="Hình đại diện tình yêu đẹp lung l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1562100"/>
            <a:ext cx="8610600" cy="7086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368662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66C579A3-D9F9-C9CE-6D15-DBF344D16EC4}"/>
              </a:ext>
            </a:extLst>
          </p:cNvPr>
          <p:cNvSpPr/>
          <p:nvPr/>
        </p:nvSpPr>
        <p:spPr>
          <a:xfrm>
            <a:off x="-1864062" y="2713792"/>
            <a:ext cx="5925312" cy="8229600"/>
          </a:xfrm>
          <a:custGeom>
            <a:avLst/>
            <a:gdLst/>
            <a:ahLst/>
            <a:cxnLst/>
            <a:rect l="l" t="t" r="r" b="b"/>
            <a:pathLst>
              <a:path w="5925312" h="8229600">
                <a:moveTo>
                  <a:pt x="0" y="0"/>
                </a:moveTo>
                <a:lnTo>
                  <a:pt x="5925312" y="0"/>
                </a:lnTo>
                <a:lnTo>
                  <a:pt x="592531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</p:sp>
      <p:sp>
        <p:nvSpPr>
          <p:cNvPr id="2" name="Freeform 7">
            <a:extLst>
              <a:ext uri="{FF2B5EF4-FFF2-40B4-BE49-F238E27FC236}">
                <a16:creationId xmlns:a16="http://schemas.microsoft.com/office/drawing/2014/main" id="{6CCC30EE-11EC-58E4-FF4A-FEDFB9263760}"/>
              </a:ext>
            </a:extLst>
          </p:cNvPr>
          <p:cNvSpPr/>
          <p:nvPr/>
        </p:nvSpPr>
        <p:spPr>
          <a:xfrm>
            <a:off x="762001" y="2324099"/>
            <a:ext cx="8279782" cy="6361063"/>
          </a:xfrm>
          <a:custGeom>
            <a:avLst/>
            <a:gdLst/>
            <a:ahLst/>
            <a:cxnLst/>
            <a:rect l="l" t="t" r="r" b="b"/>
            <a:pathLst>
              <a:path w="2257996" h="4114800">
                <a:moveTo>
                  <a:pt x="0" y="0"/>
                </a:moveTo>
                <a:lnTo>
                  <a:pt x="2257996" y="0"/>
                </a:lnTo>
                <a:lnTo>
                  <a:pt x="2257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4404702F-3451-74F4-C1C8-07329BC00723}"/>
              </a:ext>
            </a:extLst>
          </p:cNvPr>
          <p:cNvSpPr/>
          <p:nvPr/>
        </p:nvSpPr>
        <p:spPr>
          <a:xfrm>
            <a:off x="9448800" y="2324100"/>
            <a:ext cx="8534400" cy="6096000"/>
          </a:xfrm>
          <a:custGeom>
            <a:avLst/>
            <a:gdLst/>
            <a:ahLst/>
            <a:cxnLst/>
            <a:rect l="l" t="t" r="r" b="b"/>
            <a:pathLst>
              <a:path w="2257996" h="4114800">
                <a:moveTo>
                  <a:pt x="0" y="0"/>
                </a:moveTo>
                <a:lnTo>
                  <a:pt x="2257996" y="0"/>
                </a:lnTo>
                <a:lnTo>
                  <a:pt x="22579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75C8E5-B63E-23FE-73EC-6B608474990F}"/>
              </a:ext>
            </a:extLst>
          </p:cNvPr>
          <p:cNvSpPr txBox="1"/>
          <p:nvPr/>
        </p:nvSpPr>
        <p:spPr>
          <a:xfrm>
            <a:off x="2171700" y="12573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F4AD53-C5A0-C8EF-5354-1425F7438245}"/>
              </a:ext>
            </a:extLst>
          </p:cNvPr>
          <p:cNvSpPr txBox="1"/>
          <p:nvPr/>
        </p:nvSpPr>
        <p:spPr>
          <a:xfrm>
            <a:off x="10020300" y="1257299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E18683-8A8E-A000-7CC5-612FA7FA6226}"/>
              </a:ext>
            </a:extLst>
          </p:cNvPr>
          <p:cNvSpPr txBox="1"/>
          <p:nvPr/>
        </p:nvSpPr>
        <p:spPr>
          <a:xfrm>
            <a:off x="990600" y="2498854"/>
            <a:ext cx="782258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3CB5D6-DAA1-C9F9-3F62-3EC1EAD58BA7}"/>
              </a:ext>
            </a:extLst>
          </p:cNvPr>
          <p:cNvSpPr txBox="1"/>
          <p:nvPr/>
        </p:nvSpPr>
        <p:spPr>
          <a:xfrm>
            <a:off x="9448800" y="2427323"/>
            <a:ext cx="83292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ngợi lòng vị tha của con 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oogle Shape;1340;p60"/>
          <p:cNvGrpSpPr/>
          <p:nvPr/>
        </p:nvGrpSpPr>
        <p:grpSpPr>
          <a:xfrm>
            <a:off x="1505806" y="394302"/>
            <a:ext cx="2017746" cy="1929797"/>
            <a:chOff x="2375975" y="2648850"/>
            <a:chExt cx="1226950" cy="2419925"/>
          </a:xfrm>
        </p:grpSpPr>
        <p:sp>
          <p:nvSpPr>
            <p:cNvPr id="11" name="Google Shape;1341;p60"/>
            <p:cNvSpPr/>
            <p:nvPr/>
          </p:nvSpPr>
          <p:spPr>
            <a:xfrm>
              <a:off x="2561400" y="2755050"/>
              <a:ext cx="60675" cy="21875"/>
            </a:xfrm>
            <a:custGeom>
              <a:avLst/>
              <a:gdLst/>
              <a:ahLst/>
              <a:cxnLst/>
              <a:rect l="l" t="t" r="r" b="b"/>
              <a:pathLst>
                <a:path w="2427" h="875" extrusionOk="0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2" name="Google Shape;1342;p60"/>
            <p:cNvSpPr/>
            <p:nvPr/>
          </p:nvSpPr>
          <p:spPr>
            <a:xfrm>
              <a:off x="2533675" y="2804100"/>
              <a:ext cx="106975" cy="50475"/>
            </a:xfrm>
            <a:custGeom>
              <a:avLst/>
              <a:gdLst/>
              <a:ahLst/>
              <a:cxnLst/>
              <a:rect l="l" t="t" r="r" b="b"/>
              <a:pathLst>
                <a:path w="4279" h="2019" extrusionOk="0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" name="Google Shape;1343;p60"/>
            <p:cNvSpPr/>
            <p:nvPr/>
          </p:nvSpPr>
          <p:spPr>
            <a:xfrm>
              <a:off x="2532450" y="2830225"/>
              <a:ext cx="49750" cy="22950"/>
            </a:xfrm>
            <a:custGeom>
              <a:avLst/>
              <a:gdLst/>
              <a:ahLst/>
              <a:cxnLst/>
              <a:rect l="l" t="t" r="r" b="b"/>
              <a:pathLst>
                <a:path w="1990" h="918" extrusionOk="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" name="Google Shape;1344;p60"/>
            <p:cNvSpPr/>
            <p:nvPr/>
          </p:nvSpPr>
          <p:spPr>
            <a:xfrm>
              <a:off x="2522050" y="2884100"/>
              <a:ext cx="47625" cy="19525"/>
            </a:xfrm>
            <a:custGeom>
              <a:avLst/>
              <a:gdLst/>
              <a:ahLst/>
              <a:cxnLst/>
              <a:rect l="l" t="t" r="r" b="b"/>
              <a:pathLst>
                <a:path w="1905" h="781" extrusionOk="0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5" name="Google Shape;1345;p60"/>
            <p:cNvSpPr/>
            <p:nvPr/>
          </p:nvSpPr>
          <p:spPr>
            <a:xfrm>
              <a:off x="2549250" y="2901300"/>
              <a:ext cx="56500" cy="44075"/>
            </a:xfrm>
            <a:custGeom>
              <a:avLst/>
              <a:gdLst/>
              <a:ahLst/>
              <a:cxnLst/>
              <a:rect l="l" t="t" r="r" b="b"/>
              <a:pathLst>
                <a:path w="2260" h="1763" extrusionOk="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6" name="Google Shape;1346;p60"/>
            <p:cNvSpPr/>
            <p:nvPr/>
          </p:nvSpPr>
          <p:spPr>
            <a:xfrm>
              <a:off x="2589600" y="2932625"/>
              <a:ext cx="64600" cy="109800"/>
            </a:xfrm>
            <a:custGeom>
              <a:avLst/>
              <a:gdLst/>
              <a:ahLst/>
              <a:cxnLst/>
              <a:rect l="l" t="t" r="r" b="b"/>
              <a:pathLst>
                <a:path w="2584" h="4392" extrusionOk="0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7" name="Google Shape;1347;p60"/>
            <p:cNvSpPr/>
            <p:nvPr/>
          </p:nvSpPr>
          <p:spPr>
            <a:xfrm>
              <a:off x="2646300" y="2943900"/>
              <a:ext cx="32150" cy="86750"/>
            </a:xfrm>
            <a:custGeom>
              <a:avLst/>
              <a:gdLst/>
              <a:ahLst/>
              <a:cxnLst/>
              <a:rect l="l" t="t" r="r" b="b"/>
              <a:pathLst>
                <a:path w="1286" h="3470" extrusionOk="0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8" name="Google Shape;1348;p60"/>
            <p:cNvSpPr/>
            <p:nvPr/>
          </p:nvSpPr>
          <p:spPr>
            <a:xfrm>
              <a:off x="2680025" y="2932625"/>
              <a:ext cx="20025" cy="77400"/>
            </a:xfrm>
            <a:custGeom>
              <a:avLst/>
              <a:gdLst/>
              <a:ahLst/>
              <a:cxnLst/>
              <a:rect l="l" t="t" r="r" b="b"/>
              <a:pathLst>
                <a:path w="801" h="3096" extrusionOk="0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9" name="Google Shape;1349;p60"/>
            <p:cNvSpPr/>
            <p:nvPr/>
          </p:nvSpPr>
          <p:spPr>
            <a:xfrm>
              <a:off x="2700025" y="2930700"/>
              <a:ext cx="13900" cy="43350"/>
            </a:xfrm>
            <a:custGeom>
              <a:avLst/>
              <a:gdLst/>
              <a:ahLst/>
              <a:cxnLst/>
              <a:rect l="l" t="t" r="r" b="b"/>
              <a:pathLst>
                <a:path w="556" h="1734" extrusionOk="0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20" name="Google Shape;1350;p60"/>
            <p:cNvSpPr/>
            <p:nvPr/>
          </p:nvSpPr>
          <p:spPr>
            <a:xfrm>
              <a:off x="2741625" y="2983125"/>
              <a:ext cx="39875" cy="56825"/>
            </a:xfrm>
            <a:custGeom>
              <a:avLst/>
              <a:gdLst/>
              <a:ahLst/>
              <a:cxnLst/>
              <a:rect l="l" t="t" r="r" b="b"/>
              <a:pathLst>
                <a:path w="1595" h="2273" extrusionOk="0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21" name="Google Shape;1351;p60"/>
            <p:cNvSpPr/>
            <p:nvPr/>
          </p:nvSpPr>
          <p:spPr>
            <a:xfrm>
              <a:off x="2772325" y="2983100"/>
              <a:ext cx="49025" cy="47875"/>
            </a:xfrm>
            <a:custGeom>
              <a:avLst/>
              <a:gdLst/>
              <a:ahLst/>
              <a:cxnLst/>
              <a:rect l="l" t="t" r="r" b="b"/>
              <a:pathLst>
                <a:path w="1961" h="1915" extrusionOk="0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22" name="Google Shape;1352;p60"/>
            <p:cNvSpPr/>
            <p:nvPr/>
          </p:nvSpPr>
          <p:spPr>
            <a:xfrm>
              <a:off x="2782075" y="2963225"/>
              <a:ext cx="46225" cy="26800"/>
            </a:xfrm>
            <a:custGeom>
              <a:avLst/>
              <a:gdLst/>
              <a:ahLst/>
              <a:cxnLst/>
              <a:rect l="l" t="t" r="r" b="b"/>
              <a:pathLst>
                <a:path w="1849" h="1072" extrusionOk="0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23" name="Google Shape;1353;p60"/>
            <p:cNvSpPr/>
            <p:nvPr/>
          </p:nvSpPr>
          <p:spPr>
            <a:xfrm>
              <a:off x="2806900" y="2888425"/>
              <a:ext cx="49125" cy="27650"/>
            </a:xfrm>
            <a:custGeom>
              <a:avLst/>
              <a:gdLst/>
              <a:ahLst/>
              <a:cxnLst/>
              <a:rect l="l" t="t" r="r" b="b"/>
              <a:pathLst>
                <a:path w="1965" h="1106" extrusionOk="0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24" name="Google Shape;1354;p60"/>
            <p:cNvSpPr/>
            <p:nvPr/>
          </p:nvSpPr>
          <p:spPr>
            <a:xfrm>
              <a:off x="2816125" y="2853000"/>
              <a:ext cx="29500" cy="19250"/>
            </a:xfrm>
            <a:custGeom>
              <a:avLst/>
              <a:gdLst/>
              <a:ahLst/>
              <a:cxnLst/>
              <a:rect l="l" t="t" r="r" b="b"/>
              <a:pathLst>
                <a:path w="1180" h="770" extrusionOk="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25" name="Google Shape;1355;p60"/>
            <p:cNvSpPr/>
            <p:nvPr/>
          </p:nvSpPr>
          <p:spPr>
            <a:xfrm>
              <a:off x="2808200" y="2804550"/>
              <a:ext cx="37425" cy="33725"/>
            </a:xfrm>
            <a:custGeom>
              <a:avLst/>
              <a:gdLst/>
              <a:ahLst/>
              <a:cxnLst/>
              <a:rect l="l" t="t" r="r" b="b"/>
              <a:pathLst>
                <a:path w="1497" h="1349" extrusionOk="0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26" name="Google Shape;1356;p60"/>
            <p:cNvSpPr/>
            <p:nvPr/>
          </p:nvSpPr>
          <p:spPr>
            <a:xfrm>
              <a:off x="2790150" y="2766500"/>
              <a:ext cx="32950" cy="37525"/>
            </a:xfrm>
            <a:custGeom>
              <a:avLst/>
              <a:gdLst/>
              <a:ahLst/>
              <a:cxnLst/>
              <a:rect l="l" t="t" r="r" b="b"/>
              <a:pathLst>
                <a:path w="1318" h="1501" extrusionOk="0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27" name="Google Shape;1357;p60"/>
            <p:cNvSpPr/>
            <p:nvPr/>
          </p:nvSpPr>
          <p:spPr>
            <a:xfrm>
              <a:off x="2736425" y="2712075"/>
              <a:ext cx="48550" cy="107575"/>
            </a:xfrm>
            <a:custGeom>
              <a:avLst/>
              <a:gdLst/>
              <a:ahLst/>
              <a:cxnLst/>
              <a:rect l="l" t="t" r="r" b="b"/>
              <a:pathLst>
                <a:path w="1942" h="4303" extrusionOk="0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28" name="Google Shape;1358;p60"/>
            <p:cNvSpPr/>
            <p:nvPr/>
          </p:nvSpPr>
          <p:spPr>
            <a:xfrm>
              <a:off x="2720825" y="2697625"/>
              <a:ext cx="29475" cy="111900"/>
            </a:xfrm>
            <a:custGeom>
              <a:avLst/>
              <a:gdLst/>
              <a:ahLst/>
              <a:cxnLst/>
              <a:rect l="l" t="t" r="r" b="b"/>
              <a:pathLst>
                <a:path w="1179" h="4476" extrusionOk="0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29" name="Google Shape;1359;p60"/>
            <p:cNvSpPr/>
            <p:nvPr/>
          </p:nvSpPr>
          <p:spPr>
            <a:xfrm>
              <a:off x="2706950" y="267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30" name="Google Shape;1360;p60"/>
            <p:cNvSpPr/>
            <p:nvPr/>
          </p:nvSpPr>
          <p:spPr>
            <a:xfrm>
              <a:off x="2701750" y="2671200"/>
              <a:ext cx="20825" cy="75225"/>
            </a:xfrm>
            <a:custGeom>
              <a:avLst/>
              <a:gdLst/>
              <a:ahLst/>
              <a:cxnLst/>
              <a:rect l="l" t="t" r="r" b="b"/>
              <a:pathLst>
                <a:path w="833" h="3009" extrusionOk="0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31" name="Google Shape;1361;p60"/>
            <p:cNvSpPr/>
            <p:nvPr/>
          </p:nvSpPr>
          <p:spPr>
            <a:xfrm>
              <a:off x="2665375" y="2680950"/>
              <a:ext cx="27750" cy="60500"/>
            </a:xfrm>
            <a:custGeom>
              <a:avLst/>
              <a:gdLst/>
              <a:ahLst/>
              <a:cxnLst/>
              <a:rect l="l" t="t" r="r" b="b"/>
              <a:pathLst>
                <a:path w="1110" h="2420" extrusionOk="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32" name="Google Shape;1362;p60"/>
            <p:cNvSpPr/>
            <p:nvPr/>
          </p:nvSpPr>
          <p:spPr>
            <a:xfrm>
              <a:off x="2616850" y="2721350"/>
              <a:ext cx="52600" cy="43250"/>
            </a:xfrm>
            <a:custGeom>
              <a:avLst/>
              <a:gdLst/>
              <a:ahLst/>
              <a:cxnLst/>
              <a:rect l="l" t="t" r="r" b="b"/>
              <a:pathLst>
                <a:path w="2104" h="1730" extrusionOk="0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33" name="Google Shape;1363;p60"/>
            <p:cNvSpPr/>
            <p:nvPr/>
          </p:nvSpPr>
          <p:spPr>
            <a:xfrm>
              <a:off x="2580450" y="2711475"/>
              <a:ext cx="31400" cy="37900"/>
            </a:xfrm>
            <a:custGeom>
              <a:avLst/>
              <a:gdLst/>
              <a:ahLst/>
              <a:cxnLst/>
              <a:rect l="l" t="t" r="r" b="b"/>
              <a:pathLst>
                <a:path w="1256" h="1516" extrusionOk="0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34" name="Google Shape;1364;p60"/>
            <p:cNvSpPr/>
            <p:nvPr/>
          </p:nvSpPr>
          <p:spPr>
            <a:xfrm>
              <a:off x="2566600" y="2940725"/>
              <a:ext cx="61550" cy="44875"/>
            </a:xfrm>
            <a:custGeom>
              <a:avLst/>
              <a:gdLst/>
              <a:ahLst/>
              <a:cxnLst/>
              <a:rect l="l" t="t" r="r" b="b"/>
              <a:pathLst>
                <a:path w="2462" h="1795" extrusionOk="0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35" name="Google Shape;1365;p60"/>
            <p:cNvSpPr/>
            <p:nvPr/>
          </p:nvSpPr>
          <p:spPr>
            <a:xfrm>
              <a:off x="2602975" y="2958975"/>
              <a:ext cx="31800" cy="25900"/>
            </a:xfrm>
            <a:custGeom>
              <a:avLst/>
              <a:gdLst/>
              <a:ahLst/>
              <a:cxnLst/>
              <a:rect l="l" t="t" r="r" b="b"/>
              <a:pathLst>
                <a:path w="1272" h="1036" extrusionOk="0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36" name="Google Shape;1366;p60"/>
            <p:cNvSpPr/>
            <p:nvPr/>
          </p:nvSpPr>
          <p:spPr>
            <a:xfrm>
              <a:off x="2821325" y="2908100"/>
              <a:ext cx="26025" cy="28800"/>
            </a:xfrm>
            <a:custGeom>
              <a:avLst/>
              <a:gdLst/>
              <a:ahLst/>
              <a:cxnLst/>
              <a:rect l="l" t="t" r="r" b="b"/>
              <a:pathLst>
                <a:path w="1041" h="1152" extrusionOk="0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37" name="Google Shape;1367;p60"/>
            <p:cNvSpPr/>
            <p:nvPr/>
          </p:nvSpPr>
          <p:spPr>
            <a:xfrm>
              <a:off x="2649775" y="2799425"/>
              <a:ext cx="51350" cy="39100"/>
            </a:xfrm>
            <a:custGeom>
              <a:avLst/>
              <a:gdLst/>
              <a:ahLst/>
              <a:cxnLst/>
              <a:rect l="l" t="t" r="r" b="b"/>
              <a:pathLst>
                <a:path w="2054" h="1564" extrusionOk="0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38" name="Google Shape;1368;p60"/>
            <p:cNvSpPr/>
            <p:nvPr/>
          </p:nvSpPr>
          <p:spPr>
            <a:xfrm>
              <a:off x="2675775" y="2794225"/>
              <a:ext cx="23275" cy="29925"/>
            </a:xfrm>
            <a:custGeom>
              <a:avLst/>
              <a:gdLst/>
              <a:ahLst/>
              <a:cxnLst/>
              <a:rect l="l" t="t" r="r" b="b"/>
              <a:pathLst>
                <a:path w="931" h="1197" extrusionOk="0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39" name="Google Shape;1369;p60"/>
            <p:cNvSpPr/>
            <p:nvPr/>
          </p:nvSpPr>
          <p:spPr>
            <a:xfrm>
              <a:off x="2632450" y="2859925"/>
              <a:ext cx="37675" cy="16225"/>
            </a:xfrm>
            <a:custGeom>
              <a:avLst/>
              <a:gdLst/>
              <a:ahLst/>
              <a:cxnLst/>
              <a:rect l="l" t="t" r="r" b="b"/>
              <a:pathLst>
                <a:path w="1507" h="649" extrusionOk="0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40" name="Google Shape;1370;p60"/>
            <p:cNvSpPr/>
            <p:nvPr/>
          </p:nvSpPr>
          <p:spPr>
            <a:xfrm>
              <a:off x="2613950" y="2882450"/>
              <a:ext cx="31800" cy="15350"/>
            </a:xfrm>
            <a:custGeom>
              <a:avLst/>
              <a:gdLst/>
              <a:ahLst/>
              <a:cxnLst/>
              <a:rect l="l" t="t" r="r" b="b"/>
              <a:pathLst>
                <a:path w="1272" h="614" extrusionOk="0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41" name="Google Shape;1371;p60"/>
            <p:cNvSpPr/>
            <p:nvPr/>
          </p:nvSpPr>
          <p:spPr>
            <a:xfrm>
              <a:off x="2687275" y="2860225"/>
              <a:ext cx="31050" cy="27000"/>
            </a:xfrm>
            <a:custGeom>
              <a:avLst/>
              <a:gdLst/>
              <a:ahLst/>
              <a:cxnLst/>
              <a:rect l="l" t="t" r="r" b="b"/>
              <a:pathLst>
                <a:path w="1242" h="1080" extrusionOk="0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42" name="Google Shape;1372;p60"/>
            <p:cNvSpPr/>
            <p:nvPr/>
          </p:nvSpPr>
          <p:spPr>
            <a:xfrm>
              <a:off x="2679225" y="2901625"/>
              <a:ext cx="61475" cy="28300"/>
            </a:xfrm>
            <a:custGeom>
              <a:avLst/>
              <a:gdLst/>
              <a:ahLst/>
              <a:cxnLst/>
              <a:rect l="l" t="t" r="r" b="b"/>
              <a:pathLst>
                <a:path w="2459" h="1132" extrusionOk="0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43" name="Google Shape;1373;p60"/>
            <p:cNvSpPr/>
            <p:nvPr/>
          </p:nvSpPr>
          <p:spPr>
            <a:xfrm>
              <a:off x="2657775" y="2914850"/>
              <a:ext cx="21000" cy="16925"/>
            </a:xfrm>
            <a:custGeom>
              <a:avLst/>
              <a:gdLst/>
              <a:ahLst/>
              <a:cxnLst/>
              <a:rect l="l" t="t" r="r" b="b"/>
              <a:pathLst>
                <a:path w="840" h="677" extrusionOk="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44" name="Google Shape;1374;p60"/>
            <p:cNvSpPr/>
            <p:nvPr/>
          </p:nvSpPr>
          <p:spPr>
            <a:xfrm>
              <a:off x="2734700" y="2934450"/>
              <a:ext cx="20400" cy="12300"/>
            </a:xfrm>
            <a:custGeom>
              <a:avLst/>
              <a:gdLst/>
              <a:ahLst/>
              <a:cxnLst/>
              <a:rect l="l" t="t" r="r" b="b"/>
              <a:pathLst>
                <a:path w="816" h="492" extrusionOk="0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45" name="Google Shape;1375;p60"/>
            <p:cNvSpPr/>
            <p:nvPr/>
          </p:nvSpPr>
          <p:spPr>
            <a:xfrm>
              <a:off x="2705225" y="3015875"/>
              <a:ext cx="25450" cy="24925"/>
            </a:xfrm>
            <a:custGeom>
              <a:avLst/>
              <a:gdLst/>
              <a:ahLst/>
              <a:cxnLst/>
              <a:rect l="l" t="t" r="r" b="b"/>
              <a:pathLst>
                <a:path w="1018" h="997" extrusionOk="0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46" name="Google Shape;1376;p60"/>
            <p:cNvSpPr/>
            <p:nvPr/>
          </p:nvSpPr>
          <p:spPr>
            <a:xfrm>
              <a:off x="2759275" y="2885600"/>
              <a:ext cx="23950" cy="33600"/>
            </a:xfrm>
            <a:custGeom>
              <a:avLst/>
              <a:gdLst/>
              <a:ahLst/>
              <a:cxnLst/>
              <a:rect l="l" t="t" r="r" b="b"/>
              <a:pathLst>
                <a:path w="958" h="1344" extrusionOk="0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47" name="Google Shape;1377;p60"/>
            <p:cNvSpPr/>
            <p:nvPr/>
          </p:nvSpPr>
          <p:spPr>
            <a:xfrm>
              <a:off x="2721650" y="2869700"/>
              <a:ext cx="35600" cy="18800"/>
            </a:xfrm>
            <a:custGeom>
              <a:avLst/>
              <a:gdLst/>
              <a:ahLst/>
              <a:cxnLst/>
              <a:rect l="l" t="t" r="r" b="b"/>
              <a:pathLst>
                <a:path w="1424" h="752" extrusionOk="0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48" name="Google Shape;1378;p60"/>
            <p:cNvSpPr/>
            <p:nvPr/>
          </p:nvSpPr>
          <p:spPr>
            <a:xfrm>
              <a:off x="2768950" y="2843200"/>
              <a:ext cx="38550" cy="26125"/>
            </a:xfrm>
            <a:custGeom>
              <a:avLst/>
              <a:gdLst/>
              <a:ahLst/>
              <a:cxnLst/>
              <a:rect l="l" t="t" r="r" b="b"/>
              <a:pathLst>
                <a:path w="1542" h="1045" extrusionOk="0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49" name="Google Shape;1379;p60"/>
            <p:cNvSpPr/>
            <p:nvPr/>
          </p:nvSpPr>
          <p:spPr>
            <a:xfrm>
              <a:off x="2743350" y="2803950"/>
              <a:ext cx="33350" cy="29850"/>
            </a:xfrm>
            <a:custGeom>
              <a:avLst/>
              <a:gdLst/>
              <a:ahLst/>
              <a:cxnLst/>
              <a:rect l="l" t="t" r="r" b="b"/>
              <a:pathLst>
                <a:path w="1334" h="1194" extrusionOk="0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50" name="Google Shape;1380;p60"/>
            <p:cNvSpPr/>
            <p:nvPr/>
          </p:nvSpPr>
          <p:spPr>
            <a:xfrm>
              <a:off x="2538875" y="3209475"/>
              <a:ext cx="55950" cy="90075"/>
            </a:xfrm>
            <a:custGeom>
              <a:avLst/>
              <a:gdLst/>
              <a:ahLst/>
              <a:cxnLst/>
              <a:rect l="l" t="t" r="r" b="b"/>
              <a:pathLst>
                <a:path w="2238" h="3603" extrusionOk="0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51" name="Google Shape;1381;p60"/>
            <p:cNvSpPr/>
            <p:nvPr/>
          </p:nvSpPr>
          <p:spPr>
            <a:xfrm>
              <a:off x="2485150" y="3267675"/>
              <a:ext cx="53200" cy="24625"/>
            </a:xfrm>
            <a:custGeom>
              <a:avLst/>
              <a:gdLst/>
              <a:ahLst/>
              <a:cxnLst/>
              <a:rect l="l" t="t" r="r" b="b"/>
              <a:pathLst>
                <a:path w="2128" h="985" extrusionOk="0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52" name="Google Shape;1382;p60"/>
            <p:cNvSpPr/>
            <p:nvPr/>
          </p:nvSpPr>
          <p:spPr>
            <a:xfrm>
              <a:off x="2467800" y="3308550"/>
              <a:ext cx="60225" cy="21425"/>
            </a:xfrm>
            <a:custGeom>
              <a:avLst/>
              <a:gdLst/>
              <a:ahLst/>
              <a:cxnLst/>
              <a:rect l="l" t="t" r="r" b="b"/>
              <a:pathLst>
                <a:path w="2409" h="857" extrusionOk="0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53" name="Google Shape;1383;p60"/>
            <p:cNvSpPr/>
            <p:nvPr/>
          </p:nvSpPr>
          <p:spPr>
            <a:xfrm>
              <a:off x="2438350" y="3348775"/>
              <a:ext cx="61625" cy="22550"/>
            </a:xfrm>
            <a:custGeom>
              <a:avLst/>
              <a:gdLst/>
              <a:ahLst/>
              <a:cxnLst/>
              <a:rect l="l" t="t" r="r" b="b"/>
              <a:pathLst>
                <a:path w="2465" h="902" extrusionOk="0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54" name="Google Shape;1384;p60"/>
            <p:cNvSpPr/>
            <p:nvPr/>
          </p:nvSpPr>
          <p:spPr>
            <a:xfrm>
              <a:off x="2440075" y="3400975"/>
              <a:ext cx="39900" cy="11325"/>
            </a:xfrm>
            <a:custGeom>
              <a:avLst/>
              <a:gdLst/>
              <a:ahLst/>
              <a:cxnLst/>
              <a:rect l="l" t="t" r="r" b="b"/>
              <a:pathLst>
                <a:path w="1596" h="453" extrusionOk="0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55" name="Google Shape;1385;p60"/>
            <p:cNvSpPr/>
            <p:nvPr/>
          </p:nvSpPr>
          <p:spPr>
            <a:xfrm>
              <a:off x="2459150" y="3426775"/>
              <a:ext cx="13875" cy="8675"/>
            </a:xfrm>
            <a:custGeom>
              <a:avLst/>
              <a:gdLst/>
              <a:ahLst/>
              <a:cxnLst/>
              <a:rect l="l" t="t" r="r" b="b"/>
              <a:pathLst>
                <a:path w="555" h="347" extrusionOk="0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56" name="Google Shape;1386;p60"/>
            <p:cNvSpPr/>
            <p:nvPr/>
          </p:nvSpPr>
          <p:spPr>
            <a:xfrm>
              <a:off x="2483400" y="3427075"/>
              <a:ext cx="75450" cy="67300"/>
            </a:xfrm>
            <a:custGeom>
              <a:avLst/>
              <a:gdLst/>
              <a:ahLst/>
              <a:cxnLst/>
              <a:rect l="l" t="t" r="r" b="b"/>
              <a:pathLst>
                <a:path w="3018" h="2692" extrusionOk="0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57" name="Google Shape;1387;p60"/>
            <p:cNvSpPr/>
            <p:nvPr/>
          </p:nvSpPr>
          <p:spPr>
            <a:xfrm>
              <a:off x="2505925" y="3475500"/>
              <a:ext cx="46825" cy="65675"/>
            </a:xfrm>
            <a:custGeom>
              <a:avLst/>
              <a:gdLst/>
              <a:ahLst/>
              <a:cxnLst/>
              <a:rect l="l" t="t" r="r" b="b"/>
              <a:pathLst>
                <a:path w="1873" h="2627" extrusionOk="0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58" name="Google Shape;1388;p60"/>
            <p:cNvSpPr/>
            <p:nvPr/>
          </p:nvSpPr>
          <p:spPr>
            <a:xfrm>
              <a:off x="2551000" y="3492125"/>
              <a:ext cx="27750" cy="71125"/>
            </a:xfrm>
            <a:custGeom>
              <a:avLst/>
              <a:gdLst/>
              <a:ahLst/>
              <a:cxnLst/>
              <a:rect l="l" t="t" r="r" b="b"/>
              <a:pathLst>
                <a:path w="1110" h="2845" extrusionOk="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59" name="Google Shape;1389;p60"/>
            <p:cNvSpPr/>
            <p:nvPr/>
          </p:nvSpPr>
          <p:spPr>
            <a:xfrm>
              <a:off x="2595100" y="3476525"/>
              <a:ext cx="23500" cy="85700"/>
            </a:xfrm>
            <a:custGeom>
              <a:avLst/>
              <a:gdLst/>
              <a:ahLst/>
              <a:cxnLst/>
              <a:rect l="l" t="t" r="r" b="b"/>
              <a:pathLst>
                <a:path w="940" h="3428" extrusionOk="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60" name="Google Shape;1390;p60"/>
            <p:cNvSpPr/>
            <p:nvPr/>
          </p:nvSpPr>
          <p:spPr>
            <a:xfrm>
              <a:off x="2620300" y="3512475"/>
              <a:ext cx="19100" cy="50625"/>
            </a:xfrm>
            <a:custGeom>
              <a:avLst/>
              <a:gdLst/>
              <a:ahLst/>
              <a:cxnLst/>
              <a:rect l="l" t="t" r="r" b="b"/>
              <a:pathLst>
                <a:path w="764" h="2025" extrusionOk="0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61" name="Google Shape;1391;p60"/>
            <p:cNvSpPr/>
            <p:nvPr/>
          </p:nvSpPr>
          <p:spPr>
            <a:xfrm>
              <a:off x="2644575" y="3469100"/>
              <a:ext cx="35750" cy="93200"/>
            </a:xfrm>
            <a:custGeom>
              <a:avLst/>
              <a:gdLst/>
              <a:ahLst/>
              <a:cxnLst/>
              <a:rect l="l" t="t" r="r" b="b"/>
              <a:pathLst>
                <a:path w="1430" h="3728" extrusionOk="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62" name="Google Shape;1392;p60"/>
            <p:cNvSpPr/>
            <p:nvPr/>
          </p:nvSpPr>
          <p:spPr>
            <a:xfrm>
              <a:off x="2677500" y="3492575"/>
              <a:ext cx="29475" cy="42700"/>
            </a:xfrm>
            <a:custGeom>
              <a:avLst/>
              <a:gdLst/>
              <a:ahLst/>
              <a:cxnLst/>
              <a:rect l="l" t="t" r="r" b="b"/>
              <a:pathLst>
                <a:path w="1179" h="1708" extrusionOk="0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63" name="Google Shape;1393;p60"/>
            <p:cNvSpPr/>
            <p:nvPr/>
          </p:nvSpPr>
          <p:spPr>
            <a:xfrm>
              <a:off x="2722925" y="3462875"/>
              <a:ext cx="36800" cy="31875"/>
            </a:xfrm>
            <a:custGeom>
              <a:avLst/>
              <a:gdLst/>
              <a:ahLst/>
              <a:cxnLst/>
              <a:rect l="l" t="t" r="r" b="b"/>
              <a:pathLst>
                <a:path w="1472" h="1275" extrusionOk="0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64" name="Google Shape;1394;p60"/>
            <p:cNvSpPr/>
            <p:nvPr/>
          </p:nvSpPr>
          <p:spPr>
            <a:xfrm>
              <a:off x="2648050" y="3397050"/>
              <a:ext cx="17925" cy="22700"/>
            </a:xfrm>
            <a:custGeom>
              <a:avLst/>
              <a:gdLst/>
              <a:ahLst/>
              <a:cxnLst/>
              <a:rect l="l" t="t" r="r" b="b"/>
              <a:pathLst>
                <a:path w="717" h="908" extrusionOk="0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65" name="Google Shape;1395;p60"/>
            <p:cNvSpPr/>
            <p:nvPr/>
          </p:nvSpPr>
          <p:spPr>
            <a:xfrm>
              <a:off x="2620300" y="3421775"/>
              <a:ext cx="19100" cy="21325"/>
            </a:xfrm>
            <a:custGeom>
              <a:avLst/>
              <a:gdLst/>
              <a:ahLst/>
              <a:cxnLst/>
              <a:rect l="l" t="t" r="r" b="b"/>
              <a:pathLst>
                <a:path w="764" h="853" extrusionOk="0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66" name="Google Shape;1396;p60"/>
            <p:cNvSpPr/>
            <p:nvPr/>
          </p:nvSpPr>
          <p:spPr>
            <a:xfrm>
              <a:off x="2552725" y="3456650"/>
              <a:ext cx="17350" cy="19325"/>
            </a:xfrm>
            <a:custGeom>
              <a:avLst/>
              <a:gdLst/>
              <a:ahLst/>
              <a:cxnLst/>
              <a:rect l="l" t="t" r="r" b="b"/>
              <a:pathLst>
                <a:path w="694" h="773" extrusionOk="0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67" name="Google Shape;1397;p60"/>
            <p:cNvSpPr/>
            <p:nvPr/>
          </p:nvSpPr>
          <p:spPr>
            <a:xfrm>
              <a:off x="2433150" y="3452600"/>
              <a:ext cx="48525" cy="20975"/>
            </a:xfrm>
            <a:custGeom>
              <a:avLst/>
              <a:gdLst/>
              <a:ahLst/>
              <a:cxnLst/>
              <a:rect l="l" t="t" r="r" b="b"/>
              <a:pathLst>
                <a:path w="1941" h="839" extrusionOk="0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68" name="Google Shape;1398;p60"/>
            <p:cNvSpPr/>
            <p:nvPr/>
          </p:nvSpPr>
          <p:spPr>
            <a:xfrm>
              <a:off x="2492075" y="3377550"/>
              <a:ext cx="54500" cy="22525"/>
            </a:xfrm>
            <a:custGeom>
              <a:avLst/>
              <a:gdLst/>
              <a:ahLst/>
              <a:cxnLst/>
              <a:rect l="l" t="t" r="r" b="b"/>
              <a:pathLst>
                <a:path w="2180" h="901" extrusionOk="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69" name="Google Shape;1399;p60"/>
            <p:cNvSpPr/>
            <p:nvPr/>
          </p:nvSpPr>
          <p:spPr>
            <a:xfrm>
              <a:off x="2526725" y="3335500"/>
              <a:ext cx="23475" cy="17225"/>
            </a:xfrm>
            <a:custGeom>
              <a:avLst/>
              <a:gdLst/>
              <a:ahLst/>
              <a:cxnLst/>
              <a:rect l="l" t="t" r="r" b="b"/>
              <a:pathLst>
                <a:path w="939" h="689" extrusionOk="0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70" name="Google Shape;1400;p60"/>
            <p:cNvSpPr/>
            <p:nvPr/>
          </p:nvSpPr>
          <p:spPr>
            <a:xfrm>
              <a:off x="2570775" y="3427700"/>
              <a:ext cx="20100" cy="18500"/>
            </a:xfrm>
            <a:custGeom>
              <a:avLst/>
              <a:gdLst/>
              <a:ahLst/>
              <a:cxnLst/>
              <a:rect l="l" t="t" r="r" b="b"/>
              <a:pathLst>
                <a:path w="804" h="740" extrusionOk="0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71" name="Google Shape;1401;p60"/>
            <p:cNvSpPr/>
            <p:nvPr/>
          </p:nvSpPr>
          <p:spPr>
            <a:xfrm>
              <a:off x="2619400" y="3495300"/>
              <a:ext cx="23875" cy="17825"/>
            </a:xfrm>
            <a:custGeom>
              <a:avLst/>
              <a:gdLst/>
              <a:ahLst/>
              <a:cxnLst/>
              <a:rect l="l" t="t" r="r" b="b"/>
              <a:pathLst>
                <a:path w="955" h="713" extrusionOk="0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72" name="Google Shape;1402;p60"/>
            <p:cNvSpPr/>
            <p:nvPr/>
          </p:nvSpPr>
          <p:spPr>
            <a:xfrm>
              <a:off x="2566600" y="3326150"/>
              <a:ext cx="26000" cy="28500"/>
            </a:xfrm>
            <a:custGeom>
              <a:avLst/>
              <a:gdLst/>
              <a:ahLst/>
              <a:cxnLst/>
              <a:rect l="l" t="t" r="r" b="b"/>
              <a:pathLst>
                <a:path w="1040" h="1140" extrusionOk="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73" name="Google Shape;1403;p60"/>
            <p:cNvSpPr/>
            <p:nvPr/>
          </p:nvSpPr>
          <p:spPr>
            <a:xfrm>
              <a:off x="2526725" y="3297225"/>
              <a:ext cx="17350" cy="13450"/>
            </a:xfrm>
            <a:custGeom>
              <a:avLst/>
              <a:gdLst/>
              <a:ahLst/>
              <a:cxnLst/>
              <a:rect l="l" t="t" r="r" b="b"/>
              <a:pathLst>
                <a:path w="694" h="538" extrusionOk="0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74" name="Google Shape;1404;p60"/>
            <p:cNvSpPr/>
            <p:nvPr/>
          </p:nvSpPr>
          <p:spPr>
            <a:xfrm>
              <a:off x="2590850" y="3221550"/>
              <a:ext cx="17350" cy="53875"/>
            </a:xfrm>
            <a:custGeom>
              <a:avLst/>
              <a:gdLst/>
              <a:ahLst/>
              <a:cxnLst/>
              <a:rect l="l" t="t" r="r" b="b"/>
              <a:pathLst>
                <a:path w="694" h="2155" extrusionOk="0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75" name="Google Shape;1405;p60"/>
            <p:cNvSpPr/>
            <p:nvPr/>
          </p:nvSpPr>
          <p:spPr>
            <a:xfrm>
              <a:off x="2625500" y="3257375"/>
              <a:ext cx="19100" cy="57725"/>
            </a:xfrm>
            <a:custGeom>
              <a:avLst/>
              <a:gdLst/>
              <a:ahLst/>
              <a:cxnLst/>
              <a:rect l="l" t="t" r="r" b="b"/>
              <a:pathLst>
                <a:path w="764" h="2309" extrusionOk="0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76" name="Google Shape;1406;p60"/>
            <p:cNvSpPr/>
            <p:nvPr/>
          </p:nvSpPr>
          <p:spPr>
            <a:xfrm>
              <a:off x="2710425" y="3313450"/>
              <a:ext cx="20825" cy="25625"/>
            </a:xfrm>
            <a:custGeom>
              <a:avLst/>
              <a:gdLst/>
              <a:ahLst/>
              <a:cxnLst/>
              <a:rect l="l" t="t" r="r" b="b"/>
              <a:pathLst>
                <a:path w="833" h="1025" extrusionOk="0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77" name="Google Shape;1407;p60"/>
            <p:cNvSpPr/>
            <p:nvPr/>
          </p:nvSpPr>
          <p:spPr>
            <a:xfrm>
              <a:off x="2641575" y="3238200"/>
              <a:ext cx="47600" cy="65775"/>
            </a:xfrm>
            <a:custGeom>
              <a:avLst/>
              <a:gdLst/>
              <a:ahLst/>
              <a:cxnLst/>
              <a:rect l="l" t="t" r="r" b="b"/>
              <a:pathLst>
                <a:path w="1904" h="2631" extrusionOk="0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78" name="Google Shape;1408;p60"/>
            <p:cNvSpPr/>
            <p:nvPr/>
          </p:nvSpPr>
          <p:spPr>
            <a:xfrm>
              <a:off x="2689625" y="3242400"/>
              <a:ext cx="41625" cy="116475"/>
            </a:xfrm>
            <a:custGeom>
              <a:avLst/>
              <a:gdLst/>
              <a:ahLst/>
              <a:cxnLst/>
              <a:rect l="l" t="t" r="r" b="b"/>
              <a:pathLst>
                <a:path w="1665" h="4659" extrusionOk="0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79" name="Google Shape;1409;p60"/>
            <p:cNvSpPr/>
            <p:nvPr/>
          </p:nvSpPr>
          <p:spPr>
            <a:xfrm>
              <a:off x="2732950" y="3367850"/>
              <a:ext cx="38150" cy="27750"/>
            </a:xfrm>
            <a:custGeom>
              <a:avLst/>
              <a:gdLst/>
              <a:ahLst/>
              <a:cxnLst/>
              <a:rect l="l" t="t" r="r" b="b"/>
              <a:pathLst>
                <a:path w="1526" h="1110" extrusionOk="0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80" name="Google Shape;1410;p60"/>
            <p:cNvSpPr/>
            <p:nvPr/>
          </p:nvSpPr>
          <p:spPr>
            <a:xfrm>
              <a:off x="2599525" y="3346425"/>
              <a:ext cx="66750" cy="21450"/>
            </a:xfrm>
            <a:custGeom>
              <a:avLst/>
              <a:gdLst/>
              <a:ahLst/>
              <a:cxnLst/>
              <a:rect l="l" t="t" r="r" b="b"/>
              <a:pathLst>
                <a:path w="2670" h="858" extrusionOk="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81" name="Google Shape;1411;p60"/>
            <p:cNvSpPr/>
            <p:nvPr/>
          </p:nvSpPr>
          <p:spPr>
            <a:xfrm>
              <a:off x="2672300" y="3408900"/>
              <a:ext cx="19500" cy="18200"/>
            </a:xfrm>
            <a:custGeom>
              <a:avLst/>
              <a:gdLst/>
              <a:ahLst/>
              <a:cxnLst/>
              <a:rect l="l" t="t" r="r" b="b"/>
              <a:pathLst>
                <a:path w="780" h="728" extrusionOk="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82" name="Google Shape;1412;p60"/>
            <p:cNvSpPr/>
            <p:nvPr/>
          </p:nvSpPr>
          <p:spPr>
            <a:xfrm>
              <a:off x="2665800" y="3438800"/>
              <a:ext cx="24725" cy="16400"/>
            </a:xfrm>
            <a:custGeom>
              <a:avLst/>
              <a:gdLst/>
              <a:ahLst/>
              <a:cxnLst/>
              <a:rect l="l" t="t" r="r" b="b"/>
              <a:pathLst>
                <a:path w="989" h="656" extrusionOk="0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83" name="Google Shape;1413;p60"/>
            <p:cNvSpPr/>
            <p:nvPr/>
          </p:nvSpPr>
          <p:spPr>
            <a:xfrm>
              <a:off x="2611650" y="3460475"/>
              <a:ext cx="24275" cy="30425"/>
            </a:xfrm>
            <a:custGeom>
              <a:avLst/>
              <a:gdLst/>
              <a:ahLst/>
              <a:cxnLst/>
              <a:rect l="l" t="t" r="r" b="b"/>
              <a:pathLst>
                <a:path w="971" h="1217" extrusionOk="0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84" name="Google Shape;1414;p60"/>
            <p:cNvSpPr/>
            <p:nvPr/>
          </p:nvSpPr>
          <p:spPr>
            <a:xfrm>
              <a:off x="2701075" y="3418100"/>
              <a:ext cx="14825" cy="9800"/>
            </a:xfrm>
            <a:custGeom>
              <a:avLst/>
              <a:gdLst/>
              <a:ahLst/>
              <a:cxnLst/>
              <a:rect l="l" t="t" r="r" b="b"/>
              <a:pathLst>
                <a:path w="593" h="392" extrusionOk="0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85" name="Google Shape;1415;p60"/>
            <p:cNvSpPr/>
            <p:nvPr/>
          </p:nvSpPr>
          <p:spPr>
            <a:xfrm>
              <a:off x="2730550" y="3444275"/>
              <a:ext cx="38825" cy="17400"/>
            </a:xfrm>
            <a:custGeom>
              <a:avLst/>
              <a:gdLst/>
              <a:ahLst/>
              <a:cxnLst/>
              <a:rect l="l" t="t" r="r" b="b"/>
              <a:pathLst>
                <a:path w="1553" h="696" extrusionOk="0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86" name="Google Shape;1416;p60"/>
            <p:cNvSpPr/>
            <p:nvPr/>
          </p:nvSpPr>
          <p:spPr>
            <a:xfrm>
              <a:off x="2717350" y="3405025"/>
              <a:ext cx="27750" cy="24900"/>
            </a:xfrm>
            <a:custGeom>
              <a:avLst/>
              <a:gdLst/>
              <a:ahLst/>
              <a:cxnLst/>
              <a:rect l="l" t="t" r="r" b="b"/>
              <a:pathLst>
                <a:path w="1110" h="996" extrusionOk="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87" name="Google Shape;1417;p60"/>
            <p:cNvSpPr/>
            <p:nvPr/>
          </p:nvSpPr>
          <p:spPr>
            <a:xfrm>
              <a:off x="2726025" y="3293725"/>
              <a:ext cx="49950" cy="55250"/>
            </a:xfrm>
            <a:custGeom>
              <a:avLst/>
              <a:gdLst/>
              <a:ahLst/>
              <a:cxnLst/>
              <a:rect l="l" t="t" r="r" b="b"/>
              <a:pathLst>
                <a:path w="1998" h="2210" extrusionOk="0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88" name="Google Shape;1418;p60"/>
            <p:cNvSpPr/>
            <p:nvPr/>
          </p:nvSpPr>
          <p:spPr>
            <a:xfrm>
              <a:off x="2559900" y="3719300"/>
              <a:ext cx="384025" cy="299100"/>
            </a:xfrm>
            <a:custGeom>
              <a:avLst/>
              <a:gdLst/>
              <a:ahLst/>
              <a:cxnLst/>
              <a:rect l="l" t="t" r="r" b="b"/>
              <a:pathLst>
                <a:path w="15361" h="11964" extrusionOk="0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89" name="Google Shape;1419;p60"/>
            <p:cNvSpPr/>
            <p:nvPr/>
          </p:nvSpPr>
          <p:spPr>
            <a:xfrm>
              <a:off x="3123875" y="3189650"/>
              <a:ext cx="56200" cy="87100"/>
            </a:xfrm>
            <a:custGeom>
              <a:avLst/>
              <a:gdLst/>
              <a:ahLst/>
              <a:cxnLst/>
              <a:rect l="l" t="t" r="r" b="b"/>
              <a:pathLst>
                <a:path w="2248" h="3484" extrusionOk="0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90" name="Google Shape;1420;p60"/>
            <p:cNvSpPr/>
            <p:nvPr/>
          </p:nvSpPr>
          <p:spPr>
            <a:xfrm>
              <a:off x="2375975" y="2648850"/>
              <a:ext cx="1073875" cy="2419925"/>
            </a:xfrm>
            <a:custGeom>
              <a:avLst/>
              <a:gdLst/>
              <a:ahLst/>
              <a:cxnLst/>
              <a:rect l="l" t="t" r="r" b="b"/>
              <a:pathLst>
                <a:path w="42955" h="96797" extrusionOk="0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91" name="Google Shape;1421;p60"/>
            <p:cNvSpPr/>
            <p:nvPr/>
          </p:nvSpPr>
          <p:spPr>
            <a:xfrm>
              <a:off x="3135000" y="4075325"/>
              <a:ext cx="34675" cy="96050"/>
            </a:xfrm>
            <a:custGeom>
              <a:avLst/>
              <a:gdLst/>
              <a:ahLst/>
              <a:cxnLst/>
              <a:rect l="l" t="t" r="r" b="b"/>
              <a:pathLst>
                <a:path w="1387" h="3842" extrusionOk="0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92" name="Google Shape;1422;p60"/>
            <p:cNvSpPr/>
            <p:nvPr/>
          </p:nvSpPr>
          <p:spPr>
            <a:xfrm>
              <a:off x="3220750" y="3211150"/>
              <a:ext cx="382175" cy="693375"/>
            </a:xfrm>
            <a:custGeom>
              <a:avLst/>
              <a:gdLst/>
              <a:ahLst/>
              <a:cxnLst/>
              <a:rect l="l" t="t" r="r" b="b"/>
              <a:pathLst>
                <a:path w="15287" h="27735" extrusionOk="0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93" name="Google Shape;1423;p60"/>
            <p:cNvSpPr/>
            <p:nvPr/>
          </p:nvSpPr>
          <p:spPr>
            <a:xfrm>
              <a:off x="3344700" y="3491225"/>
              <a:ext cx="38150" cy="84425"/>
            </a:xfrm>
            <a:custGeom>
              <a:avLst/>
              <a:gdLst/>
              <a:ahLst/>
              <a:cxnLst/>
              <a:rect l="l" t="t" r="r" b="b"/>
              <a:pathLst>
                <a:path w="1526" h="3377" extrusionOk="0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94" name="Google Shape;1424;p60"/>
            <p:cNvSpPr/>
            <p:nvPr/>
          </p:nvSpPr>
          <p:spPr>
            <a:xfrm>
              <a:off x="2632900" y="3927250"/>
              <a:ext cx="437675" cy="298900"/>
            </a:xfrm>
            <a:custGeom>
              <a:avLst/>
              <a:gdLst/>
              <a:ahLst/>
              <a:cxnLst/>
              <a:rect l="l" t="t" r="r" b="b"/>
              <a:pathLst>
                <a:path w="17507" h="11956" extrusionOk="0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95" name="Google Shape;1425;p60"/>
            <p:cNvSpPr/>
            <p:nvPr/>
          </p:nvSpPr>
          <p:spPr>
            <a:xfrm>
              <a:off x="2904525" y="4173050"/>
              <a:ext cx="86675" cy="26000"/>
            </a:xfrm>
            <a:custGeom>
              <a:avLst/>
              <a:gdLst/>
              <a:ahLst/>
              <a:cxnLst/>
              <a:rect l="l" t="t" r="r" b="b"/>
              <a:pathLst>
                <a:path w="3467" h="1040" extrusionOk="0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</p:grpSp>
      <p:grpSp>
        <p:nvGrpSpPr>
          <p:cNvPr id="96" name="Google Shape;1340;p60"/>
          <p:cNvGrpSpPr/>
          <p:nvPr/>
        </p:nvGrpSpPr>
        <p:grpSpPr>
          <a:xfrm>
            <a:off x="9661646" y="394303"/>
            <a:ext cx="1669090" cy="1918298"/>
            <a:chOff x="2375975" y="2648850"/>
            <a:chExt cx="1226950" cy="2419925"/>
          </a:xfrm>
        </p:grpSpPr>
        <p:sp>
          <p:nvSpPr>
            <p:cNvPr id="97" name="Google Shape;1341;p60"/>
            <p:cNvSpPr/>
            <p:nvPr/>
          </p:nvSpPr>
          <p:spPr>
            <a:xfrm>
              <a:off x="2561400" y="2755050"/>
              <a:ext cx="60675" cy="21875"/>
            </a:xfrm>
            <a:custGeom>
              <a:avLst/>
              <a:gdLst/>
              <a:ahLst/>
              <a:cxnLst/>
              <a:rect l="l" t="t" r="r" b="b"/>
              <a:pathLst>
                <a:path w="2427" h="875" extrusionOk="0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98" name="Google Shape;1342;p60"/>
            <p:cNvSpPr/>
            <p:nvPr/>
          </p:nvSpPr>
          <p:spPr>
            <a:xfrm>
              <a:off x="2533675" y="2804100"/>
              <a:ext cx="106975" cy="50475"/>
            </a:xfrm>
            <a:custGeom>
              <a:avLst/>
              <a:gdLst/>
              <a:ahLst/>
              <a:cxnLst/>
              <a:rect l="l" t="t" r="r" b="b"/>
              <a:pathLst>
                <a:path w="4279" h="2019" extrusionOk="0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99" name="Google Shape;1343;p60"/>
            <p:cNvSpPr/>
            <p:nvPr/>
          </p:nvSpPr>
          <p:spPr>
            <a:xfrm>
              <a:off x="2532450" y="2830225"/>
              <a:ext cx="49750" cy="22950"/>
            </a:xfrm>
            <a:custGeom>
              <a:avLst/>
              <a:gdLst/>
              <a:ahLst/>
              <a:cxnLst/>
              <a:rect l="l" t="t" r="r" b="b"/>
              <a:pathLst>
                <a:path w="1990" h="918" extrusionOk="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00" name="Google Shape;1344;p60"/>
            <p:cNvSpPr/>
            <p:nvPr/>
          </p:nvSpPr>
          <p:spPr>
            <a:xfrm>
              <a:off x="2522050" y="2884100"/>
              <a:ext cx="47625" cy="19525"/>
            </a:xfrm>
            <a:custGeom>
              <a:avLst/>
              <a:gdLst/>
              <a:ahLst/>
              <a:cxnLst/>
              <a:rect l="l" t="t" r="r" b="b"/>
              <a:pathLst>
                <a:path w="1905" h="781" extrusionOk="0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01" name="Google Shape;1345;p60"/>
            <p:cNvSpPr/>
            <p:nvPr/>
          </p:nvSpPr>
          <p:spPr>
            <a:xfrm>
              <a:off x="2549250" y="2901300"/>
              <a:ext cx="56500" cy="44075"/>
            </a:xfrm>
            <a:custGeom>
              <a:avLst/>
              <a:gdLst/>
              <a:ahLst/>
              <a:cxnLst/>
              <a:rect l="l" t="t" r="r" b="b"/>
              <a:pathLst>
                <a:path w="2260" h="1763" extrusionOk="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02" name="Google Shape;1346;p60"/>
            <p:cNvSpPr/>
            <p:nvPr/>
          </p:nvSpPr>
          <p:spPr>
            <a:xfrm>
              <a:off x="2589600" y="2932625"/>
              <a:ext cx="64600" cy="109800"/>
            </a:xfrm>
            <a:custGeom>
              <a:avLst/>
              <a:gdLst/>
              <a:ahLst/>
              <a:cxnLst/>
              <a:rect l="l" t="t" r="r" b="b"/>
              <a:pathLst>
                <a:path w="2584" h="4392" extrusionOk="0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03" name="Google Shape;1347;p60"/>
            <p:cNvSpPr/>
            <p:nvPr/>
          </p:nvSpPr>
          <p:spPr>
            <a:xfrm>
              <a:off x="2646300" y="2943900"/>
              <a:ext cx="32150" cy="86750"/>
            </a:xfrm>
            <a:custGeom>
              <a:avLst/>
              <a:gdLst/>
              <a:ahLst/>
              <a:cxnLst/>
              <a:rect l="l" t="t" r="r" b="b"/>
              <a:pathLst>
                <a:path w="1286" h="3470" extrusionOk="0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04" name="Google Shape;1348;p60"/>
            <p:cNvSpPr/>
            <p:nvPr/>
          </p:nvSpPr>
          <p:spPr>
            <a:xfrm>
              <a:off x="2680025" y="2932625"/>
              <a:ext cx="20025" cy="77400"/>
            </a:xfrm>
            <a:custGeom>
              <a:avLst/>
              <a:gdLst/>
              <a:ahLst/>
              <a:cxnLst/>
              <a:rect l="l" t="t" r="r" b="b"/>
              <a:pathLst>
                <a:path w="801" h="3096" extrusionOk="0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05" name="Google Shape;1349;p60"/>
            <p:cNvSpPr/>
            <p:nvPr/>
          </p:nvSpPr>
          <p:spPr>
            <a:xfrm>
              <a:off x="2700025" y="2930700"/>
              <a:ext cx="13900" cy="43350"/>
            </a:xfrm>
            <a:custGeom>
              <a:avLst/>
              <a:gdLst/>
              <a:ahLst/>
              <a:cxnLst/>
              <a:rect l="l" t="t" r="r" b="b"/>
              <a:pathLst>
                <a:path w="556" h="1734" extrusionOk="0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06" name="Google Shape;1350;p60"/>
            <p:cNvSpPr/>
            <p:nvPr/>
          </p:nvSpPr>
          <p:spPr>
            <a:xfrm>
              <a:off x="2741625" y="2983125"/>
              <a:ext cx="39875" cy="56825"/>
            </a:xfrm>
            <a:custGeom>
              <a:avLst/>
              <a:gdLst/>
              <a:ahLst/>
              <a:cxnLst/>
              <a:rect l="l" t="t" r="r" b="b"/>
              <a:pathLst>
                <a:path w="1595" h="2273" extrusionOk="0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07" name="Google Shape;1351;p60"/>
            <p:cNvSpPr/>
            <p:nvPr/>
          </p:nvSpPr>
          <p:spPr>
            <a:xfrm>
              <a:off x="2772325" y="2983100"/>
              <a:ext cx="49025" cy="47875"/>
            </a:xfrm>
            <a:custGeom>
              <a:avLst/>
              <a:gdLst/>
              <a:ahLst/>
              <a:cxnLst/>
              <a:rect l="l" t="t" r="r" b="b"/>
              <a:pathLst>
                <a:path w="1961" h="1915" extrusionOk="0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08" name="Google Shape;1352;p60"/>
            <p:cNvSpPr/>
            <p:nvPr/>
          </p:nvSpPr>
          <p:spPr>
            <a:xfrm>
              <a:off x="2782075" y="2963225"/>
              <a:ext cx="46225" cy="26800"/>
            </a:xfrm>
            <a:custGeom>
              <a:avLst/>
              <a:gdLst/>
              <a:ahLst/>
              <a:cxnLst/>
              <a:rect l="l" t="t" r="r" b="b"/>
              <a:pathLst>
                <a:path w="1849" h="1072" extrusionOk="0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09" name="Google Shape;1353;p60"/>
            <p:cNvSpPr/>
            <p:nvPr/>
          </p:nvSpPr>
          <p:spPr>
            <a:xfrm>
              <a:off x="2806900" y="2888425"/>
              <a:ext cx="49125" cy="27650"/>
            </a:xfrm>
            <a:custGeom>
              <a:avLst/>
              <a:gdLst/>
              <a:ahLst/>
              <a:cxnLst/>
              <a:rect l="l" t="t" r="r" b="b"/>
              <a:pathLst>
                <a:path w="1965" h="1106" extrusionOk="0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10" name="Google Shape;1354;p60"/>
            <p:cNvSpPr/>
            <p:nvPr/>
          </p:nvSpPr>
          <p:spPr>
            <a:xfrm>
              <a:off x="2816125" y="2853000"/>
              <a:ext cx="29500" cy="19250"/>
            </a:xfrm>
            <a:custGeom>
              <a:avLst/>
              <a:gdLst/>
              <a:ahLst/>
              <a:cxnLst/>
              <a:rect l="l" t="t" r="r" b="b"/>
              <a:pathLst>
                <a:path w="1180" h="770" extrusionOk="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11" name="Google Shape;1355;p60"/>
            <p:cNvSpPr/>
            <p:nvPr/>
          </p:nvSpPr>
          <p:spPr>
            <a:xfrm>
              <a:off x="2808200" y="2804550"/>
              <a:ext cx="37425" cy="33725"/>
            </a:xfrm>
            <a:custGeom>
              <a:avLst/>
              <a:gdLst/>
              <a:ahLst/>
              <a:cxnLst/>
              <a:rect l="l" t="t" r="r" b="b"/>
              <a:pathLst>
                <a:path w="1497" h="1349" extrusionOk="0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12" name="Google Shape;1356;p60"/>
            <p:cNvSpPr/>
            <p:nvPr/>
          </p:nvSpPr>
          <p:spPr>
            <a:xfrm>
              <a:off x="2790150" y="2766500"/>
              <a:ext cx="32950" cy="37525"/>
            </a:xfrm>
            <a:custGeom>
              <a:avLst/>
              <a:gdLst/>
              <a:ahLst/>
              <a:cxnLst/>
              <a:rect l="l" t="t" r="r" b="b"/>
              <a:pathLst>
                <a:path w="1318" h="1501" extrusionOk="0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13" name="Google Shape;1357;p60"/>
            <p:cNvSpPr/>
            <p:nvPr/>
          </p:nvSpPr>
          <p:spPr>
            <a:xfrm>
              <a:off x="2736425" y="2712075"/>
              <a:ext cx="48550" cy="107575"/>
            </a:xfrm>
            <a:custGeom>
              <a:avLst/>
              <a:gdLst/>
              <a:ahLst/>
              <a:cxnLst/>
              <a:rect l="l" t="t" r="r" b="b"/>
              <a:pathLst>
                <a:path w="1942" h="4303" extrusionOk="0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14" name="Google Shape;1358;p60"/>
            <p:cNvSpPr/>
            <p:nvPr/>
          </p:nvSpPr>
          <p:spPr>
            <a:xfrm>
              <a:off x="2720825" y="2697625"/>
              <a:ext cx="29475" cy="111900"/>
            </a:xfrm>
            <a:custGeom>
              <a:avLst/>
              <a:gdLst/>
              <a:ahLst/>
              <a:cxnLst/>
              <a:rect l="l" t="t" r="r" b="b"/>
              <a:pathLst>
                <a:path w="1179" h="4476" extrusionOk="0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15" name="Google Shape;1359;p60"/>
            <p:cNvSpPr/>
            <p:nvPr/>
          </p:nvSpPr>
          <p:spPr>
            <a:xfrm>
              <a:off x="2706950" y="267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16" name="Google Shape;1360;p60"/>
            <p:cNvSpPr/>
            <p:nvPr/>
          </p:nvSpPr>
          <p:spPr>
            <a:xfrm>
              <a:off x="2701750" y="2671200"/>
              <a:ext cx="20825" cy="75225"/>
            </a:xfrm>
            <a:custGeom>
              <a:avLst/>
              <a:gdLst/>
              <a:ahLst/>
              <a:cxnLst/>
              <a:rect l="l" t="t" r="r" b="b"/>
              <a:pathLst>
                <a:path w="833" h="3009" extrusionOk="0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17" name="Google Shape;1361;p60"/>
            <p:cNvSpPr/>
            <p:nvPr/>
          </p:nvSpPr>
          <p:spPr>
            <a:xfrm>
              <a:off x="2665375" y="2680950"/>
              <a:ext cx="27750" cy="60500"/>
            </a:xfrm>
            <a:custGeom>
              <a:avLst/>
              <a:gdLst/>
              <a:ahLst/>
              <a:cxnLst/>
              <a:rect l="l" t="t" r="r" b="b"/>
              <a:pathLst>
                <a:path w="1110" h="2420" extrusionOk="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18" name="Google Shape;1362;p60"/>
            <p:cNvSpPr/>
            <p:nvPr/>
          </p:nvSpPr>
          <p:spPr>
            <a:xfrm>
              <a:off x="2616850" y="2721350"/>
              <a:ext cx="52600" cy="43250"/>
            </a:xfrm>
            <a:custGeom>
              <a:avLst/>
              <a:gdLst/>
              <a:ahLst/>
              <a:cxnLst/>
              <a:rect l="l" t="t" r="r" b="b"/>
              <a:pathLst>
                <a:path w="2104" h="1730" extrusionOk="0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19" name="Google Shape;1363;p60"/>
            <p:cNvSpPr/>
            <p:nvPr/>
          </p:nvSpPr>
          <p:spPr>
            <a:xfrm>
              <a:off x="2580450" y="2711475"/>
              <a:ext cx="31400" cy="37900"/>
            </a:xfrm>
            <a:custGeom>
              <a:avLst/>
              <a:gdLst/>
              <a:ahLst/>
              <a:cxnLst/>
              <a:rect l="l" t="t" r="r" b="b"/>
              <a:pathLst>
                <a:path w="1256" h="1516" extrusionOk="0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20" name="Google Shape;1364;p60"/>
            <p:cNvSpPr/>
            <p:nvPr/>
          </p:nvSpPr>
          <p:spPr>
            <a:xfrm>
              <a:off x="2566600" y="2940725"/>
              <a:ext cx="61550" cy="44875"/>
            </a:xfrm>
            <a:custGeom>
              <a:avLst/>
              <a:gdLst/>
              <a:ahLst/>
              <a:cxnLst/>
              <a:rect l="l" t="t" r="r" b="b"/>
              <a:pathLst>
                <a:path w="2462" h="1795" extrusionOk="0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21" name="Google Shape;1365;p60"/>
            <p:cNvSpPr/>
            <p:nvPr/>
          </p:nvSpPr>
          <p:spPr>
            <a:xfrm>
              <a:off x="2602975" y="2958975"/>
              <a:ext cx="31800" cy="25900"/>
            </a:xfrm>
            <a:custGeom>
              <a:avLst/>
              <a:gdLst/>
              <a:ahLst/>
              <a:cxnLst/>
              <a:rect l="l" t="t" r="r" b="b"/>
              <a:pathLst>
                <a:path w="1272" h="1036" extrusionOk="0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22" name="Google Shape;1366;p60"/>
            <p:cNvSpPr/>
            <p:nvPr/>
          </p:nvSpPr>
          <p:spPr>
            <a:xfrm>
              <a:off x="2821325" y="2908100"/>
              <a:ext cx="26025" cy="28800"/>
            </a:xfrm>
            <a:custGeom>
              <a:avLst/>
              <a:gdLst/>
              <a:ahLst/>
              <a:cxnLst/>
              <a:rect l="l" t="t" r="r" b="b"/>
              <a:pathLst>
                <a:path w="1041" h="1152" extrusionOk="0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23" name="Google Shape;1367;p60"/>
            <p:cNvSpPr/>
            <p:nvPr/>
          </p:nvSpPr>
          <p:spPr>
            <a:xfrm>
              <a:off x="2649775" y="2799425"/>
              <a:ext cx="51350" cy="39100"/>
            </a:xfrm>
            <a:custGeom>
              <a:avLst/>
              <a:gdLst/>
              <a:ahLst/>
              <a:cxnLst/>
              <a:rect l="l" t="t" r="r" b="b"/>
              <a:pathLst>
                <a:path w="2054" h="1564" extrusionOk="0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24" name="Google Shape;1368;p60"/>
            <p:cNvSpPr/>
            <p:nvPr/>
          </p:nvSpPr>
          <p:spPr>
            <a:xfrm>
              <a:off x="2675775" y="2794225"/>
              <a:ext cx="23275" cy="29925"/>
            </a:xfrm>
            <a:custGeom>
              <a:avLst/>
              <a:gdLst/>
              <a:ahLst/>
              <a:cxnLst/>
              <a:rect l="l" t="t" r="r" b="b"/>
              <a:pathLst>
                <a:path w="931" h="1197" extrusionOk="0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25" name="Google Shape;1369;p60"/>
            <p:cNvSpPr/>
            <p:nvPr/>
          </p:nvSpPr>
          <p:spPr>
            <a:xfrm>
              <a:off x="2632450" y="2859925"/>
              <a:ext cx="37675" cy="16225"/>
            </a:xfrm>
            <a:custGeom>
              <a:avLst/>
              <a:gdLst/>
              <a:ahLst/>
              <a:cxnLst/>
              <a:rect l="l" t="t" r="r" b="b"/>
              <a:pathLst>
                <a:path w="1507" h="649" extrusionOk="0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26" name="Google Shape;1370;p60"/>
            <p:cNvSpPr/>
            <p:nvPr/>
          </p:nvSpPr>
          <p:spPr>
            <a:xfrm>
              <a:off x="2613950" y="2882450"/>
              <a:ext cx="31800" cy="15350"/>
            </a:xfrm>
            <a:custGeom>
              <a:avLst/>
              <a:gdLst/>
              <a:ahLst/>
              <a:cxnLst/>
              <a:rect l="l" t="t" r="r" b="b"/>
              <a:pathLst>
                <a:path w="1272" h="614" extrusionOk="0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27" name="Google Shape;1371;p60"/>
            <p:cNvSpPr/>
            <p:nvPr/>
          </p:nvSpPr>
          <p:spPr>
            <a:xfrm>
              <a:off x="2687275" y="2860225"/>
              <a:ext cx="31050" cy="27000"/>
            </a:xfrm>
            <a:custGeom>
              <a:avLst/>
              <a:gdLst/>
              <a:ahLst/>
              <a:cxnLst/>
              <a:rect l="l" t="t" r="r" b="b"/>
              <a:pathLst>
                <a:path w="1242" h="1080" extrusionOk="0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28" name="Google Shape;1372;p60"/>
            <p:cNvSpPr/>
            <p:nvPr/>
          </p:nvSpPr>
          <p:spPr>
            <a:xfrm>
              <a:off x="2679225" y="2901625"/>
              <a:ext cx="61475" cy="28300"/>
            </a:xfrm>
            <a:custGeom>
              <a:avLst/>
              <a:gdLst/>
              <a:ahLst/>
              <a:cxnLst/>
              <a:rect l="l" t="t" r="r" b="b"/>
              <a:pathLst>
                <a:path w="2459" h="1132" extrusionOk="0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29" name="Google Shape;1373;p60"/>
            <p:cNvSpPr/>
            <p:nvPr/>
          </p:nvSpPr>
          <p:spPr>
            <a:xfrm>
              <a:off x="2657775" y="2914850"/>
              <a:ext cx="21000" cy="16925"/>
            </a:xfrm>
            <a:custGeom>
              <a:avLst/>
              <a:gdLst/>
              <a:ahLst/>
              <a:cxnLst/>
              <a:rect l="l" t="t" r="r" b="b"/>
              <a:pathLst>
                <a:path w="840" h="677" extrusionOk="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0" name="Google Shape;1374;p60"/>
            <p:cNvSpPr/>
            <p:nvPr/>
          </p:nvSpPr>
          <p:spPr>
            <a:xfrm>
              <a:off x="2734700" y="2934450"/>
              <a:ext cx="20400" cy="12300"/>
            </a:xfrm>
            <a:custGeom>
              <a:avLst/>
              <a:gdLst/>
              <a:ahLst/>
              <a:cxnLst/>
              <a:rect l="l" t="t" r="r" b="b"/>
              <a:pathLst>
                <a:path w="816" h="492" extrusionOk="0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1" name="Google Shape;1375;p60"/>
            <p:cNvSpPr/>
            <p:nvPr/>
          </p:nvSpPr>
          <p:spPr>
            <a:xfrm>
              <a:off x="2705225" y="3015875"/>
              <a:ext cx="25450" cy="24925"/>
            </a:xfrm>
            <a:custGeom>
              <a:avLst/>
              <a:gdLst/>
              <a:ahLst/>
              <a:cxnLst/>
              <a:rect l="l" t="t" r="r" b="b"/>
              <a:pathLst>
                <a:path w="1018" h="997" extrusionOk="0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2" name="Google Shape;1376;p60"/>
            <p:cNvSpPr/>
            <p:nvPr/>
          </p:nvSpPr>
          <p:spPr>
            <a:xfrm>
              <a:off x="2759275" y="2885600"/>
              <a:ext cx="23950" cy="33600"/>
            </a:xfrm>
            <a:custGeom>
              <a:avLst/>
              <a:gdLst/>
              <a:ahLst/>
              <a:cxnLst/>
              <a:rect l="l" t="t" r="r" b="b"/>
              <a:pathLst>
                <a:path w="958" h="1344" extrusionOk="0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3" name="Google Shape;1377;p60"/>
            <p:cNvSpPr/>
            <p:nvPr/>
          </p:nvSpPr>
          <p:spPr>
            <a:xfrm>
              <a:off x="2721650" y="2869700"/>
              <a:ext cx="35600" cy="18800"/>
            </a:xfrm>
            <a:custGeom>
              <a:avLst/>
              <a:gdLst/>
              <a:ahLst/>
              <a:cxnLst/>
              <a:rect l="l" t="t" r="r" b="b"/>
              <a:pathLst>
                <a:path w="1424" h="752" extrusionOk="0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" name="Google Shape;1378;p60"/>
            <p:cNvSpPr/>
            <p:nvPr/>
          </p:nvSpPr>
          <p:spPr>
            <a:xfrm>
              <a:off x="2768950" y="2843200"/>
              <a:ext cx="38550" cy="26125"/>
            </a:xfrm>
            <a:custGeom>
              <a:avLst/>
              <a:gdLst/>
              <a:ahLst/>
              <a:cxnLst/>
              <a:rect l="l" t="t" r="r" b="b"/>
              <a:pathLst>
                <a:path w="1542" h="1045" extrusionOk="0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" name="Google Shape;1379;p60"/>
            <p:cNvSpPr/>
            <p:nvPr/>
          </p:nvSpPr>
          <p:spPr>
            <a:xfrm>
              <a:off x="2743350" y="2803950"/>
              <a:ext cx="33350" cy="29850"/>
            </a:xfrm>
            <a:custGeom>
              <a:avLst/>
              <a:gdLst/>
              <a:ahLst/>
              <a:cxnLst/>
              <a:rect l="l" t="t" r="r" b="b"/>
              <a:pathLst>
                <a:path w="1334" h="1194" extrusionOk="0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" name="Google Shape;1380;p60"/>
            <p:cNvSpPr/>
            <p:nvPr/>
          </p:nvSpPr>
          <p:spPr>
            <a:xfrm>
              <a:off x="2538875" y="3209475"/>
              <a:ext cx="55950" cy="90075"/>
            </a:xfrm>
            <a:custGeom>
              <a:avLst/>
              <a:gdLst/>
              <a:ahLst/>
              <a:cxnLst/>
              <a:rect l="l" t="t" r="r" b="b"/>
              <a:pathLst>
                <a:path w="2238" h="3603" extrusionOk="0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" name="Google Shape;1381;p60"/>
            <p:cNvSpPr/>
            <p:nvPr/>
          </p:nvSpPr>
          <p:spPr>
            <a:xfrm>
              <a:off x="2485150" y="3267675"/>
              <a:ext cx="53200" cy="24625"/>
            </a:xfrm>
            <a:custGeom>
              <a:avLst/>
              <a:gdLst/>
              <a:ahLst/>
              <a:cxnLst/>
              <a:rect l="l" t="t" r="r" b="b"/>
              <a:pathLst>
                <a:path w="2128" h="985" extrusionOk="0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" name="Google Shape;1382;p60"/>
            <p:cNvSpPr/>
            <p:nvPr/>
          </p:nvSpPr>
          <p:spPr>
            <a:xfrm>
              <a:off x="2467800" y="3308550"/>
              <a:ext cx="60225" cy="21425"/>
            </a:xfrm>
            <a:custGeom>
              <a:avLst/>
              <a:gdLst/>
              <a:ahLst/>
              <a:cxnLst/>
              <a:rect l="l" t="t" r="r" b="b"/>
              <a:pathLst>
                <a:path w="2409" h="857" extrusionOk="0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" name="Google Shape;1383;p60"/>
            <p:cNvSpPr/>
            <p:nvPr/>
          </p:nvSpPr>
          <p:spPr>
            <a:xfrm>
              <a:off x="2438350" y="3348775"/>
              <a:ext cx="61625" cy="22550"/>
            </a:xfrm>
            <a:custGeom>
              <a:avLst/>
              <a:gdLst/>
              <a:ahLst/>
              <a:cxnLst/>
              <a:rect l="l" t="t" r="r" b="b"/>
              <a:pathLst>
                <a:path w="2465" h="902" extrusionOk="0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" name="Google Shape;1384;p60"/>
            <p:cNvSpPr/>
            <p:nvPr/>
          </p:nvSpPr>
          <p:spPr>
            <a:xfrm>
              <a:off x="2440075" y="3400975"/>
              <a:ext cx="39900" cy="11325"/>
            </a:xfrm>
            <a:custGeom>
              <a:avLst/>
              <a:gdLst/>
              <a:ahLst/>
              <a:cxnLst/>
              <a:rect l="l" t="t" r="r" b="b"/>
              <a:pathLst>
                <a:path w="1596" h="453" extrusionOk="0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" name="Google Shape;1385;p60"/>
            <p:cNvSpPr/>
            <p:nvPr/>
          </p:nvSpPr>
          <p:spPr>
            <a:xfrm>
              <a:off x="2459150" y="3426775"/>
              <a:ext cx="13875" cy="8675"/>
            </a:xfrm>
            <a:custGeom>
              <a:avLst/>
              <a:gdLst/>
              <a:ahLst/>
              <a:cxnLst/>
              <a:rect l="l" t="t" r="r" b="b"/>
              <a:pathLst>
                <a:path w="555" h="347" extrusionOk="0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" name="Google Shape;1386;p60"/>
            <p:cNvSpPr/>
            <p:nvPr/>
          </p:nvSpPr>
          <p:spPr>
            <a:xfrm>
              <a:off x="2483400" y="3427075"/>
              <a:ext cx="75450" cy="67300"/>
            </a:xfrm>
            <a:custGeom>
              <a:avLst/>
              <a:gdLst/>
              <a:ahLst/>
              <a:cxnLst/>
              <a:rect l="l" t="t" r="r" b="b"/>
              <a:pathLst>
                <a:path w="3018" h="2692" extrusionOk="0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3" name="Google Shape;1387;p60"/>
            <p:cNvSpPr/>
            <p:nvPr/>
          </p:nvSpPr>
          <p:spPr>
            <a:xfrm>
              <a:off x="2505925" y="3475500"/>
              <a:ext cx="46825" cy="65675"/>
            </a:xfrm>
            <a:custGeom>
              <a:avLst/>
              <a:gdLst/>
              <a:ahLst/>
              <a:cxnLst/>
              <a:rect l="l" t="t" r="r" b="b"/>
              <a:pathLst>
                <a:path w="1873" h="2627" extrusionOk="0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4" name="Google Shape;1388;p60"/>
            <p:cNvSpPr/>
            <p:nvPr/>
          </p:nvSpPr>
          <p:spPr>
            <a:xfrm>
              <a:off x="2551000" y="3492125"/>
              <a:ext cx="27750" cy="71125"/>
            </a:xfrm>
            <a:custGeom>
              <a:avLst/>
              <a:gdLst/>
              <a:ahLst/>
              <a:cxnLst/>
              <a:rect l="l" t="t" r="r" b="b"/>
              <a:pathLst>
                <a:path w="1110" h="2845" extrusionOk="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5" name="Google Shape;1389;p60"/>
            <p:cNvSpPr/>
            <p:nvPr/>
          </p:nvSpPr>
          <p:spPr>
            <a:xfrm>
              <a:off x="2595100" y="3476525"/>
              <a:ext cx="23500" cy="85700"/>
            </a:xfrm>
            <a:custGeom>
              <a:avLst/>
              <a:gdLst/>
              <a:ahLst/>
              <a:cxnLst/>
              <a:rect l="l" t="t" r="r" b="b"/>
              <a:pathLst>
                <a:path w="940" h="3428" extrusionOk="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6" name="Google Shape;1390;p60"/>
            <p:cNvSpPr/>
            <p:nvPr/>
          </p:nvSpPr>
          <p:spPr>
            <a:xfrm>
              <a:off x="2620300" y="3512475"/>
              <a:ext cx="19100" cy="50625"/>
            </a:xfrm>
            <a:custGeom>
              <a:avLst/>
              <a:gdLst/>
              <a:ahLst/>
              <a:cxnLst/>
              <a:rect l="l" t="t" r="r" b="b"/>
              <a:pathLst>
                <a:path w="764" h="2025" extrusionOk="0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7" name="Google Shape;1391;p60"/>
            <p:cNvSpPr/>
            <p:nvPr/>
          </p:nvSpPr>
          <p:spPr>
            <a:xfrm>
              <a:off x="2644575" y="3469100"/>
              <a:ext cx="35750" cy="93200"/>
            </a:xfrm>
            <a:custGeom>
              <a:avLst/>
              <a:gdLst/>
              <a:ahLst/>
              <a:cxnLst/>
              <a:rect l="l" t="t" r="r" b="b"/>
              <a:pathLst>
                <a:path w="1430" h="3728" extrusionOk="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8" name="Google Shape;1392;p60"/>
            <p:cNvSpPr/>
            <p:nvPr/>
          </p:nvSpPr>
          <p:spPr>
            <a:xfrm>
              <a:off x="2677500" y="3492575"/>
              <a:ext cx="29475" cy="42700"/>
            </a:xfrm>
            <a:custGeom>
              <a:avLst/>
              <a:gdLst/>
              <a:ahLst/>
              <a:cxnLst/>
              <a:rect l="l" t="t" r="r" b="b"/>
              <a:pathLst>
                <a:path w="1179" h="1708" extrusionOk="0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9" name="Google Shape;1393;p60"/>
            <p:cNvSpPr/>
            <p:nvPr/>
          </p:nvSpPr>
          <p:spPr>
            <a:xfrm>
              <a:off x="2722925" y="3462875"/>
              <a:ext cx="36800" cy="31875"/>
            </a:xfrm>
            <a:custGeom>
              <a:avLst/>
              <a:gdLst/>
              <a:ahLst/>
              <a:cxnLst/>
              <a:rect l="l" t="t" r="r" b="b"/>
              <a:pathLst>
                <a:path w="1472" h="1275" extrusionOk="0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50" name="Google Shape;1394;p60"/>
            <p:cNvSpPr/>
            <p:nvPr/>
          </p:nvSpPr>
          <p:spPr>
            <a:xfrm>
              <a:off x="2648050" y="3397050"/>
              <a:ext cx="17925" cy="22700"/>
            </a:xfrm>
            <a:custGeom>
              <a:avLst/>
              <a:gdLst/>
              <a:ahLst/>
              <a:cxnLst/>
              <a:rect l="l" t="t" r="r" b="b"/>
              <a:pathLst>
                <a:path w="717" h="908" extrusionOk="0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51" name="Google Shape;1395;p60"/>
            <p:cNvSpPr/>
            <p:nvPr/>
          </p:nvSpPr>
          <p:spPr>
            <a:xfrm>
              <a:off x="2620300" y="3421775"/>
              <a:ext cx="19100" cy="21325"/>
            </a:xfrm>
            <a:custGeom>
              <a:avLst/>
              <a:gdLst/>
              <a:ahLst/>
              <a:cxnLst/>
              <a:rect l="l" t="t" r="r" b="b"/>
              <a:pathLst>
                <a:path w="764" h="853" extrusionOk="0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52" name="Google Shape;1396;p60"/>
            <p:cNvSpPr/>
            <p:nvPr/>
          </p:nvSpPr>
          <p:spPr>
            <a:xfrm>
              <a:off x="2552725" y="3456650"/>
              <a:ext cx="17350" cy="19325"/>
            </a:xfrm>
            <a:custGeom>
              <a:avLst/>
              <a:gdLst/>
              <a:ahLst/>
              <a:cxnLst/>
              <a:rect l="l" t="t" r="r" b="b"/>
              <a:pathLst>
                <a:path w="694" h="773" extrusionOk="0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53" name="Google Shape;1397;p60"/>
            <p:cNvSpPr/>
            <p:nvPr/>
          </p:nvSpPr>
          <p:spPr>
            <a:xfrm>
              <a:off x="2433150" y="3452600"/>
              <a:ext cx="48525" cy="20975"/>
            </a:xfrm>
            <a:custGeom>
              <a:avLst/>
              <a:gdLst/>
              <a:ahLst/>
              <a:cxnLst/>
              <a:rect l="l" t="t" r="r" b="b"/>
              <a:pathLst>
                <a:path w="1941" h="839" extrusionOk="0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54" name="Google Shape;1398;p60"/>
            <p:cNvSpPr/>
            <p:nvPr/>
          </p:nvSpPr>
          <p:spPr>
            <a:xfrm>
              <a:off x="2492075" y="3377550"/>
              <a:ext cx="54500" cy="22525"/>
            </a:xfrm>
            <a:custGeom>
              <a:avLst/>
              <a:gdLst/>
              <a:ahLst/>
              <a:cxnLst/>
              <a:rect l="l" t="t" r="r" b="b"/>
              <a:pathLst>
                <a:path w="2180" h="901" extrusionOk="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55" name="Google Shape;1399;p60"/>
            <p:cNvSpPr/>
            <p:nvPr/>
          </p:nvSpPr>
          <p:spPr>
            <a:xfrm>
              <a:off x="2526725" y="3335500"/>
              <a:ext cx="23475" cy="17225"/>
            </a:xfrm>
            <a:custGeom>
              <a:avLst/>
              <a:gdLst/>
              <a:ahLst/>
              <a:cxnLst/>
              <a:rect l="l" t="t" r="r" b="b"/>
              <a:pathLst>
                <a:path w="939" h="689" extrusionOk="0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56" name="Google Shape;1400;p60"/>
            <p:cNvSpPr/>
            <p:nvPr/>
          </p:nvSpPr>
          <p:spPr>
            <a:xfrm>
              <a:off x="2570775" y="3427700"/>
              <a:ext cx="20100" cy="18500"/>
            </a:xfrm>
            <a:custGeom>
              <a:avLst/>
              <a:gdLst/>
              <a:ahLst/>
              <a:cxnLst/>
              <a:rect l="l" t="t" r="r" b="b"/>
              <a:pathLst>
                <a:path w="804" h="740" extrusionOk="0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57" name="Google Shape;1401;p60"/>
            <p:cNvSpPr/>
            <p:nvPr/>
          </p:nvSpPr>
          <p:spPr>
            <a:xfrm>
              <a:off x="2619400" y="3495300"/>
              <a:ext cx="23875" cy="17825"/>
            </a:xfrm>
            <a:custGeom>
              <a:avLst/>
              <a:gdLst/>
              <a:ahLst/>
              <a:cxnLst/>
              <a:rect l="l" t="t" r="r" b="b"/>
              <a:pathLst>
                <a:path w="955" h="713" extrusionOk="0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58" name="Google Shape;1402;p60"/>
            <p:cNvSpPr/>
            <p:nvPr/>
          </p:nvSpPr>
          <p:spPr>
            <a:xfrm>
              <a:off x="2566600" y="3326150"/>
              <a:ext cx="26000" cy="28500"/>
            </a:xfrm>
            <a:custGeom>
              <a:avLst/>
              <a:gdLst/>
              <a:ahLst/>
              <a:cxnLst/>
              <a:rect l="l" t="t" r="r" b="b"/>
              <a:pathLst>
                <a:path w="1040" h="1140" extrusionOk="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59" name="Google Shape;1403;p60"/>
            <p:cNvSpPr/>
            <p:nvPr/>
          </p:nvSpPr>
          <p:spPr>
            <a:xfrm>
              <a:off x="2526725" y="3297225"/>
              <a:ext cx="17350" cy="13450"/>
            </a:xfrm>
            <a:custGeom>
              <a:avLst/>
              <a:gdLst/>
              <a:ahLst/>
              <a:cxnLst/>
              <a:rect l="l" t="t" r="r" b="b"/>
              <a:pathLst>
                <a:path w="694" h="538" extrusionOk="0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60" name="Google Shape;1404;p60"/>
            <p:cNvSpPr/>
            <p:nvPr/>
          </p:nvSpPr>
          <p:spPr>
            <a:xfrm>
              <a:off x="2590850" y="3221550"/>
              <a:ext cx="17350" cy="53875"/>
            </a:xfrm>
            <a:custGeom>
              <a:avLst/>
              <a:gdLst/>
              <a:ahLst/>
              <a:cxnLst/>
              <a:rect l="l" t="t" r="r" b="b"/>
              <a:pathLst>
                <a:path w="694" h="2155" extrusionOk="0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61" name="Google Shape;1405;p60"/>
            <p:cNvSpPr/>
            <p:nvPr/>
          </p:nvSpPr>
          <p:spPr>
            <a:xfrm>
              <a:off x="2625500" y="3257375"/>
              <a:ext cx="19100" cy="57725"/>
            </a:xfrm>
            <a:custGeom>
              <a:avLst/>
              <a:gdLst/>
              <a:ahLst/>
              <a:cxnLst/>
              <a:rect l="l" t="t" r="r" b="b"/>
              <a:pathLst>
                <a:path w="764" h="2309" extrusionOk="0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62" name="Google Shape;1406;p60"/>
            <p:cNvSpPr/>
            <p:nvPr/>
          </p:nvSpPr>
          <p:spPr>
            <a:xfrm>
              <a:off x="2710425" y="3313450"/>
              <a:ext cx="20825" cy="25625"/>
            </a:xfrm>
            <a:custGeom>
              <a:avLst/>
              <a:gdLst/>
              <a:ahLst/>
              <a:cxnLst/>
              <a:rect l="l" t="t" r="r" b="b"/>
              <a:pathLst>
                <a:path w="833" h="1025" extrusionOk="0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63" name="Google Shape;1407;p60"/>
            <p:cNvSpPr/>
            <p:nvPr/>
          </p:nvSpPr>
          <p:spPr>
            <a:xfrm>
              <a:off x="2641575" y="3238200"/>
              <a:ext cx="47600" cy="65775"/>
            </a:xfrm>
            <a:custGeom>
              <a:avLst/>
              <a:gdLst/>
              <a:ahLst/>
              <a:cxnLst/>
              <a:rect l="l" t="t" r="r" b="b"/>
              <a:pathLst>
                <a:path w="1904" h="2631" extrusionOk="0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64" name="Google Shape;1408;p60"/>
            <p:cNvSpPr/>
            <p:nvPr/>
          </p:nvSpPr>
          <p:spPr>
            <a:xfrm>
              <a:off x="2689625" y="3242400"/>
              <a:ext cx="41625" cy="116475"/>
            </a:xfrm>
            <a:custGeom>
              <a:avLst/>
              <a:gdLst/>
              <a:ahLst/>
              <a:cxnLst/>
              <a:rect l="l" t="t" r="r" b="b"/>
              <a:pathLst>
                <a:path w="1665" h="4659" extrusionOk="0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65" name="Google Shape;1409;p60"/>
            <p:cNvSpPr/>
            <p:nvPr/>
          </p:nvSpPr>
          <p:spPr>
            <a:xfrm>
              <a:off x="2732950" y="3367850"/>
              <a:ext cx="38150" cy="27750"/>
            </a:xfrm>
            <a:custGeom>
              <a:avLst/>
              <a:gdLst/>
              <a:ahLst/>
              <a:cxnLst/>
              <a:rect l="l" t="t" r="r" b="b"/>
              <a:pathLst>
                <a:path w="1526" h="1110" extrusionOk="0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66" name="Google Shape;1410;p60"/>
            <p:cNvSpPr/>
            <p:nvPr/>
          </p:nvSpPr>
          <p:spPr>
            <a:xfrm>
              <a:off x="2599525" y="3346425"/>
              <a:ext cx="66750" cy="21450"/>
            </a:xfrm>
            <a:custGeom>
              <a:avLst/>
              <a:gdLst/>
              <a:ahLst/>
              <a:cxnLst/>
              <a:rect l="l" t="t" r="r" b="b"/>
              <a:pathLst>
                <a:path w="2670" h="858" extrusionOk="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67" name="Google Shape;1411;p60"/>
            <p:cNvSpPr/>
            <p:nvPr/>
          </p:nvSpPr>
          <p:spPr>
            <a:xfrm>
              <a:off x="2672300" y="3408900"/>
              <a:ext cx="19500" cy="18200"/>
            </a:xfrm>
            <a:custGeom>
              <a:avLst/>
              <a:gdLst/>
              <a:ahLst/>
              <a:cxnLst/>
              <a:rect l="l" t="t" r="r" b="b"/>
              <a:pathLst>
                <a:path w="780" h="728" extrusionOk="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68" name="Google Shape;1412;p60"/>
            <p:cNvSpPr/>
            <p:nvPr/>
          </p:nvSpPr>
          <p:spPr>
            <a:xfrm>
              <a:off x="2665800" y="3438800"/>
              <a:ext cx="24725" cy="16400"/>
            </a:xfrm>
            <a:custGeom>
              <a:avLst/>
              <a:gdLst/>
              <a:ahLst/>
              <a:cxnLst/>
              <a:rect l="l" t="t" r="r" b="b"/>
              <a:pathLst>
                <a:path w="989" h="656" extrusionOk="0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69" name="Google Shape;1413;p60"/>
            <p:cNvSpPr/>
            <p:nvPr/>
          </p:nvSpPr>
          <p:spPr>
            <a:xfrm>
              <a:off x="2611650" y="3460475"/>
              <a:ext cx="24275" cy="30425"/>
            </a:xfrm>
            <a:custGeom>
              <a:avLst/>
              <a:gdLst/>
              <a:ahLst/>
              <a:cxnLst/>
              <a:rect l="l" t="t" r="r" b="b"/>
              <a:pathLst>
                <a:path w="971" h="1217" extrusionOk="0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70" name="Google Shape;1414;p60"/>
            <p:cNvSpPr/>
            <p:nvPr/>
          </p:nvSpPr>
          <p:spPr>
            <a:xfrm>
              <a:off x="2701075" y="3418100"/>
              <a:ext cx="14825" cy="9800"/>
            </a:xfrm>
            <a:custGeom>
              <a:avLst/>
              <a:gdLst/>
              <a:ahLst/>
              <a:cxnLst/>
              <a:rect l="l" t="t" r="r" b="b"/>
              <a:pathLst>
                <a:path w="593" h="392" extrusionOk="0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71" name="Google Shape;1415;p60"/>
            <p:cNvSpPr/>
            <p:nvPr/>
          </p:nvSpPr>
          <p:spPr>
            <a:xfrm>
              <a:off x="2730550" y="3444275"/>
              <a:ext cx="38825" cy="17400"/>
            </a:xfrm>
            <a:custGeom>
              <a:avLst/>
              <a:gdLst/>
              <a:ahLst/>
              <a:cxnLst/>
              <a:rect l="l" t="t" r="r" b="b"/>
              <a:pathLst>
                <a:path w="1553" h="696" extrusionOk="0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72" name="Google Shape;1416;p60"/>
            <p:cNvSpPr/>
            <p:nvPr/>
          </p:nvSpPr>
          <p:spPr>
            <a:xfrm>
              <a:off x="2717350" y="3405025"/>
              <a:ext cx="27750" cy="24900"/>
            </a:xfrm>
            <a:custGeom>
              <a:avLst/>
              <a:gdLst/>
              <a:ahLst/>
              <a:cxnLst/>
              <a:rect l="l" t="t" r="r" b="b"/>
              <a:pathLst>
                <a:path w="1110" h="996" extrusionOk="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73" name="Google Shape;1417;p60"/>
            <p:cNvSpPr/>
            <p:nvPr/>
          </p:nvSpPr>
          <p:spPr>
            <a:xfrm>
              <a:off x="2726025" y="3293725"/>
              <a:ext cx="49950" cy="55250"/>
            </a:xfrm>
            <a:custGeom>
              <a:avLst/>
              <a:gdLst/>
              <a:ahLst/>
              <a:cxnLst/>
              <a:rect l="l" t="t" r="r" b="b"/>
              <a:pathLst>
                <a:path w="1998" h="2210" extrusionOk="0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74" name="Google Shape;1418;p60"/>
            <p:cNvSpPr/>
            <p:nvPr/>
          </p:nvSpPr>
          <p:spPr>
            <a:xfrm>
              <a:off x="2559900" y="3719300"/>
              <a:ext cx="384025" cy="299100"/>
            </a:xfrm>
            <a:custGeom>
              <a:avLst/>
              <a:gdLst/>
              <a:ahLst/>
              <a:cxnLst/>
              <a:rect l="l" t="t" r="r" b="b"/>
              <a:pathLst>
                <a:path w="15361" h="11964" extrusionOk="0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75" name="Google Shape;1419;p60"/>
            <p:cNvSpPr/>
            <p:nvPr/>
          </p:nvSpPr>
          <p:spPr>
            <a:xfrm>
              <a:off x="3123875" y="3189650"/>
              <a:ext cx="56200" cy="87100"/>
            </a:xfrm>
            <a:custGeom>
              <a:avLst/>
              <a:gdLst/>
              <a:ahLst/>
              <a:cxnLst/>
              <a:rect l="l" t="t" r="r" b="b"/>
              <a:pathLst>
                <a:path w="2248" h="3484" extrusionOk="0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76" name="Google Shape;1420;p60"/>
            <p:cNvSpPr/>
            <p:nvPr/>
          </p:nvSpPr>
          <p:spPr>
            <a:xfrm>
              <a:off x="2375975" y="2648850"/>
              <a:ext cx="1073875" cy="2419925"/>
            </a:xfrm>
            <a:custGeom>
              <a:avLst/>
              <a:gdLst/>
              <a:ahLst/>
              <a:cxnLst/>
              <a:rect l="l" t="t" r="r" b="b"/>
              <a:pathLst>
                <a:path w="42955" h="96797" extrusionOk="0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77" name="Google Shape;1421;p60"/>
            <p:cNvSpPr/>
            <p:nvPr/>
          </p:nvSpPr>
          <p:spPr>
            <a:xfrm>
              <a:off x="3135000" y="4075325"/>
              <a:ext cx="34675" cy="96050"/>
            </a:xfrm>
            <a:custGeom>
              <a:avLst/>
              <a:gdLst/>
              <a:ahLst/>
              <a:cxnLst/>
              <a:rect l="l" t="t" r="r" b="b"/>
              <a:pathLst>
                <a:path w="1387" h="3842" extrusionOk="0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78" name="Google Shape;1422;p60"/>
            <p:cNvSpPr/>
            <p:nvPr/>
          </p:nvSpPr>
          <p:spPr>
            <a:xfrm>
              <a:off x="3220750" y="3211150"/>
              <a:ext cx="382175" cy="693375"/>
            </a:xfrm>
            <a:custGeom>
              <a:avLst/>
              <a:gdLst/>
              <a:ahLst/>
              <a:cxnLst/>
              <a:rect l="l" t="t" r="r" b="b"/>
              <a:pathLst>
                <a:path w="15287" h="27735" extrusionOk="0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79" name="Google Shape;1423;p60"/>
            <p:cNvSpPr/>
            <p:nvPr/>
          </p:nvSpPr>
          <p:spPr>
            <a:xfrm>
              <a:off x="3344700" y="3491225"/>
              <a:ext cx="38150" cy="84425"/>
            </a:xfrm>
            <a:custGeom>
              <a:avLst/>
              <a:gdLst/>
              <a:ahLst/>
              <a:cxnLst/>
              <a:rect l="l" t="t" r="r" b="b"/>
              <a:pathLst>
                <a:path w="1526" h="3377" extrusionOk="0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80" name="Google Shape;1424;p60"/>
            <p:cNvSpPr/>
            <p:nvPr/>
          </p:nvSpPr>
          <p:spPr>
            <a:xfrm>
              <a:off x="2632900" y="3927250"/>
              <a:ext cx="437675" cy="298900"/>
            </a:xfrm>
            <a:custGeom>
              <a:avLst/>
              <a:gdLst/>
              <a:ahLst/>
              <a:cxnLst/>
              <a:rect l="l" t="t" r="r" b="b"/>
              <a:pathLst>
                <a:path w="17507" h="11956" extrusionOk="0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81" name="Google Shape;1425;p60"/>
            <p:cNvSpPr/>
            <p:nvPr/>
          </p:nvSpPr>
          <p:spPr>
            <a:xfrm>
              <a:off x="2904525" y="4173050"/>
              <a:ext cx="86675" cy="26000"/>
            </a:xfrm>
            <a:custGeom>
              <a:avLst/>
              <a:gdLst/>
              <a:ahLst/>
              <a:cxnLst/>
              <a:rect l="l" t="t" r="r" b="b"/>
              <a:pathLst>
                <a:path w="3467" h="1040" extrusionOk="0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</p:grpSp>
      <p:grpSp>
        <p:nvGrpSpPr>
          <p:cNvPr id="182" name="Group 181"/>
          <p:cNvGrpSpPr/>
          <p:nvPr/>
        </p:nvGrpSpPr>
        <p:grpSpPr>
          <a:xfrm rot="1465142">
            <a:off x="15891961" y="7255984"/>
            <a:ext cx="2550268" cy="2968633"/>
            <a:chOff x="15023836" y="2687404"/>
            <a:chExt cx="3417655" cy="4701915"/>
          </a:xfrm>
        </p:grpSpPr>
        <p:pic>
          <p:nvPicPr>
            <p:cNvPr id="183" name="Google Shape;256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4511827">
              <a:off x="14725485" y="2985755"/>
              <a:ext cx="4014358" cy="3417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257;p31"/>
            <p:cNvSpPr/>
            <p:nvPr/>
          </p:nvSpPr>
          <p:spPr>
            <a:xfrm>
              <a:off x="15242540" y="3041332"/>
              <a:ext cx="2417891" cy="4347987"/>
            </a:xfrm>
            <a:custGeom>
              <a:avLst/>
              <a:gdLst/>
              <a:ahLst/>
              <a:cxnLst/>
              <a:rect l="l" t="t" r="r" b="b"/>
              <a:pathLst>
                <a:path w="25094" h="45127" extrusionOk="0">
                  <a:moveTo>
                    <a:pt x="4644" y="399"/>
                  </a:moveTo>
                  <a:lnTo>
                    <a:pt x="4644" y="468"/>
                  </a:lnTo>
                  <a:cubicBezTo>
                    <a:pt x="4991" y="884"/>
                    <a:pt x="5199" y="1508"/>
                    <a:pt x="5130" y="2132"/>
                  </a:cubicBezTo>
                  <a:cubicBezTo>
                    <a:pt x="5060" y="2063"/>
                    <a:pt x="5060" y="1993"/>
                    <a:pt x="4991" y="1855"/>
                  </a:cubicBezTo>
                  <a:cubicBezTo>
                    <a:pt x="4991" y="1832"/>
                    <a:pt x="4976" y="1824"/>
                    <a:pt x="4955" y="1824"/>
                  </a:cubicBezTo>
                  <a:cubicBezTo>
                    <a:pt x="4914" y="1824"/>
                    <a:pt x="4852" y="1855"/>
                    <a:pt x="4852" y="1855"/>
                  </a:cubicBezTo>
                  <a:lnTo>
                    <a:pt x="4852" y="1924"/>
                  </a:lnTo>
                  <a:cubicBezTo>
                    <a:pt x="4783" y="1785"/>
                    <a:pt x="4644" y="1577"/>
                    <a:pt x="4644" y="1508"/>
                  </a:cubicBezTo>
                  <a:cubicBezTo>
                    <a:pt x="4506" y="1162"/>
                    <a:pt x="4506" y="746"/>
                    <a:pt x="4644" y="399"/>
                  </a:cubicBezTo>
                  <a:close/>
                  <a:moveTo>
                    <a:pt x="1868" y="850"/>
                  </a:moveTo>
                  <a:cubicBezTo>
                    <a:pt x="2164" y="850"/>
                    <a:pt x="2797" y="1520"/>
                    <a:pt x="2911" y="1577"/>
                  </a:cubicBezTo>
                  <a:lnTo>
                    <a:pt x="2981" y="1716"/>
                  </a:lnTo>
                  <a:cubicBezTo>
                    <a:pt x="2842" y="1577"/>
                    <a:pt x="2704" y="1508"/>
                    <a:pt x="2565" y="1508"/>
                  </a:cubicBezTo>
                  <a:cubicBezTo>
                    <a:pt x="2545" y="1488"/>
                    <a:pt x="2524" y="1479"/>
                    <a:pt x="2506" y="1479"/>
                  </a:cubicBezTo>
                  <a:cubicBezTo>
                    <a:pt x="2461" y="1479"/>
                    <a:pt x="2426" y="1528"/>
                    <a:pt x="2426" y="1577"/>
                  </a:cubicBezTo>
                  <a:cubicBezTo>
                    <a:pt x="2426" y="1785"/>
                    <a:pt x="2496" y="1924"/>
                    <a:pt x="2634" y="2132"/>
                  </a:cubicBezTo>
                  <a:lnTo>
                    <a:pt x="2773" y="2132"/>
                  </a:lnTo>
                  <a:cubicBezTo>
                    <a:pt x="2773" y="1993"/>
                    <a:pt x="2704" y="1924"/>
                    <a:pt x="2704" y="1785"/>
                  </a:cubicBezTo>
                  <a:lnTo>
                    <a:pt x="2704" y="1785"/>
                  </a:lnTo>
                  <a:cubicBezTo>
                    <a:pt x="2981" y="1993"/>
                    <a:pt x="3327" y="2271"/>
                    <a:pt x="3189" y="2548"/>
                  </a:cubicBezTo>
                  <a:lnTo>
                    <a:pt x="2981" y="2548"/>
                  </a:lnTo>
                  <a:cubicBezTo>
                    <a:pt x="2773" y="2479"/>
                    <a:pt x="2565" y="2271"/>
                    <a:pt x="2426" y="2132"/>
                  </a:cubicBezTo>
                  <a:cubicBezTo>
                    <a:pt x="2149" y="1924"/>
                    <a:pt x="1594" y="1300"/>
                    <a:pt x="1733" y="954"/>
                  </a:cubicBezTo>
                  <a:cubicBezTo>
                    <a:pt x="1757" y="881"/>
                    <a:pt x="1805" y="850"/>
                    <a:pt x="1868" y="850"/>
                  </a:cubicBezTo>
                  <a:close/>
                  <a:moveTo>
                    <a:pt x="7764" y="2548"/>
                  </a:moveTo>
                  <a:lnTo>
                    <a:pt x="7764" y="2617"/>
                  </a:lnTo>
                  <a:cubicBezTo>
                    <a:pt x="7902" y="2825"/>
                    <a:pt x="7972" y="3102"/>
                    <a:pt x="8041" y="3310"/>
                  </a:cubicBezTo>
                  <a:cubicBezTo>
                    <a:pt x="8021" y="3270"/>
                    <a:pt x="7989" y="3253"/>
                    <a:pt x="7955" y="3253"/>
                  </a:cubicBezTo>
                  <a:cubicBezTo>
                    <a:pt x="7874" y="3253"/>
                    <a:pt x="7784" y="3351"/>
                    <a:pt x="7833" y="3449"/>
                  </a:cubicBezTo>
                  <a:cubicBezTo>
                    <a:pt x="7833" y="3588"/>
                    <a:pt x="7902" y="3726"/>
                    <a:pt x="7972" y="3865"/>
                  </a:cubicBezTo>
                  <a:cubicBezTo>
                    <a:pt x="7902" y="3865"/>
                    <a:pt x="7902" y="3865"/>
                    <a:pt x="7902" y="3934"/>
                  </a:cubicBezTo>
                  <a:cubicBezTo>
                    <a:pt x="7902" y="3934"/>
                    <a:pt x="7902" y="4004"/>
                    <a:pt x="7902" y="4073"/>
                  </a:cubicBezTo>
                  <a:cubicBezTo>
                    <a:pt x="7625" y="3588"/>
                    <a:pt x="7556" y="3033"/>
                    <a:pt x="7764" y="2548"/>
                  </a:cubicBezTo>
                  <a:close/>
                  <a:moveTo>
                    <a:pt x="9982" y="2964"/>
                  </a:moveTo>
                  <a:lnTo>
                    <a:pt x="9982" y="2964"/>
                  </a:lnTo>
                  <a:cubicBezTo>
                    <a:pt x="10190" y="3449"/>
                    <a:pt x="10121" y="3934"/>
                    <a:pt x="9774" y="4281"/>
                  </a:cubicBezTo>
                  <a:lnTo>
                    <a:pt x="9774" y="3934"/>
                  </a:lnTo>
                  <a:lnTo>
                    <a:pt x="9774" y="3588"/>
                  </a:lnTo>
                  <a:cubicBezTo>
                    <a:pt x="9774" y="3380"/>
                    <a:pt x="9913" y="3172"/>
                    <a:pt x="9982" y="2964"/>
                  </a:cubicBezTo>
                  <a:close/>
                  <a:moveTo>
                    <a:pt x="1589" y="3084"/>
                  </a:moveTo>
                  <a:cubicBezTo>
                    <a:pt x="2041" y="3084"/>
                    <a:pt x="2510" y="3801"/>
                    <a:pt x="2744" y="4350"/>
                  </a:cubicBezTo>
                  <a:lnTo>
                    <a:pt x="2634" y="4350"/>
                  </a:lnTo>
                  <a:cubicBezTo>
                    <a:pt x="2565" y="4281"/>
                    <a:pt x="2496" y="4212"/>
                    <a:pt x="2426" y="4142"/>
                  </a:cubicBezTo>
                  <a:cubicBezTo>
                    <a:pt x="2357" y="4004"/>
                    <a:pt x="2357" y="3934"/>
                    <a:pt x="2357" y="3865"/>
                  </a:cubicBezTo>
                  <a:lnTo>
                    <a:pt x="2218" y="3865"/>
                  </a:lnTo>
                  <a:lnTo>
                    <a:pt x="2218" y="4004"/>
                  </a:lnTo>
                  <a:cubicBezTo>
                    <a:pt x="2080" y="3796"/>
                    <a:pt x="1872" y="3657"/>
                    <a:pt x="1664" y="3518"/>
                  </a:cubicBezTo>
                  <a:cubicBezTo>
                    <a:pt x="1645" y="3500"/>
                    <a:pt x="1622" y="3491"/>
                    <a:pt x="1598" y="3491"/>
                  </a:cubicBezTo>
                  <a:cubicBezTo>
                    <a:pt x="1535" y="3491"/>
                    <a:pt x="1474" y="3556"/>
                    <a:pt x="1525" y="3657"/>
                  </a:cubicBezTo>
                  <a:cubicBezTo>
                    <a:pt x="1525" y="3796"/>
                    <a:pt x="1664" y="4004"/>
                    <a:pt x="1733" y="4212"/>
                  </a:cubicBezTo>
                  <a:cubicBezTo>
                    <a:pt x="1317" y="3934"/>
                    <a:pt x="971" y="3518"/>
                    <a:pt x="1248" y="3241"/>
                  </a:cubicBezTo>
                  <a:cubicBezTo>
                    <a:pt x="1357" y="3131"/>
                    <a:pt x="1473" y="3084"/>
                    <a:pt x="1589" y="3084"/>
                  </a:cubicBezTo>
                  <a:close/>
                  <a:moveTo>
                    <a:pt x="1872" y="3934"/>
                  </a:moveTo>
                  <a:lnTo>
                    <a:pt x="2149" y="4142"/>
                  </a:lnTo>
                  <a:cubicBezTo>
                    <a:pt x="2149" y="4142"/>
                    <a:pt x="2288" y="4281"/>
                    <a:pt x="2426" y="4420"/>
                  </a:cubicBezTo>
                  <a:lnTo>
                    <a:pt x="2496" y="4489"/>
                  </a:lnTo>
                  <a:lnTo>
                    <a:pt x="2496" y="4558"/>
                  </a:lnTo>
                  <a:lnTo>
                    <a:pt x="2426" y="4558"/>
                  </a:lnTo>
                  <a:cubicBezTo>
                    <a:pt x="2357" y="4489"/>
                    <a:pt x="2218" y="4420"/>
                    <a:pt x="2149" y="4281"/>
                  </a:cubicBezTo>
                  <a:cubicBezTo>
                    <a:pt x="2080" y="4212"/>
                    <a:pt x="1941" y="4073"/>
                    <a:pt x="1872" y="3934"/>
                  </a:cubicBezTo>
                  <a:close/>
                  <a:moveTo>
                    <a:pt x="11854" y="5875"/>
                  </a:moveTo>
                  <a:cubicBezTo>
                    <a:pt x="11784" y="6222"/>
                    <a:pt x="11507" y="6568"/>
                    <a:pt x="11230" y="6707"/>
                  </a:cubicBezTo>
                  <a:cubicBezTo>
                    <a:pt x="11368" y="6430"/>
                    <a:pt x="11576" y="6153"/>
                    <a:pt x="11854" y="5875"/>
                  </a:cubicBezTo>
                  <a:close/>
                  <a:moveTo>
                    <a:pt x="767" y="7837"/>
                  </a:moveTo>
                  <a:cubicBezTo>
                    <a:pt x="1120" y="7837"/>
                    <a:pt x="1689" y="8451"/>
                    <a:pt x="2080" y="9064"/>
                  </a:cubicBezTo>
                  <a:lnTo>
                    <a:pt x="1872" y="8856"/>
                  </a:lnTo>
                  <a:cubicBezTo>
                    <a:pt x="1802" y="8856"/>
                    <a:pt x="1733" y="8925"/>
                    <a:pt x="1802" y="8995"/>
                  </a:cubicBezTo>
                  <a:lnTo>
                    <a:pt x="2010" y="9133"/>
                  </a:lnTo>
                  <a:cubicBezTo>
                    <a:pt x="1802" y="9064"/>
                    <a:pt x="1664" y="9064"/>
                    <a:pt x="1525" y="8995"/>
                  </a:cubicBezTo>
                  <a:cubicBezTo>
                    <a:pt x="1248" y="8856"/>
                    <a:pt x="277" y="8371"/>
                    <a:pt x="555" y="7955"/>
                  </a:cubicBezTo>
                  <a:cubicBezTo>
                    <a:pt x="609" y="7873"/>
                    <a:pt x="682" y="7837"/>
                    <a:pt x="767" y="7837"/>
                  </a:cubicBezTo>
                  <a:close/>
                  <a:moveTo>
                    <a:pt x="4506" y="8440"/>
                  </a:moveTo>
                  <a:lnTo>
                    <a:pt x="4506" y="8440"/>
                  </a:lnTo>
                  <a:cubicBezTo>
                    <a:pt x="5130" y="8717"/>
                    <a:pt x="5615" y="9272"/>
                    <a:pt x="5823" y="9896"/>
                  </a:cubicBezTo>
                  <a:cubicBezTo>
                    <a:pt x="5754" y="9826"/>
                    <a:pt x="5684" y="9826"/>
                    <a:pt x="5684" y="9757"/>
                  </a:cubicBezTo>
                  <a:cubicBezTo>
                    <a:pt x="5664" y="9737"/>
                    <a:pt x="5644" y="9728"/>
                    <a:pt x="5625" y="9728"/>
                  </a:cubicBezTo>
                  <a:cubicBezTo>
                    <a:pt x="5581" y="9728"/>
                    <a:pt x="5547" y="9776"/>
                    <a:pt x="5546" y="9824"/>
                  </a:cubicBezTo>
                  <a:lnTo>
                    <a:pt x="5546" y="9824"/>
                  </a:lnTo>
                  <a:cubicBezTo>
                    <a:pt x="5374" y="9640"/>
                    <a:pt x="5244" y="9456"/>
                    <a:pt x="5060" y="9272"/>
                  </a:cubicBezTo>
                  <a:cubicBezTo>
                    <a:pt x="5060" y="9252"/>
                    <a:pt x="5054" y="9243"/>
                    <a:pt x="5046" y="9243"/>
                  </a:cubicBezTo>
                  <a:cubicBezTo>
                    <a:pt x="5026" y="9243"/>
                    <a:pt x="4991" y="9292"/>
                    <a:pt x="4991" y="9341"/>
                  </a:cubicBezTo>
                  <a:lnTo>
                    <a:pt x="4991" y="9410"/>
                  </a:lnTo>
                  <a:cubicBezTo>
                    <a:pt x="4783" y="9133"/>
                    <a:pt x="4644" y="8787"/>
                    <a:pt x="4506" y="8440"/>
                  </a:cubicBezTo>
                  <a:close/>
                  <a:moveTo>
                    <a:pt x="18439" y="11005"/>
                  </a:moveTo>
                  <a:lnTo>
                    <a:pt x="18439" y="11005"/>
                  </a:lnTo>
                  <a:cubicBezTo>
                    <a:pt x="18647" y="11490"/>
                    <a:pt x="18508" y="12045"/>
                    <a:pt x="18161" y="12391"/>
                  </a:cubicBezTo>
                  <a:cubicBezTo>
                    <a:pt x="18231" y="11975"/>
                    <a:pt x="18300" y="11559"/>
                    <a:pt x="18231" y="11143"/>
                  </a:cubicBezTo>
                  <a:cubicBezTo>
                    <a:pt x="18300" y="11074"/>
                    <a:pt x="18369" y="11074"/>
                    <a:pt x="18439" y="11005"/>
                  </a:cubicBezTo>
                  <a:close/>
                  <a:moveTo>
                    <a:pt x="3856" y="12103"/>
                  </a:moveTo>
                  <a:cubicBezTo>
                    <a:pt x="3948" y="12103"/>
                    <a:pt x="4031" y="12125"/>
                    <a:pt x="4090" y="12183"/>
                  </a:cubicBezTo>
                  <a:cubicBezTo>
                    <a:pt x="4090" y="12253"/>
                    <a:pt x="4159" y="12253"/>
                    <a:pt x="4159" y="12322"/>
                  </a:cubicBezTo>
                  <a:lnTo>
                    <a:pt x="3743" y="12322"/>
                  </a:lnTo>
                  <a:cubicBezTo>
                    <a:pt x="3605" y="12322"/>
                    <a:pt x="3605" y="12460"/>
                    <a:pt x="3743" y="12460"/>
                  </a:cubicBezTo>
                  <a:lnTo>
                    <a:pt x="3813" y="12460"/>
                  </a:lnTo>
                  <a:cubicBezTo>
                    <a:pt x="3813" y="12460"/>
                    <a:pt x="3813" y="12530"/>
                    <a:pt x="3813" y="12530"/>
                  </a:cubicBezTo>
                  <a:cubicBezTo>
                    <a:pt x="3568" y="12579"/>
                    <a:pt x="3322" y="12628"/>
                    <a:pt x="3077" y="12628"/>
                  </a:cubicBezTo>
                  <a:cubicBezTo>
                    <a:pt x="2976" y="12628"/>
                    <a:pt x="2874" y="12619"/>
                    <a:pt x="2773" y="12599"/>
                  </a:cubicBezTo>
                  <a:cubicBezTo>
                    <a:pt x="2981" y="12391"/>
                    <a:pt x="3189" y="12253"/>
                    <a:pt x="3466" y="12183"/>
                  </a:cubicBezTo>
                  <a:cubicBezTo>
                    <a:pt x="3586" y="12143"/>
                    <a:pt x="3729" y="12103"/>
                    <a:pt x="3856" y="12103"/>
                  </a:cubicBezTo>
                  <a:close/>
                  <a:moveTo>
                    <a:pt x="18023" y="11351"/>
                  </a:moveTo>
                  <a:cubicBezTo>
                    <a:pt x="18023" y="11837"/>
                    <a:pt x="17954" y="12322"/>
                    <a:pt x="17746" y="12738"/>
                  </a:cubicBezTo>
                  <a:cubicBezTo>
                    <a:pt x="17607" y="12807"/>
                    <a:pt x="17538" y="12876"/>
                    <a:pt x="17399" y="12876"/>
                  </a:cubicBezTo>
                  <a:lnTo>
                    <a:pt x="17330" y="12876"/>
                  </a:lnTo>
                  <a:lnTo>
                    <a:pt x="17538" y="12599"/>
                  </a:lnTo>
                  <a:cubicBezTo>
                    <a:pt x="17538" y="12530"/>
                    <a:pt x="17468" y="12460"/>
                    <a:pt x="17399" y="12460"/>
                  </a:cubicBezTo>
                  <a:cubicBezTo>
                    <a:pt x="17538" y="12045"/>
                    <a:pt x="17746" y="11698"/>
                    <a:pt x="18023" y="11351"/>
                  </a:cubicBezTo>
                  <a:close/>
                  <a:moveTo>
                    <a:pt x="13598" y="12990"/>
                  </a:moveTo>
                  <a:cubicBezTo>
                    <a:pt x="13707" y="13164"/>
                    <a:pt x="13800" y="13421"/>
                    <a:pt x="13864" y="13708"/>
                  </a:cubicBezTo>
                  <a:cubicBezTo>
                    <a:pt x="13798" y="13446"/>
                    <a:pt x="13670" y="13245"/>
                    <a:pt x="13598" y="12990"/>
                  </a:cubicBezTo>
                  <a:close/>
                  <a:moveTo>
                    <a:pt x="13303" y="12758"/>
                  </a:moveTo>
                  <a:cubicBezTo>
                    <a:pt x="13375" y="12758"/>
                    <a:pt x="13445" y="12800"/>
                    <a:pt x="13512" y="12873"/>
                  </a:cubicBezTo>
                  <a:lnTo>
                    <a:pt x="13512" y="12873"/>
                  </a:lnTo>
                  <a:cubicBezTo>
                    <a:pt x="13481" y="12857"/>
                    <a:pt x="13446" y="12849"/>
                    <a:pt x="13411" y="12849"/>
                  </a:cubicBezTo>
                  <a:cubicBezTo>
                    <a:pt x="13324" y="12849"/>
                    <a:pt x="13240" y="12901"/>
                    <a:pt x="13240" y="13015"/>
                  </a:cubicBezTo>
                  <a:cubicBezTo>
                    <a:pt x="13171" y="13570"/>
                    <a:pt x="13240" y="14055"/>
                    <a:pt x="13448" y="14540"/>
                  </a:cubicBezTo>
                  <a:cubicBezTo>
                    <a:pt x="13309" y="14332"/>
                    <a:pt x="13171" y="14124"/>
                    <a:pt x="13171" y="13916"/>
                  </a:cubicBezTo>
                  <a:cubicBezTo>
                    <a:pt x="13101" y="13639"/>
                    <a:pt x="12963" y="13015"/>
                    <a:pt x="13171" y="12807"/>
                  </a:cubicBezTo>
                  <a:cubicBezTo>
                    <a:pt x="13215" y="12774"/>
                    <a:pt x="13259" y="12758"/>
                    <a:pt x="13303" y="12758"/>
                  </a:cubicBezTo>
                  <a:close/>
                  <a:moveTo>
                    <a:pt x="19964" y="15718"/>
                  </a:moveTo>
                  <a:cubicBezTo>
                    <a:pt x="20241" y="15788"/>
                    <a:pt x="20518" y="15926"/>
                    <a:pt x="20172" y="16065"/>
                  </a:cubicBezTo>
                  <a:cubicBezTo>
                    <a:pt x="19928" y="16227"/>
                    <a:pt x="19661" y="16295"/>
                    <a:pt x="19383" y="16295"/>
                  </a:cubicBezTo>
                  <a:cubicBezTo>
                    <a:pt x="19187" y="16295"/>
                    <a:pt x="18986" y="16261"/>
                    <a:pt x="18785" y="16204"/>
                  </a:cubicBezTo>
                  <a:cubicBezTo>
                    <a:pt x="18785" y="15996"/>
                    <a:pt x="18855" y="15857"/>
                    <a:pt x="19063" y="15788"/>
                  </a:cubicBezTo>
                  <a:cubicBezTo>
                    <a:pt x="19132" y="15718"/>
                    <a:pt x="19271" y="15718"/>
                    <a:pt x="19340" y="15718"/>
                  </a:cubicBezTo>
                  <a:cubicBezTo>
                    <a:pt x="19409" y="15718"/>
                    <a:pt x="19479" y="15788"/>
                    <a:pt x="19479" y="15788"/>
                  </a:cubicBezTo>
                  <a:lnTo>
                    <a:pt x="19479" y="15857"/>
                  </a:lnTo>
                  <a:cubicBezTo>
                    <a:pt x="19479" y="15926"/>
                    <a:pt x="19548" y="15996"/>
                    <a:pt x="19617" y="15996"/>
                  </a:cubicBezTo>
                  <a:cubicBezTo>
                    <a:pt x="19617" y="15996"/>
                    <a:pt x="19617" y="16065"/>
                    <a:pt x="19686" y="16134"/>
                  </a:cubicBezTo>
                  <a:lnTo>
                    <a:pt x="19756" y="16134"/>
                  </a:lnTo>
                  <a:cubicBezTo>
                    <a:pt x="19825" y="16065"/>
                    <a:pt x="19825" y="15926"/>
                    <a:pt x="19825" y="15857"/>
                  </a:cubicBezTo>
                  <a:cubicBezTo>
                    <a:pt x="19825" y="15788"/>
                    <a:pt x="19825" y="15718"/>
                    <a:pt x="19825" y="15718"/>
                  </a:cubicBezTo>
                  <a:close/>
                  <a:moveTo>
                    <a:pt x="7729" y="16013"/>
                  </a:moveTo>
                  <a:cubicBezTo>
                    <a:pt x="7764" y="16013"/>
                    <a:pt x="7798" y="16030"/>
                    <a:pt x="7833" y="16065"/>
                  </a:cubicBezTo>
                  <a:cubicBezTo>
                    <a:pt x="7833" y="16134"/>
                    <a:pt x="7833" y="16134"/>
                    <a:pt x="7833" y="16204"/>
                  </a:cubicBezTo>
                  <a:cubicBezTo>
                    <a:pt x="7694" y="16204"/>
                    <a:pt x="7556" y="16412"/>
                    <a:pt x="7556" y="16550"/>
                  </a:cubicBezTo>
                  <a:cubicBezTo>
                    <a:pt x="7417" y="16828"/>
                    <a:pt x="7348" y="17105"/>
                    <a:pt x="7279" y="17382"/>
                  </a:cubicBezTo>
                  <a:cubicBezTo>
                    <a:pt x="7209" y="17105"/>
                    <a:pt x="7209" y="16828"/>
                    <a:pt x="7279" y="16620"/>
                  </a:cubicBezTo>
                  <a:cubicBezTo>
                    <a:pt x="7348" y="16342"/>
                    <a:pt x="7417" y="16204"/>
                    <a:pt x="7625" y="16065"/>
                  </a:cubicBezTo>
                  <a:cubicBezTo>
                    <a:pt x="7660" y="16030"/>
                    <a:pt x="7694" y="16013"/>
                    <a:pt x="7729" y="16013"/>
                  </a:cubicBezTo>
                  <a:close/>
                  <a:moveTo>
                    <a:pt x="3119" y="17036"/>
                  </a:moveTo>
                  <a:lnTo>
                    <a:pt x="3119" y="17036"/>
                  </a:lnTo>
                  <a:cubicBezTo>
                    <a:pt x="3397" y="17105"/>
                    <a:pt x="3605" y="17174"/>
                    <a:pt x="3813" y="17313"/>
                  </a:cubicBezTo>
                  <a:cubicBezTo>
                    <a:pt x="3813" y="17313"/>
                    <a:pt x="3813" y="17313"/>
                    <a:pt x="3813" y="17382"/>
                  </a:cubicBezTo>
                  <a:cubicBezTo>
                    <a:pt x="4021" y="17590"/>
                    <a:pt x="4229" y="17729"/>
                    <a:pt x="4436" y="17937"/>
                  </a:cubicBezTo>
                  <a:cubicBezTo>
                    <a:pt x="4402" y="17919"/>
                    <a:pt x="4367" y="17911"/>
                    <a:pt x="4334" y="17911"/>
                  </a:cubicBezTo>
                  <a:cubicBezTo>
                    <a:pt x="4233" y="17911"/>
                    <a:pt x="4142" y="17989"/>
                    <a:pt x="4090" y="18145"/>
                  </a:cubicBezTo>
                  <a:cubicBezTo>
                    <a:pt x="4090" y="18214"/>
                    <a:pt x="4090" y="18214"/>
                    <a:pt x="4229" y="18214"/>
                  </a:cubicBezTo>
                  <a:lnTo>
                    <a:pt x="4436" y="18214"/>
                  </a:lnTo>
                  <a:cubicBezTo>
                    <a:pt x="4575" y="18353"/>
                    <a:pt x="4783" y="18422"/>
                    <a:pt x="4922" y="18561"/>
                  </a:cubicBezTo>
                  <a:cubicBezTo>
                    <a:pt x="4852" y="18595"/>
                    <a:pt x="4766" y="18613"/>
                    <a:pt x="4679" y="18613"/>
                  </a:cubicBezTo>
                  <a:cubicBezTo>
                    <a:pt x="4592" y="18613"/>
                    <a:pt x="4506" y="18595"/>
                    <a:pt x="4436" y="18561"/>
                  </a:cubicBezTo>
                  <a:cubicBezTo>
                    <a:pt x="4021" y="18422"/>
                    <a:pt x="3743" y="18145"/>
                    <a:pt x="3466" y="17867"/>
                  </a:cubicBezTo>
                  <a:cubicBezTo>
                    <a:pt x="3397" y="17798"/>
                    <a:pt x="3327" y="17798"/>
                    <a:pt x="3327" y="17729"/>
                  </a:cubicBezTo>
                  <a:cubicBezTo>
                    <a:pt x="3327" y="17659"/>
                    <a:pt x="3327" y="17659"/>
                    <a:pt x="3327" y="17659"/>
                  </a:cubicBezTo>
                  <a:cubicBezTo>
                    <a:pt x="3258" y="17451"/>
                    <a:pt x="3189" y="17243"/>
                    <a:pt x="3119" y="17036"/>
                  </a:cubicBezTo>
                  <a:close/>
                  <a:moveTo>
                    <a:pt x="17706" y="18543"/>
                  </a:moveTo>
                  <a:cubicBezTo>
                    <a:pt x="17764" y="18543"/>
                    <a:pt x="17823" y="18548"/>
                    <a:pt x="17884" y="18561"/>
                  </a:cubicBezTo>
                  <a:lnTo>
                    <a:pt x="18231" y="18561"/>
                  </a:lnTo>
                  <a:cubicBezTo>
                    <a:pt x="17954" y="18630"/>
                    <a:pt x="17815" y="18699"/>
                    <a:pt x="17676" y="18907"/>
                  </a:cubicBezTo>
                  <a:cubicBezTo>
                    <a:pt x="17607" y="18838"/>
                    <a:pt x="17607" y="18838"/>
                    <a:pt x="17607" y="18838"/>
                  </a:cubicBezTo>
                  <a:lnTo>
                    <a:pt x="16983" y="18838"/>
                  </a:lnTo>
                  <a:cubicBezTo>
                    <a:pt x="17211" y="18667"/>
                    <a:pt x="17439" y="18543"/>
                    <a:pt x="17706" y="18543"/>
                  </a:cubicBezTo>
                  <a:close/>
                  <a:moveTo>
                    <a:pt x="18549" y="18811"/>
                  </a:moveTo>
                  <a:cubicBezTo>
                    <a:pt x="18605" y="18811"/>
                    <a:pt x="18660" y="18819"/>
                    <a:pt x="18716" y="18838"/>
                  </a:cubicBezTo>
                  <a:cubicBezTo>
                    <a:pt x="19063" y="18976"/>
                    <a:pt x="18785" y="19254"/>
                    <a:pt x="18647" y="19392"/>
                  </a:cubicBezTo>
                  <a:lnTo>
                    <a:pt x="18439" y="19462"/>
                  </a:lnTo>
                  <a:cubicBezTo>
                    <a:pt x="18508" y="19392"/>
                    <a:pt x="18577" y="19323"/>
                    <a:pt x="18577" y="19184"/>
                  </a:cubicBezTo>
                  <a:cubicBezTo>
                    <a:pt x="18577" y="19115"/>
                    <a:pt x="18231" y="18976"/>
                    <a:pt x="18161" y="18976"/>
                  </a:cubicBezTo>
                  <a:lnTo>
                    <a:pt x="18092" y="18976"/>
                  </a:lnTo>
                  <a:cubicBezTo>
                    <a:pt x="18244" y="18875"/>
                    <a:pt x="18397" y="18811"/>
                    <a:pt x="18549" y="18811"/>
                  </a:cubicBezTo>
                  <a:close/>
                  <a:moveTo>
                    <a:pt x="17607" y="18976"/>
                  </a:moveTo>
                  <a:lnTo>
                    <a:pt x="17538" y="19046"/>
                  </a:lnTo>
                  <a:cubicBezTo>
                    <a:pt x="17424" y="19159"/>
                    <a:pt x="17542" y="19272"/>
                    <a:pt x="17665" y="19272"/>
                  </a:cubicBezTo>
                  <a:cubicBezTo>
                    <a:pt x="17692" y="19272"/>
                    <a:pt x="17720" y="19266"/>
                    <a:pt x="17746" y="19254"/>
                  </a:cubicBezTo>
                  <a:cubicBezTo>
                    <a:pt x="17815" y="19184"/>
                    <a:pt x="17884" y="19046"/>
                    <a:pt x="18023" y="19046"/>
                  </a:cubicBezTo>
                  <a:cubicBezTo>
                    <a:pt x="18023" y="19046"/>
                    <a:pt x="18023" y="19115"/>
                    <a:pt x="18023" y="19115"/>
                  </a:cubicBezTo>
                  <a:cubicBezTo>
                    <a:pt x="18023" y="19184"/>
                    <a:pt x="18023" y="19254"/>
                    <a:pt x="18023" y="19254"/>
                  </a:cubicBezTo>
                  <a:cubicBezTo>
                    <a:pt x="18023" y="19323"/>
                    <a:pt x="18092" y="19392"/>
                    <a:pt x="18092" y="19392"/>
                  </a:cubicBezTo>
                  <a:cubicBezTo>
                    <a:pt x="18092" y="19392"/>
                    <a:pt x="18023" y="19462"/>
                    <a:pt x="18092" y="19462"/>
                  </a:cubicBezTo>
                  <a:lnTo>
                    <a:pt x="18300" y="19531"/>
                  </a:lnTo>
                  <a:cubicBezTo>
                    <a:pt x="18300" y="19531"/>
                    <a:pt x="18300" y="19562"/>
                    <a:pt x="18321" y="19562"/>
                  </a:cubicBezTo>
                  <a:cubicBezTo>
                    <a:pt x="18331" y="19562"/>
                    <a:pt x="18346" y="19554"/>
                    <a:pt x="18369" y="19531"/>
                  </a:cubicBezTo>
                  <a:lnTo>
                    <a:pt x="18439" y="19531"/>
                  </a:lnTo>
                  <a:cubicBezTo>
                    <a:pt x="18217" y="19626"/>
                    <a:pt x="17952" y="19707"/>
                    <a:pt x="17703" y="19707"/>
                  </a:cubicBezTo>
                  <a:cubicBezTo>
                    <a:pt x="17407" y="19707"/>
                    <a:pt x="17134" y="19593"/>
                    <a:pt x="16983" y="19254"/>
                  </a:cubicBezTo>
                  <a:cubicBezTo>
                    <a:pt x="16983" y="19254"/>
                    <a:pt x="16914" y="19184"/>
                    <a:pt x="16914" y="19115"/>
                  </a:cubicBezTo>
                  <a:lnTo>
                    <a:pt x="16914" y="19046"/>
                  </a:lnTo>
                  <a:cubicBezTo>
                    <a:pt x="17122" y="19046"/>
                    <a:pt x="17399" y="19046"/>
                    <a:pt x="17607" y="18976"/>
                  </a:cubicBezTo>
                  <a:close/>
                  <a:moveTo>
                    <a:pt x="6655" y="22512"/>
                  </a:moveTo>
                  <a:cubicBezTo>
                    <a:pt x="6749" y="22606"/>
                    <a:pt x="6874" y="22668"/>
                    <a:pt x="6989" y="22720"/>
                  </a:cubicBezTo>
                  <a:lnTo>
                    <a:pt x="6793" y="22720"/>
                  </a:lnTo>
                  <a:lnTo>
                    <a:pt x="6793" y="22789"/>
                  </a:lnTo>
                  <a:cubicBezTo>
                    <a:pt x="6655" y="22720"/>
                    <a:pt x="6516" y="22650"/>
                    <a:pt x="6447" y="22512"/>
                  </a:cubicBezTo>
                  <a:close/>
                  <a:moveTo>
                    <a:pt x="7089" y="22765"/>
                  </a:moveTo>
                  <a:cubicBezTo>
                    <a:pt x="7107" y="22773"/>
                    <a:pt x="7124" y="22781"/>
                    <a:pt x="7140" y="22789"/>
                  </a:cubicBezTo>
                  <a:lnTo>
                    <a:pt x="7071" y="22789"/>
                  </a:lnTo>
                  <a:cubicBezTo>
                    <a:pt x="7079" y="22781"/>
                    <a:pt x="7085" y="22773"/>
                    <a:pt x="7089" y="22765"/>
                  </a:cubicBezTo>
                  <a:close/>
                  <a:moveTo>
                    <a:pt x="6179" y="21892"/>
                  </a:moveTo>
                  <a:cubicBezTo>
                    <a:pt x="6448" y="21892"/>
                    <a:pt x="6717" y="21981"/>
                    <a:pt x="6932" y="22165"/>
                  </a:cubicBezTo>
                  <a:cubicBezTo>
                    <a:pt x="6981" y="22214"/>
                    <a:pt x="7029" y="22263"/>
                    <a:pt x="7054" y="22335"/>
                  </a:cubicBezTo>
                  <a:lnTo>
                    <a:pt x="7054" y="22335"/>
                  </a:lnTo>
                  <a:cubicBezTo>
                    <a:pt x="6938" y="22291"/>
                    <a:pt x="6814" y="22269"/>
                    <a:pt x="6689" y="22269"/>
                  </a:cubicBezTo>
                  <a:cubicBezTo>
                    <a:pt x="6533" y="22269"/>
                    <a:pt x="6377" y="22304"/>
                    <a:pt x="6239" y="22373"/>
                  </a:cubicBezTo>
                  <a:cubicBezTo>
                    <a:pt x="6239" y="22442"/>
                    <a:pt x="6239" y="22512"/>
                    <a:pt x="6239" y="22581"/>
                  </a:cubicBezTo>
                  <a:cubicBezTo>
                    <a:pt x="6308" y="22720"/>
                    <a:pt x="6377" y="22858"/>
                    <a:pt x="6516" y="22928"/>
                  </a:cubicBezTo>
                  <a:lnTo>
                    <a:pt x="6169" y="22928"/>
                  </a:lnTo>
                  <a:cubicBezTo>
                    <a:pt x="5892" y="22928"/>
                    <a:pt x="4852" y="22720"/>
                    <a:pt x="5268" y="22304"/>
                  </a:cubicBezTo>
                  <a:cubicBezTo>
                    <a:pt x="5500" y="22033"/>
                    <a:pt x="5840" y="21892"/>
                    <a:pt x="6179" y="21892"/>
                  </a:cubicBezTo>
                  <a:close/>
                  <a:moveTo>
                    <a:pt x="23984" y="23759"/>
                  </a:moveTo>
                  <a:cubicBezTo>
                    <a:pt x="23984" y="23898"/>
                    <a:pt x="23915" y="23967"/>
                    <a:pt x="23915" y="24106"/>
                  </a:cubicBezTo>
                  <a:cubicBezTo>
                    <a:pt x="23915" y="24037"/>
                    <a:pt x="23846" y="23967"/>
                    <a:pt x="23776" y="23967"/>
                  </a:cubicBezTo>
                  <a:lnTo>
                    <a:pt x="23430" y="24175"/>
                  </a:lnTo>
                  <a:cubicBezTo>
                    <a:pt x="23568" y="24037"/>
                    <a:pt x="23776" y="23898"/>
                    <a:pt x="23984" y="23759"/>
                  </a:cubicBezTo>
                  <a:close/>
                  <a:moveTo>
                    <a:pt x="24012" y="23176"/>
                  </a:moveTo>
                  <a:cubicBezTo>
                    <a:pt x="24135" y="23176"/>
                    <a:pt x="24233" y="23225"/>
                    <a:pt x="24331" y="23274"/>
                  </a:cubicBezTo>
                  <a:cubicBezTo>
                    <a:pt x="23638" y="23482"/>
                    <a:pt x="23083" y="23898"/>
                    <a:pt x="22806" y="24591"/>
                  </a:cubicBezTo>
                  <a:lnTo>
                    <a:pt x="22736" y="24661"/>
                  </a:lnTo>
                  <a:cubicBezTo>
                    <a:pt x="22806" y="23967"/>
                    <a:pt x="23291" y="23482"/>
                    <a:pt x="23846" y="23205"/>
                  </a:cubicBezTo>
                  <a:cubicBezTo>
                    <a:pt x="23907" y="23185"/>
                    <a:pt x="23961" y="23176"/>
                    <a:pt x="24012" y="23176"/>
                  </a:cubicBezTo>
                  <a:close/>
                  <a:moveTo>
                    <a:pt x="24539" y="23551"/>
                  </a:moveTo>
                  <a:cubicBezTo>
                    <a:pt x="24608" y="23759"/>
                    <a:pt x="24539" y="23967"/>
                    <a:pt x="24400" y="24175"/>
                  </a:cubicBezTo>
                  <a:cubicBezTo>
                    <a:pt x="24331" y="24245"/>
                    <a:pt x="24262" y="24383"/>
                    <a:pt x="24192" y="24522"/>
                  </a:cubicBezTo>
                  <a:cubicBezTo>
                    <a:pt x="24054" y="24522"/>
                    <a:pt x="23984" y="24591"/>
                    <a:pt x="23915" y="24661"/>
                  </a:cubicBezTo>
                  <a:cubicBezTo>
                    <a:pt x="24192" y="24383"/>
                    <a:pt x="24400" y="24037"/>
                    <a:pt x="24123" y="23690"/>
                  </a:cubicBezTo>
                  <a:cubicBezTo>
                    <a:pt x="24262" y="23621"/>
                    <a:pt x="24400" y="23551"/>
                    <a:pt x="24539" y="23551"/>
                  </a:cubicBezTo>
                  <a:close/>
                  <a:moveTo>
                    <a:pt x="21073" y="23759"/>
                  </a:moveTo>
                  <a:cubicBezTo>
                    <a:pt x="21073" y="24123"/>
                    <a:pt x="21073" y="24486"/>
                    <a:pt x="20934" y="24849"/>
                  </a:cubicBezTo>
                  <a:lnTo>
                    <a:pt x="20934" y="24849"/>
                  </a:lnTo>
                  <a:lnTo>
                    <a:pt x="20934" y="24730"/>
                  </a:lnTo>
                  <a:cubicBezTo>
                    <a:pt x="20934" y="24730"/>
                    <a:pt x="20934" y="24699"/>
                    <a:pt x="20914" y="24699"/>
                  </a:cubicBezTo>
                  <a:cubicBezTo>
                    <a:pt x="20903" y="24699"/>
                    <a:pt x="20888" y="24707"/>
                    <a:pt x="20865" y="24730"/>
                  </a:cubicBezTo>
                  <a:cubicBezTo>
                    <a:pt x="20865" y="24383"/>
                    <a:pt x="20934" y="24037"/>
                    <a:pt x="21073" y="23759"/>
                  </a:cubicBezTo>
                  <a:close/>
                  <a:moveTo>
                    <a:pt x="23759" y="24240"/>
                  </a:moveTo>
                  <a:lnTo>
                    <a:pt x="23759" y="24240"/>
                  </a:lnTo>
                  <a:cubicBezTo>
                    <a:pt x="23563" y="24524"/>
                    <a:pt x="23314" y="24748"/>
                    <a:pt x="23014" y="24869"/>
                  </a:cubicBezTo>
                  <a:lnTo>
                    <a:pt x="23014" y="24799"/>
                  </a:lnTo>
                  <a:cubicBezTo>
                    <a:pt x="23262" y="24613"/>
                    <a:pt x="23511" y="24427"/>
                    <a:pt x="23759" y="24240"/>
                  </a:cubicBezTo>
                  <a:close/>
                  <a:moveTo>
                    <a:pt x="18924" y="25354"/>
                  </a:moveTo>
                  <a:cubicBezTo>
                    <a:pt x="19063" y="25978"/>
                    <a:pt x="18993" y="26671"/>
                    <a:pt x="18716" y="27295"/>
                  </a:cubicBezTo>
                  <a:cubicBezTo>
                    <a:pt x="18439" y="26671"/>
                    <a:pt x="18508" y="25978"/>
                    <a:pt x="18855" y="25354"/>
                  </a:cubicBezTo>
                  <a:close/>
                  <a:moveTo>
                    <a:pt x="24056" y="27818"/>
                  </a:moveTo>
                  <a:cubicBezTo>
                    <a:pt x="24238" y="27818"/>
                    <a:pt x="24423" y="27849"/>
                    <a:pt x="24608" y="27919"/>
                  </a:cubicBezTo>
                  <a:cubicBezTo>
                    <a:pt x="24400" y="28196"/>
                    <a:pt x="24054" y="28404"/>
                    <a:pt x="23776" y="28542"/>
                  </a:cubicBezTo>
                  <a:cubicBezTo>
                    <a:pt x="23568" y="28577"/>
                    <a:pt x="23378" y="28594"/>
                    <a:pt x="23196" y="28594"/>
                  </a:cubicBezTo>
                  <a:cubicBezTo>
                    <a:pt x="23014" y="28594"/>
                    <a:pt x="22840" y="28577"/>
                    <a:pt x="22667" y="28542"/>
                  </a:cubicBezTo>
                  <a:cubicBezTo>
                    <a:pt x="22667" y="28404"/>
                    <a:pt x="22736" y="28334"/>
                    <a:pt x="22875" y="28265"/>
                  </a:cubicBezTo>
                  <a:lnTo>
                    <a:pt x="23014" y="28265"/>
                  </a:lnTo>
                  <a:cubicBezTo>
                    <a:pt x="23014" y="28196"/>
                    <a:pt x="23014" y="28196"/>
                    <a:pt x="23014" y="28126"/>
                  </a:cubicBezTo>
                  <a:cubicBezTo>
                    <a:pt x="23337" y="27942"/>
                    <a:pt x="23692" y="27818"/>
                    <a:pt x="24056" y="27818"/>
                  </a:cubicBezTo>
                  <a:close/>
                  <a:moveTo>
                    <a:pt x="9635" y="27225"/>
                  </a:moveTo>
                  <a:lnTo>
                    <a:pt x="9635" y="27225"/>
                  </a:lnTo>
                  <a:cubicBezTo>
                    <a:pt x="9982" y="27572"/>
                    <a:pt x="10329" y="28057"/>
                    <a:pt x="10467" y="28612"/>
                  </a:cubicBezTo>
                  <a:cubicBezTo>
                    <a:pt x="10398" y="28542"/>
                    <a:pt x="10398" y="28473"/>
                    <a:pt x="10329" y="28473"/>
                  </a:cubicBezTo>
                  <a:cubicBezTo>
                    <a:pt x="10259" y="28334"/>
                    <a:pt x="10190" y="28196"/>
                    <a:pt x="10121" y="28057"/>
                  </a:cubicBezTo>
                  <a:cubicBezTo>
                    <a:pt x="10094" y="28004"/>
                    <a:pt x="10047" y="27982"/>
                    <a:pt x="10004" y="27982"/>
                  </a:cubicBezTo>
                  <a:cubicBezTo>
                    <a:pt x="9933" y="27982"/>
                    <a:pt x="9870" y="28041"/>
                    <a:pt x="9913" y="28126"/>
                  </a:cubicBezTo>
                  <a:lnTo>
                    <a:pt x="9913" y="28265"/>
                  </a:lnTo>
                  <a:lnTo>
                    <a:pt x="9843" y="28265"/>
                  </a:lnTo>
                  <a:cubicBezTo>
                    <a:pt x="9913" y="28542"/>
                    <a:pt x="9982" y="28820"/>
                    <a:pt x="10051" y="29097"/>
                  </a:cubicBezTo>
                  <a:cubicBezTo>
                    <a:pt x="9843" y="28958"/>
                    <a:pt x="9705" y="28820"/>
                    <a:pt x="9705" y="28612"/>
                  </a:cubicBezTo>
                  <a:cubicBezTo>
                    <a:pt x="9497" y="28196"/>
                    <a:pt x="9497" y="27711"/>
                    <a:pt x="9635" y="27225"/>
                  </a:cubicBezTo>
                  <a:close/>
                  <a:moveTo>
                    <a:pt x="10467" y="28820"/>
                  </a:moveTo>
                  <a:cubicBezTo>
                    <a:pt x="10536" y="29028"/>
                    <a:pt x="10606" y="29166"/>
                    <a:pt x="10606" y="29305"/>
                  </a:cubicBezTo>
                  <a:lnTo>
                    <a:pt x="10398" y="29305"/>
                  </a:lnTo>
                  <a:lnTo>
                    <a:pt x="10329" y="29166"/>
                  </a:lnTo>
                  <a:cubicBezTo>
                    <a:pt x="10259" y="29097"/>
                    <a:pt x="10329" y="28958"/>
                    <a:pt x="10259" y="28889"/>
                  </a:cubicBezTo>
                  <a:lnTo>
                    <a:pt x="10259" y="28889"/>
                  </a:lnTo>
                  <a:cubicBezTo>
                    <a:pt x="10280" y="28909"/>
                    <a:pt x="10306" y="28918"/>
                    <a:pt x="10333" y="28918"/>
                  </a:cubicBezTo>
                  <a:cubicBezTo>
                    <a:pt x="10398" y="28918"/>
                    <a:pt x="10467" y="28869"/>
                    <a:pt x="10467" y="28820"/>
                  </a:cubicBezTo>
                  <a:close/>
                  <a:moveTo>
                    <a:pt x="6447" y="28473"/>
                  </a:moveTo>
                  <a:cubicBezTo>
                    <a:pt x="6655" y="28542"/>
                    <a:pt x="6932" y="28612"/>
                    <a:pt x="7071" y="28820"/>
                  </a:cubicBezTo>
                  <a:cubicBezTo>
                    <a:pt x="7279" y="28958"/>
                    <a:pt x="7417" y="29166"/>
                    <a:pt x="7556" y="29374"/>
                  </a:cubicBezTo>
                  <a:lnTo>
                    <a:pt x="7625" y="29582"/>
                  </a:lnTo>
                  <a:lnTo>
                    <a:pt x="7209" y="29305"/>
                  </a:lnTo>
                  <a:cubicBezTo>
                    <a:pt x="7140" y="29236"/>
                    <a:pt x="7001" y="29166"/>
                    <a:pt x="6932" y="29166"/>
                  </a:cubicBezTo>
                  <a:cubicBezTo>
                    <a:pt x="6897" y="29132"/>
                    <a:pt x="6880" y="29114"/>
                    <a:pt x="6863" y="29114"/>
                  </a:cubicBezTo>
                  <a:cubicBezTo>
                    <a:pt x="6845" y="29114"/>
                    <a:pt x="6828" y="29132"/>
                    <a:pt x="6793" y="29166"/>
                  </a:cubicBezTo>
                  <a:cubicBezTo>
                    <a:pt x="6516" y="28958"/>
                    <a:pt x="6308" y="28750"/>
                    <a:pt x="6100" y="28473"/>
                  </a:cubicBezTo>
                  <a:close/>
                  <a:moveTo>
                    <a:pt x="13864" y="30206"/>
                  </a:moveTo>
                  <a:cubicBezTo>
                    <a:pt x="14072" y="30345"/>
                    <a:pt x="14210" y="30553"/>
                    <a:pt x="14280" y="30830"/>
                  </a:cubicBezTo>
                  <a:cubicBezTo>
                    <a:pt x="14245" y="30795"/>
                    <a:pt x="14193" y="30778"/>
                    <a:pt x="14150" y="30778"/>
                  </a:cubicBezTo>
                  <a:cubicBezTo>
                    <a:pt x="14106" y="30778"/>
                    <a:pt x="14072" y="30795"/>
                    <a:pt x="14072" y="30830"/>
                  </a:cubicBezTo>
                  <a:cubicBezTo>
                    <a:pt x="14037" y="30795"/>
                    <a:pt x="14002" y="30778"/>
                    <a:pt x="13976" y="30778"/>
                  </a:cubicBezTo>
                  <a:cubicBezTo>
                    <a:pt x="13950" y="30778"/>
                    <a:pt x="13933" y="30795"/>
                    <a:pt x="13933" y="30830"/>
                  </a:cubicBezTo>
                  <a:cubicBezTo>
                    <a:pt x="13864" y="30622"/>
                    <a:pt x="13794" y="30414"/>
                    <a:pt x="13864" y="30206"/>
                  </a:cubicBezTo>
                  <a:close/>
                  <a:moveTo>
                    <a:pt x="9843" y="33117"/>
                  </a:moveTo>
                  <a:cubicBezTo>
                    <a:pt x="9943" y="33217"/>
                    <a:pt x="9863" y="33353"/>
                    <a:pt x="9759" y="33447"/>
                  </a:cubicBezTo>
                  <a:lnTo>
                    <a:pt x="9759" y="33447"/>
                  </a:lnTo>
                  <a:cubicBezTo>
                    <a:pt x="9752" y="33428"/>
                    <a:pt x="9735" y="33410"/>
                    <a:pt x="9705" y="33395"/>
                  </a:cubicBezTo>
                  <a:cubicBezTo>
                    <a:pt x="9635" y="33325"/>
                    <a:pt x="9566" y="33256"/>
                    <a:pt x="9497" y="33187"/>
                  </a:cubicBezTo>
                  <a:lnTo>
                    <a:pt x="9843" y="33117"/>
                  </a:lnTo>
                  <a:close/>
                  <a:moveTo>
                    <a:pt x="8887" y="32937"/>
                  </a:moveTo>
                  <a:cubicBezTo>
                    <a:pt x="9026" y="32937"/>
                    <a:pt x="9162" y="32953"/>
                    <a:pt x="9289" y="32979"/>
                  </a:cubicBezTo>
                  <a:lnTo>
                    <a:pt x="9358" y="32979"/>
                  </a:lnTo>
                  <a:lnTo>
                    <a:pt x="9081" y="33048"/>
                  </a:lnTo>
                  <a:cubicBezTo>
                    <a:pt x="8942" y="33048"/>
                    <a:pt x="8873" y="33048"/>
                    <a:pt x="8734" y="33117"/>
                  </a:cubicBezTo>
                  <a:cubicBezTo>
                    <a:pt x="8665" y="33187"/>
                    <a:pt x="8596" y="33187"/>
                    <a:pt x="8526" y="33256"/>
                  </a:cubicBezTo>
                  <a:lnTo>
                    <a:pt x="8388" y="33325"/>
                  </a:lnTo>
                  <a:cubicBezTo>
                    <a:pt x="8388" y="33325"/>
                    <a:pt x="8388" y="33395"/>
                    <a:pt x="8388" y="33395"/>
                  </a:cubicBezTo>
                  <a:cubicBezTo>
                    <a:pt x="8249" y="33464"/>
                    <a:pt x="8249" y="33672"/>
                    <a:pt x="8249" y="33811"/>
                  </a:cubicBezTo>
                  <a:cubicBezTo>
                    <a:pt x="8110" y="33811"/>
                    <a:pt x="8041" y="33741"/>
                    <a:pt x="7902" y="33672"/>
                  </a:cubicBezTo>
                  <a:cubicBezTo>
                    <a:pt x="7694" y="33533"/>
                    <a:pt x="8041" y="33325"/>
                    <a:pt x="8180" y="33117"/>
                  </a:cubicBezTo>
                  <a:cubicBezTo>
                    <a:pt x="8399" y="32986"/>
                    <a:pt x="8647" y="32937"/>
                    <a:pt x="8887" y="32937"/>
                  </a:cubicBezTo>
                  <a:close/>
                  <a:moveTo>
                    <a:pt x="9081" y="33395"/>
                  </a:moveTo>
                  <a:cubicBezTo>
                    <a:pt x="9081" y="33464"/>
                    <a:pt x="9081" y="33464"/>
                    <a:pt x="9081" y="33533"/>
                  </a:cubicBezTo>
                  <a:cubicBezTo>
                    <a:pt x="9011" y="33741"/>
                    <a:pt x="8804" y="33880"/>
                    <a:pt x="8596" y="33880"/>
                  </a:cubicBezTo>
                  <a:lnTo>
                    <a:pt x="8457" y="33880"/>
                  </a:lnTo>
                  <a:cubicBezTo>
                    <a:pt x="8596" y="33672"/>
                    <a:pt x="8665" y="33464"/>
                    <a:pt x="8873" y="33395"/>
                  </a:cubicBezTo>
                  <a:close/>
                  <a:moveTo>
                    <a:pt x="4575" y="0"/>
                  </a:moveTo>
                  <a:cubicBezTo>
                    <a:pt x="4523" y="0"/>
                    <a:pt x="4471" y="18"/>
                    <a:pt x="4436" y="52"/>
                  </a:cubicBezTo>
                  <a:cubicBezTo>
                    <a:pt x="4090" y="676"/>
                    <a:pt x="4090" y="1370"/>
                    <a:pt x="4436" y="1993"/>
                  </a:cubicBezTo>
                  <a:cubicBezTo>
                    <a:pt x="4506" y="3102"/>
                    <a:pt x="4852" y="4212"/>
                    <a:pt x="5338" y="5251"/>
                  </a:cubicBezTo>
                  <a:cubicBezTo>
                    <a:pt x="4783" y="4350"/>
                    <a:pt x="4159" y="3518"/>
                    <a:pt x="3605" y="2617"/>
                  </a:cubicBezTo>
                  <a:cubicBezTo>
                    <a:pt x="3664" y="1970"/>
                    <a:pt x="2773" y="372"/>
                    <a:pt x="1993" y="372"/>
                  </a:cubicBezTo>
                  <a:cubicBezTo>
                    <a:pt x="1855" y="372"/>
                    <a:pt x="1720" y="423"/>
                    <a:pt x="1594" y="538"/>
                  </a:cubicBezTo>
                  <a:cubicBezTo>
                    <a:pt x="1109" y="954"/>
                    <a:pt x="1733" y="1855"/>
                    <a:pt x="2080" y="2201"/>
                  </a:cubicBezTo>
                  <a:cubicBezTo>
                    <a:pt x="2136" y="2314"/>
                    <a:pt x="2884" y="2934"/>
                    <a:pt x="3308" y="2934"/>
                  </a:cubicBezTo>
                  <a:cubicBezTo>
                    <a:pt x="3404" y="2934"/>
                    <a:pt x="3484" y="2902"/>
                    <a:pt x="3535" y="2825"/>
                  </a:cubicBezTo>
                  <a:cubicBezTo>
                    <a:pt x="4159" y="4073"/>
                    <a:pt x="4852" y="5251"/>
                    <a:pt x="5546" y="6430"/>
                  </a:cubicBezTo>
                  <a:cubicBezTo>
                    <a:pt x="5268" y="6222"/>
                    <a:pt x="4922" y="6014"/>
                    <a:pt x="4644" y="5806"/>
                  </a:cubicBezTo>
                  <a:cubicBezTo>
                    <a:pt x="4159" y="5459"/>
                    <a:pt x="3605" y="5113"/>
                    <a:pt x="3119" y="4697"/>
                  </a:cubicBezTo>
                  <a:cubicBezTo>
                    <a:pt x="3010" y="4152"/>
                    <a:pt x="2259" y="2837"/>
                    <a:pt x="1573" y="2837"/>
                  </a:cubicBezTo>
                  <a:cubicBezTo>
                    <a:pt x="1385" y="2837"/>
                    <a:pt x="1203" y="2934"/>
                    <a:pt x="1040" y="3172"/>
                  </a:cubicBezTo>
                  <a:cubicBezTo>
                    <a:pt x="450" y="3958"/>
                    <a:pt x="2029" y="5055"/>
                    <a:pt x="2789" y="5055"/>
                  </a:cubicBezTo>
                  <a:cubicBezTo>
                    <a:pt x="2833" y="5055"/>
                    <a:pt x="2874" y="5051"/>
                    <a:pt x="2911" y="5043"/>
                  </a:cubicBezTo>
                  <a:cubicBezTo>
                    <a:pt x="2981" y="5043"/>
                    <a:pt x="3050" y="5043"/>
                    <a:pt x="3119" y="4974"/>
                  </a:cubicBezTo>
                  <a:cubicBezTo>
                    <a:pt x="3466" y="5251"/>
                    <a:pt x="3951" y="5529"/>
                    <a:pt x="4367" y="5806"/>
                  </a:cubicBezTo>
                  <a:cubicBezTo>
                    <a:pt x="4852" y="6153"/>
                    <a:pt x="5338" y="6499"/>
                    <a:pt x="5823" y="6915"/>
                  </a:cubicBezTo>
                  <a:cubicBezTo>
                    <a:pt x="6863" y="8717"/>
                    <a:pt x="7902" y="10450"/>
                    <a:pt x="8873" y="12322"/>
                  </a:cubicBezTo>
                  <a:cubicBezTo>
                    <a:pt x="9566" y="13639"/>
                    <a:pt x="10259" y="15025"/>
                    <a:pt x="10814" y="16481"/>
                  </a:cubicBezTo>
                  <a:cubicBezTo>
                    <a:pt x="9635" y="14887"/>
                    <a:pt x="8249" y="13500"/>
                    <a:pt x="6655" y="12322"/>
                  </a:cubicBezTo>
                  <a:cubicBezTo>
                    <a:pt x="6377" y="11698"/>
                    <a:pt x="6100" y="10935"/>
                    <a:pt x="5754" y="10312"/>
                  </a:cubicBezTo>
                  <a:lnTo>
                    <a:pt x="5823" y="10312"/>
                  </a:lnTo>
                  <a:cubicBezTo>
                    <a:pt x="5892" y="10312"/>
                    <a:pt x="5961" y="10381"/>
                    <a:pt x="6031" y="10381"/>
                  </a:cubicBezTo>
                  <a:cubicBezTo>
                    <a:pt x="6049" y="10400"/>
                    <a:pt x="6073" y="10408"/>
                    <a:pt x="6097" y="10408"/>
                  </a:cubicBezTo>
                  <a:cubicBezTo>
                    <a:pt x="6164" y="10408"/>
                    <a:pt x="6239" y="10344"/>
                    <a:pt x="6239" y="10242"/>
                  </a:cubicBezTo>
                  <a:cubicBezTo>
                    <a:pt x="6100" y="9203"/>
                    <a:pt x="5407" y="8440"/>
                    <a:pt x="4436" y="8163"/>
                  </a:cubicBezTo>
                  <a:cubicBezTo>
                    <a:pt x="4298" y="8163"/>
                    <a:pt x="4229" y="8163"/>
                    <a:pt x="4229" y="8301"/>
                  </a:cubicBezTo>
                  <a:cubicBezTo>
                    <a:pt x="4229" y="8925"/>
                    <a:pt x="4506" y="9549"/>
                    <a:pt x="4991" y="9965"/>
                  </a:cubicBezTo>
                  <a:cubicBezTo>
                    <a:pt x="5130" y="10104"/>
                    <a:pt x="5268" y="10173"/>
                    <a:pt x="5407" y="10242"/>
                  </a:cubicBezTo>
                  <a:cubicBezTo>
                    <a:pt x="5754" y="10935"/>
                    <a:pt x="6100" y="11559"/>
                    <a:pt x="6447" y="12183"/>
                  </a:cubicBezTo>
                  <a:cubicBezTo>
                    <a:pt x="5268" y="11351"/>
                    <a:pt x="4021" y="10450"/>
                    <a:pt x="2842" y="9618"/>
                  </a:cubicBezTo>
                  <a:cubicBezTo>
                    <a:pt x="2911" y="9618"/>
                    <a:pt x="2911" y="9549"/>
                    <a:pt x="2911" y="9480"/>
                  </a:cubicBezTo>
                  <a:cubicBezTo>
                    <a:pt x="2981" y="9480"/>
                    <a:pt x="2911" y="9410"/>
                    <a:pt x="2842" y="9410"/>
                  </a:cubicBezTo>
                  <a:lnTo>
                    <a:pt x="2704" y="9410"/>
                  </a:lnTo>
                  <a:cubicBezTo>
                    <a:pt x="2426" y="8856"/>
                    <a:pt x="2010" y="8440"/>
                    <a:pt x="1594" y="8024"/>
                  </a:cubicBezTo>
                  <a:cubicBezTo>
                    <a:pt x="1386" y="7857"/>
                    <a:pt x="1001" y="7615"/>
                    <a:pt x="683" y="7615"/>
                  </a:cubicBezTo>
                  <a:cubicBezTo>
                    <a:pt x="472" y="7615"/>
                    <a:pt x="291" y="7721"/>
                    <a:pt x="208" y="8024"/>
                  </a:cubicBezTo>
                  <a:cubicBezTo>
                    <a:pt x="0" y="8787"/>
                    <a:pt x="1456" y="9618"/>
                    <a:pt x="2357" y="9757"/>
                  </a:cubicBezTo>
                  <a:cubicBezTo>
                    <a:pt x="2496" y="9826"/>
                    <a:pt x="2634" y="9896"/>
                    <a:pt x="2704" y="10034"/>
                  </a:cubicBezTo>
                  <a:cubicBezTo>
                    <a:pt x="2738" y="10069"/>
                    <a:pt x="2773" y="10086"/>
                    <a:pt x="2807" y="10086"/>
                  </a:cubicBezTo>
                  <a:cubicBezTo>
                    <a:pt x="2842" y="10086"/>
                    <a:pt x="2877" y="10069"/>
                    <a:pt x="2911" y="10034"/>
                  </a:cubicBezTo>
                  <a:cubicBezTo>
                    <a:pt x="4090" y="11005"/>
                    <a:pt x="5338" y="11837"/>
                    <a:pt x="6516" y="12738"/>
                  </a:cubicBezTo>
                  <a:cubicBezTo>
                    <a:pt x="5823" y="12599"/>
                    <a:pt x="5130" y="12460"/>
                    <a:pt x="4506" y="12460"/>
                  </a:cubicBezTo>
                  <a:cubicBezTo>
                    <a:pt x="4436" y="12253"/>
                    <a:pt x="4298" y="12114"/>
                    <a:pt x="4090" y="12045"/>
                  </a:cubicBezTo>
                  <a:cubicBezTo>
                    <a:pt x="4020" y="12038"/>
                    <a:pt x="3950" y="12034"/>
                    <a:pt x="3880" y="12034"/>
                  </a:cubicBezTo>
                  <a:cubicBezTo>
                    <a:pt x="3259" y="12034"/>
                    <a:pt x="2661" y="12309"/>
                    <a:pt x="2288" y="12807"/>
                  </a:cubicBezTo>
                  <a:cubicBezTo>
                    <a:pt x="2218" y="12876"/>
                    <a:pt x="2218" y="13015"/>
                    <a:pt x="2357" y="13084"/>
                  </a:cubicBezTo>
                  <a:cubicBezTo>
                    <a:pt x="2543" y="13146"/>
                    <a:pt x="2909" y="13208"/>
                    <a:pt x="3282" y="13208"/>
                  </a:cubicBezTo>
                  <a:cubicBezTo>
                    <a:pt x="3743" y="13208"/>
                    <a:pt x="4214" y="13114"/>
                    <a:pt x="4367" y="12807"/>
                  </a:cubicBezTo>
                  <a:cubicBezTo>
                    <a:pt x="4436" y="12807"/>
                    <a:pt x="4436" y="12738"/>
                    <a:pt x="4436" y="12738"/>
                  </a:cubicBezTo>
                  <a:cubicBezTo>
                    <a:pt x="5268" y="12738"/>
                    <a:pt x="6100" y="12807"/>
                    <a:pt x="6932" y="13084"/>
                  </a:cubicBezTo>
                  <a:cubicBezTo>
                    <a:pt x="8388" y="14193"/>
                    <a:pt x="9705" y="15441"/>
                    <a:pt x="10883" y="16758"/>
                  </a:cubicBezTo>
                  <a:lnTo>
                    <a:pt x="10952" y="16758"/>
                  </a:lnTo>
                  <a:cubicBezTo>
                    <a:pt x="11784" y="18976"/>
                    <a:pt x="12616" y="21195"/>
                    <a:pt x="13379" y="23482"/>
                  </a:cubicBezTo>
                  <a:cubicBezTo>
                    <a:pt x="13864" y="24799"/>
                    <a:pt x="14349" y="26116"/>
                    <a:pt x="14834" y="27503"/>
                  </a:cubicBezTo>
                  <a:cubicBezTo>
                    <a:pt x="13379" y="25007"/>
                    <a:pt x="11438" y="22789"/>
                    <a:pt x="9081" y="21195"/>
                  </a:cubicBezTo>
                  <a:cubicBezTo>
                    <a:pt x="8734" y="20709"/>
                    <a:pt x="8457" y="20224"/>
                    <a:pt x="8249" y="19739"/>
                  </a:cubicBezTo>
                  <a:cubicBezTo>
                    <a:pt x="8110" y="19323"/>
                    <a:pt x="7972" y="18907"/>
                    <a:pt x="7902" y="18491"/>
                  </a:cubicBezTo>
                  <a:cubicBezTo>
                    <a:pt x="7972" y="18491"/>
                    <a:pt x="8041" y="18491"/>
                    <a:pt x="8110" y="18422"/>
                  </a:cubicBezTo>
                  <a:cubicBezTo>
                    <a:pt x="8249" y="18075"/>
                    <a:pt x="8318" y="17659"/>
                    <a:pt x="8180" y="17313"/>
                  </a:cubicBezTo>
                  <a:cubicBezTo>
                    <a:pt x="8249" y="16897"/>
                    <a:pt x="8180" y="16481"/>
                    <a:pt x="8041" y="16134"/>
                  </a:cubicBezTo>
                  <a:cubicBezTo>
                    <a:pt x="8041" y="16065"/>
                    <a:pt x="7972" y="15996"/>
                    <a:pt x="7902" y="15996"/>
                  </a:cubicBezTo>
                  <a:cubicBezTo>
                    <a:pt x="7902" y="15926"/>
                    <a:pt x="7764" y="15788"/>
                    <a:pt x="7625" y="15788"/>
                  </a:cubicBezTo>
                  <a:cubicBezTo>
                    <a:pt x="7348" y="15857"/>
                    <a:pt x="7140" y="15996"/>
                    <a:pt x="7071" y="16273"/>
                  </a:cubicBezTo>
                  <a:cubicBezTo>
                    <a:pt x="6793" y="16828"/>
                    <a:pt x="6863" y="17521"/>
                    <a:pt x="7279" y="18006"/>
                  </a:cubicBezTo>
                  <a:cubicBezTo>
                    <a:pt x="7279" y="18283"/>
                    <a:pt x="7348" y="18491"/>
                    <a:pt x="7556" y="18630"/>
                  </a:cubicBezTo>
                  <a:cubicBezTo>
                    <a:pt x="7625" y="18630"/>
                    <a:pt x="7694" y="18630"/>
                    <a:pt x="7694" y="18561"/>
                  </a:cubicBezTo>
                  <a:cubicBezTo>
                    <a:pt x="7833" y="19392"/>
                    <a:pt x="8110" y="20155"/>
                    <a:pt x="8596" y="20848"/>
                  </a:cubicBezTo>
                  <a:cubicBezTo>
                    <a:pt x="7486" y="20016"/>
                    <a:pt x="6447" y="19184"/>
                    <a:pt x="5338" y="18422"/>
                  </a:cubicBezTo>
                  <a:lnTo>
                    <a:pt x="5338" y="18283"/>
                  </a:lnTo>
                  <a:cubicBezTo>
                    <a:pt x="5268" y="18006"/>
                    <a:pt x="5060" y="17729"/>
                    <a:pt x="4852" y="17590"/>
                  </a:cubicBezTo>
                  <a:cubicBezTo>
                    <a:pt x="4436" y="17174"/>
                    <a:pt x="3951" y="16828"/>
                    <a:pt x="3466" y="16689"/>
                  </a:cubicBezTo>
                  <a:lnTo>
                    <a:pt x="2911" y="16689"/>
                  </a:lnTo>
                  <a:cubicBezTo>
                    <a:pt x="2773" y="16689"/>
                    <a:pt x="2704" y="16828"/>
                    <a:pt x="2773" y="16897"/>
                  </a:cubicBezTo>
                  <a:cubicBezTo>
                    <a:pt x="2773" y="16966"/>
                    <a:pt x="2773" y="17036"/>
                    <a:pt x="2842" y="17105"/>
                  </a:cubicBezTo>
                  <a:cubicBezTo>
                    <a:pt x="2842" y="17521"/>
                    <a:pt x="2981" y="17937"/>
                    <a:pt x="3258" y="18214"/>
                  </a:cubicBezTo>
                  <a:cubicBezTo>
                    <a:pt x="3674" y="18630"/>
                    <a:pt x="4159" y="18907"/>
                    <a:pt x="4714" y="18976"/>
                  </a:cubicBezTo>
                  <a:cubicBezTo>
                    <a:pt x="4922" y="18976"/>
                    <a:pt x="5130" y="18907"/>
                    <a:pt x="5268" y="18699"/>
                  </a:cubicBezTo>
                  <a:cubicBezTo>
                    <a:pt x="7001" y="20293"/>
                    <a:pt x="8942" y="21541"/>
                    <a:pt x="10675" y="23066"/>
                  </a:cubicBezTo>
                  <a:cubicBezTo>
                    <a:pt x="10398" y="22928"/>
                    <a:pt x="10051" y="22858"/>
                    <a:pt x="9774" y="22789"/>
                  </a:cubicBezTo>
                  <a:cubicBezTo>
                    <a:pt x="8942" y="22650"/>
                    <a:pt x="8180" y="22581"/>
                    <a:pt x="7348" y="22442"/>
                  </a:cubicBezTo>
                  <a:cubicBezTo>
                    <a:pt x="7279" y="22373"/>
                    <a:pt x="7279" y="22304"/>
                    <a:pt x="7209" y="22165"/>
                  </a:cubicBezTo>
                  <a:cubicBezTo>
                    <a:pt x="6951" y="21777"/>
                    <a:pt x="6505" y="21550"/>
                    <a:pt x="6038" y="21550"/>
                  </a:cubicBezTo>
                  <a:cubicBezTo>
                    <a:pt x="5754" y="21550"/>
                    <a:pt x="5461" y="21635"/>
                    <a:pt x="5199" y="21819"/>
                  </a:cubicBezTo>
                  <a:cubicBezTo>
                    <a:pt x="4991" y="21957"/>
                    <a:pt x="4644" y="22165"/>
                    <a:pt x="4783" y="22512"/>
                  </a:cubicBezTo>
                  <a:cubicBezTo>
                    <a:pt x="4852" y="22789"/>
                    <a:pt x="5130" y="22997"/>
                    <a:pt x="5407" y="23066"/>
                  </a:cubicBezTo>
                  <a:cubicBezTo>
                    <a:pt x="5800" y="23197"/>
                    <a:pt x="6192" y="23266"/>
                    <a:pt x="6585" y="23266"/>
                  </a:cubicBezTo>
                  <a:cubicBezTo>
                    <a:pt x="7024" y="23266"/>
                    <a:pt x="7463" y="23180"/>
                    <a:pt x="7902" y="22997"/>
                  </a:cubicBezTo>
                  <a:cubicBezTo>
                    <a:pt x="7902" y="22997"/>
                    <a:pt x="7972" y="22928"/>
                    <a:pt x="7972" y="22928"/>
                  </a:cubicBezTo>
                  <a:cubicBezTo>
                    <a:pt x="9011" y="22997"/>
                    <a:pt x="10190" y="22928"/>
                    <a:pt x="11091" y="23344"/>
                  </a:cubicBezTo>
                  <a:cubicBezTo>
                    <a:pt x="11368" y="23551"/>
                    <a:pt x="11715" y="23829"/>
                    <a:pt x="11923" y="24106"/>
                  </a:cubicBezTo>
                  <a:lnTo>
                    <a:pt x="11992" y="24175"/>
                  </a:lnTo>
                  <a:cubicBezTo>
                    <a:pt x="13171" y="25284"/>
                    <a:pt x="14141" y="26532"/>
                    <a:pt x="14973" y="27988"/>
                  </a:cubicBezTo>
                  <a:cubicBezTo>
                    <a:pt x="16013" y="30969"/>
                    <a:pt x="16983" y="34019"/>
                    <a:pt x="17746" y="37069"/>
                  </a:cubicBezTo>
                  <a:cubicBezTo>
                    <a:pt x="17191" y="36029"/>
                    <a:pt x="16429" y="35128"/>
                    <a:pt x="15597" y="34365"/>
                  </a:cubicBezTo>
                  <a:cubicBezTo>
                    <a:pt x="14904" y="33533"/>
                    <a:pt x="14488" y="32563"/>
                    <a:pt x="14280" y="31592"/>
                  </a:cubicBezTo>
                  <a:lnTo>
                    <a:pt x="14349" y="31592"/>
                  </a:lnTo>
                  <a:cubicBezTo>
                    <a:pt x="14349" y="31592"/>
                    <a:pt x="14418" y="31662"/>
                    <a:pt x="14418" y="31731"/>
                  </a:cubicBezTo>
                  <a:cubicBezTo>
                    <a:pt x="14418" y="31760"/>
                    <a:pt x="14466" y="31777"/>
                    <a:pt x="14522" y="31777"/>
                  </a:cubicBezTo>
                  <a:cubicBezTo>
                    <a:pt x="14600" y="31777"/>
                    <a:pt x="14696" y="31743"/>
                    <a:pt x="14696" y="31662"/>
                  </a:cubicBezTo>
                  <a:cubicBezTo>
                    <a:pt x="14626" y="31592"/>
                    <a:pt x="14626" y="31523"/>
                    <a:pt x="14626" y="31384"/>
                  </a:cubicBezTo>
                  <a:cubicBezTo>
                    <a:pt x="14973" y="31246"/>
                    <a:pt x="14834" y="30830"/>
                    <a:pt x="14557" y="30483"/>
                  </a:cubicBezTo>
                  <a:cubicBezTo>
                    <a:pt x="14349" y="30137"/>
                    <a:pt x="14072" y="29859"/>
                    <a:pt x="13725" y="29721"/>
                  </a:cubicBezTo>
                  <a:cubicBezTo>
                    <a:pt x="13688" y="29702"/>
                    <a:pt x="13656" y="29694"/>
                    <a:pt x="13627" y="29694"/>
                  </a:cubicBezTo>
                  <a:cubicBezTo>
                    <a:pt x="13549" y="29694"/>
                    <a:pt x="13499" y="29758"/>
                    <a:pt x="13448" y="29859"/>
                  </a:cubicBezTo>
                  <a:cubicBezTo>
                    <a:pt x="13379" y="30345"/>
                    <a:pt x="13448" y="31246"/>
                    <a:pt x="14002" y="31454"/>
                  </a:cubicBezTo>
                  <a:cubicBezTo>
                    <a:pt x="14141" y="32286"/>
                    <a:pt x="14418" y="32979"/>
                    <a:pt x="14765" y="33741"/>
                  </a:cubicBezTo>
                  <a:cubicBezTo>
                    <a:pt x="13933" y="33117"/>
                    <a:pt x="13032" y="32563"/>
                    <a:pt x="12200" y="32078"/>
                  </a:cubicBezTo>
                  <a:cubicBezTo>
                    <a:pt x="11507" y="31315"/>
                    <a:pt x="10952" y="30483"/>
                    <a:pt x="10467" y="29652"/>
                  </a:cubicBezTo>
                  <a:cubicBezTo>
                    <a:pt x="10675" y="29652"/>
                    <a:pt x="10883" y="29582"/>
                    <a:pt x="11022" y="29444"/>
                  </a:cubicBezTo>
                  <a:cubicBezTo>
                    <a:pt x="11230" y="29097"/>
                    <a:pt x="11022" y="28820"/>
                    <a:pt x="10744" y="28612"/>
                  </a:cubicBezTo>
                  <a:cubicBezTo>
                    <a:pt x="10606" y="27919"/>
                    <a:pt x="10190" y="27225"/>
                    <a:pt x="9635" y="26809"/>
                  </a:cubicBezTo>
                  <a:cubicBezTo>
                    <a:pt x="9607" y="26781"/>
                    <a:pt x="9566" y="26764"/>
                    <a:pt x="9523" y="26764"/>
                  </a:cubicBezTo>
                  <a:cubicBezTo>
                    <a:pt x="9463" y="26764"/>
                    <a:pt x="9399" y="26798"/>
                    <a:pt x="9358" y="26879"/>
                  </a:cubicBezTo>
                  <a:cubicBezTo>
                    <a:pt x="8873" y="27641"/>
                    <a:pt x="9150" y="29166"/>
                    <a:pt x="10051" y="29513"/>
                  </a:cubicBezTo>
                  <a:lnTo>
                    <a:pt x="10190" y="29582"/>
                  </a:lnTo>
                  <a:cubicBezTo>
                    <a:pt x="10536" y="30345"/>
                    <a:pt x="10952" y="31107"/>
                    <a:pt x="11507" y="31731"/>
                  </a:cubicBezTo>
                  <a:cubicBezTo>
                    <a:pt x="10329" y="31038"/>
                    <a:pt x="9081" y="30483"/>
                    <a:pt x="8041" y="29859"/>
                  </a:cubicBezTo>
                  <a:cubicBezTo>
                    <a:pt x="8041" y="29790"/>
                    <a:pt x="8041" y="29790"/>
                    <a:pt x="7972" y="29721"/>
                  </a:cubicBezTo>
                  <a:cubicBezTo>
                    <a:pt x="7902" y="29236"/>
                    <a:pt x="7625" y="28820"/>
                    <a:pt x="7209" y="28542"/>
                  </a:cubicBezTo>
                  <a:cubicBezTo>
                    <a:pt x="7010" y="28393"/>
                    <a:pt x="6491" y="28102"/>
                    <a:pt x="6111" y="28102"/>
                  </a:cubicBezTo>
                  <a:cubicBezTo>
                    <a:pt x="5961" y="28102"/>
                    <a:pt x="5832" y="28147"/>
                    <a:pt x="5754" y="28265"/>
                  </a:cubicBezTo>
                  <a:cubicBezTo>
                    <a:pt x="5407" y="28750"/>
                    <a:pt x="6169" y="29166"/>
                    <a:pt x="6377" y="29305"/>
                  </a:cubicBezTo>
                  <a:cubicBezTo>
                    <a:pt x="6655" y="29513"/>
                    <a:pt x="6932" y="29652"/>
                    <a:pt x="7209" y="29790"/>
                  </a:cubicBezTo>
                  <a:cubicBezTo>
                    <a:pt x="7348" y="29929"/>
                    <a:pt x="7486" y="29998"/>
                    <a:pt x="7625" y="30067"/>
                  </a:cubicBezTo>
                  <a:cubicBezTo>
                    <a:pt x="7625" y="30067"/>
                    <a:pt x="7694" y="30067"/>
                    <a:pt x="7694" y="29998"/>
                  </a:cubicBezTo>
                  <a:lnTo>
                    <a:pt x="7764" y="29998"/>
                  </a:lnTo>
                  <a:cubicBezTo>
                    <a:pt x="9289" y="30969"/>
                    <a:pt x="10883" y="31870"/>
                    <a:pt x="12547" y="32702"/>
                  </a:cubicBezTo>
                  <a:cubicBezTo>
                    <a:pt x="12173" y="32644"/>
                    <a:pt x="11788" y="32610"/>
                    <a:pt x="11406" y="32610"/>
                  </a:cubicBezTo>
                  <a:cubicBezTo>
                    <a:pt x="10865" y="32610"/>
                    <a:pt x="10331" y="32678"/>
                    <a:pt x="9843" y="32840"/>
                  </a:cubicBezTo>
                  <a:cubicBezTo>
                    <a:pt x="9774" y="32840"/>
                    <a:pt x="9774" y="32771"/>
                    <a:pt x="9705" y="32771"/>
                  </a:cubicBezTo>
                  <a:cubicBezTo>
                    <a:pt x="9438" y="32656"/>
                    <a:pt x="9149" y="32605"/>
                    <a:pt x="8863" y="32605"/>
                  </a:cubicBezTo>
                  <a:cubicBezTo>
                    <a:pt x="8630" y="32605"/>
                    <a:pt x="8398" y="32639"/>
                    <a:pt x="8180" y="32702"/>
                  </a:cubicBezTo>
                  <a:cubicBezTo>
                    <a:pt x="7902" y="32840"/>
                    <a:pt x="7348" y="33325"/>
                    <a:pt x="7486" y="33741"/>
                  </a:cubicBezTo>
                  <a:cubicBezTo>
                    <a:pt x="7625" y="34088"/>
                    <a:pt x="7972" y="34227"/>
                    <a:pt x="8388" y="34227"/>
                  </a:cubicBezTo>
                  <a:cubicBezTo>
                    <a:pt x="8804" y="34227"/>
                    <a:pt x="9566" y="34019"/>
                    <a:pt x="9497" y="33464"/>
                  </a:cubicBezTo>
                  <a:lnTo>
                    <a:pt x="9497" y="33464"/>
                  </a:lnTo>
                  <a:lnTo>
                    <a:pt x="9635" y="33533"/>
                  </a:lnTo>
                  <a:cubicBezTo>
                    <a:pt x="9586" y="33582"/>
                    <a:pt x="9607" y="33631"/>
                    <a:pt x="9647" y="33631"/>
                  </a:cubicBezTo>
                  <a:cubicBezTo>
                    <a:pt x="9664" y="33631"/>
                    <a:pt x="9684" y="33623"/>
                    <a:pt x="9705" y="33603"/>
                  </a:cubicBezTo>
                  <a:cubicBezTo>
                    <a:pt x="9774" y="33603"/>
                    <a:pt x="10121" y="33395"/>
                    <a:pt x="10121" y="33187"/>
                  </a:cubicBezTo>
                  <a:cubicBezTo>
                    <a:pt x="10121" y="33117"/>
                    <a:pt x="10121" y="33117"/>
                    <a:pt x="10121" y="33048"/>
                  </a:cubicBezTo>
                  <a:cubicBezTo>
                    <a:pt x="10606" y="32979"/>
                    <a:pt x="11108" y="32944"/>
                    <a:pt x="11620" y="32944"/>
                  </a:cubicBezTo>
                  <a:cubicBezTo>
                    <a:pt x="12131" y="32944"/>
                    <a:pt x="12651" y="32979"/>
                    <a:pt x="13171" y="33048"/>
                  </a:cubicBezTo>
                  <a:cubicBezTo>
                    <a:pt x="15389" y="34227"/>
                    <a:pt x="17330" y="35682"/>
                    <a:pt x="18092" y="38178"/>
                  </a:cubicBezTo>
                  <a:cubicBezTo>
                    <a:pt x="18577" y="40396"/>
                    <a:pt x="18855" y="42683"/>
                    <a:pt x="18924" y="44971"/>
                  </a:cubicBezTo>
                  <a:cubicBezTo>
                    <a:pt x="18959" y="45075"/>
                    <a:pt x="19045" y="45127"/>
                    <a:pt x="19132" y="45127"/>
                  </a:cubicBezTo>
                  <a:cubicBezTo>
                    <a:pt x="19219" y="45127"/>
                    <a:pt x="19305" y="45075"/>
                    <a:pt x="19340" y="44971"/>
                  </a:cubicBezTo>
                  <a:cubicBezTo>
                    <a:pt x="19201" y="41713"/>
                    <a:pt x="18647" y="38524"/>
                    <a:pt x="17746" y="35405"/>
                  </a:cubicBezTo>
                  <a:cubicBezTo>
                    <a:pt x="17191" y="33672"/>
                    <a:pt x="18369" y="31454"/>
                    <a:pt x="19201" y="29790"/>
                  </a:cubicBezTo>
                  <a:cubicBezTo>
                    <a:pt x="19271" y="29790"/>
                    <a:pt x="19271" y="29859"/>
                    <a:pt x="19340" y="29859"/>
                  </a:cubicBezTo>
                  <a:cubicBezTo>
                    <a:pt x="20102" y="29097"/>
                    <a:pt x="21142" y="28612"/>
                    <a:pt x="22251" y="28404"/>
                  </a:cubicBezTo>
                  <a:lnTo>
                    <a:pt x="22251" y="28404"/>
                  </a:lnTo>
                  <a:cubicBezTo>
                    <a:pt x="22182" y="28473"/>
                    <a:pt x="22182" y="28542"/>
                    <a:pt x="22113" y="28612"/>
                  </a:cubicBezTo>
                  <a:cubicBezTo>
                    <a:pt x="22113" y="28750"/>
                    <a:pt x="22182" y="28820"/>
                    <a:pt x="22321" y="28889"/>
                  </a:cubicBezTo>
                  <a:cubicBezTo>
                    <a:pt x="22517" y="28938"/>
                    <a:pt x="22713" y="28987"/>
                    <a:pt x="22933" y="28987"/>
                  </a:cubicBezTo>
                  <a:cubicBezTo>
                    <a:pt x="23025" y="28987"/>
                    <a:pt x="23120" y="28979"/>
                    <a:pt x="23222" y="28958"/>
                  </a:cubicBezTo>
                  <a:cubicBezTo>
                    <a:pt x="23222" y="28993"/>
                    <a:pt x="23239" y="29010"/>
                    <a:pt x="23256" y="29010"/>
                  </a:cubicBezTo>
                  <a:cubicBezTo>
                    <a:pt x="23274" y="29010"/>
                    <a:pt x="23291" y="28993"/>
                    <a:pt x="23291" y="28958"/>
                  </a:cubicBezTo>
                  <a:cubicBezTo>
                    <a:pt x="23984" y="28820"/>
                    <a:pt x="24608" y="28473"/>
                    <a:pt x="25024" y="27919"/>
                  </a:cubicBezTo>
                  <a:cubicBezTo>
                    <a:pt x="25093" y="27849"/>
                    <a:pt x="25093" y="27711"/>
                    <a:pt x="25024" y="27641"/>
                  </a:cubicBezTo>
                  <a:cubicBezTo>
                    <a:pt x="24716" y="27461"/>
                    <a:pt x="24369" y="27377"/>
                    <a:pt x="24024" y="27377"/>
                  </a:cubicBezTo>
                  <a:cubicBezTo>
                    <a:pt x="23437" y="27377"/>
                    <a:pt x="22852" y="27621"/>
                    <a:pt x="22459" y="28057"/>
                  </a:cubicBezTo>
                  <a:cubicBezTo>
                    <a:pt x="21211" y="28126"/>
                    <a:pt x="20033" y="28750"/>
                    <a:pt x="19201" y="29721"/>
                  </a:cubicBezTo>
                  <a:lnTo>
                    <a:pt x="19479" y="29305"/>
                  </a:lnTo>
                  <a:cubicBezTo>
                    <a:pt x="20172" y="27780"/>
                    <a:pt x="21211" y="26394"/>
                    <a:pt x="22390" y="25284"/>
                  </a:cubicBezTo>
                  <a:lnTo>
                    <a:pt x="22667" y="25284"/>
                  </a:lnTo>
                  <a:cubicBezTo>
                    <a:pt x="22667" y="25354"/>
                    <a:pt x="22736" y="25423"/>
                    <a:pt x="22875" y="25492"/>
                  </a:cubicBezTo>
                  <a:cubicBezTo>
                    <a:pt x="22930" y="25514"/>
                    <a:pt x="22989" y="25524"/>
                    <a:pt x="23050" y="25524"/>
                  </a:cubicBezTo>
                  <a:cubicBezTo>
                    <a:pt x="23371" y="25524"/>
                    <a:pt x="23751" y="25251"/>
                    <a:pt x="23984" y="25076"/>
                  </a:cubicBezTo>
                  <a:cubicBezTo>
                    <a:pt x="24192" y="24869"/>
                    <a:pt x="24400" y="24661"/>
                    <a:pt x="24539" y="24453"/>
                  </a:cubicBezTo>
                  <a:cubicBezTo>
                    <a:pt x="24816" y="24106"/>
                    <a:pt x="24955" y="23759"/>
                    <a:pt x="24885" y="23344"/>
                  </a:cubicBezTo>
                  <a:cubicBezTo>
                    <a:pt x="24885" y="23274"/>
                    <a:pt x="24885" y="23205"/>
                    <a:pt x="24816" y="23205"/>
                  </a:cubicBezTo>
                  <a:cubicBezTo>
                    <a:pt x="24702" y="23034"/>
                    <a:pt x="24541" y="22910"/>
                    <a:pt x="24372" y="22910"/>
                  </a:cubicBezTo>
                  <a:cubicBezTo>
                    <a:pt x="24335" y="22910"/>
                    <a:pt x="24298" y="22915"/>
                    <a:pt x="24262" y="22928"/>
                  </a:cubicBezTo>
                  <a:cubicBezTo>
                    <a:pt x="24209" y="22920"/>
                    <a:pt x="24156" y="22916"/>
                    <a:pt x="24104" y="22916"/>
                  </a:cubicBezTo>
                  <a:cubicBezTo>
                    <a:pt x="23196" y="22916"/>
                    <a:pt x="22386" y="24020"/>
                    <a:pt x="22321" y="24938"/>
                  </a:cubicBezTo>
                  <a:cubicBezTo>
                    <a:pt x="21627" y="25492"/>
                    <a:pt x="21004" y="26255"/>
                    <a:pt x="20518" y="27017"/>
                  </a:cubicBezTo>
                  <a:lnTo>
                    <a:pt x="20588" y="26809"/>
                  </a:lnTo>
                  <a:cubicBezTo>
                    <a:pt x="20726" y="26394"/>
                    <a:pt x="20796" y="25908"/>
                    <a:pt x="20865" y="25492"/>
                  </a:cubicBezTo>
                  <a:cubicBezTo>
                    <a:pt x="21350" y="24938"/>
                    <a:pt x="21489" y="24106"/>
                    <a:pt x="21281" y="23413"/>
                  </a:cubicBezTo>
                  <a:cubicBezTo>
                    <a:pt x="21240" y="23332"/>
                    <a:pt x="21200" y="23298"/>
                    <a:pt x="21159" y="23298"/>
                  </a:cubicBezTo>
                  <a:cubicBezTo>
                    <a:pt x="21130" y="23298"/>
                    <a:pt x="21102" y="23315"/>
                    <a:pt x="21073" y="23344"/>
                  </a:cubicBezTo>
                  <a:cubicBezTo>
                    <a:pt x="20588" y="23967"/>
                    <a:pt x="20380" y="24730"/>
                    <a:pt x="20588" y="25492"/>
                  </a:cubicBezTo>
                  <a:cubicBezTo>
                    <a:pt x="20518" y="25839"/>
                    <a:pt x="20449" y="26255"/>
                    <a:pt x="20380" y="26601"/>
                  </a:cubicBezTo>
                  <a:cubicBezTo>
                    <a:pt x="20241" y="27087"/>
                    <a:pt x="20033" y="27572"/>
                    <a:pt x="19825" y="28057"/>
                  </a:cubicBezTo>
                  <a:cubicBezTo>
                    <a:pt x="19825" y="28057"/>
                    <a:pt x="19825" y="28126"/>
                    <a:pt x="19825" y="28126"/>
                  </a:cubicBezTo>
                  <a:cubicBezTo>
                    <a:pt x="19479" y="28820"/>
                    <a:pt x="19132" y="29513"/>
                    <a:pt x="18785" y="30206"/>
                  </a:cubicBezTo>
                  <a:cubicBezTo>
                    <a:pt x="18577" y="30622"/>
                    <a:pt x="18369" y="31107"/>
                    <a:pt x="18161" y="31592"/>
                  </a:cubicBezTo>
                  <a:cubicBezTo>
                    <a:pt x="18439" y="30414"/>
                    <a:pt x="18647" y="29166"/>
                    <a:pt x="18647" y="27919"/>
                  </a:cubicBezTo>
                  <a:cubicBezTo>
                    <a:pt x="18647" y="27919"/>
                    <a:pt x="18785" y="27919"/>
                    <a:pt x="18785" y="27849"/>
                  </a:cubicBezTo>
                  <a:cubicBezTo>
                    <a:pt x="19340" y="27017"/>
                    <a:pt x="19479" y="25908"/>
                    <a:pt x="19063" y="24938"/>
                  </a:cubicBezTo>
                  <a:cubicBezTo>
                    <a:pt x="19028" y="24903"/>
                    <a:pt x="18959" y="24886"/>
                    <a:pt x="18889" y="24886"/>
                  </a:cubicBezTo>
                  <a:cubicBezTo>
                    <a:pt x="18820" y="24886"/>
                    <a:pt x="18751" y="24903"/>
                    <a:pt x="18716" y="24938"/>
                  </a:cubicBezTo>
                  <a:cubicBezTo>
                    <a:pt x="18300" y="25423"/>
                    <a:pt x="18092" y="26047"/>
                    <a:pt x="18092" y="26671"/>
                  </a:cubicBezTo>
                  <a:cubicBezTo>
                    <a:pt x="18092" y="27017"/>
                    <a:pt x="18092" y="27572"/>
                    <a:pt x="18439" y="27711"/>
                  </a:cubicBezTo>
                  <a:cubicBezTo>
                    <a:pt x="18300" y="29028"/>
                    <a:pt x="18161" y="30414"/>
                    <a:pt x="18023" y="31731"/>
                  </a:cubicBezTo>
                  <a:cubicBezTo>
                    <a:pt x="17676" y="32494"/>
                    <a:pt x="17468" y="33325"/>
                    <a:pt x="17399" y="34157"/>
                  </a:cubicBezTo>
                  <a:cubicBezTo>
                    <a:pt x="16359" y="30414"/>
                    <a:pt x="14973" y="26671"/>
                    <a:pt x="13725" y="23136"/>
                  </a:cubicBezTo>
                  <a:lnTo>
                    <a:pt x="13517" y="22581"/>
                  </a:lnTo>
                  <a:cubicBezTo>
                    <a:pt x="13656" y="21611"/>
                    <a:pt x="13933" y="20640"/>
                    <a:pt x="14210" y="19670"/>
                  </a:cubicBezTo>
                  <a:cubicBezTo>
                    <a:pt x="14765" y="19323"/>
                    <a:pt x="15319" y="19184"/>
                    <a:pt x="15943" y="19115"/>
                  </a:cubicBezTo>
                  <a:lnTo>
                    <a:pt x="16567" y="19115"/>
                  </a:lnTo>
                  <a:cubicBezTo>
                    <a:pt x="16567" y="19462"/>
                    <a:pt x="16775" y="19808"/>
                    <a:pt x="17052" y="20016"/>
                  </a:cubicBezTo>
                  <a:cubicBezTo>
                    <a:pt x="17267" y="20102"/>
                    <a:pt x="17481" y="20161"/>
                    <a:pt x="17695" y="20161"/>
                  </a:cubicBezTo>
                  <a:cubicBezTo>
                    <a:pt x="17827" y="20161"/>
                    <a:pt x="17960" y="20138"/>
                    <a:pt x="18092" y="20086"/>
                  </a:cubicBezTo>
                  <a:cubicBezTo>
                    <a:pt x="18439" y="20016"/>
                    <a:pt x="18785" y="19808"/>
                    <a:pt x="18993" y="19531"/>
                  </a:cubicBezTo>
                  <a:cubicBezTo>
                    <a:pt x="19132" y="19392"/>
                    <a:pt x="19201" y="19254"/>
                    <a:pt x="19132" y="19046"/>
                  </a:cubicBezTo>
                  <a:cubicBezTo>
                    <a:pt x="18998" y="18510"/>
                    <a:pt x="18347" y="18233"/>
                    <a:pt x="17734" y="18233"/>
                  </a:cubicBezTo>
                  <a:cubicBezTo>
                    <a:pt x="17395" y="18233"/>
                    <a:pt x="17067" y="18318"/>
                    <a:pt x="16844" y="18491"/>
                  </a:cubicBezTo>
                  <a:cubicBezTo>
                    <a:pt x="16706" y="18561"/>
                    <a:pt x="16636" y="18699"/>
                    <a:pt x="16567" y="18838"/>
                  </a:cubicBezTo>
                  <a:cubicBezTo>
                    <a:pt x="15805" y="18838"/>
                    <a:pt x="14973" y="19046"/>
                    <a:pt x="14280" y="19462"/>
                  </a:cubicBezTo>
                  <a:cubicBezTo>
                    <a:pt x="14765" y="18214"/>
                    <a:pt x="15319" y="16966"/>
                    <a:pt x="15943" y="15788"/>
                  </a:cubicBezTo>
                  <a:cubicBezTo>
                    <a:pt x="16349" y="15869"/>
                    <a:pt x="16779" y="15903"/>
                    <a:pt x="17205" y="15903"/>
                  </a:cubicBezTo>
                  <a:cubicBezTo>
                    <a:pt x="17506" y="15903"/>
                    <a:pt x="17805" y="15886"/>
                    <a:pt x="18092" y="15857"/>
                  </a:cubicBezTo>
                  <a:cubicBezTo>
                    <a:pt x="18161" y="16065"/>
                    <a:pt x="18300" y="16273"/>
                    <a:pt x="18508" y="16412"/>
                  </a:cubicBezTo>
                  <a:cubicBezTo>
                    <a:pt x="18508" y="16550"/>
                    <a:pt x="18647" y="16689"/>
                    <a:pt x="18785" y="16758"/>
                  </a:cubicBezTo>
                  <a:cubicBezTo>
                    <a:pt x="18855" y="16758"/>
                    <a:pt x="18924" y="16758"/>
                    <a:pt x="18924" y="16620"/>
                  </a:cubicBezTo>
                  <a:cubicBezTo>
                    <a:pt x="18993" y="16620"/>
                    <a:pt x="19063" y="16620"/>
                    <a:pt x="19201" y="16689"/>
                  </a:cubicBezTo>
                  <a:cubicBezTo>
                    <a:pt x="19264" y="16698"/>
                    <a:pt x="19328" y="16702"/>
                    <a:pt x="19392" y="16702"/>
                  </a:cubicBezTo>
                  <a:cubicBezTo>
                    <a:pt x="19827" y="16702"/>
                    <a:pt x="20295" y="16506"/>
                    <a:pt x="20657" y="16204"/>
                  </a:cubicBezTo>
                  <a:cubicBezTo>
                    <a:pt x="21004" y="15649"/>
                    <a:pt x="20033" y="15303"/>
                    <a:pt x="19686" y="15303"/>
                  </a:cubicBezTo>
                  <a:lnTo>
                    <a:pt x="19548" y="15303"/>
                  </a:lnTo>
                  <a:cubicBezTo>
                    <a:pt x="19370" y="15277"/>
                    <a:pt x="19202" y="15261"/>
                    <a:pt x="19040" y="15261"/>
                  </a:cubicBezTo>
                  <a:cubicBezTo>
                    <a:pt x="18758" y="15261"/>
                    <a:pt x="18494" y="15309"/>
                    <a:pt x="18231" y="15441"/>
                  </a:cubicBezTo>
                  <a:cubicBezTo>
                    <a:pt x="18161" y="15441"/>
                    <a:pt x="18092" y="15511"/>
                    <a:pt x="18092" y="15580"/>
                  </a:cubicBezTo>
                  <a:lnTo>
                    <a:pt x="18092" y="15718"/>
                  </a:lnTo>
                  <a:cubicBezTo>
                    <a:pt x="17686" y="15637"/>
                    <a:pt x="17280" y="15604"/>
                    <a:pt x="16874" y="15604"/>
                  </a:cubicBezTo>
                  <a:cubicBezTo>
                    <a:pt x="16587" y="15604"/>
                    <a:pt x="16300" y="15620"/>
                    <a:pt x="16013" y="15649"/>
                  </a:cubicBezTo>
                  <a:cubicBezTo>
                    <a:pt x="16359" y="14887"/>
                    <a:pt x="16775" y="14055"/>
                    <a:pt x="17191" y="13292"/>
                  </a:cubicBezTo>
                  <a:cubicBezTo>
                    <a:pt x="17330" y="13292"/>
                    <a:pt x="17538" y="13223"/>
                    <a:pt x="17676" y="13084"/>
                  </a:cubicBezTo>
                  <a:cubicBezTo>
                    <a:pt x="18647" y="12738"/>
                    <a:pt x="19063" y="11629"/>
                    <a:pt x="18647" y="10728"/>
                  </a:cubicBezTo>
                  <a:cubicBezTo>
                    <a:pt x="18647" y="10679"/>
                    <a:pt x="18612" y="10630"/>
                    <a:pt x="18567" y="10630"/>
                  </a:cubicBezTo>
                  <a:cubicBezTo>
                    <a:pt x="18549" y="10630"/>
                    <a:pt x="18528" y="10638"/>
                    <a:pt x="18508" y="10658"/>
                  </a:cubicBezTo>
                  <a:cubicBezTo>
                    <a:pt x="18231" y="10728"/>
                    <a:pt x="17954" y="10935"/>
                    <a:pt x="17746" y="11213"/>
                  </a:cubicBezTo>
                  <a:cubicBezTo>
                    <a:pt x="17122" y="11629"/>
                    <a:pt x="16844" y="12391"/>
                    <a:pt x="16914" y="13154"/>
                  </a:cubicBezTo>
                  <a:cubicBezTo>
                    <a:pt x="16844" y="13223"/>
                    <a:pt x="16844" y="13223"/>
                    <a:pt x="16914" y="13292"/>
                  </a:cubicBezTo>
                  <a:cubicBezTo>
                    <a:pt x="16221" y="14332"/>
                    <a:pt x="15597" y="15511"/>
                    <a:pt x="14973" y="16758"/>
                  </a:cubicBezTo>
                  <a:cubicBezTo>
                    <a:pt x="15181" y="15718"/>
                    <a:pt x="15181" y="14679"/>
                    <a:pt x="15111" y="13639"/>
                  </a:cubicBezTo>
                  <a:cubicBezTo>
                    <a:pt x="15181" y="13639"/>
                    <a:pt x="15319" y="13639"/>
                    <a:pt x="15389" y="13570"/>
                  </a:cubicBezTo>
                  <a:cubicBezTo>
                    <a:pt x="15389" y="13500"/>
                    <a:pt x="15389" y="13431"/>
                    <a:pt x="15389" y="13431"/>
                  </a:cubicBezTo>
                  <a:cubicBezTo>
                    <a:pt x="15250" y="13292"/>
                    <a:pt x="15111" y="13223"/>
                    <a:pt x="15042" y="13015"/>
                  </a:cubicBezTo>
                  <a:cubicBezTo>
                    <a:pt x="14973" y="12738"/>
                    <a:pt x="14904" y="12391"/>
                    <a:pt x="14904" y="12114"/>
                  </a:cubicBezTo>
                  <a:cubicBezTo>
                    <a:pt x="14904" y="11767"/>
                    <a:pt x="14973" y="11421"/>
                    <a:pt x="15042" y="11074"/>
                  </a:cubicBezTo>
                  <a:cubicBezTo>
                    <a:pt x="15106" y="11394"/>
                    <a:pt x="15170" y="11714"/>
                    <a:pt x="15180" y="12088"/>
                  </a:cubicBezTo>
                  <a:lnTo>
                    <a:pt x="15180" y="12088"/>
                  </a:lnTo>
                  <a:cubicBezTo>
                    <a:pt x="15176" y="12009"/>
                    <a:pt x="15163" y="11957"/>
                    <a:pt x="15111" y="11906"/>
                  </a:cubicBezTo>
                  <a:cubicBezTo>
                    <a:pt x="15111" y="11871"/>
                    <a:pt x="15094" y="11854"/>
                    <a:pt x="15077" y="11854"/>
                  </a:cubicBezTo>
                  <a:cubicBezTo>
                    <a:pt x="15059" y="11854"/>
                    <a:pt x="15042" y="11871"/>
                    <a:pt x="15042" y="11906"/>
                  </a:cubicBezTo>
                  <a:cubicBezTo>
                    <a:pt x="15042" y="12322"/>
                    <a:pt x="15042" y="12668"/>
                    <a:pt x="15111" y="13084"/>
                  </a:cubicBezTo>
                  <a:cubicBezTo>
                    <a:pt x="15111" y="13154"/>
                    <a:pt x="15181" y="13188"/>
                    <a:pt x="15250" y="13188"/>
                  </a:cubicBezTo>
                  <a:cubicBezTo>
                    <a:pt x="15319" y="13188"/>
                    <a:pt x="15389" y="13154"/>
                    <a:pt x="15389" y="13084"/>
                  </a:cubicBezTo>
                  <a:cubicBezTo>
                    <a:pt x="15527" y="12253"/>
                    <a:pt x="15458" y="11351"/>
                    <a:pt x="15181" y="10589"/>
                  </a:cubicBezTo>
                  <a:cubicBezTo>
                    <a:pt x="15146" y="10520"/>
                    <a:pt x="15094" y="10485"/>
                    <a:pt x="15042" y="10485"/>
                  </a:cubicBezTo>
                  <a:cubicBezTo>
                    <a:pt x="14990" y="10485"/>
                    <a:pt x="14938" y="10520"/>
                    <a:pt x="14904" y="10589"/>
                  </a:cubicBezTo>
                  <a:cubicBezTo>
                    <a:pt x="14626" y="11282"/>
                    <a:pt x="14557" y="12045"/>
                    <a:pt x="14696" y="12738"/>
                  </a:cubicBezTo>
                  <a:cubicBezTo>
                    <a:pt x="14696" y="12946"/>
                    <a:pt x="14765" y="13154"/>
                    <a:pt x="14904" y="13362"/>
                  </a:cubicBezTo>
                  <a:cubicBezTo>
                    <a:pt x="14904" y="14609"/>
                    <a:pt x="14904" y="15857"/>
                    <a:pt x="14765" y="17174"/>
                  </a:cubicBezTo>
                  <a:cubicBezTo>
                    <a:pt x="14626" y="17451"/>
                    <a:pt x="14488" y="17729"/>
                    <a:pt x="14418" y="18006"/>
                  </a:cubicBezTo>
                  <a:cubicBezTo>
                    <a:pt x="14418" y="17036"/>
                    <a:pt x="14280" y="15996"/>
                    <a:pt x="13933" y="15095"/>
                  </a:cubicBezTo>
                  <a:cubicBezTo>
                    <a:pt x="13933" y="15095"/>
                    <a:pt x="14002" y="15025"/>
                    <a:pt x="14002" y="15025"/>
                  </a:cubicBezTo>
                  <a:cubicBezTo>
                    <a:pt x="14002" y="14887"/>
                    <a:pt x="14002" y="14748"/>
                    <a:pt x="14002" y="14679"/>
                  </a:cubicBezTo>
                  <a:cubicBezTo>
                    <a:pt x="14141" y="14401"/>
                    <a:pt x="14141" y="14193"/>
                    <a:pt x="14141" y="13916"/>
                  </a:cubicBezTo>
                  <a:cubicBezTo>
                    <a:pt x="14072" y="13431"/>
                    <a:pt x="13933" y="12460"/>
                    <a:pt x="13309" y="12460"/>
                  </a:cubicBezTo>
                  <a:cubicBezTo>
                    <a:pt x="12616" y="12460"/>
                    <a:pt x="12755" y="13362"/>
                    <a:pt x="12755" y="13778"/>
                  </a:cubicBezTo>
                  <a:cubicBezTo>
                    <a:pt x="12893" y="14263"/>
                    <a:pt x="13101" y="14887"/>
                    <a:pt x="13656" y="15095"/>
                  </a:cubicBezTo>
                  <a:cubicBezTo>
                    <a:pt x="14002" y="16134"/>
                    <a:pt x="14141" y="17243"/>
                    <a:pt x="14280" y="18353"/>
                  </a:cubicBezTo>
                  <a:cubicBezTo>
                    <a:pt x="13725" y="19600"/>
                    <a:pt x="13448" y="20848"/>
                    <a:pt x="13379" y="22234"/>
                  </a:cubicBezTo>
                  <a:cubicBezTo>
                    <a:pt x="12200" y="18976"/>
                    <a:pt x="10883" y="15788"/>
                    <a:pt x="9427" y="12668"/>
                  </a:cubicBezTo>
                  <a:cubicBezTo>
                    <a:pt x="9427" y="11837"/>
                    <a:pt x="9427" y="11005"/>
                    <a:pt x="9289" y="10173"/>
                  </a:cubicBezTo>
                  <a:cubicBezTo>
                    <a:pt x="9497" y="9480"/>
                    <a:pt x="9705" y="8856"/>
                    <a:pt x="9982" y="8301"/>
                  </a:cubicBezTo>
                  <a:cubicBezTo>
                    <a:pt x="10190" y="7885"/>
                    <a:pt x="10467" y="7470"/>
                    <a:pt x="10744" y="7123"/>
                  </a:cubicBezTo>
                  <a:lnTo>
                    <a:pt x="10883" y="7123"/>
                  </a:lnTo>
                  <a:cubicBezTo>
                    <a:pt x="10883" y="7192"/>
                    <a:pt x="10952" y="7192"/>
                    <a:pt x="11022" y="7192"/>
                  </a:cubicBezTo>
                  <a:cubicBezTo>
                    <a:pt x="11854" y="6984"/>
                    <a:pt x="12755" y="6222"/>
                    <a:pt x="12547" y="5390"/>
                  </a:cubicBezTo>
                  <a:cubicBezTo>
                    <a:pt x="12547" y="5321"/>
                    <a:pt x="12477" y="5251"/>
                    <a:pt x="12408" y="5251"/>
                  </a:cubicBezTo>
                  <a:cubicBezTo>
                    <a:pt x="11507" y="5321"/>
                    <a:pt x="10744" y="6014"/>
                    <a:pt x="10536" y="6915"/>
                  </a:cubicBezTo>
                  <a:cubicBezTo>
                    <a:pt x="9913" y="7747"/>
                    <a:pt x="9497" y="8717"/>
                    <a:pt x="9219" y="9757"/>
                  </a:cubicBezTo>
                  <a:cubicBezTo>
                    <a:pt x="9219" y="9341"/>
                    <a:pt x="9219" y="8995"/>
                    <a:pt x="9150" y="8648"/>
                  </a:cubicBezTo>
                  <a:cubicBezTo>
                    <a:pt x="9150" y="7400"/>
                    <a:pt x="9219" y="6083"/>
                    <a:pt x="9497" y="4835"/>
                  </a:cubicBezTo>
                  <a:cubicBezTo>
                    <a:pt x="9497" y="4884"/>
                    <a:pt x="9566" y="4933"/>
                    <a:pt x="9631" y="4933"/>
                  </a:cubicBezTo>
                  <a:cubicBezTo>
                    <a:pt x="9658" y="4933"/>
                    <a:pt x="9684" y="4925"/>
                    <a:pt x="9705" y="4905"/>
                  </a:cubicBezTo>
                  <a:cubicBezTo>
                    <a:pt x="10606" y="4420"/>
                    <a:pt x="10744" y="3241"/>
                    <a:pt x="10051" y="2548"/>
                  </a:cubicBezTo>
                  <a:cubicBezTo>
                    <a:pt x="10017" y="2513"/>
                    <a:pt x="9982" y="2496"/>
                    <a:pt x="9947" y="2496"/>
                  </a:cubicBezTo>
                  <a:cubicBezTo>
                    <a:pt x="9913" y="2496"/>
                    <a:pt x="9878" y="2513"/>
                    <a:pt x="9843" y="2548"/>
                  </a:cubicBezTo>
                  <a:cubicBezTo>
                    <a:pt x="9566" y="2756"/>
                    <a:pt x="9358" y="3172"/>
                    <a:pt x="9358" y="3588"/>
                  </a:cubicBezTo>
                  <a:cubicBezTo>
                    <a:pt x="9289" y="3865"/>
                    <a:pt x="9289" y="4142"/>
                    <a:pt x="9358" y="4420"/>
                  </a:cubicBezTo>
                  <a:cubicBezTo>
                    <a:pt x="9081" y="5390"/>
                    <a:pt x="8873" y="6360"/>
                    <a:pt x="8942" y="7400"/>
                  </a:cubicBezTo>
                  <a:cubicBezTo>
                    <a:pt x="8734" y="6638"/>
                    <a:pt x="8526" y="5875"/>
                    <a:pt x="8318" y="5113"/>
                  </a:cubicBezTo>
                  <a:lnTo>
                    <a:pt x="8318" y="4905"/>
                  </a:lnTo>
                  <a:cubicBezTo>
                    <a:pt x="8318" y="4835"/>
                    <a:pt x="8318" y="4835"/>
                    <a:pt x="8318" y="4766"/>
                  </a:cubicBezTo>
                  <a:cubicBezTo>
                    <a:pt x="8318" y="4697"/>
                    <a:pt x="8318" y="4628"/>
                    <a:pt x="8318" y="4628"/>
                  </a:cubicBezTo>
                  <a:cubicBezTo>
                    <a:pt x="8345" y="4680"/>
                    <a:pt x="8391" y="4703"/>
                    <a:pt x="8439" y="4703"/>
                  </a:cubicBezTo>
                  <a:cubicBezTo>
                    <a:pt x="8516" y="4703"/>
                    <a:pt x="8596" y="4644"/>
                    <a:pt x="8596" y="4558"/>
                  </a:cubicBezTo>
                  <a:cubicBezTo>
                    <a:pt x="8596" y="4073"/>
                    <a:pt x="8526" y="3588"/>
                    <a:pt x="8388" y="3172"/>
                  </a:cubicBezTo>
                  <a:lnTo>
                    <a:pt x="8388" y="2964"/>
                  </a:lnTo>
                  <a:cubicBezTo>
                    <a:pt x="8388" y="2964"/>
                    <a:pt x="8318" y="2895"/>
                    <a:pt x="8318" y="2895"/>
                  </a:cubicBezTo>
                  <a:cubicBezTo>
                    <a:pt x="8180" y="2617"/>
                    <a:pt x="8041" y="2340"/>
                    <a:pt x="7902" y="2132"/>
                  </a:cubicBezTo>
                  <a:cubicBezTo>
                    <a:pt x="7868" y="2063"/>
                    <a:pt x="7833" y="2028"/>
                    <a:pt x="7798" y="2028"/>
                  </a:cubicBezTo>
                  <a:cubicBezTo>
                    <a:pt x="7764" y="2028"/>
                    <a:pt x="7729" y="2063"/>
                    <a:pt x="7694" y="2132"/>
                  </a:cubicBezTo>
                  <a:cubicBezTo>
                    <a:pt x="7348" y="2548"/>
                    <a:pt x="7279" y="3102"/>
                    <a:pt x="7417" y="3588"/>
                  </a:cubicBezTo>
                  <a:cubicBezTo>
                    <a:pt x="7486" y="4073"/>
                    <a:pt x="7694" y="4558"/>
                    <a:pt x="7972" y="4974"/>
                  </a:cubicBezTo>
                  <a:cubicBezTo>
                    <a:pt x="8180" y="6083"/>
                    <a:pt x="8457" y="7192"/>
                    <a:pt x="8873" y="8301"/>
                  </a:cubicBezTo>
                  <a:cubicBezTo>
                    <a:pt x="8873" y="9688"/>
                    <a:pt x="9011" y="11005"/>
                    <a:pt x="9289" y="12391"/>
                  </a:cubicBezTo>
                  <a:cubicBezTo>
                    <a:pt x="8180" y="10173"/>
                    <a:pt x="7001" y="8093"/>
                    <a:pt x="5754" y="5945"/>
                  </a:cubicBezTo>
                  <a:lnTo>
                    <a:pt x="5754" y="5875"/>
                  </a:lnTo>
                  <a:cubicBezTo>
                    <a:pt x="5476" y="5182"/>
                    <a:pt x="5199" y="4420"/>
                    <a:pt x="5060" y="3726"/>
                  </a:cubicBezTo>
                  <a:cubicBezTo>
                    <a:pt x="4991" y="3310"/>
                    <a:pt x="4922" y="2825"/>
                    <a:pt x="4852" y="2409"/>
                  </a:cubicBezTo>
                  <a:lnTo>
                    <a:pt x="4852" y="2409"/>
                  </a:lnTo>
                  <a:cubicBezTo>
                    <a:pt x="4927" y="2521"/>
                    <a:pt x="5021" y="2592"/>
                    <a:pt x="5103" y="2592"/>
                  </a:cubicBezTo>
                  <a:cubicBezTo>
                    <a:pt x="5174" y="2592"/>
                    <a:pt x="5236" y="2538"/>
                    <a:pt x="5268" y="2409"/>
                  </a:cubicBezTo>
                  <a:cubicBezTo>
                    <a:pt x="5268" y="2409"/>
                    <a:pt x="5338" y="2409"/>
                    <a:pt x="5338" y="2340"/>
                  </a:cubicBezTo>
                  <a:cubicBezTo>
                    <a:pt x="5546" y="1508"/>
                    <a:pt x="5268" y="676"/>
                    <a:pt x="4714" y="52"/>
                  </a:cubicBezTo>
                  <a:cubicBezTo>
                    <a:pt x="4679" y="18"/>
                    <a:pt x="4627" y="0"/>
                    <a:pt x="457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5573827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1280</Words>
  <Application>Microsoft Office PowerPoint</Application>
  <PresentationFormat>Custom</PresentationFormat>
  <Paragraphs>73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#9Slide07 SVNDessert Menu Scrip</vt:lpstr>
      <vt:lpstr>#9Slide07 IcielNabila</vt:lpstr>
      <vt:lpstr>Times New Roman</vt:lpstr>
      <vt:lpstr>#9Slide07 SVNGuerrilla</vt:lpstr>
      <vt:lpstr>Calibri</vt:lpstr>
      <vt:lpstr>Arial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Green Gold Aesthetic Elegant Portfolio Presentation</dc:title>
  <dc:creator>Lenovo</dc:creator>
  <cp:lastModifiedBy>Administrator</cp:lastModifiedBy>
  <cp:revision>178</cp:revision>
  <dcterms:created xsi:type="dcterms:W3CDTF">2006-08-16T00:00:00Z</dcterms:created>
  <dcterms:modified xsi:type="dcterms:W3CDTF">2024-07-01T02:09:29Z</dcterms:modified>
  <dc:identifier>DAFzQ9C69MQ</dc:identifier>
</cp:coreProperties>
</file>