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9" r:id="rId3"/>
    <p:sldId id="256" r:id="rId4"/>
    <p:sldId id="11563" r:id="rId5"/>
    <p:sldId id="11524" r:id="rId6"/>
    <p:sldId id="11583" r:id="rId7"/>
    <p:sldId id="348" r:id="rId8"/>
    <p:sldId id="11556" r:id="rId9"/>
    <p:sldId id="11529" r:id="rId10"/>
    <p:sldId id="11576" r:id="rId11"/>
    <p:sldId id="11585" r:id="rId12"/>
    <p:sldId id="11577" r:id="rId13"/>
    <p:sldId id="11539" r:id="rId14"/>
    <p:sldId id="11538" r:id="rId15"/>
    <p:sldId id="11591"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E604D"/>
    <a:srgbClr val="288067"/>
    <a:srgbClr val="2E93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B6291-4892-4F55-B7AA-8D0BF76FB6FE}" type="datetimeFigureOut">
              <a:rPr lang="zh-CN" altLang="en-US" smtClean="0"/>
              <a:t>2024/7/1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19D11-2903-4779-8110-7A83519C793B}" type="slidenum">
              <a:rPr lang="zh-CN" altLang="en-US" smtClean="0"/>
              <a:t>‹#›</a:t>
            </a:fld>
            <a:endParaRPr lang="zh-CN" altLang="en-US"/>
          </a:p>
        </p:txBody>
      </p:sp>
    </p:spTree>
    <p:extLst>
      <p:ext uri="{BB962C8B-B14F-4D97-AF65-F5344CB8AC3E}">
        <p14:creationId xmlns:p14="http://schemas.microsoft.com/office/powerpoint/2010/main" val="290937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1</a:t>
            </a:fld>
            <a:endParaRPr lang="zh-CN" altLang="en-US"/>
          </a:p>
        </p:txBody>
      </p:sp>
    </p:spTree>
    <p:extLst>
      <p:ext uri="{BB962C8B-B14F-4D97-AF65-F5344CB8AC3E}">
        <p14:creationId xmlns:p14="http://schemas.microsoft.com/office/powerpoint/2010/main" val="3762269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11</a:t>
            </a:fld>
            <a:endParaRPr lang="zh-CN" altLang="en-US"/>
          </a:p>
        </p:txBody>
      </p:sp>
    </p:spTree>
    <p:extLst>
      <p:ext uri="{BB962C8B-B14F-4D97-AF65-F5344CB8AC3E}">
        <p14:creationId xmlns:p14="http://schemas.microsoft.com/office/powerpoint/2010/main" val="342394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408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13</a:t>
            </a:fld>
            <a:endParaRPr lang="zh-CN" altLang="en-US"/>
          </a:p>
        </p:txBody>
      </p:sp>
    </p:spTree>
    <p:extLst>
      <p:ext uri="{BB962C8B-B14F-4D97-AF65-F5344CB8AC3E}">
        <p14:creationId xmlns:p14="http://schemas.microsoft.com/office/powerpoint/2010/main" val="1766629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14</a:t>
            </a:fld>
            <a:endParaRPr lang="zh-CN" altLang="en-US"/>
          </a:p>
        </p:txBody>
      </p:sp>
    </p:spTree>
    <p:extLst>
      <p:ext uri="{BB962C8B-B14F-4D97-AF65-F5344CB8AC3E}">
        <p14:creationId xmlns:p14="http://schemas.microsoft.com/office/powerpoint/2010/main" val="193075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2</a:t>
            </a:fld>
            <a:endParaRPr lang="zh-CN" altLang="en-US"/>
          </a:p>
        </p:txBody>
      </p:sp>
    </p:spTree>
    <p:extLst>
      <p:ext uri="{BB962C8B-B14F-4D97-AF65-F5344CB8AC3E}">
        <p14:creationId xmlns:p14="http://schemas.microsoft.com/office/powerpoint/2010/main" val="360795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4</a:t>
            </a:fld>
            <a:endParaRPr lang="zh-CN" altLang="en-US"/>
          </a:p>
        </p:txBody>
      </p:sp>
    </p:spTree>
    <p:extLst>
      <p:ext uri="{BB962C8B-B14F-4D97-AF65-F5344CB8AC3E}">
        <p14:creationId xmlns:p14="http://schemas.microsoft.com/office/powerpoint/2010/main" val="31499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5</a:t>
            </a:fld>
            <a:endParaRPr lang="zh-CN" altLang="en-US"/>
          </a:p>
        </p:txBody>
      </p:sp>
    </p:spTree>
    <p:extLst>
      <p:ext uri="{BB962C8B-B14F-4D97-AF65-F5344CB8AC3E}">
        <p14:creationId xmlns:p14="http://schemas.microsoft.com/office/powerpoint/2010/main" val="150617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5655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7</a:t>
            </a:fld>
            <a:endParaRPr lang="zh-CN" altLang="en-US"/>
          </a:p>
        </p:txBody>
      </p:sp>
    </p:spTree>
    <p:extLst>
      <p:ext uri="{BB962C8B-B14F-4D97-AF65-F5344CB8AC3E}">
        <p14:creationId xmlns:p14="http://schemas.microsoft.com/office/powerpoint/2010/main" val="185417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8</a:t>
            </a:fld>
            <a:endParaRPr lang="zh-CN" altLang="en-US"/>
          </a:p>
        </p:txBody>
      </p:sp>
    </p:spTree>
    <p:extLst>
      <p:ext uri="{BB962C8B-B14F-4D97-AF65-F5344CB8AC3E}">
        <p14:creationId xmlns:p14="http://schemas.microsoft.com/office/powerpoint/2010/main" val="3743981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9</a:t>
            </a:fld>
            <a:endParaRPr lang="zh-CN" altLang="en-US"/>
          </a:p>
        </p:txBody>
      </p:sp>
    </p:spTree>
    <p:extLst>
      <p:ext uri="{BB962C8B-B14F-4D97-AF65-F5344CB8AC3E}">
        <p14:creationId xmlns:p14="http://schemas.microsoft.com/office/powerpoint/2010/main" val="75635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9219D11-2903-4779-8110-7A83519C793B}" type="slidenum">
              <a:rPr lang="zh-CN" altLang="en-US" smtClean="0"/>
              <a:t>10</a:t>
            </a:fld>
            <a:endParaRPr lang="zh-CN" altLang="en-US"/>
          </a:p>
        </p:txBody>
      </p:sp>
    </p:spTree>
    <p:extLst>
      <p:ext uri="{BB962C8B-B14F-4D97-AF65-F5344CB8AC3E}">
        <p14:creationId xmlns:p14="http://schemas.microsoft.com/office/powerpoint/2010/main" val="125973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448E4C-D8F9-40E9-8CA8-A75B4564C30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6082831-AD50-401F-90BD-C48D0C6ED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18006B5-B24B-4390-8D9C-BEE5C1410F27}"/>
              </a:ext>
            </a:extLst>
          </p:cNvPr>
          <p:cNvSpPr>
            <a:spLocks noGrp="1"/>
          </p:cNvSpPr>
          <p:nvPr>
            <p:ph type="dt" sz="half" idx="10"/>
          </p:nvPr>
        </p:nvSpPr>
        <p:spPr/>
        <p:txBody>
          <a:bodyPr/>
          <a:lstStyle/>
          <a:p>
            <a:fld id="{2A00D888-544E-4077-B3F0-7E1D3E6D39A3}" type="datetimeFigureOut">
              <a:rPr lang="zh-CN" altLang="en-US" smtClean="0"/>
              <a:t>2024/7/1</a:t>
            </a:fld>
            <a:endParaRPr lang="zh-CN" altLang="en-US"/>
          </a:p>
        </p:txBody>
      </p:sp>
      <p:sp>
        <p:nvSpPr>
          <p:cNvPr id="5" name="页脚占位符 4">
            <a:extLst>
              <a:ext uri="{FF2B5EF4-FFF2-40B4-BE49-F238E27FC236}">
                <a16:creationId xmlns:a16="http://schemas.microsoft.com/office/drawing/2014/main" id="{3A2CCD10-AE61-4E7B-9215-8271C8E691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BB2643-111C-41B5-9F8C-F5AE4B36BED6}"/>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354315465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AD2BEC-48A8-47E7-B9FC-43C85E9FF11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9E9E81-C02B-42A9-96F1-689AD239AB1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AE4E2B-1E73-41B0-B161-0C02B9A70486}"/>
              </a:ext>
            </a:extLst>
          </p:cNvPr>
          <p:cNvSpPr>
            <a:spLocks noGrp="1"/>
          </p:cNvSpPr>
          <p:nvPr>
            <p:ph type="dt" sz="half" idx="10"/>
          </p:nvPr>
        </p:nvSpPr>
        <p:spPr/>
        <p:txBody>
          <a:bodyPr/>
          <a:lstStyle/>
          <a:p>
            <a:fld id="{2A00D888-544E-4077-B3F0-7E1D3E6D39A3}" type="datetimeFigureOut">
              <a:rPr lang="zh-CN" altLang="en-US" smtClean="0"/>
              <a:t>2024/7/1</a:t>
            </a:fld>
            <a:endParaRPr lang="zh-CN" altLang="en-US"/>
          </a:p>
        </p:txBody>
      </p:sp>
      <p:sp>
        <p:nvSpPr>
          <p:cNvPr id="5" name="页脚占位符 4">
            <a:extLst>
              <a:ext uri="{FF2B5EF4-FFF2-40B4-BE49-F238E27FC236}">
                <a16:creationId xmlns:a16="http://schemas.microsoft.com/office/drawing/2014/main" id="{3F3F3BFE-390A-44C7-9FA2-3ED96DC7C6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5D0D4A-B7A2-42FC-81A9-7B6DB6BCB7A8}"/>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265700055"/>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FAE9DAA-C1C6-40E4-9F4B-44E665AE7DB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897D10-2400-40B2-ACCF-5357112D85D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26F1F44-AE81-492F-A017-E60E2B9706DB}"/>
              </a:ext>
            </a:extLst>
          </p:cNvPr>
          <p:cNvSpPr>
            <a:spLocks noGrp="1"/>
          </p:cNvSpPr>
          <p:nvPr>
            <p:ph type="dt" sz="half" idx="10"/>
          </p:nvPr>
        </p:nvSpPr>
        <p:spPr/>
        <p:txBody>
          <a:bodyPr/>
          <a:lstStyle/>
          <a:p>
            <a:fld id="{2A00D888-544E-4077-B3F0-7E1D3E6D39A3}" type="datetimeFigureOut">
              <a:rPr lang="zh-CN" altLang="en-US" smtClean="0"/>
              <a:t>2024/7/1</a:t>
            </a:fld>
            <a:endParaRPr lang="zh-CN" altLang="en-US"/>
          </a:p>
        </p:txBody>
      </p:sp>
      <p:sp>
        <p:nvSpPr>
          <p:cNvPr id="5" name="页脚占位符 4">
            <a:extLst>
              <a:ext uri="{FF2B5EF4-FFF2-40B4-BE49-F238E27FC236}">
                <a16:creationId xmlns:a16="http://schemas.microsoft.com/office/drawing/2014/main" id="{B1487E45-48E0-43C6-8C56-6C80E0EA05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EB30BD-EDDB-4B65-BBFB-50BC413438B4}"/>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02043264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5167" y="2125980"/>
            <a:ext cx="10371908" cy="64633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30337" y="3840480"/>
            <a:ext cx="854157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09760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54063" y="960011"/>
            <a:ext cx="7094116" cy="414281"/>
          </a:xfrm>
        </p:spPr>
        <p:txBody>
          <a:bodyPr lIns="0" tIns="0" rIns="0" bIns="0"/>
          <a:lstStyle>
            <a:lvl1pPr>
              <a:defRPr sz="2692" b="1" i="0">
                <a:solidFill>
                  <a:srgbClr val="2E9098"/>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57494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54063" y="960011"/>
            <a:ext cx="7094116" cy="414281"/>
          </a:xfrm>
        </p:spPr>
        <p:txBody>
          <a:bodyPr lIns="0" tIns="0" rIns="0" bIns="0"/>
          <a:lstStyle>
            <a:lvl1pPr>
              <a:defRPr sz="2692" b="1" i="0">
                <a:solidFill>
                  <a:srgbClr val="2E9098"/>
                </a:solidFill>
                <a:latin typeface="Times New Roman"/>
                <a:cs typeface="Times New Roman"/>
              </a:defRPr>
            </a:lvl1pPr>
          </a:lstStyle>
          <a:p>
            <a:endParaRPr/>
          </a:p>
        </p:txBody>
      </p:sp>
      <p:sp>
        <p:nvSpPr>
          <p:cNvPr id="3" name="Holder 3"/>
          <p:cNvSpPr>
            <a:spLocks noGrp="1"/>
          </p:cNvSpPr>
          <p:nvPr>
            <p:ph sz="half" idx="2"/>
          </p:nvPr>
        </p:nvSpPr>
        <p:spPr>
          <a:xfrm>
            <a:off x="610112" y="1577340"/>
            <a:ext cx="530797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4156" y="1577340"/>
            <a:ext cx="530797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7859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554063" y="960011"/>
            <a:ext cx="7094116" cy="414281"/>
          </a:xfrm>
        </p:spPr>
        <p:txBody>
          <a:bodyPr lIns="0" tIns="0" rIns="0" bIns="0"/>
          <a:lstStyle>
            <a:lvl1pPr>
              <a:defRPr sz="2692" b="1" i="0">
                <a:solidFill>
                  <a:srgbClr val="2E9098"/>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5887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04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5C462F-4A90-4080-86DD-897451C43A2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C1A31F-627E-4EFF-AB5B-4EE228A528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BEC41D-BF1C-4F25-A35D-00F45BEF6706}"/>
              </a:ext>
            </a:extLst>
          </p:cNvPr>
          <p:cNvSpPr>
            <a:spLocks noGrp="1"/>
          </p:cNvSpPr>
          <p:nvPr>
            <p:ph type="dt" sz="half" idx="10"/>
          </p:nvPr>
        </p:nvSpPr>
        <p:spPr/>
        <p:txBody>
          <a:bodyPr/>
          <a:lstStyle/>
          <a:p>
            <a:fld id="{2A00D888-544E-4077-B3F0-7E1D3E6D39A3}" type="datetimeFigureOut">
              <a:rPr lang="zh-CN" altLang="en-US" smtClean="0"/>
              <a:t>2024/7/1</a:t>
            </a:fld>
            <a:endParaRPr lang="zh-CN" altLang="en-US"/>
          </a:p>
        </p:txBody>
      </p:sp>
      <p:sp>
        <p:nvSpPr>
          <p:cNvPr id="5" name="页脚占位符 4">
            <a:extLst>
              <a:ext uri="{FF2B5EF4-FFF2-40B4-BE49-F238E27FC236}">
                <a16:creationId xmlns:a16="http://schemas.microsoft.com/office/drawing/2014/main" id="{DAA8E386-83A6-4346-8EC6-91EBC30713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DC17E9-F8E1-4197-8E10-893C5B2BD9EF}"/>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04709008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761295-5AD5-43D2-A248-1C1413001FB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8F1CBE9-4A74-421A-88C3-2674932FD6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A043132-6FB2-4829-B2F3-F1719C8C8857}"/>
              </a:ext>
            </a:extLst>
          </p:cNvPr>
          <p:cNvSpPr>
            <a:spLocks noGrp="1"/>
          </p:cNvSpPr>
          <p:nvPr>
            <p:ph type="dt" sz="half" idx="10"/>
          </p:nvPr>
        </p:nvSpPr>
        <p:spPr/>
        <p:txBody>
          <a:bodyPr/>
          <a:lstStyle/>
          <a:p>
            <a:fld id="{2A00D888-544E-4077-B3F0-7E1D3E6D39A3}" type="datetimeFigureOut">
              <a:rPr lang="zh-CN" altLang="en-US" smtClean="0"/>
              <a:t>2024/7/1</a:t>
            </a:fld>
            <a:endParaRPr lang="zh-CN" altLang="en-US"/>
          </a:p>
        </p:txBody>
      </p:sp>
      <p:sp>
        <p:nvSpPr>
          <p:cNvPr id="5" name="页脚占位符 4">
            <a:extLst>
              <a:ext uri="{FF2B5EF4-FFF2-40B4-BE49-F238E27FC236}">
                <a16:creationId xmlns:a16="http://schemas.microsoft.com/office/drawing/2014/main" id="{D812A6BB-8924-42C9-8331-0214705A5A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FF261A-1130-4F14-BC03-329CD617804B}"/>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689582795"/>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7CF2C0-F5EC-4BCF-94F6-5188FF2BE1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0F69B3-4B27-4017-8317-8D7F32F226C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4661E3F-B0D5-446A-ACCC-B7B6BD647D5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74B621A-4319-43E9-BC0C-5CBBC3D88E66}"/>
              </a:ext>
            </a:extLst>
          </p:cNvPr>
          <p:cNvSpPr>
            <a:spLocks noGrp="1"/>
          </p:cNvSpPr>
          <p:nvPr>
            <p:ph type="dt" sz="half" idx="10"/>
          </p:nvPr>
        </p:nvSpPr>
        <p:spPr/>
        <p:txBody>
          <a:bodyPr/>
          <a:lstStyle/>
          <a:p>
            <a:fld id="{2A00D888-544E-4077-B3F0-7E1D3E6D39A3}" type="datetimeFigureOut">
              <a:rPr lang="zh-CN" altLang="en-US" smtClean="0"/>
              <a:t>2024/7/1</a:t>
            </a:fld>
            <a:endParaRPr lang="zh-CN" altLang="en-US"/>
          </a:p>
        </p:txBody>
      </p:sp>
      <p:sp>
        <p:nvSpPr>
          <p:cNvPr id="6" name="页脚占位符 5">
            <a:extLst>
              <a:ext uri="{FF2B5EF4-FFF2-40B4-BE49-F238E27FC236}">
                <a16:creationId xmlns:a16="http://schemas.microsoft.com/office/drawing/2014/main" id="{09343777-540A-4198-A5A6-2CBBE423FD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37FF6A1-8632-403A-88EE-6A1433DC3877}"/>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56547831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E63300-84CF-487C-8FA5-CF6DBAAF681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E0C3A55-A1DA-40F6-AA54-C5F6AD99C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583C1EC-92E0-4401-8BA2-9C930B0830A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FB45DF5-EE32-4128-A239-15515989A9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7D8731D-0B1E-4617-A523-716DA7D33F4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76733D-96D2-464D-999F-1CFB982CCCBC}"/>
              </a:ext>
            </a:extLst>
          </p:cNvPr>
          <p:cNvSpPr>
            <a:spLocks noGrp="1"/>
          </p:cNvSpPr>
          <p:nvPr>
            <p:ph type="dt" sz="half" idx="10"/>
          </p:nvPr>
        </p:nvSpPr>
        <p:spPr/>
        <p:txBody>
          <a:bodyPr/>
          <a:lstStyle/>
          <a:p>
            <a:fld id="{2A00D888-544E-4077-B3F0-7E1D3E6D39A3}" type="datetimeFigureOut">
              <a:rPr lang="zh-CN" altLang="en-US" smtClean="0"/>
              <a:t>2024/7/1</a:t>
            </a:fld>
            <a:endParaRPr lang="zh-CN" altLang="en-US"/>
          </a:p>
        </p:txBody>
      </p:sp>
      <p:sp>
        <p:nvSpPr>
          <p:cNvPr id="8" name="页脚占位符 7">
            <a:extLst>
              <a:ext uri="{FF2B5EF4-FFF2-40B4-BE49-F238E27FC236}">
                <a16:creationId xmlns:a16="http://schemas.microsoft.com/office/drawing/2014/main" id="{8679606B-1FB4-45B5-802D-D79F31083F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D9FDED-03FD-4ACA-A5D2-8E72F4A35169}"/>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3267114255"/>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32A10-1890-4012-9557-C32285029D2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4B3A02E-2C7B-416E-9E9A-AA17EDE97439}"/>
              </a:ext>
            </a:extLst>
          </p:cNvPr>
          <p:cNvSpPr>
            <a:spLocks noGrp="1"/>
          </p:cNvSpPr>
          <p:nvPr>
            <p:ph type="dt" sz="half" idx="10"/>
          </p:nvPr>
        </p:nvSpPr>
        <p:spPr/>
        <p:txBody>
          <a:bodyPr/>
          <a:lstStyle/>
          <a:p>
            <a:fld id="{2A00D888-544E-4077-B3F0-7E1D3E6D39A3}" type="datetimeFigureOut">
              <a:rPr lang="zh-CN" altLang="en-US" smtClean="0"/>
              <a:t>2024/7/1</a:t>
            </a:fld>
            <a:endParaRPr lang="zh-CN" altLang="en-US"/>
          </a:p>
        </p:txBody>
      </p:sp>
      <p:sp>
        <p:nvSpPr>
          <p:cNvPr id="4" name="页脚占位符 3">
            <a:extLst>
              <a:ext uri="{FF2B5EF4-FFF2-40B4-BE49-F238E27FC236}">
                <a16:creationId xmlns:a16="http://schemas.microsoft.com/office/drawing/2014/main" id="{5877476C-4C98-4D31-805C-FB546A69C4D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6E61F00-ADA6-41F0-9CBF-062BF5DD8113}"/>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05691909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974B89-9D3C-4B11-BFAC-00B12AACAC2E}"/>
              </a:ext>
            </a:extLst>
          </p:cNvPr>
          <p:cNvSpPr>
            <a:spLocks noGrp="1"/>
          </p:cNvSpPr>
          <p:nvPr>
            <p:ph type="dt" sz="half" idx="10"/>
          </p:nvPr>
        </p:nvSpPr>
        <p:spPr/>
        <p:txBody>
          <a:bodyPr/>
          <a:lstStyle/>
          <a:p>
            <a:fld id="{2A00D888-544E-4077-B3F0-7E1D3E6D39A3}" type="datetimeFigureOut">
              <a:rPr lang="zh-CN" altLang="en-US" smtClean="0"/>
              <a:t>2024/7/1</a:t>
            </a:fld>
            <a:endParaRPr lang="zh-CN" altLang="en-US"/>
          </a:p>
        </p:txBody>
      </p:sp>
      <p:sp>
        <p:nvSpPr>
          <p:cNvPr id="3" name="页脚占位符 2">
            <a:extLst>
              <a:ext uri="{FF2B5EF4-FFF2-40B4-BE49-F238E27FC236}">
                <a16:creationId xmlns:a16="http://schemas.microsoft.com/office/drawing/2014/main" id="{C9F7A01F-16DC-4271-9163-603DC8EB94A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D4B5988-0A61-4324-AC85-123A75D9AEEF}"/>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47338419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B776ED-6332-499F-A510-202AA67E229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136A2E8-5045-4518-AF9D-8FB129DAA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9B2D7A7-5F13-48E8-88BE-6CB0A4FB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5C72E07-5683-4744-BD13-5753DADD9678}"/>
              </a:ext>
            </a:extLst>
          </p:cNvPr>
          <p:cNvSpPr>
            <a:spLocks noGrp="1"/>
          </p:cNvSpPr>
          <p:nvPr>
            <p:ph type="dt" sz="half" idx="10"/>
          </p:nvPr>
        </p:nvSpPr>
        <p:spPr/>
        <p:txBody>
          <a:bodyPr/>
          <a:lstStyle/>
          <a:p>
            <a:fld id="{2A00D888-544E-4077-B3F0-7E1D3E6D39A3}" type="datetimeFigureOut">
              <a:rPr lang="zh-CN" altLang="en-US" smtClean="0"/>
              <a:t>2024/7/1</a:t>
            </a:fld>
            <a:endParaRPr lang="zh-CN" altLang="en-US"/>
          </a:p>
        </p:txBody>
      </p:sp>
      <p:sp>
        <p:nvSpPr>
          <p:cNvPr id="6" name="页脚占位符 5">
            <a:extLst>
              <a:ext uri="{FF2B5EF4-FFF2-40B4-BE49-F238E27FC236}">
                <a16:creationId xmlns:a16="http://schemas.microsoft.com/office/drawing/2014/main" id="{06B5290A-F425-45F3-9E56-7D065E370C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97CDACB-CA36-4D9C-9C8A-81A6414DA41A}"/>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16917924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DBAE9-5A80-4BBF-BE2A-CD8D29C9EED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7867C28-013F-4B9D-9A54-54109F53A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D8878E6-51B0-485A-8262-6AE32A36B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E24F2A2-1E2A-4C92-9B62-52826469E876}"/>
              </a:ext>
            </a:extLst>
          </p:cNvPr>
          <p:cNvSpPr>
            <a:spLocks noGrp="1"/>
          </p:cNvSpPr>
          <p:nvPr>
            <p:ph type="dt" sz="half" idx="10"/>
          </p:nvPr>
        </p:nvSpPr>
        <p:spPr/>
        <p:txBody>
          <a:bodyPr/>
          <a:lstStyle/>
          <a:p>
            <a:fld id="{2A00D888-544E-4077-B3F0-7E1D3E6D39A3}" type="datetimeFigureOut">
              <a:rPr lang="zh-CN" altLang="en-US" smtClean="0"/>
              <a:t>2024/7/1</a:t>
            </a:fld>
            <a:endParaRPr lang="zh-CN" altLang="en-US"/>
          </a:p>
        </p:txBody>
      </p:sp>
      <p:sp>
        <p:nvSpPr>
          <p:cNvPr id="6" name="页脚占位符 5">
            <a:extLst>
              <a:ext uri="{FF2B5EF4-FFF2-40B4-BE49-F238E27FC236}">
                <a16:creationId xmlns:a16="http://schemas.microsoft.com/office/drawing/2014/main" id="{441A2A51-DA88-45AE-B070-95FF3D9460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6CF88B7-695A-4564-BE4C-93B99EC027D7}"/>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426824465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B81E27-4FCA-443A-8CE1-8735EC681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154F792-AF1D-47B5-BEE0-9DE180E71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9AE9EB0-E4F4-4C1F-B803-D3D29AA4C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0D888-544E-4077-B3F0-7E1D3E6D39A3}" type="datetimeFigureOut">
              <a:rPr lang="zh-CN" altLang="en-US" smtClean="0"/>
              <a:t>2024/7/1</a:t>
            </a:fld>
            <a:endParaRPr lang="zh-CN" altLang="en-US"/>
          </a:p>
        </p:txBody>
      </p:sp>
      <p:sp>
        <p:nvSpPr>
          <p:cNvPr id="5" name="页脚占位符 4">
            <a:extLst>
              <a:ext uri="{FF2B5EF4-FFF2-40B4-BE49-F238E27FC236}">
                <a16:creationId xmlns:a16="http://schemas.microsoft.com/office/drawing/2014/main" id="{D8B3D2F7-2BC5-4E89-9C21-5CEC07BA1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566B03C-BD0D-4DD7-8A1B-0B34CB719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73912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538" y="1"/>
            <a:ext cx="2806207" cy="1832734"/>
          </a:xfrm>
          <a:custGeom>
            <a:avLst/>
            <a:gdLst/>
            <a:ahLst/>
            <a:cxnLst/>
            <a:rect l="l" t="t" r="r" b="b"/>
            <a:pathLst>
              <a:path w="1739264" h="2859405">
                <a:moveTo>
                  <a:pt x="797633" y="605681"/>
                </a:moveTo>
                <a:lnTo>
                  <a:pt x="512030" y="539097"/>
                </a:lnTo>
                <a:lnTo>
                  <a:pt x="519278" y="527746"/>
                </a:lnTo>
                <a:lnTo>
                  <a:pt x="531409" y="517534"/>
                </a:lnTo>
                <a:lnTo>
                  <a:pt x="538657" y="506183"/>
                </a:lnTo>
                <a:lnTo>
                  <a:pt x="575083" y="462513"/>
                </a:lnTo>
                <a:lnTo>
                  <a:pt x="590412" y="453046"/>
                </a:lnTo>
                <a:lnTo>
                  <a:pt x="608625" y="431211"/>
                </a:lnTo>
                <a:lnTo>
                  <a:pt x="624763" y="408892"/>
                </a:lnTo>
                <a:lnTo>
                  <a:pt x="654156" y="376623"/>
                </a:lnTo>
                <a:lnTo>
                  <a:pt x="667411" y="366673"/>
                </a:lnTo>
                <a:lnTo>
                  <a:pt x="684025" y="344465"/>
                </a:lnTo>
                <a:lnTo>
                  <a:pt x="698533" y="334806"/>
                </a:lnTo>
                <a:lnTo>
                  <a:pt x="716443" y="312901"/>
                </a:lnTo>
                <a:lnTo>
                  <a:pt x="731729" y="303424"/>
                </a:lnTo>
                <a:lnTo>
                  <a:pt x="738761" y="292023"/>
                </a:lnTo>
                <a:lnTo>
                  <a:pt x="741527" y="292667"/>
                </a:lnTo>
                <a:lnTo>
                  <a:pt x="753528" y="282425"/>
                </a:lnTo>
                <a:lnTo>
                  <a:pt x="779897" y="249450"/>
                </a:lnTo>
                <a:lnTo>
                  <a:pt x="791898" y="239208"/>
                </a:lnTo>
                <a:lnTo>
                  <a:pt x="804332" y="229066"/>
                </a:lnTo>
                <a:lnTo>
                  <a:pt x="832602" y="196535"/>
                </a:lnTo>
                <a:lnTo>
                  <a:pt x="845036" y="186393"/>
                </a:lnTo>
                <a:lnTo>
                  <a:pt x="864264" y="164795"/>
                </a:lnTo>
                <a:lnTo>
                  <a:pt x="880479" y="155534"/>
                </a:lnTo>
                <a:lnTo>
                  <a:pt x="899318" y="133845"/>
                </a:lnTo>
                <a:lnTo>
                  <a:pt x="936240" y="90291"/>
                </a:lnTo>
                <a:lnTo>
                  <a:pt x="955231" y="68637"/>
                </a:lnTo>
                <a:lnTo>
                  <a:pt x="974740" y="47104"/>
                </a:lnTo>
                <a:lnTo>
                  <a:pt x="998700" y="26609"/>
                </a:lnTo>
                <a:lnTo>
                  <a:pt x="1008930" y="15953"/>
                </a:lnTo>
                <a:lnTo>
                  <a:pt x="1015746" y="4502"/>
                </a:lnTo>
                <a:lnTo>
                  <a:pt x="1021343" y="5807"/>
                </a:lnTo>
                <a:lnTo>
                  <a:pt x="1083623" y="7286"/>
                </a:lnTo>
                <a:lnTo>
                  <a:pt x="1078644" y="19165"/>
                </a:lnTo>
                <a:lnTo>
                  <a:pt x="1073535" y="31015"/>
                </a:lnTo>
                <a:lnTo>
                  <a:pt x="1068167" y="42804"/>
                </a:lnTo>
                <a:lnTo>
                  <a:pt x="1062409" y="54502"/>
                </a:lnTo>
                <a:lnTo>
                  <a:pt x="1057236" y="66337"/>
                </a:lnTo>
                <a:lnTo>
                  <a:pt x="1043486" y="102253"/>
                </a:lnTo>
                <a:lnTo>
                  <a:pt x="1038312" y="114087"/>
                </a:lnTo>
                <a:lnTo>
                  <a:pt x="1032922" y="125871"/>
                </a:lnTo>
                <a:lnTo>
                  <a:pt x="1021105" y="149197"/>
                </a:lnTo>
                <a:lnTo>
                  <a:pt x="1015715" y="160981"/>
                </a:lnTo>
                <a:lnTo>
                  <a:pt x="1010520" y="172811"/>
                </a:lnTo>
                <a:lnTo>
                  <a:pt x="1004936" y="184549"/>
                </a:lnTo>
                <a:lnTo>
                  <a:pt x="999092" y="196228"/>
                </a:lnTo>
                <a:lnTo>
                  <a:pt x="993119" y="207876"/>
                </a:lnTo>
                <a:lnTo>
                  <a:pt x="982188" y="231408"/>
                </a:lnTo>
                <a:lnTo>
                  <a:pt x="971386" y="254971"/>
                </a:lnTo>
                <a:lnTo>
                  <a:pt x="960844" y="278595"/>
                </a:lnTo>
                <a:lnTo>
                  <a:pt x="950691" y="302309"/>
                </a:lnTo>
                <a:lnTo>
                  <a:pt x="940300" y="325968"/>
                </a:lnTo>
                <a:lnTo>
                  <a:pt x="929131" y="349445"/>
                </a:lnTo>
                <a:lnTo>
                  <a:pt x="917444" y="372801"/>
                </a:lnTo>
                <a:lnTo>
                  <a:pt x="902614" y="408466"/>
                </a:lnTo>
                <a:lnTo>
                  <a:pt x="890819" y="431797"/>
                </a:lnTo>
                <a:lnTo>
                  <a:pt x="879153" y="455158"/>
                </a:lnTo>
                <a:lnTo>
                  <a:pt x="867228" y="478459"/>
                </a:lnTo>
                <a:lnTo>
                  <a:pt x="854655" y="501609"/>
                </a:lnTo>
                <a:lnTo>
                  <a:pt x="848638" y="513247"/>
                </a:lnTo>
                <a:lnTo>
                  <a:pt x="842492" y="524855"/>
                </a:lnTo>
                <a:lnTo>
                  <a:pt x="836087" y="536402"/>
                </a:lnTo>
                <a:lnTo>
                  <a:pt x="822498" y="559315"/>
                </a:lnTo>
                <a:lnTo>
                  <a:pt x="816093" y="570862"/>
                </a:lnTo>
                <a:lnTo>
                  <a:pt x="809946" y="582470"/>
                </a:lnTo>
                <a:lnTo>
                  <a:pt x="803930" y="594108"/>
                </a:lnTo>
                <a:lnTo>
                  <a:pt x="797633" y="605681"/>
                </a:lnTo>
                <a:close/>
              </a:path>
              <a:path w="1739264" h="2859405">
                <a:moveTo>
                  <a:pt x="737640" y="722100"/>
                </a:moveTo>
                <a:lnTo>
                  <a:pt x="169287" y="589598"/>
                </a:lnTo>
                <a:lnTo>
                  <a:pt x="177128" y="565345"/>
                </a:lnTo>
                <a:lnTo>
                  <a:pt x="182086" y="553460"/>
                </a:lnTo>
                <a:lnTo>
                  <a:pt x="186828" y="541525"/>
                </a:lnTo>
                <a:lnTo>
                  <a:pt x="200534" y="505599"/>
                </a:lnTo>
                <a:lnTo>
                  <a:pt x="215991" y="470080"/>
                </a:lnTo>
                <a:lnTo>
                  <a:pt x="221748" y="458382"/>
                </a:lnTo>
                <a:lnTo>
                  <a:pt x="265558" y="364271"/>
                </a:lnTo>
                <a:lnTo>
                  <a:pt x="276295" y="340693"/>
                </a:lnTo>
                <a:lnTo>
                  <a:pt x="286772" y="317055"/>
                </a:lnTo>
                <a:lnTo>
                  <a:pt x="300133" y="281048"/>
                </a:lnTo>
                <a:lnTo>
                  <a:pt x="310870" y="257470"/>
                </a:lnTo>
                <a:lnTo>
                  <a:pt x="316648" y="245776"/>
                </a:lnTo>
                <a:lnTo>
                  <a:pt x="327688" y="222269"/>
                </a:lnTo>
                <a:lnTo>
                  <a:pt x="333466" y="210576"/>
                </a:lnTo>
                <a:lnTo>
                  <a:pt x="339008" y="198827"/>
                </a:lnTo>
                <a:lnTo>
                  <a:pt x="343901" y="186927"/>
                </a:lnTo>
                <a:lnTo>
                  <a:pt x="351418" y="162598"/>
                </a:lnTo>
                <a:lnTo>
                  <a:pt x="356181" y="150668"/>
                </a:lnTo>
                <a:lnTo>
                  <a:pt x="364843" y="126607"/>
                </a:lnTo>
                <a:lnTo>
                  <a:pt x="381649" y="78362"/>
                </a:lnTo>
                <a:lnTo>
                  <a:pt x="390312" y="54301"/>
                </a:lnTo>
                <a:lnTo>
                  <a:pt x="395053" y="42366"/>
                </a:lnTo>
                <a:lnTo>
                  <a:pt x="404018" y="18374"/>
                </a:lnTo>
                <a:lnTo>
                  <a:pt x="408849" y="6460"/>
                </a:lnTo>
                <a:lnTo>
                  <a:pt x="493009" y="0"/>
                </a:lnTo>
                <a:lnTo>
                  <a:pt x="495880" y="26750"/>
                </a:lnTo>
                <a:lnTo>
                  <a:pt x="497361" y="40136"/>
                </a:lnTo>
                <a:lnTo>
                  <a:pt x="502323" y="80414"/>
                </a:lnTo>
                <a:lnTo>
                  <a:pt x="512444" y="187098"/>
                </a:lnTo>
                <a:lnTo>
                  <a:pt x="515656" y="226969"/>
                </a:lnTo>
                <a:lnTo>
                  <a:pt x="516565" y="253262"/>
                </a:lnTo>
                <a:lnTo>
                  <a:pt x="517972" y="279671"/>
                </a:lnTo>
                <a:lnTo>
                  <a:pt x="518416" y="292815"/>
                </a:lnTo>
                <a:lnTo>
                  <a:pt x="515760" y="318277"/>
                </a:lnTo>
                <a:lnTo>
                  <a:pt x="516444" y="357558"/>
                </a:lnTo>
                <a:lnTo>
                  <a:pt x="516456" y="370602"/>
                </a:lnTo>
                <a:lnTo>
                  <a:pt x="515961" y="396567"/>
                </a:lnTo>
                <a:lnTo>
                  <a:pt x="515973" y="409611"/>
                </a:lnTo>
                <a:lnTo>
                  <a:pt x="513648" y="513393"/>
                </a:lnTo>
                <a:lnTo>
                  <a:pt x="512148" y="526084"/>
                </a:lnTo>
                <a:lnTo>
                  <a:pt x="513530" y="526406"/>
                </a:lnTo>
                <a:lnTo>
                  <a:pt x="512030" y="539097"/>
                </a:lnTo>
                <a:lnTo>
                  <a:pt x="797633" y="605681"/>
                </a:lnTo>
                <a:lnTo>
                  <a:pt x="791335" y="617253"/>
                </a:lnTo>
                <a:lnTo>
                  <a:pt x="767183" y="663784"/>
                </a:lnTo>
                <a:lnTo>
                  <a:pt x="754588" y="686929"/>
                </a:lnTo>
                <a:lnTo>
                  <a:pt x="737640" y="722100"/>
                </a:lnTo>
                <a:close/>
              </a:path>
              <a:path w="1739264" h="2859405">
                <a:moveTo>
                  <a:pt x="1483413" y="543869"/>
                </a:moveTo>
                <a:lnTo>
                  <a:pt x="1323520" y="506593"/>
                </a:lnTo>
                <a:lnTo>
                  <a:pt x="1336451" y="496567"/>
                </a:lnTo>
                <a:lnTo>
                  <a:pt x="1349512" y="486571"/>
                </a:lnTo>
                <a:lnTo>
                  <a:pt x="1396764" y="471506"/>
                </a:lnTo>
                <a:lnTo>
                  <a:pt x="1423274" y="451605"/>
                </a:lnTo>
                <a:lnTo>
                  <a:pt x="1494153" y="429008"/>
                </a:lnTo>
                <a:lnTo>
                  <a:pt x="1520663" y="409107"/>
                </a:lnTo>
                <a:lnTo>
                  <a:pt x="1526194" y="410397"/>
                </a:lnTo>
                <a:lnTo>
                  <a:pt x="1537375" y="399963"/>
                </a:lnTo>
                <a:lnTo>
                  <a:pt x="1576095" y="408990"/>
                </a:lnTo>
                <a:lnTo>
                  <a:pt x="1577360" y="422325"/>
                </a:lnTo>
                <a:lnTo>
                  <a:pt x="1573093" y="434371"/>
                </a:lnTo>
                <a:lnTo>
                  <a:pt x="1570328" y="433726"/>
                </a:lnTo>
                <a:lnTo>
                  <a:pt x="1559029" y="457173"/>
                </a:lnTo>
                <a:lnTo>
                  <a:pt x="1554881" y="456206"/>
                </a:lnTo>
                <a:lnTo>
                  <a:pt x="1546552" y="467305"/>
                </a:lnTo>
                <a:lnTo>
                  <a:pt x="1537705" y="478283"/>
                </a:lnTo>
                <a:lnTo>
                  <a:pt x="1528340" y="489140"/>
                </a:lnTo>
                <a:lnTo>
                  <a:pt x="1518455" y="499877"/>
                </a:lnTo>
                <a:lnTo>
                  <a:pt x="1508787" y="510663"/>
                </a:lnTo>
                <a:lnTo>
                  <a:pt x="1499897" y="521631"/>
                </a:lnTo>
                <a:lnTo>
                  <a:pt x="1491526" y="532720"/>
                </a:lnTo>
                <a:lnTo>
                  <a:pt x="1483413" y="543869"/>
                </a:lnTo>
                <a:close/>
              </a:path>
              <a:path w="1739264" h="2859405">
                <a:moveTo>
                  <a:pt x="741" y="81640"/>
                </a:moveTo>
                <a:lnTo>
                  <a:pt x="0" y="80671"/>
                </a:lnTo>
                <a:lnTo>
                  <a:pt x="743" y="67804"/>
                </a:lnTo>
                <a:lnTo>
                  <a:pt x="741" y="81640"/>
                </a:lnTo>
                <a:close/>
              </a:path>
              <a:path w="1739264" h="2859405">
                <a:moveTo>
                  <a:pt x="15933" y="2796823"/>
                </a:moveTo>
                <a:lnTo>
                  <a:pt x="354" y="2793191"/>
                </a:lnTo>
                <a:lnTo>
                  <a:pt x="741" y="81640"/>
                </a:lnTo>
                <a:lnTo>
                  <a:pt x="12133" y="96540"/>
                </a:lnTo>
                <a:lnTo>
                  <a:pt x="21124" y="124717"/>
                </a:lnTo>
                <a:lnTo>
                  <a:pt x="30503" y="152985"/>
                </a:lnTo>
                <a:lnTo>
                  <a:pt x="40056" y="181293"/>
                </a:lnTo>
                <a:lnTo>
                  <a:pt x="52103" y="197143"/>
                </a:lnTo>
                <a:lnTo>
                  <a:pt x="78729" y="281593"/>
                </a:lnTo>
                <a:lnTo>
                  <a:pt x="87807" y="309791"/>
                </a:lnTo>
                <a:lnTo>
                  <a:pt x="99508" y="325559"/>
                </a:lnTo>
                <a:lnTo>
                  <a:pt x="107677" y="353545"/>
                </a:lnTo>
                <a:lnTo>
                  <a:pt x="114335" y="381178"/>
                </a:lnTo>
                <a:lnTo>
                  <a:pt x="120862" y="408781"/>
                </a:lnTo>
                <a:lnTo>
                  <a:pt x="130014" y="423955"/>
                </a:lnTo>
                <a:lnTo>
                  <a:pt x="141751" y="478854"/>
                </a:lnTo>
                <a:lnTo>
                  <a:pt x="153985" y="533868"/>
                </a:lnTo>
                <a:lnTo>
                  <a:pt x="162726" y="548947"/>
                </a:lnTo>
                <a:lnTo>
                  <a:pt x="161343" y="548624"/>
                </a:lnTo>
                <a:lnTo>
                  <a:pt x="162608" y="561960"/>
                </a:lnTo>
                <a:lnTo>
                  <a:pt x="168022" y="576262"/>
                </a:lnTo>
                <a:lnTo>
                  <a:pt x="169287" y="589598"/>
                </a:lnTo>
                <a:lnTo>
                  <a:pt x="1146490" y="817416"/>
                </a:lnTo>
                <a:lnTo>
                  <a:pt x="1127824" y="839146"/>
                </a:lnTo>
                <a:lnTo>
                  <a:pt x="1080353" y="828079"/>
                </a:lnTo>
                <a:lnTo>
                  <a:pt x="1070555" y="838835"/>
                </a:lnTo>
                <a:lnTo>
                  <a:pt x="1110917" y="848245"/>
                </a:lnTo>
                <a:lnTo>
                  <a:pt x="1100860" y="858941"/>
                </a:lnTo>
                <a:lnTo>
                  <a:pt x="1093946" y="857329"/>
                </a:lnTo>
                <a:lnTo>
                  <a:pt x="1084840" y="868247"/>
                </a:lnTo>
                <a:lnTo>
                  <a:pt x="1078617" y="866796"/>
                </a:lnTo>
                <a:lnTo>
                  <a:pt x="1060404" y="888631"/>
                </a:lnTo>
                <a:lnTo>
                  <a:pt x="1054419" y="887236"/>
                </a:lnTo>
                <a:lnTo>
                  <a:pt x="1045939" y="898299"/>
                </a:lnTo>
                <a:lnTo>
                  <a:pt x="1037719" y="909423"/>
                </a:lnTo>
                <a:lnTo>
                  <a:pt x="1032511" y="908209"/>
                </a:lnTo>
                <a:lnTo>
                  <a:pt x="983641" y="948978"/>
                </a:lnTo>
                <a:lnTo>
                  <a:pt x="1738679" y="1125003"/>
                </a:lnTo>
                <a:lnTo>
                  <a:pt x="1734413" y="1137049"/>
                </a:lnTo>
                <a:lnTo>
                  <a:pt x="1728881" y="1135759"/>
                </a:lnTo>
                <a:lnTo>
                  <a:pt x="1723232" y="1147483"/>
                </a:lnTo>
                <a:lnTo>
                  <a:pt x="1712169" y="1144904"/>
                </a:lnTo>
                <a:lnTo>
                  <a:pt x="1697531" y="1154532"/>
                </a:lnTo>
                <a:lnTo>
                  <a:pt x="1674369" y="1149132"/>
                </a:lnTo>
                <a:lnTo>
                  <a:pt x="1660077" y="1158840"/>
                </a:lnTo>
                <a:lnTo>
                  <a:pt x="1648668" y="1156181"/>
                </a:lnTo>
                <a:lnTo>
                  <a:pt x="1634376" y="1165889"/>
                </a:lnTo>
                <a:lnTo>
                  <a:pt x="1608438" y="1172883"/>
                </a:lnTo>
                <a:lnTo>
                  <a:pt x="1584994" y="1167417"/>
                </a:lnTo>
                <a:lnTo>
                  <a:pt x="1531692" y="1181072"/>
                </a:lnTo>
                <a:lnTo>
                  <a:pt x="1415532" y="1153991"/>
                </a:lnTo>
                <a:lnTo>
                  <a:pt x="1396054" y="1162491"/>
                </a:lnTo>
                <a:lnTo>
                  <a:pt x="1485939" y="1183446"/>
                </a:lnTo>
                <a:lnTo>
                  <a:pt x="1471431" y="1193104"/>
                </a:lnTo>
                <a:lnTo>
                  <a:pt x="1447664" y="1187563"/>
                </a:lnTo>
                <a:lnTo>
                  <a:pt x="1433156" y="1197221"/>
                </a:lnTo>
                <a:lnTo>
                  <a:pt x="1407249" y="1191182"/>
                </a:lnTo>
                <a:lnTo>
                  <a:pt x="1350186" y="1203960"/>
                </a:lnTo>
                <a:lnTo>
                  <a:pt x="1325057" y="1198101"/>
                </a:lnTo>
                <a:lnTo>
                  <a:pt x="1215459" y="1211672"/>
                </a:lnTo>
                <a:lnTo>
                  <a:pt x="1186668" y="1218000"/>
                </a:lnTo>
                <a:lnTo>
                  <a:pt x="1160891" y="1211991"/>
                </a:lnTo>
                <a:lnTo>
                  <a:pt x="1104477" y="1224920"/>
                </a:lnTo>
                <a:lnTo>
                  <a:pt x="1124204" y="1229519"/>
                </a:lnTo>
                <a:lnTo>
                  <a:pt x="1158410" y="1263575"/>
                </a:lnTo>
                <a:lnTo>
                  <a:pt x="1178916" y="1268355"/>
                </a:lnTo>
                <a:lnTo>
                  <a:pt x="1201939" y="1286763"/>
                </a:lnTo>
                <a:lnTo>
                  <a:pt x="1227716" y="1292773"/>
                </a:lnTo>
                <a:lnTo>
                  <a:pt x="1272596" y="1329317"/>
                </a:lnTo>
                <a:lnTo>
                  <a:pt x="1294388" y="1347438"/>
                </a:lnTo>
                <a:lnTo>
                  <a:pt x="1318804" y="1353130"/>
                </a:lnTo>
                <a:lnTo>
                  <a:pt x="1405280" y="1425453"/>
                </a:lnTo>
                <a:lnTo>
                  <a:pt x="1447395" y="1461352"/>
                </a:lnTo>
                <a:lnTo>
                  <a:pt x="1491528" y="1484682"/>
                </a:lnTo>
                <a:lnTo>
                  <a:pt x="1532778" y="1520380"/>
                </a:lnTo>
                <a:lnTo>
                  <a:pt x="1537986" y="1521594"/>
                </a:lnTo>
                <a:lnTo>
                  <a:pt x="1540439" y="1535206"/>
                </a:lnTo>
                <a:lnTo>
                  <a:pt x="1552021" y="1537906"/>
                </a:lnTo>
                <a:lnTo>
                  <a:pt x="1561583" y="1553176"/>
                </a:lnTo>
                <a:lnTo>
                  <a:pt x="1580813" y="1557659"/>
                </a:lnTo>
                <a:lnTo>
                  <a:pt x="1589252" y="1572667"/>
                </a:lnTo>
                <a:lnTo>
                  <a:pt x="1594654" y="1573927"/>
                </a:lnTo>
                <a:lnTo>
                  <a:pt x="1600067" y="1588229"/>
                </a:lnTo>
                <a:lnTo>
                  <a:pt x="1608516" y="1590199"/>
                </a:lnTo>
                <a:lnTo>
                  <a:pt x="1610148" y="1603620"/>
                </a:lnTo>
                <a:lnTo>
                  <a:pt x="1613368" y="1604371"/>
                </a:lnTo>
                <a:lnTo>
                  <a:pt x="1612278" y="1617157"/>
                </a:lnTo>
                <a:lnTo>
                  <a:pt x="1612083" y="1617112"/>
                </a:lnTo>
                <a:lnTo>
                  <a:pt x="1606801" y="1628921"/>
                </a:lnTo>
                <a:lnTo>
                  <a:pt x="1596949" y="1626624"/>
                </a:lnTo>
                <a:lnTo>
                  <a:pt x="1585768" y="1637058"/>
                </a:lnTo>
                <a:lnTo>
                  <a:pt x="1547869" y="1628222"/>
                </a:lnTo>
                <a:lnTo>
                  <a:pt x="1521218" y="1635050"/>
                </a:lnTo>
                <a:lnTo>
                  <a:pt x="1471284" y="1623408"/>
                </a:lnTo>
                <a:lnTo>
                  <a:pt x="1455544" y="1632779"/>
                </a:lnTo>
                <a:lnTo>
                  <a:pt x="1167456" y="1565616"/>
                </a:lnTo>
                <a:lnTo>
                  <a:pt x="1151025" y="1574826"/>
                </a:lnTo>
                <a:lnTo>
                  <a:pt x="963130" y="1531022"/>
                </a:lnTo>
                <a:lnTo>
                  <a:pt x="972692" y="1546292"/>
                </a:lnTo>
                <a:lnTo>
                  <a:pt x="1008411" y="1580700"/>
                </a:lnTo>
                <a:lnTo>
                  <a:pt x="1015877" y="1595481"/>
                </a:lnTo>
                <a:lnTo>
                  <a:pt x="1026097" y="1597864"/>
                </a:lnTo>
                <a:lnTo>
                  <a:pt x="1033175" y="1612554"/>
                </a:lnTo>
                <a:lnTo>
                  <a:pt x="1039863" y="1627154"/>
                </a:lnTo>
                <a:lnTo>
                  <a:pt x="1050926" y="1629733"/>
                </a:lnTo>
                <a:lnTo>
                  <a:pt x="1058435" y="1644525"/>
                </a:lnTo>
                <a:lnTo>
                  <a:pt x="1068958" y="1646978"/>
                </a:lnTo>
                <a:lnTo>
                  <a:pt x="1076857" y="1661860"/>
                </a:lnTo>
                <a:lnTo>
                  <a:pt x="1096337" y="1679442"/>
                </a:lnTo>
                <a:lnTo>
                  <a:pt x="1115319" y="1696908"/>
                </a:lnTo>
                <a:lnTo>
                  <a:pt x="1123628" y="1711886"/>
                </a:lnTo>
                <a:lnTo>
                  <a:pt x="1184596" y="1765221"/>
                </a:lnTo>
                <a:lnTo>
                  <a:pt x="1201862" y="1795327"/>
                </a:lnTo>
                <a:lnTo>
                  <a:pt x="1240865" y="1830501"/>
                </a:lnTo>
                <a:lnTo>
                  <a:pt x="1259913" y="1847983"/>
                </a:lnTo>
                <a:lnTo>
                  <a:pt x="800481" y="1740874"/>
                </a:lnTo>
                <a:lnTo>
                  <a:pt x="802196" y="1742129"/>
                </a:lnTo>
                <a:lnTo>
                  <a:pt x="822136" y="1798084"/>
                </a:lnTo>
                <a:lnTo>
                  <a:pt x="832142" y="1826498"/>
                </a:lnTo>
                <a:lnTo>
                  <a:pt x="845291" y="1842604"/>
                </a:lnTo>
                <a:lnTo>
                  <a:pt x="855557" y="1871079"/>
                </a:lnTo>
                <a:lnTo>
                  <a:pt x="865563" y="1899493"/>
                </a:lnTo>
                <a:lnTo>
                  <a:pt x="908990" y="2000901"/>
                </a:lnTo>
                <a:lnTo>
                  <a:pt x="922463" y="2017082"/>
                </a:lnTo>
                <a:lnTo>
                  <a:pt x="927563" y="2031312"/>
                </a:lnTo>
                <a:lnTo>
                  <a:pt x="513258" y="1934724"/>
                </a:lnTo>
                <a:lnTo>
                  <a:pt x="511757" y="1947414"/>
                </a:lnTo>
                <a:lnTo>
                  <a:pt x="517344" y="1961757"/>
                </a:lnTo>
                <a:lnTo>
                  <a:pt x="519020" y="1975189"/>
                </a:lnTo>
                <a:lnTo>
                  <a:pt x="521084" y="1988710"/>
                </a:lnTo>
                <a:lnTo>
                  <a:pt x="546534" y="2085928"/>
                </a:lnTo>
                <a:lnTo>
                  <a:pt x="552630" y="2113430"/>
                </a:lnTo>
                <a:lnTo>
                  <a:pt x="556001" y="2127256"/>
                </a:lnTo>
                <a:lnTo>
                  <a:pt x="297267" y="2066937"/>
                </a:lnTo>
                <a:lnTo>
                  <a:pt x="289642" y="2091240"/>
                </a:lnTo>
                <a:lnTo>
                  <a:pt x="280677" y="2115231"/>
                </a:lnTo>
                <a:lnTo>
                  <a:pt x="271215" y="2139107"/>
                </a:lnTo>
                <a:lnTo>
                  <a:pt x="266884" y="2151137"/>
                </a:lnTo>
                <a:lnTo>
                  <a:pt x="262812" y="2163229"/>
                </a:lnTo>
                <a:lnTo>
                  <a:pt x="255987" y="2187719"/>
                </a:lnTo>
                <a:lnTo>
                  <a:pt x="238921" y="2235902"/>
                </a:lnTo>
                <a:lnTo>
                  <a:pt x="234763" y="2247973"/>
                </a:lnTo>
                <a:lnTo>
                  <a:pt x="230216" y="2259954"/>
                </a:lnTo>
                <a:lnTo>
                  <a:pt x="225409" y="2271874"/>
                </a:lnTo>
                <a:lnTo>
                  <a:pt x="220473" y="2283764"/>
                </a:lnTo>
                <a:lnTo>
                  <a:pt x="215731" y="2295699"/>
                </a:lnTo>
                <a:lnTo>
                  <a:pt x="206767" y="2319690"/>
                </a:lnTo>
                <a:lnTo>
                  <a:pt x="202025" y="2331625"/>
                </a:lnTo>
                <a:lnTo>
                  <a:pt x="192347" y="2355450"/>
                </a:lnTo>
                <a:lnTo>
                  <a:pt x="180175" y="2391734"/>
                </a:lnTo>
                <a:lnTo>
                  <a:pt x="171145" y="2415710"/>
                </a:lnTo>
                <a:lnTo>
                  <a:pt x="162245" y="2439716"/>
                </a:lnTo>
                <a:lnTo>
                  <a:pt x="153151" y="2463677"/>
                </a:lnTo>
                <a:lnTo>
                  <a:pt x="137327" y="2499110"/>
                </a:lnTo>
                <a:lnTo>
                  <a:pt x="128232" y="2523071"/>
                </a:lnTo>
                <a:lnTo>
                  <a:pt x="123491" y="2535006"/>
                </a:lnTo>
                <a:lnTo>
                  <a:pt x="114526" y="2558997"/>
                </a:lnTo>
                <a:lnTo>
                  <a:pt x="105042" y="2582867"/>
                </a:lnTo>
                <a:lnTo>
                  <a:pt x="103443" y="2582494"/>
                </a:lnTo>
                <a:lnTo>
                  <a:pt x="98961" y="2594490"/>
                </a:lnTo>
                <a:lnTo>
                  <a:pt x="94219" y="2606425"/>
                </a:lnTo>
                <a:lnTo>
                  <a:pt x="91336" y="2618793"/>
                </a:lnTo>
                <a:lnTo>
                  <a:pt x="89953" y="2618471"/>
                </a:lnTo>
                <a:lnTo>
                  <a:pt x="85687" y="2630517"/>
                </a:lnTo>
                <a:lnTo>
                  <a:pt x="84304" y="2630195"/>
                </a:lnTo>
                <a:lnTo>
                  <a:pt x="81420" y="2642563"/>
                </a:lnTo>
                <a:lnTo>
                  <a:pt x="80038" y="2642240"/>
                </a:lnTo>
                <a:lnTo>
                  <a:pt x="77154" y="2654609"/>
                </a:lnTo>
                <a:lnTo>
                  <a:pt x="75771" y="2654286"/>
                </a:lnTo>
                <a:lnTo>
                  <a:pt x="65856" y="2678056"/>
                </a:lnTo>
                <a:lnTo>
                  <a:pt x="56783" y="2702022"/>
                </a:lnTo>
                <a:lnTo>
                  <a:pt x="47580" y="2725958"/>
                </a:lnTo>
                <a:lnTo>
                  <a:pt x="38637" y="2749954"/>
                </a:lnTo>
                <a:lnTo>
                  <a:pt x="30342" y="2774101"/>
                </a:lnTo>
                <a:lnTo>
                  <a:pt x="26076" y="2786147"/>
                </a:lnTo>
                <a:lnTo>
                  <a:pt x="23613" y="2785573"/>
                </a:lnTo>
                <a:lnTo>
                  <a:pt x="15933" y="2796823"/>
                </a:lnTo>
                <a:close/>
              </a:path>
              <a:path w="1739264" h="2859405">
                <a:moveTo>
                  <a:pt x="1153188" y="818978"/>
                </a:moveTo>
                <a:lnTo>
                  <a:pt x="739023" y="722422"/>
                </a:lnTo>
                <a:lnTo>
                  <a:pt x="752494" y="712522"/>
                </a:lnTo>
                <a:lnTo>
                  <a:pt x="766225" y="702683"/>
                </a:lnTo>
                <a:lnTo>
                  <a:pt x="777071" y="705212"/>
                </a:lnTo>
                <a:lnTo>
                  <a:pt x="790542" y="695311"/>
                </a:lnTo>
                <a:lnTo>
                  <a:pt x="801151" y="697785"/>
                </a:lnTo>
                <a:lnTo>
                  <a:pt x="815033" y="687981"/>
                </a:lnTo>
                <a:lnTo>
                  <a:pt x="829174" y="678237"/>
                </a:lnTo>
                <a:lnTo>
                  <a:pt x="840561" y="680891"/>
                </a:lnTo>
                <a:lnTo>
                  <a:pt x="854637" y="671132"/>
                </a:lnTo>
                <a:lnTo>
                  <a:pt x="879386" y="663862"/>
                </a:lnTo>
                <a:lnTo>
                  <a:pt x="893462" y="654103"/>
                </a:lnTo>
                <a:lnTo>
                  <a:pt x="969981" y="632820"/>
                </a:lnTo>
                <a:lnTo>
                  <a:pt x="996265" y="625907"/>
                </a:lnTo>
                <a:lnTo>
                  <a:pt x="1049740" y="612293"/>
                </a:lnTo>
                <a:lnTo>
                  <a:pt x="1079361" y="593118"/>
                </a:lnTo>
                <a:lnTo>
                  <a:pt x="1106099" y="586310"/>
                </a:lnTo>
                <a:lnTo>
                  <a:pt x="1176394" y="563577"/>
                </a:lnTo>
                <a:lnTo>
                  <a:pt x="1199221" y="555858"/>
                </a:lnTo>
                <a:lnTo>
                  <a:pt x="1212476" y="545908"/>
                </a:lnTo>
                <a:lnTo>
                  <a:pt x="1236102" y="538375"/>
                </a:lnTo>
                <a:lnTo>
                  <a:pt x="1249357" y="528425"/>
                </a:lnTo>
                <a:lnTo>
                  <a:pt x="1259966" y="530898"/>
                </a:lnTo>
                <a:lnTo>
                  <a:pt x="1273848" y="521094"/>
                </a:lnTo>
                <a:lnTo>
                  <a:pt x="1287989" y="511350"/>
                </a:lnTo>
                <a:lnTo>
                  <a:pt x="1299376" y="514005"/>
                </a:lnTo>
                <a:lnTo>
                  <a:pt x="1313214" y="504190"/>
                </a:lnTo>
                <a:lnTo>
                  <a:pt x="1476953" y="542363"/>
                </a:lnTo>
                <a:lnTo>
                  <a:pt x="1467220" y="553135"/>
                </a:lnTo>
                <a:lnTo>
                  <a:pt x="1457227" y="563846"/>
                </a:lnTo>
                <a:lnTo>
                  <a:pt x="1447106" y="574526"/>
                </a:lnTo>
                <a:lnTo>
                  <a:pt x="1436724" y="585147"/>
                </a:lnTo>
                <a:lnTo>
                  <a:pt x="1425954" y="595677"/>
                </a:lnTo>
                <a:lnTo>
                  <a:pt x="1414925" y="606146"/>
                </a:lnTo>
                <a:lnTo>
                  <a:pt x="1406649" y="604216"/>
                </a:lnTo>
                <a:lnTo>
                  <a:pt x="1395685" y="614701"/>
                </a:lnTo>
                <a:lnTo>
                  <a:pt x="1374274" y="635790"/>
                </a:lnTo>
                <a:lnTo>
                  <a:pt x="1352345" y="656759"/>
                </a:lnTo>
                <a:lnTo>
                  <a:pt x="1333818" y="665480"/>
                </a:lnTo>
                <a:lnTo>
                  <a:pt x="1322854" y="675965"/>
                </a:lnTo>
                <a:lnTo>
                  <a:pt x="1278131" y="717701"/>
                </a:lnTo>
                <a:lnTo>
                  <a:pt x="1270267" y="715867"/>
                </a:lnTo>
                <a:lnTo>
                  <a:pt x="1249807" y="737179"/>
                </a:lnTo>
                <a:lnTo>
                  <a:pt x="1239058" y="747713"/>
                </a:lnTo>
                <a:lnTo>
                  <a:pt x="1223491" y="757125"/>
                </a:lnTo>
                <a:lnTo>
                  <a:pt x="1204652" y="778814"/>
                </a:lnTo>
                <a:lnTo>
                  <a:pt x="1172092" y="797304"/>
                </a:lnTo>
                <a:lnTo>
                  <a:pt x="1162770" y="808171"/>
                </a:lnTo>
                <a:lnTo>
                  <a:pt x="1153188" y="818978"/>
                </a:lnTo>
                <a:close/>
              </a:path>
              <a:path w="1739264" h="2859405">
                <a:moveTo>
                  <a:pt x="1110917" y="848245"/>
                </a:moveTo>
                <a:lnTo>
                  <a:pt x="1070555" y="838835"/>
                </a:lnTo>
                <a:lnTo>
                  <a:pt x="1080353" y="828079"/>
                </a:lnTo>
                <a:lnTo>
                  <a:pt x="1120974" y="837549"/>
                </a:lnTo>
                <a:lnTo>
                  <a:pt x="1110917" y="848245"/>
                </a:lnTo>
                <a:close/>
              </a:path>
              <a:path w="1739264" h="2859405">
                <a:moveTo>
                  <a:pt x="1729895" y="1109914"/>
                </a:moveTo>
                <a:lnTo>
                  <a:pt x="1507860" y="1058151"/>
                </a:lnTo>
                <a:lnTo>
                  <a:pt x="1538725" y="1052306"/>
                </a:lnTo>
                <a:lnTo>
                  <a:pt x="1726469" y="1096075"/>
                </a:lnTo>
                <a:lnTo>
                  <a:pt x="1729895" y="1109914"/>
                </a:lnTo>
                <a:close/>
              </a:path>
              <a:path w="1739264" h="2859405">
                <a:moveTo>
                  <a:pt x="1737037" y="1124620"/>
                </a:moveTo>
                <a:lnTo>
                  <a:pt x="1280954" y="1018292"/>
                </a:lnTo>
                <a:lnTo>
                  <a:pt x="1333620" y="1017530"/>
                </a:lnTo>
                <a:lnTo>
                  <a:pt x="1735685" y="1111264"/>
                </a:lnTo>
                <a:lnTo>
                  <a:pt x="1737037" y="1124620"/>
                </a:lnTo>
                <a:close/>
              </a:path>
              <a:path w="1739264" h="2859405">
                <a:moveTo>
                  <a:pt x="1485939" y="1183446"/>
                </a:moveTo>
                <a:lnTo>
                  <a:pt x="1396054" y="1162491"/>
                </a:lnTo>
                <a:lnTo>
                  <a:pt x="1415532" y="1153991"/>
                </a:lnTo>
                <a:lnTo>
                  <a:pt x="1531692" y="1181072"/>
                </a:lnTo>
                <a:lnTo>
                  <a:pt x="1485939" y="1183446"/>
                </a:lnTo>
                <a:close/>
              </a:path>
              <a:path w="1739264" h="2859405">
                <a:moveTo>
                  <a:pt x="802196" y="1742129"/>
                </a:moveTo>
                <a:lnTo>
                  <a:pt x="800481" y="1740874"/>
                </a:lnTo>
                <a:lnTo>
                  <a:pt x="801864" y="1741196"/>
                </a:lnTo>
                <a:lnTo>
                  <a:pt x="802196" y="1742129"/>
                </a:lnTo>
                <a:close/>
              </a:path>
              <a:path w="1739264" h="2859405">
                <a:moveTo>
                  <a:pt x="1376307" y="1966402"/>
                </a:moveTo>
                <a:lnTo>
                  <a:pt x="1075666" y="1896312"/>
                </a:lnTo>
                <a:lnTo>
                  <a:pt x="1061134" y="1879884"/>
                </a:lnTo>
                <a:lnTo>
                  <a:pt x="1034341" y="1873638"/>
                </a:lnTo>
                <a:lnTo>
                  <a:pt x="1024152" y="1858222"/>
                </a:lnTo>
                <a:lnTo>
                  <a:pt x="985886" y="1849301"/>
                </a:lnTo>
                <a:lnTo>
                  <a:pt x="975849" y="1833920"/>
                </a:lnTo>
                <a:lnTo>
                  <a:pt x="950504" y="1828011"/>
                </a:lnTo>
                <a:lnTo>
                  <a:pt x="940315" y="1812595"/>
                </a:lnTo>
                <a:lnTo>
                  <a:pt x="900471" y="1803306"/>
                </a:lnTo>
                <a:lnTo>
                  <a:pt x="890822" y="1788016"/>
                </a:lnTo>
                <a:lnTo>
                  <a:pt x="865240" y="1782052"/>
                </a:lnTo>
                <a:lnTo>
                  <a:pt x="857752" y="1767266"/>
                </a:lnTo>
                <a:lnTo>
                  <a:pt x="826638" y="1760012"/>
                </a:lnTo>
                <a:lnTo>
                  <a:pt x="802196" y="1742129"/>
                </a:lnTo>
                <a:lnTo>
                  <a:pt x="801864" y="1741196"/>
                </a:lnTo>
                <a:lnTo>
                  <a:pt x="1259913" y="1847983"/>
                </a:lnTo>
                <a:lnTo>
                  <a:pt x="1278831" y="1865434"/>
                </a:lnTo>
                <a:lnTo>
                  <a:pt x="1298181" y="1882985"/>
                </a:lnTo>
                <a:lnTo>
                  <a:pt x="1358566" y="1936185"/>
                </a:lnTo>
                <a:lnTo>
                  <a:pt x="1367307" y="1951263"/>
                </a:lnTo>
                <a:lnTo>
                  <a:pt x="1376307" y="1966402"/>
                </a:lnTo>
                <a:close/>
              </a:path>
              <a:path w="1739264" h="2859405">
                <a:moveTo>
                  <a:pt x="1396932" y="1984251"/>
                </a:moveTo>
                <a:lnTo>
                  <a:pt x="1124510" y="1920740"/>
                </a:lnTo>
                <a:lnTo>
                  <a:pt x="1109978" y="1904312"/>
                </a:lnTo>
                <a:lnTo>
                  <a:pt x="1388191" y="1969172"/>
                </a:lnTo>
                <a:lnTo>
                  <a:pt x="1396932" y="1984251"/>
                </a:lnTo>
                <a:close/>
              </a:path>
              <a:path w="1739264" h="2859405">
                <a:moveTo>
                  <a:pt x="1404420" y="1999037"/>
                </a:moveTo>
                <a:lnTo>
                  <a:pt x="1174521" y="1945440"/>
                </a:lnTo>
                <a:lnTo>
                  <a:pt x="1160118" y="1929042"/>
                </a:lnTo>
                <a:lnTo>
                  <a:pt x="1402118" y="1985460"/>
                </a:lnTo>
                <a:lnTo>
                  <a:pt x="1404420" y="1999037"/>
                </a:lnTo>
                <a:close/>
              </a:path>
              <a:path w="1739264" h="2859405">
                <a:moveTo>
                  <a:pt x="1420088" y="2028771"/>
                </a:moveTo>
                <a:lnTo>
                  <a:pt x="1264992" y="1992613"/>
                </a:lnTo>
                <a:lnTo>
                  <a:pt x="1235140" y="1972613"/>
                </a:lnTo>
                <a:lnTo>
                  <a:pt x="1219173" y="1968890"/>
                </a:lnTo>
                <a:lnTo>
                  <a:pt x="1206348" y="1952860"/>
                </a:lnTo>
                <a:lnTo>
                  <a:pt x="1414792" y="2001455"/>
                </a:lnTo>
                <a:lnTo>
                  <a:pt x="1420205" y="2015758"/>
                </a:lnTo>
                <a:lnTo>
                  <a:pt x="1420088" y="2028771"/>
                </a:lnTo>
                <a:close/>
              </a:path>
              <a:path w="1739264" h="2859405">
                <a:moveTo>
                  <a:pt x="1421353" y="2042106"/>
                </a:moveTo>
                <a:lnTo>
                  <a:pt x="1310724" y="2016315"/>
                </a:lnTo>
                <a:lnTo>
                  <a:pt x="1297229" y="2000128"/>
                </a:lnTo>
                <a:lnTo>
                  <a:pt x="1423199" y="2029496"/>
                </a:lnTo>
                <a:lnTo>
                  <a:pt x="1421353" y="2042106"/>
                </a:lnTo>
                <a:close/>
              </a:path>
              <a:path w="1739264" h="2859405">
                <a:moveTo>
                  <a:pt x="1414321" y="2053507"/>
                </a:moveTo>
                <a:lnTo>
                  <a:pt x="1345178" y="2037388"/>
                </a:lnTo>
                <a:lnTo>
                  <a:pt x="1335616" y="2022118"/>
                </a:lnTo>
                <a:lnTo>
                  <a:pt x="1420315" y="2041864"/>
                </a:lnTo>
                <a:lnTo>
                  <a:pt x="1414321" y="2053507"/>
                </a:lnTo>
                <a:close/>
              </a:path>
              <a:path w="1739264" h="2859405">
                <a:moveTo>
                  <a:pt x="1059185" y="2348890"/>
                </a:moveTo>
                <a:lnTo>
                  <a:pt x="905127" y="2312974"/>
                </a:lnTo>
                <a:lnTo>
                  <a:pt x="897336" y="2298117"/>
                </a:lnTo>
                <a:lnTo>
                  <a:pt x="886922" y="2295689"/>
                </a:lnTo>
                <a:lnTo>
                  <a:pt x="879196" y="2280847"/>
                </a:lnTo>
                <a:lnTo>
                  <a:pt x="868198" y="2278283"/>
                </a:lnTo>
                <a:lnTo>
                  <a:pt x="859824" y="2263290"/>
                </a:lnTo>
                <a:lnTo>
                  <a:pt x="848437" y="2260636"/>
                </a:lnTo>
                <a:lnTo>
                  <a:pt x="788636" y="2207573"/>
                </a:lnTo>
                <a:lnTo>
                  <a:pt x="771586" y="2177516"/>
                </a:lnTo>
                <a:lnTo>
                  <a:pt x="755013" y="2173653"/>
                </a:lnTo>
                <a:lnTo>
                  <a:pt x="741454" y="2157451"/>
                </a:lnTo>
                <a:lnTo>
                  <a:pt x="715242" y="2125259"/>
                </a:lnTo>
                <a:lnTo>
                  <a:pt x="696108" y="2107758"/>
                </a:lnTo>
                <a:lnTo>
                  <a:pt x="636891" y="2054830"/>
                </a:lnTo>
                <a:lnTo>
                  <a:pt x="599907" y="2007087"/>
                </a:lnTo>
                <a:lnTo>
                  <a:pt x="588477" y="2004422"/>
                </a:lnTo>
                <a:lnTo>
                  <a:pt x="579800" y="1989359"/>
                </a:lnTo>
                <a:lnTo>
                  <a:pt x="567981" y="1986603"/>
                </a:lnTo>
                <a:lnTo>
                  <a:pt x="558657" y="1971389"/>
                </a:lnTo>
                <a:lnTo>
                  <a:pt x="543445" y="1967842"/>
                </a:lnTo>
                <a:lnTo>
                  <a:pt x="537211" y="1953348"/>
                </a:lnTo>
                <a:lnTo>
                  <a:pt x="519493" y="1949218"/>
                </a:lnTo>
                <a:lnTo>
                  <a:pt x="513258" y="1934724"/>
                </a:lnTo>
                <a:lnTo>
                  <a:pt x="927563" y="2031312"/>
                </a:lnTo>
                <a:lnTo>
                  <a:pt x="932664" y="2045542"/>
                </a:lnTo>
                <a:lnTo>
                  <a:pt x="942605" y="2073940"/>
                </a:lnTo>
                <a:lnTo>
                  <a:pt x="955301" y="2089941"/>
                </a:lnTo>
                <a:lnTo>
                  <a:pt x="965285" y="2118350"/>
                </a:lnTo>
                <a:lnTo>
                  <a:pt x="975399" y="2146789"/>
                </a:lnTo>
                <a:lnTo>
                  <a:pt x="985254" y="2175167"/>
                </a:lnTo>
                <a:lnTo>
                  <a:pt x="997345" y="2191027"/>
                </a:lnTo>
                <a:lnTo>
                  <a:pt x="1006551" y="2219254"/>
                </a:lnTo>
                <a:lnTo>
                  <a:pt x="1016406" y="2247633"/>
                </a:lnTo>
                <a:lnTo>
                  <a:pt x="1029404" y="2263704"/>
                </a:lnTo>
                <a:lnTo>
                  <a:pt x="1039389" y="2292112"/>
                </a:lnTo>
                <a:lnTo>
                  <a:pt x="1042728" y="2305932"/>
                </a:lnTo>
                <a:lnTo>
                  <a:pt x="1052290" y="2321201"/>
                </a:lnTo>
                <a:lnTo>
                  <a:pt x="1055630" y="2335020"/>
                </a:lnTo>
                <a:lnTo>
                  <a:pt x="1059185" y="2348890"/>
                </a:lnTo>
                <a:close/>
              </a:path>
              <a:path w="1739264" h="2859405">
                <a:moveTo>
                  <a:pt x="750369" y="2837639"/>
                </a:moveTo>
                <a:lnTo>
                  <a:pt x="697021" y="2825202"/>
                </a:lnTo>
                <a:lnTo>
                  <a:pt x="691197" y="2810803"/>
                </a:lnTo>
                <a:lnTo>
                  <a:pt x="685632" y="2796465"/>
                </a:lnTo>
                <a:lnTo>
                  <a:pt x="680197" y="2782158"/>
                </a:lnTo>
                <a:lnTo>
                  <a:pt x="665686" y="2765734"/>
                </a:lnTo>
                <a:lnTo>
                  <a:pt x="654449" y="2737033"/>
                </a:lnTo>
                <a:lnTo>
                  <a:pt x="640587" y="2720761"/>
                </a:lnTo>
                <a:lnTo>
                  <a:pt x="629738" y="2692151"/>
                </a:lnTo>
                <a:lnTo>
                  <a:pt x="602953" y="2646784"/>
                </a:lnTo>
                <a:lnTo>
                  <a:pt x="590289" y="2617751"/>
                </a:lnTo>
                <a:lnTo>
                  <a:pt x="578014" y="2588808"/>
                </a:lnTo>
                <a:lnTo>
                  <a:pt x="568895" y="2586682"/>
                </a:lnTo>
                <a:lnTo>
                  <a:pt x="556945" y="2557815"/>
                </a:lnTo>
                <a:lnTo>
                  <a:pt x="550710" y="2543321"/>
                </a:lnTo>
                <a:lnTo>
                  <a:pt x="523406" y="2497834"/>
                </a:lnTo>
                <a:lnTo>
                  <a:pt x="491553" y="2438245"/>
                </a:lnTo>
                <a:lnTo>
                  <a:pt x="475950" y="2408527"/>
                </a:lnTo>
                <a:lnTo>
                  <a:pt x="460737" y="2378899"/>
                </a:lnTo>
                <a:lnTo>
                  <a:pt x="441374" y="2348304"/>
                </a:lnTo>
                <a:lnTo>
                  <a:pt x="429920" y="2319552"/>
                </a:lnTo>
                <a:lnTo>
                  <a:pt x="415324" y="2303109"/>
                </a:lnTo>
                <a:lnTo>
                  <a:pt x="403481" y="2274267"/>
                </a:lnTo>
                <a:lnTo>
                  <a:pt x="388711" y="2257783"/>
                </a:lnTo>
                <a:lnTo>
                  <a:pt x="376696" y="2228900"/>
                </a:lnTo>
                <a:lnTo>
                  <a:pt x="364421" y="2199958"/>
                </a:lnTo>
                <a:lnTo>
                  <a:pt x="351757" y="2170924"/>
                </a:lnTo>
                <a:lnTo>
                  <a:pt x="336781" y="2141352"/>
                </a:lnTo>
                <a:lnTo>
                  <a:pt x="330537" y="2139896"/>
                </a:lnTo>
                <a:lnTo>
                  <a:pt x="327046" y="2126042"/>
                </a:lnTo>
                <a:lnTo>
                  <a:pt x="320412" y="2124495"/>
                </a:lnTo>
                <a:lnTo>
                  <a:pt x="312113" y="2096479"/>
                </a:lnTo>
                <a:lnTo>
                  <a:pt x="301427" y="2080947"/>
                </a:lnTo>
                <a:lnTo>
                  <a:pt x="297267" y="2066937"/>
                </a:lnTo>
                <a:lnTo>
                  <a:pt x="556001" y="2127256"/>
                </a:lnTo>
                <a:lnTo>
                  <a:pt x="559373" y="2141083"/>
                </a:lnTo>
                <a:lnTo>
                  <a:pt x="566376" y="2168797"/>
                </a:lnTo>
                <a:lnTo>
                  <a:pt x="576133" y="2184112"/>
                </a:lnTo>
                <a:lnTo>
                  <a:pt x="582595" y="2211700"/>
                </a:lnTo>
                <a:lnTo>
                  <a:pt x="595002" y="2266754"/>
                </a:lnTo>
                <a:lnTo>
                  <a:pt x="601465" y="2294342"/>
                </a:lnTo>
                <a:lnTo>
                  <a:pt x="604588" y="2308111"/>
                </a:lnTo>
                <a:lnTo>
                  <a:pt x="610316" y="2335527"/>
                </a:lnTo>
                <a:lnTo>
                  <a:pt x="616563" y="2363065"/>
                </a:lnTo>
                <a:lnTo>
                  <a:pt x="622291" y="2390481"/>
                </a:lnTo>
                <a:lnTo>
                  <a:pt x="632093" y="2431888"/>
                </a:lnTo>
                <a:lnTo>
                  <a:pt x="652129" y="2514803"/>
                </a:lnTo>
                <a:lnTo>
                  <a:pt x="661951" y="2530133"/>
                </a:lnTo>
                <a:lnTo>
                  <a:pt x="669407" y="2557953"/>
                </a:lnTo>
                <a:lnTo>
                  <a:pt x="677382" y="2585893"/>
                </a:lnTo>
                <a:lnTo>
                  <a:pt x="685876" y="2613954"/>
                </a:lnTo>
                <a:lnTo>
                  <a:pt x="703382" y="2670198"/>
                </a:lnTo>
                <a:lnTo>
                  <a:pt x="707543" y="2684208"/>
                </a:lnTo>
                <a:lnTo>
                  <a:pt x="715345" y="2712108"/>
                </a:lnTo>
                <a:lnTo>
                  <a:pt x="719506" y="2726119"/>
                </a:lnTo>
                <a:lnTo>
                  <a:pt x="723860" y="2740175"/>
                </a:lnTo>
                <a:lnTo>
                  <a:pt x="730969" y="2741832"/>
                </a:lnTo>
                <a:lnTo>
                  <a:pt x="734935" y="2755797"/>
                </a:lnTo>
                <a:lnTo>
                  <a:pt x="744845" y="2797229"/>
                </a:lnTo>
                <a:lnTo>
                  <a:pt x="749104" y="2824303"/>
                </a:lnTo>
                <a:lnTo>
                  <a:pt x="751870" y="2824948"/>
                </a:lnTo>
                <a:lnTo>
                  <a:pt x="750369" y="2837639"/>
                </a:lnTo>
                <a:close/>
              </a:path>
              <a:path w="1739264" h="2859405">
                <a:moveTo>
                  <a:pt x="1076615" y="2392075"/>
                </a:moveTo>
                <a:lnTo>
                  <a:pt x="955809" y="2363911"/>
                </a:lnTo>
                <a:lnTo>
                  <a:pt x="947068" y="2348833"/>
                </a:lnTo>
                <a:lnTo>
                  <a:pt x="937808" y="2333633"/>
                </a:lnTo>
                <a:lnTo>
                  <a:pt x="916319" y="2315583"/>
                </a:lnTo>
                <a:lnTo>
                  <a:pt x="1065884" y="2350451"/>
                </a:lnTo>
                <a:lnTo>
                  <a:pt x="1069698" y="2364381"/>
                </a:lnTo>
                <a:lnTo>
                  <a:pt x="1073254" y="2378251"/>
                </a:lnTo>
                <a:lnTo>
                  <a:pt x="1076615" y="2392075"/>
                </a:lnTo>
                <a:close/>
              </a:path>
              <a:path w="1739264" h="2859405">
                <a:moveTo>
                  <a:pt x="1037064" y="2395895"/>
                </a:moveTo>
                <a:lnTo>
                  <a:pt x="974166" y="2381231"/>
                </a:lnTo>
                <a:lnTo>
                  <a:pt x="966656" y="2366440"/>
                </a:lnTo>
                <a:lnTo>
                  <a:pt x="1031650" y="2381592"/>
                </a:lnTo>
                <a:lnTo>
                  <a:pt x="1037064" y="2395895"/>
                </a:lnTo>
                <a:close/>
              </a:path>
              <a:path w="1739264" h="2859405">
                <a:moveTo>
                  <a:pt x="1090877" y="2421481"/>
                </a:moveTo>
                <a:lnTo>
                  <a:pt x="992587" y="2398566"/>
                </a:lnTo>
                <a:lnTo>
                  <a:pt x="984688" y="2383684"/>
                </a:lnTo>
                <a:lnTo>
                  <a:pt x="1037064" y="2395895"/>
                </a:lnTo>
                <a:lnTo>
                  <a:pt x="1031650" y="2381592"/>
                </a:lnTo>
                <a:lnTo>
                  <a:pt x="1082989" y="2393561"/>
                </a:lnTo>
                <a:lnTo>
                  <a:pt x="1086739" y="2407476"/>
                </a:lnTo>
                <a:lnTo>
                  <a:pt x="1090877" y="2421481"/>
                </a:lnTo>
                <a:close/>
              </a:path>
              <a:path w="1739264" h="2859405">
                <a:moveTo>
                  <a:pt x="1112650" y="2465679"/>
                </a:moveTo>
                <a:lnTo>
                  <a:pt x="1042124" y="2449237"/>
                </a:lnTo>
                <a:lnTo>
                  <a:pt x="1033383" y="2434158"/>
                </a:lnTo>
                <a:lnTo>
                  <a:pt x="1012499" y="2416249"/>
                </a:lnTo>
                <a:lnTo>
                  <a:pt x="1003758" y="2401171"/>
                </a:lnTo>
                <a:lnTo>
                  <a:pt x="1097900" y="2423118"/>
                </a:lnTo>
                <a:lnTo>
                  <a:pt x="1101650" y="2437033"/>
                </a:lnTo>
                <a:lnTo>
                  <a:pt x="1105140" y="2450887"/>
                </a:lnTo>
                <a:lnTo>
                  <a:pt x="1112768" y="2452666"/>
                </a:lnTo>
                <a:lnTo>
                  <a:pt x="1112650" y="2465679"/>
                </a:lnTo>
                <a:close/>
              </a:path>
              <a:path w="1739264" h="2859405">
                <a:moveTo>
                  <a:pt x="1111149" y="2478369"/>
                </a:moveTo>
                <a:lnTo>
                  <a:pt x="1062231" y="2466965"/>
                </a:lnTo>
                <a:lnTo>
                  <a:pt x="1053554" y="2451902"/>
                </a:lnTo>
                <a:lnTo>
                  <a:pt x="1114033" y="2466001"/>
                </a:lnTo>
                <a:lnTo>
                  <a:pt x="1111149" y="2478369"/>
                </a:lnTo>
                <a:close/>
              </a:path>
              <a:path w="1739264" h="2859405">
                <a:moveTo>
                  <a:pt x="1097203" y="2488159"/>
                </a:moveTo>
                <a:lnTo>
                  <a:pt x="1083374" y="2484935"/>
                </a:lnTo>
                <a:lnTo>
                  <a:pt x="1074050" y="2469720"/>
                </a:lnTo>
                <a:lnTo>
                  <a:pt x="1107001" y="2477402"/>
                </a:lnTo>
                <a:lnTo>
                  <a:pt x="1097203" y="2488159"/>
                </a:lnTo>
                <a:close/>
              </a:path>
              <a:path w="1739264" h="2859405">
                <a:moveTo>
                  <a:pt x="744720" y="2849362"/>
                </a:moveTo>
                <a:lnTo>
                  <a:pt x="706000" y="2840335"/>
                </a:lnTo>
                <a:lnTo>
                  <a:pt x="706118" y="2827322"/>
                </a:lnTo>
                <a:lnTo>
                  <a:pt x="748986" y="2837316"/>
                </a:lnTo>
                <a:lnTo>
                  <a:pt x="744720" y="2849362"/>
                </a:lnTo>
                <a:close/>
              </a:path>
              <a:path w="1739264" h="2859405">
                <a:moveTo>
                  <a:pt x="729391" y="2858829"/>
                </a:moveTo>
                <a:lnTo>
                  <a:pt x="721094" y="2856895"/>
                </a:lnTo>
                <a:lnTo>
                  <a:pt x="715680" y="2842592"/>
                </a:lnTo>
                <a:lnTo>
                  <a:pt x="736423" y="2847428"/>
                </a:lnTo>
                <a:lnTo>
                  <a:pt x="729391" y="2858829"/>
                </a:lnTo>
                <a:close/>
              </a:path>
            </a:pathLst>
          </a:custGeom>
          <a:solidFill>
            <a:srgbClr val="A5C8B8">
              <a:alpha val="39999"/>
            </a:srgbClr>
          </a:solidFill>
        </p:spPr>
        <p:txBody>
          <a:bodyPr wrap="square" lIns="0" tIns="0" rIns="0" bIns="0" rtlCol="0"/>
          <a:lstStyle/>
          <a:p>
            <a:endParaRPr sz="1154"/>
          </a:p>
        </p:txBody>
      </p:sp>
      <p:sp>
        <p:nvSpPr>
          <p:cNvPr id="17" name="bg object 17"/>
          <p:cNvSpPr/>
          <p:nvPr/>
        </p:nvSpPr>
        <p:spPr>
          <a:xfrm>
            <a:off x="9976028" y="3326484"/>
            <a:ext cx="2229394" cy="1849421"/>
          </a:xfrm>
          <a:custGeom>
            <a:avLst/>
            <a:gdLst/>
            <a:ahLst/>
            <a:cxnLst/>
            <a:rect l="l" t="t" r="r" b="b"/>
            <a:pathLst>
              <a:path w="1381759" h="2885440">
                <a:moveTo>
                  <a:pt x="1159970" y="81598"/>
                </a:moveTo>
                <a:lnTo>
                  <a:pt x="1098346" y="67231"/>
                </a:lnTo>
                <a:lnTo>
                  <a:pt x="1099847" y="54541"/>
                </a:lnTo>
                <a:lnTo>
                  <a:pt x="1098529" y="54233"/>
                </a:lnTo>
                <a:lnTo>
                  <a:pt x="1101520" y="41890"/>
                </a:lnTo>
                <a:lnTo>
                  <a:pt x="1102925" y="42218"/>
                </a:lnTo>
                <a:lnTo>
                  <a:pt x="1108379" y="30449"/>
                </a:lnTo>
                <a:lnTo>
                  <a:pt x="1142951" y="38508"/>
                </a:lnTo>
                <a:lnTo>
                  <a:pt x="1149142" y="52992"/>
                </a:lnTo>
                <a:lnTo>
                  <a:pt x="1154815" y="67356"/>
                </a:lnTo>
                <a:lnTo>
                  <a:pt x="1159970" y="81598"/>
                </a:lnTo>
                <a:close/>
              </a:path>
              <a:path w="1381759" h="2885440">
                <a:moveTo>
                  <a:pt x="1380784" y="759024"/>
                </a:moveTo>
                <a:lnTo>
                  <a:pt x="1113436" y="696696"/>
                </a:lnTo>
                <a:lnTo>
                  <a:pt x="1112992" y="683552"/>
                </a:lnTo>
                <a:lnTo>
                  <a:pt x="1111586" y="657143"/>
                </a:lnTo>
                <a:lnTo>
                  <a:pt x="1111142" y="643999"/>
                </a:lnTo>
                <a:lnTo>
                  <a:pt x="1110114" y="630719"/>
                </a:lnTo>
                <a:lnTo>
                  <a:pt x="1109476" y="617530"/>
                </a:lnTo>
                <a:lnTo>
                  <a:pt x="1109097" y="604401"/>
                </a:lnTo>
                <a:lnTo>
                  <a:pt x="1108847" y="591302"/>
                </a:lnTo>
                <a:lnTo>
                  <a:pt x="1108187" y="578107"/>
                </a:lnTo>
                <a:lnTo>
                  <a:pt x="1105830" y="551477"/>
                </a:lnTo>
                <a:lnTo>
                  <a:pt x="1105170" y="538282"/>
                </a:lnTo>
                <a:lnTo>
                  <a:pt x="1104152" y="511964"/>
                </a:lnTo>
                <a:lnTo>
                  <a:pt x="1101029" y="498195"/>
                </a:lnTo>
                <a:lnTo>
                  <a:pt x="1101307" y="472179"/>
                </a:lnTo>
                <a:lnTo>
                  <a:pt x="1101845" y="446223"/>
                </a:lnTo>
                <a:lnTo>
                  <a:pt x="1101195" y="419991"/>
                </a:lnTo>
                <a:lnTo>
                  <a:pt x="1100415" y="393728"/>
                </a:lnTo>
                <a:lnTo>
                  <a:pt x="1099894" y="367525"/>
                </a:lnTo>
                <a:lnTo>
                  <a:pt x="1100022" y="341474"/>
                </a:lnTo>
                <a:lnTo>
                  <a:pt x="1100344" y="315468"/>
                </a:lnTo>
                <a:lnTo>
                  <a:pt x="1100147" y="289341"/>
                </a:lnTo>
                <a:lnTo>
                  <a:pt x="1099432" y="263093"/>
                </a:lnTo>
                <a:lnTo>
                  <a:pt x="1101082" y="224356"/>
                </a:lnTo>
                <a:lnTo>
                  <a:pt x="1100875" y="211267"/>
                </a:lnTo>
                <a:lnTo>
                  <a:pt x="1100799" y="198209"/>
                </a:lnTo>
                <a:lnTo>
                  <a:pt x="1100981" y="185211"/>
                </a:lnTo>
                <a:lnTo>
                  <a:pt x="1101553" y="172303"/>
                </a:lnTo>
                <a:lnTo>
                  <a:pt x="1101908" y="159346"/>
                </a:lnTo>
                <a:lnTo>
                  <a:pt x="1101615" y="146237"/>
                </a:lnTo>
                <a:lnTo>
                  <a:pt x="1101063" y="133068"/>
                </a:lnTo>
                <a:lnTo>
                  <a:pt x="1100641" y="119928"/>
                </a:lnTo>
                <a:lnTo>
                  <a:pt x="1099729" y="67554"/>
                </a:lnTo>
                <a:lnTo>
                  <a:pt x="1167489" y="83351"/>
                </a:lnTo>
                <a:lnTo>
                  <a:pt x="1172881" y="97648"/>
                </a:lnTo>
                <a:lnTo>
                  <a:pt x="1178143" y="111916"/>
                </a:lnTo>
                <a:lnTo>
                  <a:pt x="1183146" y="126123"/>
                </a:lnTo>
                <a:lnTo>
                  <a:pt x="1187761" y="140239"/>
                </a:lnTo>
                <a:lnTo>
                  <a:pt x="1200802" y="156320"/>
                </a:lnTo>
                <a:lnTo>
                  <a:pt x="1210052" y="184557"/>
                </a:lnTo>
                <a:lnTo>
                  <a:pt x="1219042" y="212735"/>
                </a:lnTo>
                <a:lnTo>
                  <a:pt x="1228422" y="241002"/>
                </a:lnTo>
                <a:lnTo>
                  <a:pt x="1240858" y="256942"/>
                </a:lnTo>
                <a:lnTo>
                  <a:pt x="1250022" y="285160"/>
                </a:lnTo>
                <a:lnTo>
                  <a:pt x="1276648" y="369611"/>
                </a:lnTo>
                <a:lnTo>
                  <a:pt x="1288609" y="385440"/>
                </a:lnTo>
                <a:lnTo>
                  <a:pt x="1297426" y="413576"/>
                </a:lnTo>
                <a:lnTo>
                  <a:pt x="1305596" y="441562"/>
                </a:lnTo>
                <a:lnTo>
                  <a:pt x="1312253" y="469195"/>
                </a:lnTo>
                <a:lnTo>
                  <a:pt x="1318781" y="496798"/>
                </a:lnTo>
                <a:lnTo>
                  <a:pt x="1327932" y="511972"/>
                </a:lnTo>
                <a:lnTo>
                  <a:pt x="1339669" y="566871"/>
                </a:lnTo>
                <a:lnTo>
                  <a:pt x="1354787" y="609517"/>
                </a:lnTo>
                <a:lnTo>
                  <a:pt x="1360644" y="636964"/>
                </a:lnTo>
                <a:lnTo>
                  <a:pt x="1363410" y="637609"/>
                </a:lnTo>
                <a:lnTo>
                  <a:pt x="1365940" y="664280"/>
                </a:lnTo>
                <a:lnTo>
                  <a:pt x="1380746" y="667731"/>
                </a:lnTo>
                <a:lnTo>
                  <a:pt x="1380784" y="759024"/>
                </a:lnTo>
                <a:close/>
              </a:path>
              <a:path w="1381759" h="2885440">
                <a:moveTo>
                  <a:pt x="639914" y="38599"/>
                </a:moveTo>
                <a:lnTo>
                  <a:pt x="574920" y="23447"/>
                </a:lnTo>
                <a:lnTo>
                  <a:pt x="577804" y="11078"/>
                </a:lnTo>
                <a:lnTo>
                  <a:pt x="580569" y="11723"/>
                </a:lnTo>
                <a:lnTo>
                  <a:pt x="586219" y="0"/>
                </a:lnTo>
                <a:lnTo>
                  <a:pt x="613876" y="6447"/>
                </a:lnTo>
                <a:lnTo>
                  <a:pt x="628969" y="23007"/>
                </a:lnTo>
                <a:lnTo>
                  <a:pt x="639914" y="38599"/>
                </a:lnTo>
                <a:close/>
              </a:path>
              <a:path w="1381759" h="2885440">
                <a:moveTo>
                  <a:pt x="1380832" y="876400"/>
                </a:moveTo>
                <a:lnTo>
                  <a:pt x="841337" y="750626"/>
                </a:lnTo>
                <a:lnTo>
                  <a:pt x="829244" y="708685"/>
                </a:lnTo>
                <a:lnTo>
                  <a:pt x="822200" y="707043"/>
                </a:lnTo>
                <a:lnTo>
                  <a:pt x="814398" y="679143"/>
                </a:lnTo>
                <a:lnTo>
                  <a:pt x="810238" y="665132"/>
                </a:lnTo>
                <a:lnTo>
                  <a:pt x="797108" y="622950"/>
                </a:lnTo>
                <a:lnTo>
                  <a:pt x="772342" y="565014"/>
                </a:lnTo>
                <a:lnTo>
                  <a:pt x="768182" y="551003"/>
                </a:lnTo>
                <a:lnTo>
                  <a:pt x="764281" y="537053"/>
                </a:lnTo>
                <a:lnTo>
                  <a:pt x="756219" y="509093"/>
                </a:lnTo>
                <a:lnTo>
                  <a:pt x="745015" y="493440"/>
                </a:lnTo>
                <a:lnTo>
                  <a:pt x="729410" y="437640"/>
                </a:lnTo>
                <a:lnTo>
                  <a:pt x="721089" y="409619"/>
                </a:lnTo>
                <a:lnTo>
                  <a:pt x="712120" y="381447"/>
                </a:lnTo>
                <a:lnTo>
                  <a:pt x="690780" y="337350"/>
                </a:lnTo>
                <a:lnTo>
                  <a:pt x="681811" y="309178"/>
                </a:lnTo>
                <a:lnTo>
                  <a:pt x="673252" y="281101"/>
                </a:lnTo>
                <a:lnTo>
                  <a:pt x="661940" y="265423"/>
                </a:lnTo>
                <a:lnTo>
                  <a:pt x="653251" y="237317"/>
                </a:lnTo>
                <a:lnTo>
                  <a:pt x="643915" y="209059"/>
                </a:lnTo>
                <a:lnTo>
                  <a:pt x="634146" y="180700"/>
                </a:lnTo>
                <a:lnTo>
                  <a:pt x="621624" y="164740"/>
                </a:lnTo>
                <a:lnTo>
                  <a:pt x="612244" y="136473"/>
                </a:lnTo>
                <a:lnTo>
                  <a:pt x="603254" y="108295"/>
                </a:lnTo>
                <a:lnTo>
                  <a:pt x="590124" y="66113"/>
                </a:lnTo>
                <a:lnTo>
                  <a:pt x="582864" y="64420"/>
                </a:lnTo>
                <a:lnTo>
                  <a:pt x="580216" y="50762"/>
                </a:lnTo>
                <a:lnTo>
                  <a:pt x="578833" y="50440"/>
                </a:lnTo>
                <a:lnTo>
                  <a:pt x="577568" y="37104"/>
                </a:lnTo>
                <a:lnTo>
                  <a:pt x="574802" y="36460"/>
                </a:lnTo>
                <a:lnTo>
                  <a:pt x="576303" y="23769"/>
                </a:lnTo>
                <a:lnTo>
                  <a:pt x="645446" y="39888"/>
                </a:lnTo>
                <a:lnTo>
                  <a:pt x="678281" y="86665"/>
                </a:lnTo>
                <a:lnTo>
                  <a:pt x="696961" y="104061"/>
                </a:lnTo>
                <a:lnTo>
                  <a:pt x="635295" y="89684"/>
                </a:lnTo>
                <a:lnTo>
                  <a:pt x="643474" y="104632"/>
                </a:lnTo>
                <a:lnTo>
                  <a:pt x="715383" y="121396"/>
                </a:lnTo>
                <a:lnTo>
                  <a:pt x="730920" y="151099"/>
                </a:lnTo>
                <a:lnTo>
                  <a:pt x="749601" y="168495"/>
                </a:lnTo>
                <a:lnTo>
                  <a:pt x="767438" y="185694"/>
                </a:lnTo>
                <a:lnTo>
                  <a:pt x="782263" y="215231"/>
                </a:lnTo>
                <a:lnTo>
                  <a:pt x="799712" y="232340"/>
                </a:lnTo>
                <a:lnTo>
                  <a:pt x="816772" y="249358"/>
                </a:lnTo>
                <a:lnTo>
                  <a:pt x="830927" y="278739"/>
                </a:lnTo>
                <a:lnTo>
                  <a:pt x="848224" y="295812"/>
                </a:lnTo>
                <a:lnTo>
                  <a:pt x="862638" y="325253"/>
                </a:lnTo>
                <a:lnTo>
                  <a:pt x="879677" y="342266"/>
                </a:lnTo>
                <a:lnTo>
                  <a:pt x="886149" y="356816"/>
                </a:lnTo>
                <a:lnTo>
                  <a:pt x="892751" y="371395"/>
                </a:lnTo>
                <a:lnTo>
                  <a:pt x="902496" y="373667"/>
                </a:lnTo>
                <a:lnTo>
                  <a:pt x="942581" y="435175"/>
                </a:lnTo>
                <a:lnTo>
                  <a:pt x="1004103" y="527761"/>
                </a:lnTo>
                <a:lnTo>
                  <a:pt x="1033426" y="560678"/>
                </a:lnTo>
                <a:lnTo>
                  <a:pt x="1047764" y="577061"/>
                </a:lnTo>
                <a:lnTo>
                  <a:pt x="1058829" y="605722"/>
                </a:lnTo>
                <a:lnTo>
                  <a:pt x="1072755" y="622009"/>
                </a:lnTo>
                <a:lnTo>
                  <a:pt x="1086942" y="638357"/>
                </a:lnTo>
                <a:lnTo>
                  <a:pt x="1098244" y="667073"/>
                </a:lnTo>
                <a:lnTo>
                  <a:pt x="1112171" y="683361"/>
                </a:lnTo>
                <a:lnTo>
                  <a:pt x="1113436" y="696696"/>
                </a:lnTo>
                <a:lnTo>
                  <a:pt x="1380784" y="759024"/>
                </a:lnTo>
                <a:lnTo>
                  <a:pt x="1380832" y="876400"/>
                </a:lnTo>
                <a:close/>
              </a:path>
              <a:path w="1381759" h="2885440">
                <a:moveTo>
                  <a:pt x="643474" y="104632"/>
                </a:moveTo>
                <a:lnTo>
                  <a:pt x="635295" y="89684"/>
                </a:lnTo>
                <a:lnTo>
                  <a:pt x="642209" y="91296"/>
                </a:lnTo>
                <a:lnTo>
                  <a:pt x="643474" y="104632"/>
                </a:lnTo>
                <a:close/>
              </a:path>
              <a:path w="1381759" h="2885440">
                <a:moveTo>
                  <a:pt x="715383" y="121396"/>
                </a:moveTo>
                <a:lnTo>
                  <a:pt x="643474" y="104632"/>
                </a:lnTo>
                <a:lnTo>
                  <a:pt x="642209" y="91296"/>
                </a:lnTo>
                <a:lnTo>
                  <a:pt x="696961" y="104061"/>
                </a:lnTo>
                <a:lnTo>
                  <a:pt x="715383" y="121396"/>
                </a:lnTo>
                <a:close/>
              </a:path>
              <a:path w="1381759" h="2885440">
                <a:moveTo>
                  <a:pt x="1380746" y="667731"/>
                </a:moveTo>
                <a:lnTo>
                  <a:pt x="1371126" y="665488"/>
                </a:lnTo>
                <a:lnTo>
                  <a:pt x="1375047" y="653362"/>
                </a:lnTo>
                <a:lnTo>
                  <a:pt x="1380004" y="641477"/>
                </a:lnTo>
                <a:lnTo>
                  <a:pt x="1380735" y="641648"/>
                </a:lnTo>
                <a:lnTo>
                  <a:pt x="1380746" y="667731"/>
                </a:lnTo>
                <a:close/>
              </a:path>
              <a:path w="1381759" h="2885440">
                <a:moveTo>
                  <a:pt x="332712" y="449481"/>
                </a:moveTo>
                <a:lnTo>
                  <a:pt x="283059" y="437905"/>
                </a:lnTo>
                <a:lnTo>
                  <a:pt x="291344" y="426796"/>
                </a:lnTo>
                <a:lnTo>
                  <a:pt x="323150" y="434211"/>
                </a:lnTo>
                <a:lnTo>
                  <a:pt x="332712" y="449481"/>
                </a:lnTo>
                <a:close/>
              </a:path>
              <a:path w="1381759" h="2885440">
                <a:moveTo>
                  <a:pt x="396088" y="490337"/>
                </a:moveTo>
                <a:lnTo>
                  <a:pt x="275607" y="462249"/>
                </a:lnTo>
                <a:lnTo>
                  <a:pt x="275897" y="449276"/>
                </a:lnTo>
                <a:lnTo>
                  <a:pt x="275076" y="449084"/>
                </a:lnTo>
                <a:lnTo>
                  <a:pt x="279472" y="437069"/>
                </a:lnTo>
                <a:lnTo>
                  <a:pt x="357603" y="455284"/>
                </a:lnTo>
                <a:lnTo>
                  <a:pt x="367166" y="470553"/>
                </a:lnTo>
                <a:lnTo>
                  <a:pt x="396088" y="490337"/>
                </a:lnTo>
                <a:close/>
              </a:path>
              <a:path w="1381759" h="2885440">
                <a:moveTo>
                  <a:pt x="438839" y="513344"/>
                </a:moveTo>
                <a:lnTo>
                  <a:pt x="281020" y="476551"/>
                </a:lnTo>
                <a:lnTo>
                  <a:pt x="279237" y="463095"/>
                </a:lnTo>
                <a:lnTo>
                  <a:pt x="430313" y="498316"/>
                </a:lnTo>
                <a:lnTo>
                  <a:pt x="438839" y="513344"/>
                </a:lnTo>
                <a:close/>
              </a:path>
              <a:path w="1381759" h="2885440">
                <a:moveTo>
                  <a:pt x="535403" y="561937"/>
                </a:moveTo>
                <a:lnTo>
                  <a:pt x="304639" y="508139"/>
                </a:lnTo>
                <a:lnTo>
                  <a:pt x="295487" y="492965"/>
                </a:lnTo>
                <a:lnTo>
                  <a:pt x="286725" y="477881"/>
                </a:lnTo>
                <a:lnTo>
                  <a:pt x="476565" y="522139"/>
                </a:lnTo>
                <a:lnTo>
                  <a:pt x="487121" y="537641"/>
                </a:lnTo>
                <a:lnTo>
                  <a:pt x="512833" y="543635"/>
                </a:lnTo>
                <a:lnTo>
                  <a:pt x="535403" y="561937"/>
                </a:lnTo>
                <a:close/>
              </a:path>
              <a:path w="1381759" h="2885440">
                <a:moveTo>
                  <a:pt x="583685" y="586234"/>
                </a:moveTo>
                <a:lnTo>
                  <a:pt x="326474" y="526270"/>
                </a:lnTo>
                <a:lnTo>
                  <a:pt x="316933" y="511005"/>
                </a:lnTo>
                <a:lnTo>
                  <a:pt x="560856" y="567871"/>
                </a:lnTo>
                <a:lnTo>
                  <a:pt x="583685" y="586234"/>
                </a:lnTo>
                <a:close/>
              </a:path>
              <a:path w="1381759" h="2885440">
                <a:moveTo>
                  <a:pt x="654148" y="628743"/>
                </a:moveTo>
                <a:lnTo>
                  <a:pt x="353766" y="558714"/>
                </a:lnTo>
                <a:lnTo>
                  <a:pt x="337667" y="528879"/>
                </a:lnTo>
                <a:lnTo>
                  <a:pt x="608576" y="592037"/>
                </a:lnTo>
                <a:lnTo>
                  <a:pt x="618139" y="607307"/>
                </a:lnTo>
                <a:lnTo>
                  <a:pt x="643484" y="613216"/>
                </a:lnTo>
                <a:lnTo>
                  <a:pt x="654148" y="628743"/>
                </a:lnTo>
                <a:close/>
              </a:path>
              <a:path w="1381759" h="2885440">
                <a:moveTo>
                  <a:pt x="678749" y="647518"/>
                </a:moveTo>
                <a:lnTo>
                  <a:pt x="371193" y="575817"/>
                </a:lnTo>
                <a:lnTo>
                  <a:pt x="364958" y="561323"/>
                </a:lnTo>
                <a:lnTo>
                  <a:pt x="667955" y="631961"/>
                </a:lnTo>
                <a:lnTo>
                  <a:pt x="678749" y="647518"/>
                </a:lnTo>
                <a:close/>
              </a:path>
              <a:path w="1381759" h="2885440">
                <a:moveTo>
                  <a:pt x="713397" y="668637"/>
                </a:moveTo>
                <a:lnTo>
                  <a:pt x="386028" y="592316"/>
                </a:lnTo>
                <a:lnTo>
                  <a:pt x="380052" y="577882"/>
                </a:lnTo>
                <a:lnTo>
                  <a:pt x="704159" y="653442"/>
                </a:lnTo>
                <a:lnTo>
                  <a:pt x="713397" y="668637"/>
                </a:lnTo>
                <a:close/>
              </a:path>
              <a:path w="1381759" h="2885440">
                <a:moveTo>
                  <a:pt x="653421" y="1632697"/>
                </a:moveTo>
                <a:lnTo>
                  <a:pt x="261857" y="1541410"/>
                </a:lnTo>
                <a:lnTo>
                  <a:pt x="289620" y="1521801"/>
                </a:lnTo>
                <a:lnTo>
                  <a:pt x="364777" y="1500201"/>
                </a:lnTo>
                <a:lnTo>
                  <a:pt x="378032" y="1490251"/>
                </a:lnTo>
                <a:lnTo>
                  <a:pt x="388403" y="1492669"/>
                </a:lnTo>
                <a:lnTo>
                  <a:pt x="401658" y="1482718"/>
                </a:lnTo>
                <a:lnTo>
                  <a:pt x="412030" y="1485136"/>
                </a:lnTo>
                <a:lnTo>
                  <a:pt x="425522" y="1475241"/>
                </a:lnTo>
                <a:lnTo>
                  <a:pt x="439404" y="1465437"/>
                </a:lnTo>
                <a:lnTo>
                  <a:pt x="450661" y="1468061"/>
                </a:lnTo>
                <a:lnTo>
                  <a:pt x="490654" y="1451304"/>
                </a:lnTo>
                <a:lnTo>
                  <a:pt x="516505" y="1444290"/>
                </a:lnTo>
                <a:lnTo>
                  <a:pt x="569117" y="1430474"/>
                </a:lnTo>
                <a:lnTo>
                  <a:pt x="590431" y="1422403"/>
                </a:lnTo>
                <a:lnTo>
                  <a:pt x="611356" y="1414241"/>
                </a:lnTo>
                <a:lnTo>
                  <a:pt x="652559" y="1397765"/>
                </a:lnTo>
                <a:lnTo>
                  <a:pt x="664798" y="1387578"/>
                </a:lnTo>
                <a:lnTo>
                  <a:pt x="674284" y="1389790"/>
                </a:lnTo>
                <a:lnTo>
                  <a:pt x="686912" y="1379693"/>
                </a:lnTo>
                <a:lnTo>
                  <a:pt x="702577" y="1383345"/>
                </a:lnTo>
                <a:lnTo>
                  <a:pt x="710992" y="1372266"/>
                </a:lnTo>
                <a:lnTo>
                  <a:pt x="683335" y="1365819"/>
                </a:lnTo>
                <a:lnTo>
                  <a:pt x="626756" y="1339588"/>
                </a:lnTo>
                <a:lnTo>
                  <a:pt x="629521" y="1340232"/>
                </a:lnTo>
                <a:lnTo>
                  <a:pt x="557731" y="1310455"/>
                </a:lnTo>
                <a:lnTo>
                  <a:pt x="539516" y="1306208"/>
                </a:lnTo>
                <a:lnTo>
                  <a:pt x="524833" y="1289745"/>
                </a:lnTo>
                <a:lnTo>
                  <a:pt x="490089" y="1281645"/>
                </a:lnTo>
                <a:lnTo>
                  <a:pt x="451486" y="1259605"/>
                </a:lnTo>
                <a:lnTo>
                  <a:pt x="419681" y="1252190"/>
                </a:lnTo>
                <a:lnTo>
                  <a:pt x="382462" y="1230472"/>
                </a:lnTo>
                <a:lnTo>
                  <a:pt x="330604" y="1218383"/>
                </a:lnTo>
                <a:lnTo>
                  <a:pt x="307559" y="1199969"/>
                </a:lnTo>
                <a:lnTo>
                  <a:pt x="255702" y="1187880"/>
                </a:lnTo>
                <a:lnTo>
                  <a:pt x="206729" y="1163422"/>
                </a:lnTo>
                <a:lnTo>
                  <a:pt x="127387" y="1144925"/>
                </a:lnTo>
                <a:lnTo>
                  <a:pt x="102981" y="1126194"/>
                </a:lnTo>
                <a:lnTo>
                  <a:pt x="35956" y="1110568"/>
                </a:lnTo>
                <a:lnTo>
                  <a:pt x="26156" y="1095243"/>
                </a:lnTo>
                <a:lnTo>
                  <a:pt x="2647" y="1089763"/>
                </a:lnTo>
                <a:lnTo>
                  <a:pt x="2765" y="1076749"/>
                </a:lnTo>
                <a:lnTo>
                  <a:pt x="0" y="1076105"/>
                </a:lnTo>
                <a:lnTo>
                  <a:pt x="2883" y="1063736"/>
                </a:lnTo>
                <a:lnTo>
                  <a:pt x="4266" y="1064059"/>
                </a:lnTo>
                <a:lnTo>
                  <a:pt x="9915" y="1052335"/>
                </a:lnTo>
                <a:lnTo>
                  <a:pt x="27892" y="1056526"/>
                </a:lnTo>
                <a:lnTo>
                  <a:pt x="43221" y="1047059"/>
                </a:lnTo>
                <a:lnTo>
                  <a:pt x="222992" y="1088970"/>
                </a:lnTo>
                <a:lnTo>
                  <a:pt x="236938" y="1079181"/>
                </a:lnTo>
                <a:lnTo>
                  <a:pt x="105805" y="1048609"/>
                </a:lnTo>
                <a:lnTo>
                  <a:pt x="129194" y="1041021"/>
                </a:lnTo>
                <a:lnTo>
                  <a:pt x="149721" y="1045807"/>
                </a:lnTo>
                <a:lnTo>
                  <a:pt x="193139" y="1042889"/>
                </a:lnTo>
                <a:lnTo>
                  <a:pt x="210900" y="1047029"/>
                </a:lnTo>
                <a:lnTo>
                  <a:pt x="239928" y="1040756"/>
                </a:lnTo>
                <a:lnTo>
                  <a:pt x="292736" y="1053067"/>
                </a:lnTo>
                <a:lnTo>
                  <a:pt x="321764" y="1046794"/>
                </a:lnTo>
                <a:lnTo>
                  <a:pt x="347692" y="1052839"/>
                </a:lnTo>
                <a:lnTo>
                  <a:pt x="402433" y="1052560"/>
                </a:lnTo>
                <a:lnTo>
                  <a:pt x="431245" y="1046237"/>
                </a:lnTo>
                <a:lnTo>
                  <a:pt x="494974" y="1048054"/>
                </a:lnTo>
                <a:lnTo>
                  <a:pt x="536460" y="1057725"/>
                </a:lnTo>
                <a:lnTo>
                  <a:pt x="552005" y="1048309"/>
                </a:lnTo>
                <a:lnTo>
                  <a:pt x="590509" y="1057285"/>
                </a:lnTo>
                <a:lnTo>
                  <a:pt x="606054" y="1047869"/>
                </a:lnTo>
                <a:lnTo>
                  <a:pt x="670314" y="1062850"/>
                </a:lnTo>
                <a:lnTo>
                  <a:pt x="686529" y="1053590"/>
                </a:lnTo>
                <a:lnTo>
                  <a:pt x="726264" y="1062853"/>
                </a:lnTo>
                <a:lnTo>
                  <a:pt x="742155" y="1053517"/>
                </a:lnTo>
                <a:lnTo>
                  <a:pt x="749890" y="1055321"/>
                </a:lnTo>
                <a:lnTo>
                  <a:pt x="742381" y="1040529"/>
                </a:lnTo>
                <a:lnTo>
                  <a:pt x="734741" y="1025708"/>
                </a:lnTo>
                <a:lnTo>
                  <a:pt x="723959" y="1023194"/>
                </a:lnTo>
                <a:lnTo>
                  <a:pt x="715672" y="1008222"/>
                </a:lnTo>
                <a:lnTo>
                  <a:pt x="707817" y="993350"/>
                </a:lnTo>
                <a:lnTo>
                  <a:pt x="697986" y="991058"/>
                </a:lnTo>
                <a:lnTo>
                  <a:pt x="691297" y="976458"/>
                </a:lnTo>
                <a:lnTo>
                  <a:pt x="684220" y="961767"/>
                </a:lnTo>
                <a:lnTo>
                  <a:pt x="673848" y="959349"/>
                </a:lnTo>
                <a:lnTo>
                  <a:pt x="658872" y="929777"/>
                </a:lnTo>
                <a:lnTo>
                  <a:pt x="648501" y="927359"/>
                </a:lnTo>
                <a:lnTo>
                  <a:pt x="633525" y="897787"/>
                </a:lnTo>
                <a:lnTo>
                  <a:pt x="597806" y="863378"/>
                </a:lnTo>
                <a:lnTo>
                  <a:pt x="582830" y="833806"/>
                </a:lnTo>
                <a:lnTo>
                  <a:pt x="564733" y="816546"/>
                </a:lnTo>
                <a:lnTo>
                  <a:pt x="546247" y="799196"/>
                </a:lnTo>
                <a:lnTo>
                  <a:pt x="530386" y="769417"/>
                </a:lnTo>
                <a:lnTo>
                  <a:pt x="511511" y="751976"/>
                </a:lnTo>
                <a:lnTo>
                  <a:pt x="505276" y="737482"/>
                </a:lnTo>
                <a:lnTo>
                  <a:pt x="499301" y="723048"/>
                </a:lnTo>
                <a:lnTo>
                  <a:pt x="490442" y="720983"/>
                </a:lnTo>
                <a:lnTo>
                  <a:pt x="484207" y="706489"/>
                </a:lnTo>
                <a:lnTo>
                  <a:pt x="438796" y="656780"/>
                </a:lnTo>
                <a:lnTo>
                  <a:pt x="426716" y="627883"/>
                </a:lnTo>
                <a:lnTo>
                  <a:pt x="395146" y="594442"/>
                </a:lnTo>
                <a:lnTo>
                  <a:pt x="725648" y="671493"/>
                </a:lnTo>
                <a:lnTo>
                  <a:pt x="735232" y="686768"/>
                </a:lnTo>
                <a:lnTo>
                  <a:pt x="760685" y="692702"/>
                </a:lnTo>
                <a:lnTo>
                  <a:pt x="771047" y="708158"/>
                </a:lnTo>
                <a:lnTo>
                  <a:pt x="786604" y="711785"/>
                </a:lnTo>
                <a:lnTo>
                  <a:pt x="799278" y="727780"/>
                </a:lnTo>
                <a:lnTo>
                  <a:pt x="830392" y="735034"/>
                </a:lnTo>
                <a:lnTo>
                  <a:pt x="841337" y="750626"/>
                </a:lnTo>
                <a:lnTo>
                  <a:pt x="1380832" y="876400"/>
                </a:lnTo>
                <a:lnTo>
                  <a:pt x="1381198" y="1763244"/>
                </a:lnTo>
                <a:lnTo>
                  <a:pt x="798758" y="1627458"/>
                </a:lnTo>
                <a:lnTo>
                  <a:pt x="770983" y="1634023"/>
                </a:lnTo>
                <a:lnTo>
                  <a:pt x="744017" y="1627736"/>
                </a:lnTo>
                <a:lnTo>
                  <a:pt x="726614" y="1636720"/>
                </a:lnTo>
                <a:lnTo>
                  <a:pt x="682147" y="1626353"/>
                </a:lnTo>
                <a:lnTo>
                  <a:pt x="653421" y="1632697"/>
                </a:lnTo>
                <a:close/>
              </a:path>
              <a:path w="1381759" h="2885440">
                <a:moveTo>
                  <a:pt x="222992" y="1088970"/>
                </a:moveTo>
                <a:lnTo>
                  <a:pt x="62949" y="1051659"/>
                </a:lnTo>
                <a:lnTo>
                  <a:pt x="85689" y="1043920"/>
                </a:lnTo>
                <a:lnTo>
                  <a:pt x="236938" y="1079181"/>
                </a:lnTo>
                <a:lnTo>
                  <a:pt x="222992" y="1088970"/>
                </a:lnTo>
                <a:close/>
              </a:path>
              <a:path w="1381759" h="2885440">
                <a:moveTo>
                  <a:pt x="240051" y="2266598"/>
                </a:moveTo>
                <a:lnTo>
                  <a:pt x="206863" y="2258860"/>
                </a:lnTo>
                <a:lnTo>
                  <a:pt x="212629" y="2234124"/>
                </a:lnTo>
                <a:lnTo>
                  <a:pt x="214012" y="2234446"/>
                </a:lnTo>
                <a:lnTo>
                  <a:pt x="221044" y="2223045"/>
                </a:lnTo>
                <a:lnTo>
                  <a:pt x="229373" y="2211946"/>
                </a:lnTo>
                <a:lnTo>
                  <a:pt x="238220" y="2200968"/>
                </a:lnTo>
                <a:lnTo>
                  <a:pt x="244702" y="2202479"/>
                </a:lnTo>
                <a:lnTo>
                  <a:pt x="254586" y="2191743"/>
                </a:lnTo>
                <a:lnTo>
                  <a:pt x="263714" y="2180830"/>
                </a:lnTo>
                <a:lnTo>
                  <a:pt x="272972" y="2169948"/>
                </a:lnTo>
                <a:lnTo>
                  <a:pt x="282489" y="2159126"/>
                </a:lnTo>
                <a:lnTo>
                  <a:pt x="292394" y="2148395"/>
                </a:lnTo>
                <a:lnTo>
                  <a:pt x="311882" y="2126857"/>
                </a:lnTo>
                <a:lnTo>
                  <a:pt x="328875" y="2117778"/>
                </a:lnTo>
                <a:lnTo>
                  <a:pt x="349010" y="2096391"/>
                </a:lnTo>
                <a:lnTo>
                  <a:pt x="389584" y="2053688"/>
                </a:lnTo>
                <a:lnTo>
                  <a:pt x="407139" y="2044740"/>
                </a:lnTo>
                <a:lnTo>
                  <a:pt x="427836" y="2023484"/>
                </a:lnTo>
                <a:lnTo>
                  <a:pt x="448923" y="2002319"/>
                </a:lnTo>
                <a:lnTo>
                  <a:pt x="466910" y="1993472"/>
                </a:lnTo>
                <a:lnTo>
                  <a:pt x="487132" y="1972105"/>
                </a:lnTo>
                <a:lnTo>
                  <a:pt x="507094" y="1950678"/>
                </a:lnTo>
                <a:lnTo>
                  <a:pt x="527187" y="1929281"/>
                </a:lnTo>
                <a:lnTo>
                  <a:pt x="537546" y="1918656"/>
                </a:lnTo>
                <a:lnTo>
                  <a:pt x="545282" y="1920459"/>
                </a:lnTo>
                <a:lnTo>
                  <a:pt x="555901" y="1909894"/>
                </a:lnTo>
                <a:lnTo>
                  <a:pt x="566260" y="1899269"/>
                </a:lnTo>
                <a:lnTo>
                  <a:pt x="606834" y="1856566"/>
                </a:lnTo>
                <a:lnTo>
                  <a:pt x="620888" y="1846802"/>
                </a:lnTo>
                <a:lnTo>
                  <a:pt x="637437" y="1824579"/>
                </a:lnTo>
                <a:lnTo>
                  <a:pt x="650843" y="1814663"/>
                </a:lnTo>
                <a:lnTo>
                  <a:pt x="664120" y="1804718"/>
                </a:lnTo>
                <a:lnTo>
                  <a:pt x="680258" y="1782399"/>
                </a:lnTo>
                <a:lnTo>
                  <a:pt x="709651" y="1750130"/>
                </a:lnTo>
                <a:lnTo>
                  <a:pt x="722906" y="1740180"/>
                </a:lnTo>
                <a:lnTo>
                  <a:pt x="731797" y="1729212"/>
                </a:lnTo>
                <a:lnTo>
                  <a:pt x="740427" y="1718183"/>
                </a:lnTo>
                <a:lnTo>
                  <a:pt x="746175" y="1719523"/>
                </a:lnTo>
                <a:lnTo>
                  <a:pt x="755065" y="1708555"/>
                </a:lnTo>
                <a:lnTo>
                  <a:pt x="791490" y="1664885"/>
                </a:lnTo>
                <a:lnTo>
                  <a:pt x="821921" y="1632858"/>
                </a:lnTo>
                <a:lnTo>
                  <a:pt x="1381198" y="1763244"/>
                </a:lnTo>
                <a:lnTo>
                  <a:pt x="1381306" y="2024080"/>
                </a:lnTo>
                <a:lnTo>
                  <a:pt x="927774" y="1918347"/>
                </a:lnTo>
                <a:lnTo>
                  <a:pt x="915319" y="1928484"/>
                </a:lnTo>
                <a:lnTo>
                  <a:pt x="902474" y="1938530"/>
                </a:lnTo>
                <a:lnTo>
                  <a:pt x="892254" y="1936147"/>
                </a:lnTo>
                <a:lnTo>
                  <a:pt x="879021" y="1946103"/>
                </a:lnTo>
                <a:lnTo>
                  <a:pt x="869449" y="1943871"/>
                </a:lnTo>
                <a:lnTo>
                  <a:pt x="856605" y="1953917"/>
                </a:lnTo>
                <a:lnTo>
                  <a:pt x="843501" y="1963903"/>
                </a:lnTo>
                <a:lnTo>
                  <a:pt x="833151" y="1961490"/>
                </a:lnTo>
                <a:lnTo>
                  <a:pt x="819896" y="1971440"/>
                </a:lnTo>
                <a:lnTo>
                  <a:pt x="796270" y="1978973"/>
                </a:lnTo>
                <a:lnTo>
                  <a:pt x="774718" y="1986989"/>
                </a:lnTo>
                <a:lnTo>
                  <a:pt x="755240" y="1995489"/>
                </a:lnTo>
                <a:lnTo>
                  <a:pt x="733710" y="2003510"/>
                </a:lnTo>
                <a:lnTo>
                  <a:pt x="720606" y="2013495"/>
                </a:lnTo>
                <a:lnTo>
                  <a:pt x="710645" y="2011173"/>
                </a:lnTo>
                <a:lnTo>
                  <a:pt x="698190" y="2021310"/>
                </a:lnTo>
                <a:lnTo>
                  <a:pt x="685518" y="2031396"/>
                </a:lnTo>
                <a:lnTo>
                  <a:pt x="675082" y="2028963"/>
                </a:lnTo>
                <a:lnTo>
                  <a:pt x="648054" y="2048743"/>
                </a:lnTo>
                <a:lnTo>
                  <a:pt x="602184" y="2064131"/>
                </a:lnTo>
                <a:lnTo>
                  <a:pt x="576236" y="2084162"/>
                </a:lnTo>
                <a:lnTo>
                  <a:pt x="553431" y="2091886"/>
                </a:lnTo>
                <a:lnTo>
                  <a:pt x="535206" y="2100678"/>
                </a:lnTo>
                <a:lnTo>
                  <a:pt x="517241" y="2109530"/>
                </a:lnTo>
                <a:lnTo>
                  <a:pt x="496392" y="2130751"/>
                </a:lnTo>
                <a:lnTo>
                  <a:pt x="478168" y="2139543"/>
                </a:lnTo>
                <a:lnTo>
                  <a:pt x="386193" y="2196344"/>
                </a:lnTo>
                <a:lnTo>
                  <a:pt x="364166" y="2204249"/>
                </a:lnTo>
                <a:lnTo>
                  <a:pt x="338477" y="2224341"/>
                </a:lnTo>
                <a:lnTo>
                  <a:pt x="291570" y="2239487"/>
                </a:lnTo>
                <a:lnTo>
                  <a:pt x="265060" y="2259388"/>
                </a:lnTo>
                <a:lnTo>
                  <a:pt x="240051" y="2266598"/>
                </a:lnTo>
                <a:close/>
              </a:path>
              <a:path w="1381759" h="2885440">
                <a:moveTo>
                  <a:pt x="549385" y="1634523"/>
                </a:moveTo>
                <a:lnTo>
                  <a:pt x="213222" y="1556152"/>
                </a:lnTo>
                <a:lnTo>
                  <a:pt x="226693" y="1546252"/>
                </a:lnTo>
                <a:lnTo>
                  <a:pt x="251270" y="1538942"/>
                </a:lnTo>
                <a:lnTo>
                  <a:pt x="628076" y="1626788"/>
                </a:lnTo>
                <a:lnTo>
                  <a:pt x="612120" y="1636108"/>
                </a:lnTo>
                <a:lnTo>
                  <a:pt x="574135" y="1627253"/>
                </a:lnTo>
                <a:lnTo>
                  <a:pt x="549385" y="1634523"/>
                </a:lnTo>
                <a:close/>
              </a:path>
              <a:path w="1381759" h="2885440">
                <a:moveTo>
                  <a:pt x="394022" y="1637425"/>
                </a:moveTo>
                <a:lnTo>
                  <a:pt x="152714" y="1581168"/>
                </a:lnTo>
                <a:lnTo>
                  <a:pt x="165969" y="1571217"/>
                </a:lnTo>
                <a:lnTo>
                  <a:pt x="176340" y="1573635"/>
                </a:lnTo>
                <a:lnTo>
                  <a:pt x="202850" y="1553735"/>
                </a:lnTo>
                <a:lnTo>
                  <a:pt x="538192" y="1631914"/>
                </a:lnTo>
                <a:lnTo>
                  <a:pt x="491058" y="1633966"/>
                </a:lnTo>
                <a:lnTo>
                  <a:pt x="438391" y="1634728"/>
                </a:lnTo>
                <a:lnTo>
                  <a:pt x="394022" y="1637425"/>
                </a:lnTo>
                <a:close/>
              </a:path>
              <a:path w="1381759" h="2885440">
                <a:moveTo>
                  <a:pt x="339282" y="1637704"/>
                </a:moveTo>
                <a:lnTo>
                  <a:pt x="129088" y="1588700"/>
                </a:lnTo>
                <a:lnTo>
                  <a:pt x="142343" y="1578750"/>
                </a:lnTo>
                <a:lnTo>
                  <a:pt x="368094" y="1631380"/>
                </a:lnTo>
                <a:lnTo>
                  <a:pt x="339282" y="1637704"/>
                </a:lnTo>
                <a:close/>
              </a:path>
              <a:path w="1381759" h="2885440">
                <a:moveTo>
                  <a:pt x="284541" y="1637982"/>
                </a:moveTo>
                <a:lnTo>
                  <a:pt x="108919" y="1597039"/>
                </a:lnTo>
                <a:lnTo>
                  <a:pt x="118716" y="1586282"/>
                </a:lnTo>
                <a:lnTo>
                  <a:pt x="313353" y="1631659"/>
                </a:lnTo>
                <a:lnTo>
                  <a:pt x="284541" y="1637982"/>
                </a:lnTo>
                <a:close/>
              </a:path>
              <a:path w="1381759" h="2885440">
                <a:moveTo>
                  <a:pt x="203906" y="1645265"/>
                </a:moveTo>
                <a:lnTo>
                  <a:pt x="72729" y="1614683"/>
                </a:lnTo>
                <a:lnTo>
                  <a:pt x="83909" y="1604249"/>
                </a:lnTo>
                <a:lnTo>
                  <a:pt x="93589" y="1606506"/>
                </a:lnTo>
                <a:lnTo>
                  <a:pt x="103387" y="1595749"/>
                </a:lnTo>
                <a:lnTo>
                  <a:pt x="259066" y="1632043"/>
                </a:lnTo>
                <a:lnTo>
                  <a:pt x="203906" y="1645265"/>
                </a:lnTo>
                <a:close/>
              </a:path>
              <a:path w="1381759" h="2885440">
                <a:moveTo>
                  <a:pt x="120893" y="1651993"/>
                </a:moveTo>
                <a:lnTo>
                  <a:pt x="62813" y="1638452"/>
                </a:lnTo>
                <a:lnTo>
                  <a:pt x="62931" y="1625439"/>
                </a:lnTo>
                <a:lnTo>
                  <a:pt x="67197" y="1613393"/>
                </a:lnTo>
                <a:lnTo>
                  <a:pt x="179209" y="1639507"/>
                </a:lnTo>
                <a:lnTo>
                  <a:pt x="163058" y="1648782"/>
                </a:lnTo>
                <a:lnTo>
                  <a:pt x="137043" y="1642717"/>
                </a:lnTo>
                <a:lnTo>
                  <a:pt x="120893" y="1651993"/>
                </a:lnTo>
                <a:close/>
              </a:path>
              <a:path w="1381759" h="2885440">
                <a:moveTo>
                  <a:pt x="82056" y="1655979"/>
                </a:moveTo>
                <a:lnTo>
                  <a:pt x="75141" y="1654367"/>
                </a:lnTo>
                <a:lnTo>
                  <a:pt x="69728" y="1640064"/>
                </a:lnTo>
                <a:lnTo>
                  <a:pt x="87705" y="1644255"/>
                </a:lnTo>
                <a:lnTo>
                  <a:pt x="82056" y="1655979"/>
                </a:lnTo>
                <a:close/>
              </a:path>
              <a:path w="1381759" h="2885440">
                <a:moveTo>
                  <a:pt x="731493" y="2628940"/>
                </a:moveTo>
                <a:lnTo>
                  <a:pt x="687241" y="2618623"/>
                </a:lnTo>
                <a:lnTo>
                  <a:pt x="691508" y="2606577"/>
                </a:lnTo>
                <a:lnTo>
                  <a:pt x="694650" y="2594270"/>
                </a:lnTo>
                <a:lnTo>
                  <a:pt x="698312" y="2582083"/>
                </a:lnTo>
                <a:lnTo>
                  <a:pt x="702492" y="2570017"/>
                </a:lnTo>
                <a:lnTo>
                  <a:pt x="707190" y="2558071"/>
                </a:lnTo>
                <a:lnTo>
                  <a:pt x="716047" y="2534055"/>
                </a:lnTo>
                <a:lnTo>
                  <a:pt x="724774" y="2510008"/>
                </a:lnTo>
                <a:lnTo>
                  <a:pt x="733242" y="2485901"/>
                </a:lnTo>
                <a:lnTo>
                  <a:pt x="741321" y="2461704"/>
                </a:lnTo>
                <a:lnTo>
                  <a:pt x="745457" y="2449628"/>
                </a:lnTo>
                <a:lnTo>
                  <a:pt x="754249" y="2425596"/>
                </a:lnTo>
                <a:lnTo>
                  <a:pt x="758386" y="2413520"/>
                </a:lnTo>
                <a:lnTo>
                  <a:pt x="775451" y="2365336"/>
                </a:lnTo>
                <a:lnTo>
                  <a:pt x="779588" y="2353260"/>
                </a:lnTo>
                <a:lnTo>
                  <a:pt x="791264" y="2316860"/>
                </a:lnTo>
                <a:lnTo>
                  <a:pt x="799558" y="2292713"/>
                </a:lnTo>
                <a:lnTo>
                  <a:pt x="804106" y="2280733"/>
                </a:lnTo>
                <a:lnTo>
                  <a:pt x="808912" y="2268813"/>
                </a:lnTo>
                <a:lnTo>
                  <a:pt x="813848" y="2256923"/>
                </a:lnTo>
                <a:lnTo>
                  <a:pt x="822705" y="2232907"/>
                </a:lnTo>
                <a:lnTo>
                  <a:pt x="831432" y="2208860"/>
                </a:lnTo>
                <a:lnTo>
                  <a:pt x="839900" y="2184753"/>
                </a:lnTo>
                <a:lnTo>
                  <a:pt x="847979" y="2160555"/>
                </a:lnTo>
                <a:lnTo>
                  <a:pt x="856274" y="2136408"/>
                </a:lnTo>
                <a:lnTo>
                  <a:pt x="865217" y="2112412"/>
                </a:lnTo>
                <a:lnTo>
                  <a:pt x="877303" y="2076108"/>
                </a:lnTo>
                <a:lnTo>
                  <a:pt x="886376" y="2052142"/>
                </a:lnTo>
                <a:lnTo>
                  <a:pt x="904133" y="2004119"/>
                </a:lnTo>
                <a:lnTo>
                  <a:pt x="910128" y="1992476"/>
                </a:lnTo>
                <a:lnTo>
                  <a:pt x="919006" y="1968465"/>
                </a:lnTo>
                <a:lnTo>
                  <a:pt x="923748" y="1956530"/>
                </a:lnTo>
                <a:lnTo>
                  <a:pt x="932712" y="1932539"/>
                </a:lnTo>
                <a:lnTo>
                  <a:pt x="937454" y="1920604"/>
                </a:lnTo>
                <a:lnTo>
                  <a:pt x="1381306" y="2024080"/>
                </a:lnTo>
                <a:lnTo>
                  <a:pt x="1381354" y="2141457"/>
                </a:lnTo>
                <a:lnTo>
                  <a:pt x="1167331" y="2091561"/>
                </a:lnTo>
                <a:lnTo>
                  <a:pt x="1161682" y="2103284"/>
                </a:lnTo>
                <a:lnTo>
                  <a:pt x="1158916" y="2102639"/>
                </a:lnTo>
                <a:lnTo>
                  <a:pt x="1153267" y="2114363"/>
                </a:lnTo>
                <a:lnTo>
                  <a:pt x="1112899" y="2170155"/>
                </a:lnTo>
                <a:lnTo>
                  <a:pt x="1104679" y="2181279"/>
                </a:lnTo>
                <a:lnTo>
                  <a:pt x="1096199" y="2192343"/>
                </a:lnTo>
                <a:lnTo>
                  <a:pt x="1087330" y="2203316"/>
                </a:lnTo>
                <a:lnTo>
                  <a:pt x="1075934" y="2213699"/>
                </a:lnTo>
                <a:lnTo>
                  <a:pt x="1049738" y="2246714"/>
                </a:lnTo>
                <a:lnTo>
                  <a:pt x="1038342" y="2257097"/>
                </a:lnTo>
                <a:lnTo>
                  <a:pt x="1024278" y="2279900"/>
                </a:lnTo>
                <a:lnTo>
                  <a:pt x="1015387" y="2290868"/>
                </a:lnTo>
                <a:lnTo>
                  <a:pt x="998126" y="2312925"/>
                </a:lnTo>
                <a:lnTo>
                  <a:pt x="980345" y="2334860"/>
                </a:lnTo>
                <a:lnTo>
                  <a:pt x="963083" y="2356917"/>
                </a:lnTo>
                <a:lnTo>
                  <a:pt x="954193" y="2367885"/>
                </a:lnTo>
                <a:lnTo>
                  <a:pt x="939663" y="2377538"/>
                </a:lnTo>
                <a:lnTo>
                  <a:pt x="921861" y="2399469"/>
                </a:lnTo>
                <a:lnTo>
                  <a:pt x="885609" y="2443180"/>
                </a:lnTo>
                <a:lnTo>
                  <a:pt x="857706" y="2475797"/>
                </a:lnTo>
                <a:lnTo>
                  <a:pt x="847801" y="2486528"/>
                </a:lnTo>
                <a:lnTo>
                  <a:pt x="838111" y="2497309"/>
                </a:lnTo>
                <a:lnTo>
                  <a:pt x="829069" y="2508242"/>
                </a:lnTo>
                <a:lnTo>
                  <a:pt x="820287" y="2519235"/>
                </a:lnTo>
                <a:lnTo>
                  <a:pt x="811375" y="2530198"/>
                </a:lnTo>
                <a:lnTo>
                  <a:pt x="802053" y="2541065"/>
                </a:lnTo>
                <a:lnTo>
                  <a:pt x="758709" y="2530960"/>
                </a:lnTo>
                <a:lnTo>
                  <a:pt x="754442" y="2543006"/>
                </a:lnTo>
                <a:lnTo>
                  <a:pt x="792471" y="2551872"/>
                </a:lnTo>
                <a:lnTo>
                  <a:pt x="782889" y="2562679"/>
                </a:lnTo>
                <a:lnTo>
                  <a:pt x="773567" y="2573546"/>
                </a:lnTo>
                <a:lnTo>
                  <a:pt x="764698" y="2584519"/>
                </a:lnTo>
                <a:lnTo>
                  <a:pt x="756219" y="2595583"/>
                </a:lnTo>
                <a:lnTo>
                  <a:pt x="747998" y="2606707"/>
                </a:lnTo>
                <a:lnTo>
                  <a:pt x="739908" y="2617861"/>
                </a:lnTo>
                <a:lnTo>
                  <a:pt x="735759" y="2616894"/>
                </a:lnTo>
                <a:lnTo>
                  <a:pt x="731493" y="2628940"/>
                </a:lnTo>
                <a:close/>
              </a:path>
              <a:path w="1381759" h="2885440">
                <a:moveTo>
                  <a:pt x="1213851" y="2884840"/>
                </a:moveTo>
                <a:lnTo>
                  <a:pt x="1185675" y="2878271"/>
                </a:lnTo>
                <a:lnTo>
                  <a:pt x="1185123" y="2865102"/>
                </a:lnTo>
                <a:lnTo>
                  <a:pt x="1186775" y="2852446"/>
                </a:lnTo>
                <a:lnTo>
                  <a:pt x="1185392" y="2852124"/>
                </a:lnTo>
                <a:lnTo>
                  <a:pt x="1180235" y="2811800"/>
                </a:lnTo>
                <a:lnTo>
                  <a:pt x="1168828" y="2691776"/>
                </a:lnTo>
                <a:lnTo>
                  <a:pt x="1166200" y="2652041"/>
                </a:lnTo>
                <a:lnTo>
                  <a:pt x="1165151" y="2638756"/>
                </a:lnTo>
                <a:lnTo>
                  <a:pt x="1161819" y="2585817"/>
                </a:lnTo>
                <a:lnTo>
                  <a:pt x="1160671" y="2559468"/>
                </a:lnTo>
                <a:lnTo>
                  <a:pt x="1160561" y="2533362"/>
                </a:lnTo>
                <a:lnTo>
                  <a:pt x="1160355" y="2520273"/>
                </a:lnTo>
                <a:lnTo>
                  <a:pt x="1160278" y="2507215"/>
                </a:lnTo>
                <a:lnTo>
                  <a:pt x="1160461" y="2494217"/>
                </a:lnTo>
                <a:lnTo>
                  <a:pt x="1161604" y="2468402"/>
                </a:lnTo>
                <a:lnTo>
                  <a:pt x="1164670" y="2443036"/>
                </a:lnTo>
                <a:lnTo>
                  <a:pt x="1164593" y="2429977"/>
                </a:lnTo>
                <a:lnTo>
                  <a:pt x="1164387" y="2416888"/>
                </a:lnTo>
                <a:lnTo>
                  <a:pt x="1164375" y="2403845"/>
                </a:lnTo>
                <a:lnTo>
                  <a:pt x="1167753" y="2365511"/>
                </a:lnTo>
                <a:lnTo>
                  <a:pt x="1167741" y="2352468"/>
                </a:lnTo>
                <a:lnTo>
                  <a:pt x="1170375" y="2327001"/>
                </a:lnTo>
                <a:lnTo>
                  <a:pt x="1169996" y="2313872"/>
                </a:lnTo>
                <a:lnTo>
                  <a:pt x="1169357" y="2300682"/>
                </a:lnTo>
                <a:lnTo>
                  <a:pt x="1171213" y="2275034"/>
                </a:lnTo>
                <a:lnTo>
                  <a:pt x="1170769" y="2261890"/>
                </a:lnTo>
                <a:lnTo>
                  <a:pt x="1169363" y="2235481"/>
                </a:lnTo>
                <a:lnTo>
                  <a:pt x="1168919" y="2222337"/>
                </a:lnTo>
                <a:lnTo>
                  <a:pt x="1168007" y="2169962"/>
                </a:lnTo>
                <a:lnTo>
                  <a:pt x="1168714" y="2091883"/>
                </a:lnTo>
                <a:lnTo>
                  <a:pt x="1381354" y="2141457"/>
                </a:lnTo>
                <a:lnTo>
                  <a:pt x="1381488" y="2467502"/>
                </a:lnTo>
                <a:lnTo>
                  <a:pt x="1380977" y="2467383"/>
                </a:lnTo>
                <a:lnTo>
                  <a:pt x="1369064" y="2503727"/>
                </a:lnTo>
                <a:lnTo>
                  <a:pt x="1360164" y="2527733"/>
                </a:lnTo>
                <a:lnTo>
                  <a:pt x="1351069" y="2551694"/>
                </a:lnTo>
                <a:lnTo>
                  <a:pt x="1335245" y="2587127"/>
                </a:lnTo>
                <a:lnTo>
                  <a:pt x="1326151" y="2611088"/>
                </a:lnTo>
                <a:lnTo>
                  <a:pt x="1321409" y="2623023"/>
                </a:lnTo>
                <a:lnTo>
                  <a:pt x="1312444" y="2647014"/>
                </a:lnTo>
                <a:lnTo>
                  <a:pt x="1305844" y="2658516"/>
                </a:lnTo>
                <a:lnTo>
                  <a:pt x="1296880" y="2682507"/>
                </a:lnTo>
                <a:lnTo>
                  <a:pt x="1292138" y="2694442"/>
                </a:lnTo>
                <a:lnTo>
                  <a:pt x="1289255" y="2706811"/>
                </a:lnTo>
                <a:lnTo>
                  <a:pt x="1286489" y="2706166"/>
                </a:lnTo>
                <a:lnTo>
                  <a:pt x="1283605" y="2718534"/>
                </a:lnTo>
                <a:lnTo>
                  <a:pt x="1282223" y="2718212"/>
                </a:lnTo>
                <a:lnTo>
                  <a:pt x="1279339" y="2730580"/>
                </a:lnTo>
                <a:lnTo>
                  <a:pt x="1277956" y="2730258"/>
                </a:lnTo>
                <a:lnTo>
                  <a:pt x="1275073" y="2742626"/>
                </a:lnTo>
                <a:lnTo>
                  <a:pt x="1273690" y="2742304"/>
                </a:lnTo>
                <a:lnTo>
                  <a:pt x="1263774" y="2766073"/>
                </a:lnTo>
                <a:lnTo>
                  <a:pt x="1254702" y="2790039"/>
                </a:lnTo>
                <a:lnTo>
                  <a:pt x="1245499" y="2813975"/>
                </a:lnTo>
                <a:lnTo>
                  <a:pt x="1236556" y="2837971"/>
                </a:lnTo>
                <a:lnTo>
                  <a:pt x="1228261" y="2862118"/>
                </a:lnTo>
                <a:lnTo>
                  <a:pt x="1223995" y="2874164"/>
                </a:lnTo>
                <a:lnTo>
                  <a:pt x="1221531" y="2873590"/>
                </a:lnTo>
                <a:lnTo>
                  <a:pt x="1213851" y="2884840"/>
                </a:lnTo>
                <a:close/>
              </a:path>
              <a:path w="1381759" h="2885440">
                <a:moveTo>
                  <a:pt x="792471" y="2551872"/>
                </a:moveTo>
                <a:lnTo>
                  <a:pt x="754442" y="2543006"/>
                </a:lnTo>
                <a:lnTo>
                  <a:pt x="758709" y="2530960"/>
                </a:lnTo>
                <a:lnTo>
                  <a:pt x="802053" y="2541065"/>
                </a:lnTo>
                <a:lnTo>
                  <a:pt x="792471" y="2551872"/>
                </a:lnTo>
                <a:close/>
              </a:path>
              <a:path w="1381759" h="2885440">
                <a:moveTo>
                  <a:pt x="716552" y="2638497"/>
                </a:moveTo>
                <a:lnTo>
                  <a:pt x="692547" y="2632901"/>
                </a:lnTo>
                <a:lnTo>
                  <a:pt x="691390" y="2619591"/>
                </a:lnTo>
                <a:lnTo>
                  <a:pt x="724578" y="2627328"/>
                </a:lnTo>
                <a:lnTo>
                  <a:pt x="716552" y="2638497"/>
                </a:lnTo>
                <a:close/>
              </a:path>
            </a:pathLst>
          </a:custGeom>
          <a:solidFill>
            <a:srgbClr val="A5C8B8">
              <a:alpha val="39999"/>
            </a:srgbClr>
          </a:solidFill>
        </p:spPr>
        <p:txBody>
          <a:bodyPr wrap="square" lIns="0" tIns="0" rIns="0" bIns="0" rtlCol="0"/>
          <a:lstStyle/>
          <a:p>
            <a:endParaRPr sz="1154"/>
          </a:p>
        </p:txBody>
      </p:sp>
      <p:sp>
        <p:nvSpPr>
          <p:cNvPr id="18" name="bg object 18"/>
          <p:cNvSpPr/>
          <p:nvPr/>
        </p:nvSpPr>
        <p:spPr>
          <a:xfrm>
            <a:off x="1289471" y="515137"/>
            <a:ext cx="4756929" cy="323567"/>
          </a:xfrm>
          <a:custGeom>
            <a:avLst/>
            <a:gdLst/>
            <a:ahLst/>
            <a:cxnLst/>
            <a:rect l="l" t="t" r="r" b="b"/>
            <a:pathLst>
              <a:path w="2948304" h="504825">
                <a:moveTo>
                  <a:pt x="608534" y="501065"/>
                </a:moveTo>
                <a:lnTo>
                  <a:pt x="408201" y="498375"/>
                </a:lnTo>
                <a:lnTo>
                  <a:pt x="288901" y="494340"/>
                </a:lnTo>
                <a:lnTo>
                  <a:pt x="44675" y="491482"/>
                </a:lnTo>
                <a:lnTo>
                  <a:pt x="2760" y="484590"/>
                </a:lnTo>
                <a:lnTo>
                  <a:pt x="0" y="479336"/>
                </a:lnTo>
                <a:lnTo>
                  <a:pt x="470" y="472821"/>
                </a:lnTo>
                <a:lnTo>
                  <a:pt x="7535" y="6724"/>
                </a:lnTo>
                <a:lnTo>
                  <a:pt x="2865897" y="1344"/>
                </a:lnTo>
                <a:lnTo>
                  <a:pt x="2873967" y="0"/>
                </a:lnTo>
                <a:lnTo>
                  <a:pt x="2882037" y="1344"/>
                </a:lnTo>
                <a:lnTo>
                  <a:pt x="2914316" y="10854"/>
                </a:lnTo>
                <a:lnTo>
                  <a:pt x="2915661" y="13409"/>
                </a:lnTo>
                <a:lnTo>
                  <a:pt x="2915661" y="15965"/>
                </a:lnTo>
                <a:lnTo>
                  <a:pt x="2917468" y="22484"/>
                </a:lnTo>
                <a:lnTo>
                  <a:pt x="2920578" y="35641"/>
                </a:lnTo>
                <a:lnTo>
                  <a:pt x="2922386" y="42160"/>
                </a:lnTo>
                <a:lnTo>
                  <a:pt x="2923709" y="73888"/>
                </a:lnTo>
                <a:lnTo>
                  <a:pt x="2927163" y="139196"/>
                </a:lnTo>
                <a:lnTo>
                  <a:pt x="2931973" y="215698"/>
                </a:lnTo>
                <a:lnTo>
                  <a:pt x="2937363" y="281006"/>
                </a:lnTo>
                <a:lnTo>
                  <a:pt x="2942560" y="312734"/>
                </a:lnTo>
                <a:lnTo>
                  <a:pt x="2945818" y="326919"/>
                </a:lnTo>
                <a:lnTo>
                  <a:pt x="2946427" y="341165"/>
                </a:lnTo>
                <a:lnTo>
                  <a:pt x="2945775" y="355410"/>
                </a:lnTo>
                <a:lnTo>
                  <a:pt x="2945250" y="369596"/>
                </a:lnTo>
                <a:lnTo>
                  <a:pt x="2945481" y="382025"/>
                </a:lnTo>
                <a:lnTo>
                  <a:pt x="2946091" y="396433"/>
                </a:lnTo>
                <a:lnTo>
                  <a:pt x="2946952" y="415159"/>
                </a:lnTo>
                <a:lnTo>
                  <a:pt x="2947940" y="440542"/>
                </a:lnTo>
                <a:lnTo>
                  <a:pt x="2947940" y="491525"/>
                </a:lnTo>
                <a:lnTo>
                  <a:pt x="1699773" y="491525"/>
                </a:lnTo>
                <a:lnTo>
                  <a:pt x="2125663" y="492996"/>
                </a:lnTo>
                <a:lnTo>
                  <a:pt x="2156796" y="494029"/>
                </a:lnTo>
                <a:lnTo>
                  <a:pt x="723331" y="498375"/>
                </a:lnTo>
                <a:lnTo>
                  <a:pt x="714538" y="498586"/>
                </a:lnTo>
                <a:lnTo>
                  <a:pt x="696109" y="499510"/>
                </a:lnTo>
                <a:lnTo>
                  <a:pt x="687316" y="499720"/>
                </a:lnTo>
                <a:lnTo>
                  <a:pt x="667409" y="500498"/>
                </a:lnTo>
                <a:lnTo>
                  <a:pt x="647925" y="500897"/>
                </a:lnTo>
                <a:lnTo>
                  <a:pt x="608534" y="501065"/>
                </a:lnTo>
                <a:close/>
              </a:path>
              <a:path w="2948304" h="504825">
                <a:moveTo>
                  <a:pt x="2013114" y="492996"/>
                </a:moveTo>
                <a:lnTo>
                  <a:pt x="1699773" y="491525"/>
                </a:lnTo>
                <a:lnTo>
                  <a:pt x="2947940" y="491525"/>
                </a:lnTo>
                <a:lnTo>
                  <a:pt x="2085144" y="491651"/>
                </a:lnTo>
                <a:lnTo>
                  <a:pt x="2066925" y="491861"/>
                </a:lnTo>
                <a:lnTo>
                  <a:pt x="2031332" y="492785"/>
                </a:lnTo>
                <a:lnTo>
                  <a:pt x="2013114" y="492996"/>
                </a:lnTo>
                <a:close/>
              </a:path>
              <a:path w="2948304" h="504825">
                <a:moveTo>
                  <a:pt x="2631621" y="501943"/>
                </a:moveTo>
                <a:lnTo>
                  <a:pt x="2577444" y="501864"/>
                </a:lnTo>
                <a:lnTo>
                  <a:pt x="2522710" y="501218"/>
                </a:lnTo>
                <a:lnTo>
                  <a:pt x="2415364" y="498010"/>
                </a:lnTo>
                <a:lnTo>
                  <a:pt x="2259132" y="496751"/>
                </a:lnTo>
                <a:lnTo>
                  <a:pt x="2206694" y="495686"/>
                </a:lnTo>
                <a:lnTo>
                  <a:pt x="2156796" y="494029"/>
                </a:lnTo>
                <a:lnTo>
                  <a:pt x="2947940" y="491525"/>
                </a:lnTo>
                <a:lnTo>
                  <a:pt x="2947940" y="501533"/>
                </a:lnTo>
                <a:lnTo>
                  <a:pt x="2736765" y="501533"/>
                </a:lnTo>
                <a:lnTo>
                  <a:pt x="2786964" y="501612"/>
                </a:lnTo>
                <a:lnTo>
                  <a:pt x="2795772" y="501730"/>
                </a:lnTo>
                <a:lnTo>
                  <a:pt x="2631621" y="501943"/>
                </a:lnTo>
                <a:close/>
              </a:path>
              <a:path w="2948304" h="504825">
                <a:moveTo>
                  <a:pt x="2125663" y="492996"/>
                </a:moveTo>
                <a:lnTo>
                  <a:pt x="2013114" y="492996"/>
                </a:lnTo>
                <a:lnTo>
                  <a:pt x="2031332" y="492785"/>
                </a:lnTo>
                <a:lnTo>
                  <a:pt x="2066925" y="491861"/>
                </a:lnTo>
                <a:lnTo>
                  <a:pt x="2085144" y="491651"/>
                </a:lnTo>
                <a:lnTo>
                  <a:pt x="2125663" y="492996"/>
                </a:lnTo>
                <a:close/>
              </a:path>
              <a:path w="2948304" h="504825">
                <a:moveTo>
                  <a:pt x="2156796" y="494029"/>
                </a:moveTo>
                <a:lnTo>
                  <a:pt x="2085144" y="491651"/>
                </a:lnTo>
                <a:lnTo>
                  <a:pt x="2908115" y="491651"/>
                </a:lnTo>
                <a:lnTo>
                  <a:pt x="2156796" y="494029"/>
                </a:lnTo>
                <a:close/>
              </a:path>
              <a:path w="2948304" h="504825">
                <a:moveTo>
                  <a:pt x="737298" y="498502"/>
                </a:moveTo>
                <a:lnTo>
                  <a:pt x="723331" y="498375"/>
                </a:lnTo>
                <a:lnTo>
                  <a:pt x="783944" y="498375"/>
                </a:lnTo>
                <a:lnTo>
                  <a:pt x="737298" y="498502"/>
                </a:lnTo>
                <a:close/>
              </a:path>
              <a:path w="2948304" h="504825">
                <a:moveTo>
                  <a:pt x="2795772" y="501730"/>
                </a:moveTo>
                <a:lnTo>
                  <a:pt x="2786964" y="501612"/>
                </a:lnTo>
                <a:lnTo>
                  <a:pt x="2736765" y="501533"/>
                </a:lnTo>
                <a:lnTo>
                  <a:pt x="2947940" y="501533"/>
                </a:lnTo>
                <a:lnTo>
                  <a:pt x="2795772" y="501730"/>
                </a:lnTo>
                <a:close/>
              </a:path>
              <a:path w="2948304" h="504825">
                <a:moveTo>
                  <a:pt x="2896873" y="504323"/>
                </a:moveTo>
                <a:lnTo>
                  <a:pt x="2835067" y="502258"/>
                </a:lnTo>
                <a:lnTo>
                  <a:pt x="2795772" y="501730"/>
                </a:lnTo>
                <a:lnTo>
                  <a:pt x="2947940" y="501533"/>
                </a:lnTo>
                <a:lnTo>
                  <a:pt x="2947940" y="503755"/>
                </a:lnTo>
                <a:lnTo>
                  <a:pt x="2913307" y="504260"/>
                </a:lnTo>
                <a:lnTo>
                  <a:pt x="2896873" y="504323"/>
                </a:lnTo>
                <a:close/>
              </a:path>
            </a:pathLst>
          </a:custGeom>
          <a:solidFill>
            <a:srgbClr val="A5C8B8"/>
          </a:solidFill>
        </p:spPr>
        <p:txBody>
          <a:bodyPr wrap="square" lIns="0" tIns="0" rIns="0" bIns="0" rtlCol="0"/>
          <a:lstStyle/>
          <a:p>
            <a:endParaRPr sz="1154"/>
          </a:p>
        </p:txBody>
      </p:sp>
      <p:sp>
        <p:nvSpPr>
          <p:cNvPr id="19" name="bg object 19"/>
          <p:cNvSpPr/>
          <p:nvPr/>
        </p:nvSpPr>
        <p:spPr>
          <a:xfrm>
            <a:off x="1240319" y="496172"/>
            <a:ext cx="4721070" cy="317055"/>
          </a:xfrm>
          <a:custGeom>
            <a:avLst/>
            <a:gdLst/>
            <a:ahLst/>
            <a:cxnLst/>
            <a:rect l="l" t="t" r="r" b="b"/>
            <a:pathLst>
              <a:path w="2926079" h="494665">
                <a:moveTo>
                  <a:pt x="2925950" y="494341"/>
                </a:moveTo>
                <a:lnTo>
                  <a:pt x="0" y="486271"/>
                </a:lnTo>
                <a:lnTo>
                  <a:pt x="0" y="179084"/>
                </a:lnTo>
                <a:lnTo>
                  <a:pt x="8069" y="21519"/>
                </a:lnTo>
                <a:lnTo>
                  <a:pt x="1462838" y="0"/>
                </a:lnTo>
                <a:lnTo>
                  <a:pt x="2903086" y="9414"/>
                </a:lnTo>
                <a:lnTo>
                  <a:pt x="2925950" y="494341"/>
                </a:lnTo>
                <a:close/>
              </a:path>
            </a:pathLst>
          </a:custGeom>
          <a:solidFill>
            <a:srgbClr val="FFFFFF"/>
          </a:solidFill>
        </p:spPr>
        <p:txBody>
          <a:bodyPr wrap="square" lIns="0" tIns="0" rIns="0" bIns="0" rtlCol="0"/>
          <a:lstStyle/>
          <a:p>
            <a:endParaRPr sz="1154"/>
          </a:p>
        </p:txBody>
      </p:sp>
      <p:sp>
        <p:nvSpPr>
          <p:cNvPr id="20" name="bg object 20"/>
          <p:cNvSpPr/>
          <p:nvPr/>
        </p:nvSpPr>
        <p:spPr>
          <a:xfrm>
            <a:off x="1220789" y="485675"/>
            <a:ext cx="4763076" cy="333742"/>
          </a:xfrm>
          <a:custGeom>
            <a:avLst/>
            <a:gdLst/>
            <a:ahLst/>
            <a:cxnLst/>
            <a:rect l="l" t="t" r="r" b="b"/>
            <a:pathLst>
              <a:path w="2952115" h="520700">
                <a:moveTo>
                  <a:pt x="2359558" y="2540"/>
                </a:moveTo>
                <a:lnTo>
                  <a:pt x="1967896" y="2540"/>
                </a:lnTo>
                <a:lnTo>
                  <a:pt x="2023035" y="1270"/>
                </a:lnTo>
                <a:lnTo>
                  <a:pt x="2077849" y="1270"/>
                </a:lnTo>
                <a:lnTo>
                  <a:pt x="2132556" y="0"/>
                </a:lnTo>
                <a:lnTo>
                  <a:pt x="2271561" y="0"/>
                </a:lnTo>
                <a:lnTo>
                  <a:pt x="2330507" y="1270"/>
                </a:lnTo>
                <a:lnTo>
                  <a:pt x="2359558" y="2540"/>
                </a:lnTo>
                <a:close/>
              </a:path>
              <a:path w="2952115" h="520700">
                <a:moveTo>
                  <a:pt x="2951505" y="520700"/>
                </a:moveTo>
                <a:lnTo>
                  <a:pt x="2884257" y="520700"/>
                </a:lnTo>
                <a:lnTo>
                  <a:pt x="2787501" y="518160"/>
                </a:lnTo>
                <a:lnTo>
                  <a:pt x="2493938" y="518160"/>
                </a:lnTo>
                <a:lnTo>
                  <a:pt x="2340542" y="514350"/>
                </a:lnTo>
                <a:lnTo>
                  <a:pt x="2236423" y="514350"/>
                </a:lnTo>
                <a:lnTo>
                  <a:pt x="2062435" y="509270"/>
                </a:lnTo>
                <a:lnTo>
                  <a:pt x="1691032" y="509270"/>
                </a:lnTo>
                <a:lnTo>
                  <a:pt x="1677065" y="508000"/>
                </a:lnTo>
                <a:lnTo>
                  <a:pt x="24011" y="508000"/>
                </a:lnTo>
                <a:lnTo>
                  <a:pt x="16139" y="506730"/>
                </a:lnTo>
                <a:lnTo>
                  <a:pt x="6724" y="505460"/>
                </a:lnTo>
                <a:lnTo>
                  <a:pt x="1344" y="499110"/>
                </a:lnTo>
                <a:lnTo>
                  <a:pt x="4034" y="490220"/>
                </a:lnTo>
                <a:lnTo>
                  <a:pt x="8826" y="469900"/>
                </a:lnTo>
                <a:lnTo>
                  <a:pt x="10087" y="455930"/>
                </a:lnTo>
                <a:lnTo>
                  <a:pt x="9330" y="447040"/>
                </a:lnTo>
                <a:lnTo>
                  <a:pt x="8069" y="440690"/>
                </a:lnTo>
                <a:lnTo>
                  <a:pt x="6682" y="427990"/>
                </a:lnTo>
                <a:lnTo>
                  <a:pt x="5043" y="415290"/>
                </a:lnTo>
                <a:lnTo>
                  <a:pt x="4022" y="403860"/>
                </a:lnTo>
                <a:lnTo>
                  <a:pt x="3898" y="387350"/>
                </a:lnTo>
                <a:lnTo>
                  <a:pt x="2540" y="361950"/>
                </a:lnTo>
                <a:lnTo>
                  <a:pt x="1046" y="307340"/>
                </a:lnTo>
                <a:lnTo>
                  <a:pt x="0" y="238761"/>
                </a:lnTo>
                <a:lnTo>
                  <a:pt x="0" y="163352"/>
                </a:lnTo>
                <a:lnTo>
                  <a:pt x="1046" y="115570"/>
                </a:lnTo>
                <a:lnTo>
                  <a:pt x="4034" y="86360"/>
                </a:lnTo>
                <a:lnTo>
                  <a:pt x="5379" y="82550"/>
                </a:lnTo>
                <a:lnTo>
                  <a:pt x="4034" y="77470"/>
                </a:lnTo>
                <a:lnTo>
                  <a:pt x="5379" y="73660"/>
                </a:lnTo>
                <a:lnTo>
                  <a:pt x="6598" y="68580"/>
                </a:lnTo>
                <a:lnTo>
                  <a:pt x="9540" y="55880"/>
                </a:lnTo>
                <a:lnTo>
                  <a:pt x="10759" y="46990"/>
                </a:lnTo>
                <a:lnTo>
                  <a:pt x="10759" y="44450"/>
                </a:lnTo>
                <a:lnTo>
                  <a:pt x="12104" y="40640"/>
                </a:lnTo>
                <a:lnTo>
                  <a:pt x="52731" y="34290"/>
                </a:lnTo>
                <a:lnTo>
                  <a:pt x="239569" y="22860"/>
                </a:lnTo>
                <a:lnTo>
                  <a:pt x="286451" y="21590"/>
                </a:lnTo>
                <a:lnTo>
                  <a:pt x="318492" y="19050"/>
                </a:lnTo>
                <a:lnTo>
                  <a:pt x="381729" y="16510"/>
                </a:lnTo>
                <a:lnTo>
                  <a:pt x="412503" y="13970"/>
                </a:lnTo>
                <a:lnTo>
                  <a:pt x="443243" y="12700"/>
                </a:lnTo>
                <a:lnTo>
                  <a:pt x="474404" y="10160"/>
                </a:lnTo>
                <a:lnTo>
                  <a:pt x="505565" y="8890"/>
                </a:lnTo>
                <a:lnTo>
                  <a:pt x="1688921" y="6350"/>
                </a:lnTo>
                <a:lnTo>
                  <a:pt x="1731700" y="5080"/>
                </a:lnTo>
                <a:lnTo>
                  <a:pt x="1803578" y="5080"/>
                </a:lnTo>
                <a:lnTo>
                  <a:pt x="1884893" y="2540"/>
                </a:lnTo>
                <a:lnTo>
                  <a:pt x="2412621" y="2540"/>
                </a:lnTo>
                <a:lnTo>
                  <a:pt x="2465935" y="3810"/>
                </a:lnTo>
                <a:lnTo>
                  <a:pt x="2519374" y="3810"/>
                </a:lnTo>
                <a:lnTo>
                  <a:pt x="2721395" y="8890"/>
                </a:lnTo>
                <a:lnTo>
                  <a:pt x="2848010" y="16510"/>
                </a:lnTo>
                <a:lnTo>
                  <a:pt x="2884257" y="16510"/>
                </a:lnTo>
                <a:lnTo>
                  <a:pt x="2892894" y="17780"/>
                </a:lnTo>
                <a:lnTo>
                  <a:pt x="2900900" y="20320"/>
                </a:lnTo>
                <a:lnTo>
                  <a:pt x="2916535" y="22860"/>
                </a:lnTo>
                <a:lnTo>
                  <a:pt x="2916649" y="24130"/>
                </a:lnTo>
                <a:lnTo>
                  <a:pt x="1953089" y="24130"/>
                </a:lnTo>
                <a:lnTo>
                  <a:pt x="1887136" y="25400"/>
                </a:lnTo>
                <a:lnTo>
                  <a:pt x="1791378" y="25400"/>
                </a:lnTo>
                <a:lnTo>
                  <a:pt x="556563" y="30480"/>
                </a:lnTo>
                <a:lnTo>
                  <a:pt x="507042" y="31750"/>
                </a:lnTo>
                <a:lnTo>
                  <a:pt x="457522" y="34290"/>
                </a:lnTo>
                <a:lnTo>
                  <a:pt x="419080" y="36830"/>
                </a:lnTo>
                <a:lnTo>
                  <a:pt x="381272" y="38100"/>
                </a:lnTo>
                <a:lnTo>
                  <a:pt x="306710" y="39370"/>
                </a:lnTo>
                <a:lnTo>
                  <a:pt x="152746" y="46990"/>
                </a:lnTo>
                <a:lnTo>
                  <a:pt x="101425" y="50800"/>
                </a:lnTo>
                <a:lnTo>
                  <a:pt x="50104" y="53340"/>
                </a:lnTo>
                <a:lnTo>
                  <a:pt x="34968" y="53340"/>
                </a:lnTo>
                <a:lnTo>
                  <a:pt x="32279" y="54610"/>
                </a:lnTo>
                <a:lnTo>
                  <a:pt x="30934" y="58420"/>
                </a:lnTo>
                <a:lnTo>
                  <a:pt x="29589" y="64770"/>
                </a:lnTo>
                <a:lnTo>
                  <a:pt x="29589" y="69850"/>
                </a:lnTo>
                <a:lnTo>
                  <a:pt x="28244" y="76200"/>
                </a:lnTo>
                <a:lnTo>
                  <a:pt x="22864" y="104140"/>
                </a:lnTo>
                <a:lnTo>
                  <a:pt x="20959" y="135890"/>
                </a:lnTo>
                <a:lnTo>
                  <a:pt x="21185" y="200660"/>
                </a:lnTo>
                <a:lnTo>
                  <a:pt x="22767" y="278130"/>
                </a:lnTo>
                <a:lnTo>
                  <a:pt x="24930" y="344170"/>
                </a:lnTo>
                <a:lnTo>
                  <a:pt x="26899" y="374650"/>
                </a:lnTo>
                <a:lnTo>
                  <a:pt x="27004" y="387350"/>
                </a:lnTo>
                <a:lnTo>
                  <a:pt x="27067" y="391160"/>
                </a:lnTo>
                <a:lnTo>
                  <a:pt x="27466" y="398780"/>
                </a:lnTo>
                <a:lnTo>
                  <a:pt x="28244" y="407670"/>
                </a:lnTo>
                <a:lnTo>
                  <a:pt x="28244" y="415290"/>
                </a:lnTo>
                <a:lnTo>
                  <a:pt x="30934" y="422910"/>
                </a:lnTo>
                <a:lnTo>
                  <a:pt x="30854" y="440690"/>
                </a:lnTo>
                <a:lnTo>
                  <a:pt x="30765" y="444500"/>
                </a:lnTo>
                <a:lnTo>
                  <a:pt x="30366" y="452120"/>
                </a:lnTo>
                <a:lnTo>
                  <a:pt x="29589" y="458470"/>
                </a:lnTo>
                <a:lnTo>
                  <a:pt x="29589" y="480060"/>
                </a:lnTo>
                <a:lnTo>
                  <a:pt x="33623" y="483870"/>
                </a:lnTo>
                <a:lnTo>
                  <a:pt x="43038" y="483870"/>
                </a:lnTo>
                <a:lnTo>
                  <a:pt x="64216" y="485140"/>
                </a:lnTo>
                <a:lnTo>
                  <a:pt x="108869" y="485140"/>
                </a:lnTo>
                <a:lnTo>
                  <a:pt x="131137" y="486410"/>
                </a:lnTo>
                <a:lnTo>
                  <a:pt x="261691" y="486410"/>
                </a:lnTo>
                <a:lnTo>
                  <a:pt x="314025" y="488950"/>
                </a:lnTo>
                <a:lnTo>
                  <a:pt x="418693" y="491490"/>
                </a:lnTo>
                <a:lnTo>
                  <a:pt x="570420" y="491490"/>
                </a:lnTo>
                <a:lnTo>
                  <a:pt x="603832" y="492760"/>
                </a:lnTo>
                <a:lnTo>
                  <a:pt x="2450158" y="492760"/>
                </a:lnTo>
                <a:lnTo>
                  <a:pt x="2586902" y="496570"/>
                </a:lnTo>
                <a:lnTo>
                  <a:pt x="2640924" y="499110"/>
                </a:lnTo>
                <a:lnTo>
                  <a:pt x="2694946" y="500380"/>
                </a:lnTo>
                <a:lnTo>
                  <a:pt x="2748969" y="502920"/>
                </a:lnTo>
                <a:lnTo>
                  <a:pt x="2802991" y="504190"/>
                </a:lnTo>
                <a:lnTo>
                  <a:pt x="2951505" y="504190"/>
                </a:lnTo>
                <a:lnTo>
                  <a:pt x="2951505" y="520700"/>
                </a:lnTo>
                <a:close/>
              </a:path>
              <a:path w="2952115" h="520700">
                <a:moveTo>
                  <a:pt x="2951505" y="504190"/>
                </a:moveTo>
                <a:lnTo>
                  <a:pt x="2895309" y="504190"/>
                </a:lnTo>
                <a:lnTo>
                  <a:pt x="2911444" y="502920"/>
                </a:lnTo>
                <a:lnTo>
                  <a:pt x="2927295" y="502920"/>
                </a:lnTo>
                <a:lnTo>
                  <a:pt x="2928853" y="483870"/>
                </a:lnTo>
                <a:lnTo>
                  <a:pt x="2929144" y="480060"/>
                </a:lnTo>
                <a:lnTo>
                  <a:pt x="2929754" y="468630"/>
                </a:lnTo>
                <a:lnTo>
                  <a:pt x="2929985" y="458470"/>
                </a:lnTo>
                <a:lnTo>
                  <a:pt x="2929017" y="444500"/>
                </a:lnTo>
                <a:lnTo>
                  <a:pt x="2928136" y="430530"/>
                </a:lnTo>
                <a:lnTo>
                  <a:pt x="2927526" y="417830"/>
                </a:lnTo>
                <a:lnTo>
                  <a:pt x="2927358" y="407670"/>
                </a:lnTo>
                <a:lnTo>
                  <a:pt x="2927295" y="396240"/>
                </a:lnTo>
                <a:lnTo>
                  <a:pt x="2929985" y="387350"/>
                </a:lnTo>
                <a:lnTo>
                  <a:pt x="2928640" y="379730"/>
                </a:lnTo>
                <a:lnTo>
                  <a:pt x="2928640" y="370840"/>
                </a:lnTo>
                <a:lnTo>
                  <a:pt x="2925950" y="355600"/>
                </a:lnTo>
                <a:lnTo>
                  <a:pt x="2922066" y="325120"/>
                </a:lnTo>
                <a:lnTo>
                  <a:pt x="2917472" y="259080"/>
                </a:lnTo>
                <a:lnTo>
                  <a:pt x="2913071" y="184150"/>
                </a:lnTo>
                <a:lnTo>
                  <a:pt x="2909768" y="119380"/>
                </a:lnTo>
                <a:lnTo>
                  <a:pt x="2908466" y="87630"/>
                </a:lnTo>
                <a:lnTo>
                  <a:pt x="2900396" y="57150"/>
                </a:lnTo>
                <a:lnTo>
                  <a:pt x="2899051" y="46990"/>
                </a:lnTo>
                <a:lnTo>
                  <a:pt x="2897706" y="45720"/>
                </a:lnTo>
                <a:lnTo>
                  <a:pt x="2879523" y="44450"/>
                </a:lnTo>
                <a:lnTo>
                  <a:pt x="2868268" y="44450"/>
                </a:lnTo>
                <a:lnTo>
                  <a:pt x="2861515" y="43180"/>
                </a:lnTo>
                <a:lnTo>
                  <a:pt x="2775980" y="35560"/>
                </a:lnTo>
                <a:lnTo>
                  <a:pt x="2733001" y="33020"/>
                </a:lnTo>
                <a:lnTo>
                  <a:pt x="2483359" y="26670"/>
                </a:lnTo>
                <a:lnTo>
                  <a:pt x="2379605" y="25400"/>
                </a:lnTo>
                <a:lnTo>
                  <a:pt x="2327860" y="24130"/>
                </a:lnTo>
                <a:lnTo>
                  <a:pt x="2916649" y="24130"/>
                </a:lnTo>
                <a:lnTo>
                  <a:pt x="2917334" y="31750"/>
                </a:lnTo>
                <a:lnTo>
                  <a:pt x="2918427" y="48260"/>
                </a:lnTo>
                <a:lnTo>
                  <a:pt x="2919225" y="54610"/>
                </a:lnTo>
                <a:lnTo>
                  <a:pt x="2921033" y="62230"/>
                </a:lnTo>
                <a:lnTo>
                  <a:pt x="2924143" y="74930"/>
                </a:lnTo>
                <a:lnTo>
                  <a:pt x="2925950" y="81280"/>
                </a:lnTo>
                <a:lnTo>
                  <a:pt x="2927403" y="113030"/>
                </a:lnTo>
                <a:lnTo>
                  <a:pt x="2931115" y="179070"/>
                </a:lnTo>
                <a:lnTo>
                  <a:pt x="2936118" y="255270"/>
                </a:lnTo>
                <a:lnTo>
                  <a:pt x="2941444" y="320040"/>
                </a:lnTo>
                <a:lnTo>
                  <a:pt x="2949382" y="365760"/>
                </a:lnTo>
                <a:lnTo>
                  <a:pt x="2949941" y="379730"/>
                </a:lnTo>
                <a:lnTo>
                  <a:pt x="2949932" y="382270"/>
                </a:lnTo>
                <a:lnTo>
                  <a:pt x="2949292" y="396240"/>
                </a:lnTo>
                <a:lnTo>
                  <a:pt x="2948862" y="407670"/>
                </a:lnTo>
                <a:lnTo>
                  <a:pt x="2950517" y="445770"/>
                </a:lnTo>
                <a:lnTo>
                  <a:pt x="2951395" y="455930"/>
                </a:lnTo>
                <a:lnTo>
                  <a:pt x="2951505" y="504190"/>
                </a:lnTo>
                <a:close/>
              </a:path>
              <a:path w="2952115" h="520700">
                <a:moveTo>
                  <a:pt x="261691" y="486410"/>
                </a:moveTo>
                <a:lnTo>
                  <a:pt x="131137" y="486410"/>
                </a:lnTo>
                <a:lnTo>
                  <a:pt x="163565" y="485140"/>
                </a:lnTo>
                <a:lnTo>
                  <a:pt x="229264" y="485140"/>
                </a:lnTo>
                <a:lnTo>
                  <a:pt x="261691" y="486410"/>
                </a:lnTo>
                <a:close/>
              </a:path>
              <a:path w="2952115" h="520700">
                <a:moveTo>
                  <a:pt x="2057933" y="486410"/>
                </a:moveTo>
                <a:lnTo>
                  <a:pt x="1846816" y="486410"/>
                </a:lnTo>
                <a:lnTo>
                  <a:pt x="1898333" y="485140"/>
                </a:lnTo>
                <a:lnTo>
                  <a:pt x="2041548" y="485140"/>
                </a:lnTo>
                <a:lnTo>
                  <a:pt x="2057933" y="486410"/>
                </a:lnTo>
                <a:close/>
              </a:path>
              <a:path w="2952115" h="520700">
                <a:moveTo>
                  <a:pt x="2450158" y="492760"/>
                </a:moveTo>
                <a:lnTo>
                  <a:pt x="912383" y="492760"/>
                </a:lnTo>
                <a:lnTo>
                  <a:pt x="958183" y="491490"/>
                </a:lnTo>
                <a:lnTo>
                  <a:pt x="1666401" y="486410"/>
                </a:lnTo>
                <a:lnTo>
                  <a:pt x="2089974" y="486410"/>
                </a:lnTo>
                <a:lnTo>
                  <a:pt x="2121803" y="487680"/>
                </a:lnTo>
                <a:lnTo>
                  <a:pt x="2153211" y="487680"/>
                </a:lnTo>
                <a:lnTo>
                  <a:pt x="2183985" y="488950"/>
                </a:lnTo>
                <a:lnTo>
                  <a:pt x="2349218" y="488950"/>
                </a:lnTo>
                <a:lnTo>
                  <a:pt x="2404576" y="491490"/>
                </a:lnTo>
                <a:lnTo>
                  <a:pt x="2450158" y="492760"/>
                </a:lnTo>
                <a:close/>
              </a:path>
              <a:path w="2952115" h="520700">
                <a:moveTo>
                  <a:pt x="537430" y="491490"/>
                </a:moveTo>
                <a:lnTo>
                  <a:pt x="471027" y="491490"/>
                </a:lnTo>
                <a:lnTo>
                  <a:pt x="504440" y="490220"/>
                </a:lnTo>
                <a:lnTo>
                  <a:pt x="537430" y="491490"/>
                </a:lnTo>
                <a:close/>
              </a:path>
              <a:path w="2952115" h="520700">
                <a:moveTo>
                  <a:pt x="799663" y="492760"/>
                </a:moveTo>
                <a:lnTo>
                  <a:pt x="652790" y="492760"/>
                </a:lnTo>
                <a:lnTo>
                  <a:pt x="701748" y="491490"/>
                </a:lnTo>
                <a:lnTo>
                  <a:pt x="750706" y="491490"/>
                </a:lnTo>
                <a:lnTo>
                  <a:pt x="799663" y="492760"/>
                </a:lnTo>
                <a:close/>
              </a:path>
              <a:path w="2952115" h="520700">
                <a:moveTo>
                  <a:pt x="1612467" y="509270"/>
                </a:moveTo>
                <a:lnTo>
                  <a:pt x="39542" y="509270"/>
                </a:lnTo>
                <a:lnTo>
                  <a:pt x="31703" y="508000"/>
                </a:lnTo>
                <a:lnTo>
                  <a:pt x="1650378" y="508000"/>
                </a:lnTo>
                <a:lnTo>
                  <a:pt x="1612467" y="509270"/>
                </a:lnTo>
                <a:close/>
              </a:path>
              <a:path w="2952115" h="520700">
                <a:moveTo>
                  <a:pt x="673400" y="516890"/>
                </a:moveTo>
                <a:lnTo>
                  <a:pt x="435786" y="516890"/>
                </a:lnTo>
                <a:lnTo>
                  <a:pt x="385492" y="515620"/>
                </a:lnTo>
                <a:lnTo>
                  <a:pt x="295279" y="511810"/>
                </a:lnTo>
                <a:lnTo>
                  <a:pt x="266193" y="511810"/>
                </a:lnTo>
                <a:lnTo>
                  <a:pt x="157867" y="509270"/>
                </a:lnTo>
                <a:lnTo>
                  <a:pt x="1508962" y="509270"/>
                </a:lnTo>
                <a:lnTo>
                  <a:pt x="882692" y="514350"/>
                </a:lnTo>
                <a:lnTo>
                  <a:pt x="826824" y="515620"/>
                </a:lnTo>
                <a:lnTo>
                  <a:pt x="691830" y="515620"/>
                </a:lnTo>
                <a:lnTo>
                  <a:pt x="673400" y="516890"/>
                </a:lnTo>
                <a:close/>
              </a:path>
              <a:path w="2952115" h="520700">
                <a:moveTo>
                  <a:pt x="1990405" y="510540"/>
                </a:moveTo>
                <a:lnTo>
                  <a:pt x="1950722" y="509270"/>
                </a:lnTo>
                <a:lnTo>
                  <a:pt x="2008624" y="509270"/>
                </a:lnTo>
                <a:lnTo>
                  <a:pt x="1990405" y="510540"/>
                </a:lnTo>
                <a:close/>
              </a:path>
              <a:path w="2952115" h="520700">
                <a:moveTo>
                  <a:pt x="605732" y="518160"/>
                </a:moveTo>
                <a:lnTo>
                  <a:pt x="535531" y="518160"/>
                </a:lnTo>
                <a:lnTo>
                  <a:pt x="485659" y="516890"/>
                </a:lnTo>
                <a:lnTo>
                  <a:pt x="644701" y="516890"/>
                </a:lnTo>
                <a:lnTo>
                  <a:pt x="605732" y="518160"/>
                </a:lnTo>
                <a:close/>
              </a:path>
              <a:path w="2952115" h="520700">
                <a:moveTo>
                  <a:pt x="2640935" y="519430"/>
                </a:moveTo>
                <a:lnTo>
                  <a:pt x="2591913" y="519430"/>
                </a:lnTo>
                <a:lnTo>
                  <a:pt x="2542895" y="518160"/>
                </a:lnTo>
                <a:lnTo>
                  <a:pt x="2689910" y="518160"/>
                </a:lnTo>
                <a:lnTo>
                  <a:pt x="2640935" y="519430"/>
                </a:lnTo>
                <a:close/>
              </a:path>
            </a:pathLst>
          </a:custGeom>
          <a:solidFill>
            <a:srgbClr val="2E9098"/>
          </a:solidFill>
        </p:spPr>
        <p:txBody>
          <a:bodyPr wrap="square" lIns="0" tIns="0" rIns="0" bIns="0" rtlCol="0"/>
          <a:lstStyle/>
          <a:p>
            <a:endParaRPr sz="1154"/>
          </a:p>
        </p:txBody>
      </p:sp>
      <p:sp>
        <p:nvSpPr>
          <p:cNvPr id="21" name="bg object 21"/>
          <p:cNvSpPr/>
          <p:nvPr/>
        </p:nvSpPr>
        <p:spPr>
          <a:xfrm>
            <a:off x="9381382" y="0"/>
            <a:ext cx="2821576" cy="1068383"/>
          </a:xfrm>
          <a:custGeom>
            <a:avLst/>
            <a:gdLst/>
            <a:ahLst/>
            <a:cxnLst/>
            <a:rect l="l" t="t" r="r" b="b"/>
            <a:pathLst>
              <a:path w="1748790" h="1666875">
                <a:moveTo>
                  <a:pt x="766815" y="1370756"/>
                </a:moveTo>
                <a:lnTo>
                  <a:pt x="728120" y="1342782"/>
                </a:lnTo>
                <a:lnTo>
                  <a:pt x="690022" y="1313840"/>
                </a:lnTo>
                <a:lnTo>
                  <a:pt x="653195" y="1284396"/>
                </a:lnTo>
                <a:lnTo>
                  <a:pt x="617015" y="1254018"/>
                </a:lnTo>
                <a:lnTo>
                  <a:pt x="602528" y="1240290"/>
                </a:lnTo>
                <a:lnTo>
                  <a:pt x="594661" y="1232994"/>
                </a:lnTo>
                <a:lnTo>
                  <a:pt x="588425" y="1228671"/>
                </a:lnTo>
                <a:lnTo>
                  <a:pt x="585547" y="1224833"/>
                </a:lnTo>
                <a:lnTo>
                  <a:pt x="580174" y="1219266"/>
                </a:lnTo>
                <a:lnTo>
                  <a:pt x="544964" y="1187488"/>
                </a:lnTo>
                <a:lnTo>
                  <a:pt x="463390" y="1109892"/>
                </a:lnTo>
                <a:lnTo>
                  <a:pt x="429089" y="1075806"/>
                </a:lnTo>
                <a:lnTo>
                  <a:pt x="396597" y="1041938"/>
                </a:lnTo>
                <a:lnTo>
                  <a:pt x="365305" y="1007173"/>
                </a:lnTo>
                <a:lnTo>
                  <a:pt x="334953" y="972340"/>
                </a:lnTo>
                <a:lnTo>
                  <a:pt x="278537" y="905272"/>
                </a:lnTo>
                <a:lnTo>
                  <a:pt x="222847" y="834244"/>
                </a:lnTo>
                <a:lnTo>
                  <a:pt x="196785" y="798842"/>
                </a:lnTo>
                <a:lnTo>
                  <a:pt x="172543" y="762313"/>
                </a:lnTo>
                <a:lnTo>
                  <a:pt x="151884" y="723112"/>
                </a:lnTo>
                <a:lnTo>
                  <a:pt x="138829" y="691544"/>
                </a:lnTo>
                <a:lnTo>
                  <a:pt x="130179" y="670228"/>
                </a:lnTo>
                <a:lnTo>
                  <a:pt x="122562" y="649253"/>
                </a:lnTo>
                <a:lnTo>
                  <a:pt x="118703" y="639754"/>
                </a:lnTo>
                <a:lnTo>
                  <a:pt x="110510" y="620942"/>
                </a:lnTo>
                <a:lnTo>
                  <a:pt x="93462" y="578946"/>
                </a:lnTo>
                <a:lnTo>
                  <a:pt x="84852" y="558321"/>
                </a:lnTo>
                <a:lnTo>
                  <a:pt x="75766" y="537883"/>
                </a:lnTo>
                <a:lnTo>
                  <a:pt x="66620" y="517116"/>
                </a:lnTo>
                <a:lnTo>
                  <a:pt x="40639" y="452714"/>
                </a:lnTo>
                <a:lnTo>
                  <a:pt x="25749" y="410601"/>
                </a:lnTo>
                <a:lnTo>
                  <a:pt x="13088" y="367269"/>
                </a:lnTo>
                <a:lnTo>
                  <a:pt x="4541" y="326327"/>
                </a:lnTo>
                <a:lnTo>
                  <a:pt x="214" y="284625"/>
                </a:lnTo>
                <a:lnTo>
                  <a:pt x="0" y="274196"/>
                </a:lnTo>
                <a:lnTo>
                  <a:pt x="891" y="263670"/>
                </a:lnTo>
                <a:lnTo>
                  <a:pt x="1945" y="252910"/>
                </a:lnTo>
                <a:lnTo>
                  <a:pt x="2217" y="241781"/>
                </a:lnTo>
                <a:lnTo>
                  <a:pt x="1996" y="230570"/>
                </a:lnTo>
                <a:lnTo>
                  <a:pt x="2127" y="219603"/>
                </a:lnTo>
                <a:lnTo>
                  <a:pt x="2491" y="208797"/>
                </a:lnTo>
                <a:lnTo>
                  <a:pt x="2972" y="198073"/>
                </a:lnTo>
                <a:lnTo>
                  <a:pt x="3840" y="174888"/>
                </a:lnTo>
                <a:lnTo>
                  <a:pt x="6366" y="128375"/>
                </a:lnTo>
                <a:lnTo>
                  <a:pt x="11525" y="61917"/>
                </a:lnTo>
                <a:lnTo>
                  <a:pt x="16652" y="18187"/>
                </a:lnTo>
                <a:lnTo>
                  <a:pt x="19212" y="0"/>
                </a:lnTo>
                <a:lnTo>
                  <a:pt x="457801" y="0"/>
                </a:lnTo>
                <a:lnTo>
                  <a:pt x="1748348" y="1236469"/>
                </a:lnTo>
                <a:lnTo>
                  <a:pt x="1748348" y="1663164"/>
                </a:lnTo>
                <a:lnTo>
                  <a:pt x="1733846" y="1664155"/>
                </a:lnTo>
                <a:lnTo>
                  <a:pt x="1722642" y="1664711"/>
                </a:lnTo>
                <a:lnTo>
                  <a:pt x="1714202" y="1666233"/>
                </a:lnTo>
                <a:lnTo>
                  <a:pt x="1709598" y="1664884"/>
                </a:lnTo>
                <a:lnTo>
                  <a:pt x="1705378" y="1665645"/>
                </a:lnTo>
                <a:lnTo>
                  <a:pt x="1702020" y="1665161"/>
                </a:lnTo>
                <a:lnTo>
                  <a:pt x="1697800" y="1665922"/>
                </a:lnTo>
                <a:lnTo>
                  <a:pt x="1682646" y="1666475"/>
                </a:lnTo>
                <a:lnTo>
                  <a:pt x="1673821" y="1665887"/>
                </a:lnTo>
                <a:lnTo>
                  <a:pt x="1661534" y="1665634"/>
                </a:lnTo>
                <a:lnTo>
                  <a:pt x="1603047" y="1661694"/>
                </a:lnTo>
                <a:lnTo>
                  <a:pt x="1558038" y="1656872"/>
                </a:lnTo>
                <a:lnTo>
                  <a:pt x="1535605" y="1654857"/>
                </a:lnTo>
                <a:lnTo>
                  <a:pt x="1513301" y="1652614"/>
                </a:lnTo>
                <a:lnTo>
                  <a:pt x="1491051" y="1649545"/>
                </a:lnTo>
                <a:lnTo>
                  <a:pt x="1395133" y="1634891"/>
                </a:lnTo>
                <a:lnTo>
                  <a:pt x="1323518" y="1585250"/>
                </a:lnTo>
                <a:lnTo>
                  <a:pt x="1312199" y="1582933"/>
                </a:lnTo>
                <a:lnTo>
                  <a:pt x="1384871" y="1633307"/>
                </a:lnTo>
                <a:lnTo>
                  <a:pt x="1354318" y="1628716"/>
                </a:lnTo>
                <a:lnTo>
                  <a:pt x="1331545" y="1624737"/>
                </a:lnTo>
                <a:lnTo>
                  <a:pt x="1285889" y="1613938"/>
                </a:lnTo>
                <a:lnTo>
                  <a:pt x="1241031" y="1601907"/>
                </a:lnTo>
                <a:lnTo>
                  <a:pt x="1196358" y="1587528"/>
                </a:lnTo>
                <a:lnTo>
                  <a:pt x="1132745" y="1563591"/>
                </a:lnTo>
                <a:lnTo>
                  <a:pt x="963703" y="1446416"/>
                </a:lnTo>
                <a:lnTo>
                  <a:pt x="944518" y="1436803"/>
                </a:lnTo>
                <a:lnTo>
                  <a:pt x="1120290" y="1558643"/>
                </a:lnTo>
                <a:lnTo>
                  <a:pt x="1108808" y="1554054"/>
                </a:lnTo>
                <a:lnTo>
                  <a:pt x="1087364" y="1545035"/>
                </a:lnTo>
                <a:lnTo>
                  <a:pt x="1045660" y="1526955"/>
                </a:lnTo>
                <a:lnTo>
                  <a:pt x="1005539" y="1508589"/>
                </a:lnTo>
                <a:lnTo>
                  <a:pt x="964194" y="1487993"/>
                </a:lnTo>
                <a:lnTo>
                  <a:pt x="922561" y="1465815"/>
                </a:lnTo>
                <a:lnTo>
                  <a:pt x="881695" y="1441865"/>
                </a:lnTo>
                <a:lnTo>
                  <a:pt x="840540" y="1416332"/>
                </a:lnTo>
                <a:lnTo>
                  <a:pt x="828265" y="1408112"/>
                </a:lnTo>
                <a:lnTo>
                  <a:pt x="803860" y="1392461"/>
                </a:lnTo>
                <a:lnTo>
                  <a:pt x="792286" y="1384727"/>
                </a:lnTo>
                <a:lnTo>
                  <a:pt x="766815" y="1370756"/>
                </a:lnTo>
                <a:close/>
              </a:path>
              <a:path w="1748790" h="1666875">
                <a:moveTo>
                  <a:pt x="1312199" y="1582933"/>
                </a:moveTo>
                <a:lnTo>
                  <a:pt x="1323518" y="1585250"/>
                </a:lnTo>
                <a:lnTo>
                  <a:pt x="1324765" y="1586114"/>
                </a:lnTo>
                <a:lnTo>
                  <a:pt x="1312199" y="1582933"/>
                </a:lnTo>
                <a:close/>
              </a:path>
              <a:path w="1748790" h="1666875">
                <a:moveTo>
                  <a:pt x="1384871" y="1633307"/>
                </a:moveTo>
                <a:lnTo>
                  <a:pt x="1312199" y="1582933"/>
                </a:lnTo>
                <a:lnTo>
                  <a:pt x="1324765" y="1586114"/>
                </a:lnTo>
                <a:lnTo>
                  <a:pt x="1395133" y="1634891"/>
                </a:lnTo>
                <a:lnTo>
                  <a:pt x="1384871" y="1633307"/>
                </a:lnTo>
                <a:close/>
              </a:path>
              <a:path w="1748790" h="1666875">
                <a:moveTo>
                  <a:pt x="944518" y="1436803"/>
                </a:moveTo>
                <a:lnTo>
                  <a:pt x="963703" y="1446416"/>
                </a:lnTo>
                <a:lnTo>
                  <a:pt x="964950" y="1447280"/>
                </a:lnTo>
                <a:lnTo>
                  <a:pt x="944518" y="1436803"/>
                </a:lnTo>
                <a:close/>
              </a:path>
              <a:path w="1748790" h="1666875">
                <a:moveTo>
                  <a:pt x="1120290" y="1558643"/>
                </a:moveTo>
                <a:lnTo>
                  <a:pt x="944518" y="1436803"/>
                </a:lnTo>
                <a:lnTo>
                  <a:pt x="964950" y="1447280"/>
                </a:lnTo>
                <a:lnTo>
                  <a:pt x="1132745" y="1563591"/>
                </a:lnTo>
                <a:lnTo>
                  <a:pt x="1130495" y="1562722"/>
                </a:lnTo>
                <a:lnTo>
                  <a:pt x="1120290" y="1558643"/>
                </a:lnTo>
                <a:close/>
              </a:path>
            </a:pathLst>
          </a:custGeom>
          <a:solidFill>
            <a:srgbClr val="E8A698">
              <a:alpha val="29798"/>
            </a:srgbClr>
          </a:solidFill>
        </p:spPr>
        <p:txBody>
          <a:bodyPr wrap="square" lIns="0" tIns="0" rIns="0" bIns="0" rtlCol="0"/>
          <a:lstStyle/>
          <a:p>
            <a:endParaRPr sz="1154"/>
          </a:p>
        </p:txBody>
      </p:sp>
      <p:sp>
        <p:nvSpPr>
          <p:cNvPr id="22" name="bg object 22"/>
          <p:cNvSpPr/>
          <p:nvPr/>
        </p:nvSpPr>
        <p:spPr>
          <a:xfrm>
            <a:off x="1" y="6439413"/>
            <a:ext cx="2408688" cy="416771"/>
          </a:xfrm>
          <a:custGeom>
            <a:avLst/>
            <a:gdLst/>
            <a:ahLst/>
            <a:cxnLst/>
            <a:rect l="l" t="t" r="r" b="b"/>
            <a:pathLst>
              <a:path w="1492885" h="650240">
                <a:moveTo>
                  <a:pt x="474425" y="5204"/>
                </a:moveTo>
                <a:lnTo>
                  <a:pt x="547293" y="14519"/>
                </a:lnTo>
                <a:lnTo>
                  <a:pt x="618668" y="27202"/>
                </a:lnTo>
                <a:lnTo>
                  <a:pt x="633529" y="30965"/>
                </a:lnTo>
                <a:lnTo>
                  <a:pt x="641539" y="32902"/>
                </a:lnTo>
                <a:lnTo>
                  <a:pt x="647339" y="33457"/>
                </a:lnTo>
                <a:lnTo>
                  <a:pt x="650709" y="34950"/>
                </a:lnTo>
                <a:lnTo>
                  <a:pt x="656399" y="36665"/>
                </a:lnTo>
                <a:lnTo>
                  <a:pt x="775706" y="66134"/>
                </a:lnTo>
                <a:lnTo>
                  <a:pt x="828919" y="81267"/>
                </a:lnTo>
                <a:lnTo>
                  <a:pt x="879987" y="98170"/>
                </a:lnTo>
                <a:lnTo>
                  <a:pt x="976376" y="133913"/>
                </a:lnTo>
                <a:lnTo>
                  <a:pt x="1040353" y="160629"/>
                </a:lnTo>
                <a:lnTo>
                  <a:pt x="1086221" y="181972"/>
                </a:lnTo>
                <a:lnTo>
                  <a:pt x="1129616" y="208510"/>
                </a:lnTo>
                <a:lnTo>
                  <a:pt x="1150212" y="224783"/>
                </a:lnTo>
                <a:lnTo>
                  <a:pt x="1164009" y="235833"/>
                </a:lnTo>
                <a:lnTo>
                  <a:pt x="1176986" y="247042"/>
                </a:lnTo>
                <a:lnTo>
                  <a:pt x="1183137" y="251965"/>
                </a:lnTo>
                <a:lnTo>
                  <a:pt x="1195688" y="261506"/>
                </a:lnTo>
                <a:lnTo>
                  <a:pt x="1222874" y="283274"/>
                </a:lnTo>
                <a:lnTo>
                  <a:pt x="1236385" y="293876"/>
                </a:lnTo>
                <a:lnTo>
                  <a:pt x="1264067" y="314668"/>
                </a:lnTo>
                <a:lnTo>
                  <a:pt x="1277938" y="325706"/>
                </a:lnTo>
                <a:lnTo>
                  <a:pt x="1318616" y="359227"/>
                </a:lnTo>
                <a:lnTo>
                  <a:pt x="1356181" y="395083"/>
                </a:lnTo>
                <a:lnTo>
                  <a:pt x="1395827" y="445696"/>
                </a:lnTo>
                <a:lnTo>
                  <a:pt x="1406570" y="467628"/>
                </a:lnTo>
                <a:lnTo>
                  <a:pt x="1410565" y="475198"/>
                </a:lnTo>
                <a:lnTo>
                  <a:pt x="1414920" y="482637"/>
                </a:lnTo>
                <a:lnTo>
                  <a:pt x="1418950" y="490046"/>
                </a:lnTo>
                <a:lnTo>
                  <a:pt x="1422761" y="497433"/>
                </a:lnTo>
                <a:lnTo>
                  <a:pt x="1426464" y="504811"/>
                </a:lnTo>
                <a:lnTo>
                  <a:pt x="1434584" y="520694"/>
                </a:lnTo>
                <a:lnTo>
                  <a:pt x="1457817" y="568675"/>
                </a:lnTo>
                <a:lnTo>
                  <a:pt x="1484813" y="630660"/>
                </a:lnTo>
                <a:lnTo>
                  <a:pt x="1492280" y="649898"/>
                </a:lnTo>
                <a:lnTo>
                  <a:pt x="1140770" y="649898"/>
                </a:lnTo>
                <a:lnTo>
                  <a:pt x="1137754" y="643405"/>
                </a:lnTo>
                <a:lnTo>
                  <a:pt x="1132523" y="632498"/>
                </a:lnTo>
                <a:lnTo>
                  <a:pt x="1111898" y="596453"/>
                </a:lnTo>
                <a:lnTo>
                  <a:pt x="1081198" y="552530"/>
                </a:lnTo>
                <a:lnTo>
                  <a:pt x="1073261" y="543705"/>
                </a:lnTo>
                <a:lnTo>
                  <a:pt x="1065335" y="534771"/>
                </a:lnTo>
                <a:lnTo>
                  <a:pt x="1057389" y="526055"/>
                </a:lnTo>
                <a:lnTo>
                  <a:pt x="1049390" y="517883"/>
                </a:lnTo>
                <a:lnTo>
                  <a:pt x="1041192" y="509875"/>
                </a:lnTo>
                <a:lnTo>
                  <a:pt x="1032809" y="501519"/>
                </a:lnTo>
                <a:lnTo>
                  <a:pt x="1024446" y="492946"/>
                </a:lnTo>
                <a:lnTo>
                  <a:pt x="1016311" y="484285"/>
                </a:lnTo>
                <a:lnTo>
                  <a:pt x="1006482" y="474785"/>
                </a:lnTo>
                <a:lnTo>
                  <a:pt x="975222" y="448750"/>
                </a:lnTo>
                <a:lnTo>
                  <a:pt x="934294" y="423765"/>
                </a:lnTo>
                <a:lnTo>
                  <a:pt x="917702" y="415154"/>
                </a:lnTo>
                <a:lnTo>
                  <a:pt x="909679" y="410875"/>
                </a:lnTo>
                <a:lnTo>
                  <a:pt x="901981" y="406627"/>
                </a:lnTo>
                <a:lnTo>
                  <a:pt x="893904" y="402525"/>
                </a:lnTo>
                <a:lnTo>
                  <a:pt x="875967" y="394591"/>
                </a:lnTo>
                <a:lnTo>
                  <a:pt x="867237" y="390427"/>
                </a:lnTo>
                <a:lnTo>
                  <a:pt x="831699" y="374882"/>
                </a:lnTo>
                <a:lnTo>
                  <a:pt x="795207" y="360124"/>
                </a:lnTo>
                <a:lnTo>
                  <a:pt x="758928" y="347727"/>
                </a:lnTo>
                <a:lnTo>
                  <a:pt x="703342" y="333117"/>
                </a:lnTo>
                <a:lnTo>
                  <a:pt x="664440" y="322517"/>
                </a:lnTo>
                <a:lnTo>
                  <a:pt x="618899" y="312087"/>
                </a:lnTo>
                <a:lnTo>
                  <a:pt x="566554" y="303566"/>
                </a:lnTo>
                <a:lnTo>
                  <a:pt x="0" y="248906"/>
                </a:lnTo>
                <a:lnTo>
                  <a:pt x="0" y="68654"/>
                </a:lnTo>
                <a:lnTo>
                  <a:pt x="20921" y="70656"/>
                </a:lnTo>
                <a:lnTo>
                  <a:pt x="29375" y="67954"/>
                </a:lnTo>
                <a:lnTo>
                  <a:pt x="0" y="65143"/>
                </a:lnTo>
                <a:lnTo>
                  <a:pt x="0" y="47433"/>
                </a:lnTo>
                <a:lnTo>
                  <a:pt x="52649" y="32726"/>
                </a:lnTo>
                <a:lnTo>
                  <a:pt x="105275" y="21303"/>
                </a:lnTo>
                <a:lnTo>
                  <a:pt x="156886" y="13440"/>
                </a:lnTo>
                <a:lnTo>
                  <a:pt x="314140" y="28490"/>
                </a:lnTo>
                <a:lnTo>
                  <a:pt x="330605" y="27725"/>
                </a:lnTo>
                <a:lnTo>
                  <a:pt x="167090" y="12076"/>
                </a:lnTo>
                <a:lnTo>
                  <a:pt x="176506" y="10837"/>
                </a:lnTo>
                <a:lnTo>
                  <a:pt x="194260" y="8824"/>
                </a:lnTo>
                <a:lnTo>
                  <a:pt x="245952" y="3730"/>
                </a:lnTo>
                <a:lnTo>
                  <a:pt x="298206" y="776"/>
                </a:lnTo>
                <a:lnTo>
                  <a:pt x="334429" y="0"/>
                </a:lnTo>
                <a:lnTo>
                  <a:pt x="352359" y="161"/>
                </a:lnTo>
                <a:lnTo>
                  <a:pt x="370802" y="701"/>
                </a:lnTo>
                <a:lnTo>
                  <a:pt x="407963" y="2355"/>
                </a:lnTo>
                <a:lnTo>
                  <a:pt x="419274" y="3255"/>
                </a:lnTo>
                <a:lnTo>
                  <a:pt x="441502" y="4577"/>
                </a:lnTo>
                <a:lnTo>
                  <a:pt x="452160" y="5414"/>
                </a:lnTo>
                <a:lnTo>
                  <a:pt x="474425" y="5204"/>
                </a:lnTo>
                <a:close/>
              </a:path>
              <a:path w="1492885" h="650240">
                <a:moveTo>
                  <a:pt x="0" y="248906"/>
                </a:moveTo>
                <a:lnTo>
                  <a:pt x="539821" y="300568"/>
                </a:lnTo>
                <a:lnTo>
                  <a:pt x="523088" y="299168"/>
                </a:lnTo>
                <a:lnTo>
                  <a:pt x="506107" y="298073"/>
                </a:lnTo>
                <a:lnTo>
                  <a:pt x="455310" y="295736"/>
                </a:lnTo>
                <a:lnTo>
                  <a:pt x="437745" y="295189"/>
                </a:lnTo>
                <a:lnTo>
                  <a:pt x="419922" y="295056"/>
                </a:lnTo>
                <a:lnTo>
                  <a:pt x="402145" y="295586"/>
                </a:lnTo>
                <a:lnTo>
                  <a:pt x="404465" y="295808"/>
                </a:lnTo>
                <a:lnTo>
                  <a:pt x="380665" y="296767"/>
                </a:lnTo>
                <a:lnTo>
                  <a:pt x="332815" y="301295"/>
                </a:lnTo>
                <a:lnTo>
                  <a:pt x="259612" y="310768"/>
                </a:lnTo>
                <a:lnTo>
                  <a:pt x="202317" y="319367"/>
                </a:lnTo>
                <a:lnTo>
                  <a:pt x="186717" y="322190"/>
                </a:lnTo>
                <a:lnTo>
                  <a:pt x="179372" y="323425"/>
                </a:lnTo>
                <a:lnTo>
                  <a:pt x="170420" y="325220"/>
                </a:lnTo>
                <a:lnTo>
                  <a:pt x="161457" y="327124"/>
                </a:lnTo>
                <a:lnTo>
                  <a:pt x="152473" y="329245"/>
                </a:lnTo>
                <a:lnTo>
                  <a:pt x="143458" y="331693"/>
                </a:lnTo>
                <a:lnTo>
                  <a:pt x="126423" y="335549"/>
                </a:lnTo>
                <a:lnTo>
                  <a:pt x="109456" y="339851"/>
                </a:lnTo>
                <a:lnTo>
                  <a:pt x="92664" y="344608"/>
                </a:lnTo>
                <a:lnTo>
                  <a:pt x="76157" y="349832"/>
                </a:lnTo>
                <a:lnTo>
                  <a:pt x="66252" y="352596"/>
                </a:lnTo>
                <a:lnTo>
                  <a:pt x="27762" y="366360"/>
                </a:lnTo>
                <a:lnTo>
                  <a:pt x="0" y="377934"/>
                </a:lnTo>
                <a:lnTo>
                  <a:pt x="0" y="248906"/>
                </a:lnTo>
                <a:close/>
              </a:path>
              <a:path w="1492885" h="650240">
                <a:moveTo>
                  <a:pt x="29375" y="67954"/>
                </a:moveTo>
                <a:lnTo>
                  <a:pt x="20921" y="70656"/>
                </a:lnTo>
                <a:lnTo>
                  <a:pt x="19760" y="70545"/>
                </a:lnTo>
                <a:lnTo>
                  <a:pt x="29375" y="67954"/>
                </a:lnTo>
                <a:close/>
              </a:path>
              <a:path w="1492885" h="650240">
                <a:moveTo>
                  <a:pt x="0" y="65143"/>
                </a:moveTo>
                <a:lnTo>
                  <a:pt x="29375" y="67954"/>
                </a:lnTo>
                <a:lnTo>
                  <a:pt x="19760" y="70545"/>
                </a:lnTo>
                <a:lnTo>
                  <a:pt x="0" y="68654"/>
                </a:lnTo>
                <a:lnTo>
                  <a:pt x="0" y="65143"/>
                </a:lnTo>
                <a:close/>
              </a:path>
              <a:path w="1492885" h="650240">
                <a:moveTo>
                  <a:pt x="330605" y="27725"/>
                </a:moveTo>
                <a:lnTo>
                  <a:pt x="314140" y="28490"/>
                </a:lnTo>
                <a:lnTo>
                  <a:pt x="312980" y="28379"/>
                </a:lnTo>
                <a:lnTo>
                  <a:pt x="330605" y="27725"/>
                </a:lnTo>
                <a:close/>
              </a:path>
              <a:path w="1492885" h="650240">
                <a:moveTo>
                  <a:pt x="167090" y="12076"/>
                </a:moveTo>
                <a:lnTo>
                  <a:pt x="330605" y="27725"/>
                </a:lnTo>
                <a:lnTo>
                  <a:pt x="312980" y="28379"/>
                </a:lnTo>
                <a:lnTo>
                  <a:pt x="156886" y="13440"/>
                </a:lnTo>
                <a:lnTo>
                  <a:pt x="158720" y="13177"/>
                </a:lnTo>
                <a:lnTo>
                  <a:pt x="167090" y="12076"/>
                </a:lnTo>
                <a:close/>
              </a:path>
            </a:pathLst>
          </a:custGeom>
          <a:solidFill>
            <a:srgbClr val="E8A698">
              <a:alpha val="29798"/>
            </a:srgbClr>
          </a:solidFill>
        </p:spPr>
        <p:txBody>
          <a:bodyPr wrap="square" lIns="0" tIns="0" rIns="0" bIns="0" rtlCol="0"/>
          <a:lstStyle/>
          <a:p>
            <a:endParaRPr sz="1154"/>
          </a:p>
        </p:txBody>
      </p:sp>
      <p:sp>
        <p:nvSpPr>
          <p:cNvPr id="23" name="bg object 23"/>
          <p:cNvSpPr/>
          <p:nvPr/>
        </p:nvSpPr>
        <p:spPr>
          <a:xfrm>
            <a:off x="6230759" y="515137"/>
            <a:ext cx="4756929" cy="323567"/>
          </a:xfrm>
          <a:custGeom>
            <a:avLst/>
            <a:gdLst/>
            <a:ahLst/>
            <a:cxnLst/>
            <a:rect l="l" t="t" r="r" b="b"/>
            <a:pathLst>
              <a:path w="2948304" h="504825">
                <a:moveTo>
                  <a:pt x="608534" y="501065"/>
                </a:moveTo>
                <a:lnTo>
                  <a:pt x="408201" y="498375"/>
                </a:lnTo>
                <a:lnTo>
                  <a:pt x="288901" y="494340"/>
                </a:lnTo>
                <a:lnTo>
                  <a:pt x="44676" y="491482"/>
                </a:lnTo>
                <a:lnTo>
                  <a:pt x="2760" y="484590"/>
                </a:lnTo>
                <a:lnTo>
                  <a:pt x="0" y="479336"/>
                </a:lnTo>
                <a:lnTo>
                  <a:pt x="470" y="472821"/>
                </a:lnTo>
                <a:lnTo>
                  <a:pt x="7535" y="6724"/>
                </a:lnTo>
                <a:lnTo>
                  <a:pt x="2865897" y="1344"/>
                </a:lnTo>
                <a:lnTo>
                  <a:pt x="2873967" y="0"/>
                </a:lnTo>
                <a:lnTo>
                  <a:pt x="2882037" y="1344"/>
                </a:lnTo>
                <a:lnTo>
                  <a:pt x="2914316" y="10854"/>
                </a:lnTo>
                <a:lnTo>
                  <a:pt x="2915661" y="13409"/>
                </a:lnTo>
                <a:lnTo>
                  <a:pt x="2915661" y="15965"/>
                </a:lnTo>
                <a:lnTo>
                  <a:pt x="2917468" y="22484"/>
                </a:lnTo>
                <a:lnTo>
                  <a:pt x="2920578" y="35641"/>
                </a:lnTo>
                <a:lnTo>
                  <a:pt x="2922386" y="42160"/>
                </a:lnTo>
                <a:lnTo>
                  <a:pt x="2923709" y="73888"/>
                </a:lnTo>
                <a:lnTo>
                  <a:pt x="2927163" y="139196"/>
                </a:lnTo>
                <a:lnTo>
                  <a:pt x="2931973" y="215698"/>
                </a:lnTo>
                <a:lnTo>
                  <a:pt x="2937363" y="281006"/>
                </a:lnTo>
                <a:lnTo>
                  <a:pt x="2942560" y="312734"/>
                </a:lnTo>
                <a:lnTo>
                  <a:pt x="2945817" y="326919"/>
                </a:lnTo>
                <a:lnTo>
                  <a:pt x="2946427" y="341165"/>
                </a:lnTo>
                <a:lnTo>
                  <a:pt x="2945775" y="355410"/>
                </a:lnTo>
                <a:lnTo>
                  <a:pt x="2945250" y="369596"/>
                </a:lnTo>
                <a:lnTo>
                  <a:pt x="2945481" y="382025"/>
                </a:lnTo>
                <a:lnTo>
                  <a:pt x="2946090" y="396433"/>
                </a:lnTo>
                <a:lnTo>
                  <a:pt x="2946952" y="415159"/>
                </a:lnTo>
                <a:lnTo>
                  <a:pt x="2947940" y="440542"/>
                </a:lnTo>
                <a:lnTo>
                  <a:pt x="2947940" y="491525"/>
                </a:lnTo>
                <a:lnTo>
                  <a:pt x="1699773" y="491525"/>
                </a:lnTo>
                <a:lnTo>
                  <a:pt x="2125663" y="492996"/>
                </a:lnTo>
                <a:lnTo>
                  <a:pt x="2156796" y="494029"/>
                </a:lnTo>
                <a:lnTo>
                  <a:pt x="723331" y="498375"/>
                </a:lnTo>
                <a:lnTo>
                  <a:pt x="714538" y="498586"/>
                </a:lnTo>
                <a:lnTo>
                  <a:pt x="696109" y="499510"/>
                </a:lnTo>
                <a:lnTo>
                  <a:pt x="687316" y="499720"/>
                </a:lnTo>
                <a:lnTo>
                  <a:pt x="667409" y="500498"/>
                </a:lnTo>
                <a:lnTo>
                  <a:pt x="647925" y="500897"/>
                </a:lnTo>
                <a:lnTo>
                  <a:pt x="608534" y="501065"/>
                </a:lnTo>
                <a:close/>
              </a:path>
              <a:path w="2948304" h="504825">
                <a:moveTo>
                  <a:pt x="2013114" y="492996"/>
                </a:moveTo>
                <a:lnTo>
                  <a:pt x="1699773" y="491525"/>
                </a:lnTo>
                <a:lnTo>
                  <a:pt x="2947940" y="491525"/>
                </a:lnTo>
                <a:lnTo>
                  <a:pt x="2085144" y="491651"/>
                </a:lnTo>
                <a:lnTo>
                  <a:pt x="2066925" y="491861"/>
                </a:lnTo>
                <a:lnTo>
                  <a:pt x="2031332" y="492785"/>
                </a:lnTo>
                <a:lnTo>
                  <a:pt x="2013114" y="492996"/>
                </a:lnTo>
                <a:close/>
              </a:path>
              <a:path w="2948304" h="504825">
                <a:moveTo>
                  <a:pt x="2631621" y="501943"/>
                </a:moveTo>
                <a:lnTo>
                  <a:pt x="2577444" y="501864"/>
                </a:lnTo>
                <a:lnTo>
                  <a:pt x="2522710" y="501218"/>
                </a:lnTo>
                <a:lnTo>
                  <a:pt x="2415364" y="498010"/>
                </a:lnTo>
                <a:lnTo>
                  <a:pt x="2259132" y="496751"/>
                </a:lnTo>
                <a:lnTo>
                  <a:pt x="2206694" y="495686"/>
                </a:lnTo>
                <a:lnTo>
                  <a:pt x="2156796" y="494029"/>
                </a:lnTo>
                <a:lnTo>
                  <a:pt x="2947940" y="491525"/>
                </a:lnTo>
                <a:lnTo>
                  <a:pt x="2947940" y="501533"/>
                </a:lnTo>
                <a:lnTo>
                  <a:pt x="2736765" y="501533"/>
                </a:lnTo>
                <a:lnTo>
                  <a:pt x="2786964" y="501612"/>
                </a:lnTo>
                <a:lnTo>
                  <a:pt x="2795772" y="501730"/>
                </a:lnTo>
                <a:lnTo>
                  <a:pt x="2631621" y="501943"/>
                </a:lnTo>
                <a:close/>
              </a:path>
              <a:path w="2948304" h="504825">
                <a:moveTo>
                  <a:pt x="2125663" y="492996"/>
                </a:moveTo>
                <a:lnTo>
                  <a:pt x="2013114" y="492996"/>
                </a:lnTo>
                <a:lnTo>
                  <a:pt x="2031332" y="492785"/>
                </a:lnTo>
                <a:lnTo>
                  <a:pt x="2066925" y="491861"/>
                </a:lnTo>
                <a:lnTo>
                  <a:pt x="2085144" y="491651"/>
                </a:lnTo>
                <a:lnTo>
                  <a:pt x="2125663" y="492996"/>
                </a:lnTo>
                <a:close/>
              </a:path>
              <a:path w="2948304" h="504825">
                <a:moveTo>
                  <a:pt x="2156796" y="494029"/>
                </a:moveTo>
                <a:lnTo>
                  <a:pt x="2085144" y="491651"/>
                </a:lnTo>
                <a:lnTo>
                  <a:pt x="2908115" y="491651"/>
                </a:lnTo>
                <a:lnTo>
                  <a:pt x="2156796" y="494029"/>
                </a:lnTo>
                <a:close/>
              </a:path>
              <a:path w="2948304" h="504825">
                <a:moveTo>
                  <a:pt x="737298" y="498502"/>
                </a:moveTo>
                <a:lnTo>
                  <a:pt x="723331" y="498375"/>
                </a:lnTo>
                <a:lnTo>
                  <a:pt x="783944" y="498375"/>
                </a:lnTo>
                <a:lnTo>
                  <a:pt x="737298" y="498502"/>
                </a:lnTo>
                <a:close/>
              </a:path>
              <a:path w="2948304" h="504825">
                <a:moveTo>
                  <a:pt x="2795772" y="501730"/>
                </a:moveTo>
                <a:lnTo>
                  <a:pt x="2786964" y="501612"/>
                </a:lnTo>
                <a:lnTo>
                  <a:pt x="2736765" y="501533"/>
                </a:lnTo>
                <a:lnTo>
                  <a:pt x="2947940" y="501533"/>
                </a:lnTo>
                <a:lnTo>
                  <a:pt x="2795772" y="501730"/>
                </a:lnTo>
                <a:close/>
              </a:path>
              <a:path w="2948304" h="504825">
                <a:moveTo>
                  <a:pt x="2896873" y="504323"/>
                </a:moveTo>
                <a:lnTo>
                  <a:pt x="2835067" y="502258"/>
                </a:lnTo>
                <a:lnTo>
                  <a:pt x="2795772" y="501730"/>
                </a:lnTo>
                <a:lnTo>
                  <a:pt x="2947940" y="501533"/>
                </a:lnTo>
                <a:lnTo>
                  <a:pt x="2947940" y="503755"/>
                </a:lnTo>
                <a:lnTo>
                  <a:pt x="2913307" y="504260"/>
                </a:lnTo>
                <a:lnTo>
                  <a:pt x="2896873" y="504323"/>
                </a:lnTo>
                <a:close/>
              </a:path>
            </a:pathLst>
          </a:custGeom>
          <a:solidFill>
            <a:srgbClr val="E8A698"/>
          </a:solidFill>
        </p:spPr>
        <p:txBody>
          <a:bodyPr wrap="square" lIns="0" tIns="0" rIns="0" bIns="0" rtlCol="0"/>
          <a:lstStyle/>
          <a:p>
            <a:endParaRPr sz="1154"/>
          </a:p>
        </p:txBody>
      </p:sp>
      <p:sp>
        <p:nvSpPr>
          <p:cNvPr id="24" name="bg object 24"/>
          <p:cNvSpPr/>
          <p:nvPr/>
        </p:nvSpPr>
        <p:spPr>
          <a:xfrm>
            <a:off x="6181606" y="496172"/>
            <a:ext cx="4721070" cy="317055"/>
          </a:xfrm>
          <a:custGeom>
            <a:avLst/>
            <a:gdLst/>
            <a:ahLst/>
            <a:cxnLst/>
            <a:rect l="l" t="t" r="r" b="b"/>
            <a:pathLst>
              <a:path w="2926079" h="494665">
                <a:moveTo>
                  <a:pt x="2925951" y="494341"/>
                </a:moveTo>
                <a:lnTo>
                  <a:pt x="0" y="486271"/>
                </a:lnTo>
                <a:lnTo>
                  <a:pt x="0" y="179084"/>
                </a:lnTo>
                <a:lnTo>
                  <a:pt x="8069" y="21519"/>
                </a:lnTo>
                <a:lnTo>
                  <a:pt x="1462838" y="0"/>
                </a:lnTo>
                <a:lnTo>
                  <a:pt x="2903086" y="9414"/>
                </a:lnTo>
                <a:lnTo>
                  <a:pt x="2925951" y="494341"/>
                </a:lnTo>
                <a:close/>
              </a:path>
            </a:pathLst>
          </a:custGeom>
          <a:solidFill>
            <a:srgbClr val="FFFFFF"/>
          </a:solidFill>
        </p:spPr>
        <p:txBody>
          <a:bodyPr wrap="square" lIns="0" tIns="0" rIns="0" bIns="0" rtlCol="0"/>
          <a:lstStyle/>
          <a:p>
            <a:endParaRPr sz="1154"/>
          </a:p>
        </p:txBody>
      </p:sp>
      <p:sp>
        <p:nvSpPr>
          <p:cNvPr id="25" name="bg object 25"/>
          <p:cNvSpPr/>
          <p:nvPr/>
        </p:nvSpPr>
        <p:spPr>
          <a:xfrm>
            <a:off x="6162076" y="485675"/>
            <a:ext cx="4763076" cy="333742"/>
          </a:xfrm>
          <a:custGeom>
            <a:avLst/>
            <a:gdLst/>
            <a:ahLst/>
            <a:cxnLst/>
            <a:rect l="l" t="t" r="r" b="b"/>
            <a:pathLst>
              <a:path w="2952115" h="520700">
                <a:moveTo>
                  <a:pt x="2359558" y="2540"/>
                </a:moveTo>
                <a:lnTo>
                  <a:pt x="1967896" y="2540"/>
                </a:lnTo>
                <a:lnTo>
                  <a:pt x="2023035" y="1270"/>
                </a:lnTo>
                <a:lnTo>
                  <a:pt x="2077849" y="1270"/>
                </a:lnTo>
                <a:lnTo>
                  <a:pt x="2132556" y="0"/>
                </a:lnTo>
                <a:lnTo>
                  <a:pt x="2271561" y="0"/>
                </a:lnTo>
                <a:lnTo>
                  <a:pt x="2330507" y="1270"/>
                </a:lnTo>
                <a:lnTo>
                  <a:pt x="2359558" y="2540"/>
                </a:lnTo>
                <a:close/>
              </a:path>
              <a:path w="2952115" h="520700">
                <a:moveTo>
                  <a:pt x="2951505" y="520700"/>
                </a:moveTo>
                <a:lnTo>
                  <a:pt x="2884257" y="520700"/>
                </a:lnTo>
                <a:lnTo>
                  <a:pt x="2787501" y="518160"/>
                </a:lnTo>
                <a:lnTo>
                  <a:pt x="2493938" y="518160"/>
                </a:lnTo>
                <a:lnTo>
                  <a:pt x="2340542" y="514350"/>
                </a:lnTo>
                <a:lnTo>
                  <a:pt x="2236423" y="514350"/>
                </a:lnTo>
                <a:lnTo>
                  <a:pt x="2062435" y="509270"/>
                </a:lnTo>
                <a:lnTo>
                  <a:pt x="1691032" y="509270"/>
                </a:lnTo>
                <a:lnTo>
                  <a:pt x="1677065" y="508000"/>
                </a:lnTo>
                <a:lnTo>
                  <a:pt x="24011" y="508000"/>
                </a:lnTo>
                <a:lnTo>
                  <a:pt x="16139" y="506730"/>
                </a:lnTo>
                <a:lnTo>
                  <a:pt x="6724" y="505460"/>
                </a:lnTo>
                <a:lnTo>
                  <a:pt x="1345" y="499110"/>
                </a:lnTo>
                <a:lnTo>
                  <a:pt x="4034" y="490220"/>
                </a:lnTo>
                <a:lnTo>
                  <a:pt x="8826" y="469900"/>
                </a:lnTo>
                <a:lnTo>
                  <a:pt x="10087" y="455930"/>
                </a:lnTo>
                <a:lnTo>
                  <a:pt x="9330" y="447040"/>
                </a:lnTo>
                <a:lnTo>
                  <a:pt x="8069" y="440690"/>
                </a:lnTo>
                <a:lnTo>
                  <a:pt x="6682" y="427990"/>
                </a:lnTo>
                <a:lnTo>
                  <a:pt x="5043" y="415290"/>
                </a:lnTo>
                <a:lnTo>
                  <a:pt x="4022" y="403860"/>
                </a:lnTo>
                <a:lnTo>
                  <a:pt x="3898" y="387350"/>
                </a:lnTo>
                <a:lnTo>
                  <a:pt x="2540" y="361950"/>
                </a:lnTo>
                <a:lnTo>
                  <a:pt x="1046" y="307340"/>
                </a:lnTo>
                <a:lnTo>
                  <a:pt x="0" y="238711"/>
                </a:lnTo>
                <a:lnTo>
                  <a:pt x="0" y="163357"/>
                </a:lnTo>
                <a:lnTo>
                  <a:pt x="1046" y="115570"/>
                </a:lnTo>
                <a:lnTo>
                  <a:pt x="4034" y="86360"/>
                </a:lnTo>
                <a:lnTo>
                  <a:pt x="5379" y="82550"/>
                </a:lnTo>
                <a:lnTo>
                  <a:pt x="4034" y="77470"/>
                </a:lnTo>
                <a:lnTo>
                  <a:pt x="5379" y="73660"/>
                </a:lnTo>
                <a:lnTo>
                  <a:pt x="6598" y="68580"/>
                </a:lnTo>
                <a:lnTo>
                  <a:pt x="9540" y="55880"/>
                </a:lnTo>
                <a:lnTo>
                  <a:pt x="10759" y="46990"/>
                </a:lnTo>
                <a:lnTo>
                  <a:pt x="10759" y="44450"/>
                </a:lnTo>
                <a:lnTo>
                  <a:pt x="12104" y="40640"/>
                </a:lnTo>
                <a:lnTo>
                  <a:pt x="52731" y="34290"/>
                </a:lnTo>
                <a:lnTo>
                  <a:pt x="239569" y="22860"/>
                </a:lnTo>
                <a:lnTo>
                  <a:pt x="286451" y="21590"/>
                </a:lnTo>
                <a:lnTo>
                  <a:pt x="318492" y="19050"/>
                </a:lnTo>
                <a:lnTo>
                  <a:pt x="381729" y="16510"/>
                </a:lnTo>
                <a:lnTo>
                  <a:pt x="412504" y="13970"/>
                </a:lnTo>
                <a:lnTo>
                  <a:pt x="443243" y="12700"/>
                </a:lnTo>
                <a:lnTo>
                  <a:pt x="474404" y="10160"/>
                </a:lnTo>
                <a:lnTo>
                  <a:pt x="505565" y="8890"/>
                </a:lnTo>
                <a:lnTo>
                  <a:pt x="1688921" y="6350"/>
                </a:lnTo>
                <a:lnTo>
                  <a:pt x="1731700" y="5080"/>
                </a:lnTo>
                <a:lnTo>
                  <a:pt x="1803578" y="5080"/>
                </a:lnTo>
                <a:lnTo>
                  <a:pt x="1884893" y="2540"/>
                </a:lnTo>
                <a:lnTo>
                  <a:pt x="2412622" y="2540"/>
                </a:lnTo>
                <a:lnTo>
                  <a:pt x="2465936" y="3810"/>
                </a:lnTo>
                <a:lnTo>
                  <a:pt x="2519374" y="3810"/>
                </a:lnTo>
                <a:lnTo>
                  <a:pt x="2721395" y="8890"/>
                </a:lnTo>
                <a:lnTo>
                  <a:pt x="2848010" y="16510"/>
                </a:lnTo>
                <a:lnTo>
                  <a:pt x="2884257" y="16510"/>
                </a:lnTo>
                <a:lnTo>
                  <a:pt x="2892894" y="17780"/>
                </a:lnTo>
                <a:lnTo>
                  <a:pt x="2900901" y="20320"/>
                </a:lnTo>
                <a:lnTo>
                  <a:pt x="2916536" y="22860"/>
                </a:lnTo>
                <a:lnTo>
                  <a:pt x="2916650" y="24130"/>
                </a:lnTo>
                <a:lnTo>
                  <a:pt x="1953089" y="24130"/>
                </a:lnTo>
                <a:lnTo>
                  <a:pt x="1887136" y="25400"/>
                </a:lnTo>
                <a:lnTo>
                  <a:pt x="1791378" y="25400"/>
                </a:lnTo>
                <a:lnTo>
                  <a:pt x="556563" y="30480"/>
                </a:lnTo>
                <a:lnTo>
                  <a:pt x="507043" y="31750"/>
                </a:lnTo>
                <a:lnTo>
                  <a:pt x="457522" y="34290"/>
                </a:lnTo>
                <a:lnTo>
                  <a:pt x="419080" y="36830"/>
                </a:lnTo>
                <a:lnTo>
                  <a:pt x="381272" y="38100"/>
                </a:lnTo>
                <a:lnTo>
                  <a:pt x="306710" y="39370"/>
                </a:lnTo>
                <a:lnTo>
                  <a:pt x="152746" y="46990"/>
                </a:lnTo>
                <a:lnTo>
                  <a:pt x="101425" y="50800"/>
                </a:lnTo>
                <a:lnTo>
                  <a:pt x="50104" y="53340"/>
                </a:lnTo>
                <a:lnTo>
                  <a:pt x="34969" y="53340"/>
                </a:lnTo>
                <a:lnTo>
                  <a:pt x="32279" y="54610"/>
                </a:lnTo>
                <a:lnTo>
                  <a:pt x="30933" y="58420"/>
                </a:lnTo>
                <a:lnTo>
                  <a:pt x="29589" y="64770"/>
                </a:lnTo>
                <a:lnTo>
                  <a:pt x="29589" y="69850"/>
                </a:lnTo>
                <a:lnTo>
                  <a:pt x="28244" y="76200"/>
                </a:lnTo>
                <a:lnTo>
                  <a:pt x="22864" y="104140"/>
                </a:lnTo>
                <a:lnTo>
                  <a:pt x="20959" y="135890"/>
                </a:lnTo>
                <a:lnTo>
                  <a:pt x="21185" y="200660"/>
                </a:lnTo>
                <a:lnTo>
                  <a:pt x="22767" y="278130"/>
                </a:lnTo>
                <a:lnTo>
                  <a:pt x="24930" y="344170"/>
                </a:lnTo>
                <a:lnTo>
                  <a:pt x="26899" y="374650"/>
                </a:lnTo>
                <a:lnTo>
                  <a:pt x="27004" y="387350"/>
                </a:lnTo>
                <a:lnTo>
                  <a:pt x="27067" y="391160"/>
                </a:lnTo>
                <a:lnTo>
                  <a:pt x="27466" y="398780"/>
                </a:lnTo>
                <a:lnTo>
                  <a:pt x="28244" y="407670"/>
                </a:lnTo>
                <a:lnTo>
                  <a:pt x="28244" y="415290"/>
                </a:lnTo>
                <a:lnTo>
                  <a:pt x="30933" y="422910"/>
                </a:lnTo>
                <a:lnTo>
                  <a:pt x="30854" y="440690"/>
                </a:lnTo>
                <a:lnTo>
                  <a:pt x="30765" y="444500"/>
                </a:lnTo>
                <a:lnTo>
                  <a:pt x="30366" y="452120"/>
                </a:lnTo>
                <a:lnTo>
                  <a:pt x="29589" y="458470"/>
                </a:lnTo>
                <a:lnTo>
                  <a:pt x="29589" y="480060"/>
                </a:lnTo>
                <a:lnTo>
                  <a:pt x="33624" y="483870"/>
                </a:lnTo>
                <a:lnTo>
                  <a:pt x="43038" y="483870"/>
                </a:lnTo>
                <a:lnTo>
                  <a:pt x="64216" y="485140"/>
                </a:lnTo>
                <a:lnTo>
                  <a:pt x="108869" y="485140"/>
                </a:lnTo>
                <a:lnTo>
                  <a:pt x="131137" y="486410"/>
                </a:lnTo>
                <a:lnTo>
                  <a:pt x="261691" y="486410"/>
                </a:lnTo>
                <a:lnTo>
                  <a:pt x="314025" y="488950"/>
                </a:lnTo>
                <a:lnTo>
                  <a:pt x="418693" y="491490"/>
                </a:lnTo>
                <a:lnTo>
                  <a:pt x="570420" y="491490"/>
                </a:lnTo>
                <a:lnTo>
                  <a:pt x="603832" y="492760"/>
                </a:lnTo>
                <a:lnTo>
                  <a:pt x="2450158" y="492760"/>
                </a:lnTo>
                <a:lnTo>
                  <a:pt x="2586901" y="496570"/>
                </a:lnTo>
                <a:lnTo>
                  <a:pt x="2640924" y="499110"/>
                </a:lnTo>
                <a:lnTo>
                  <a:pt x="2694947" y="500380"/>
                </a:lnTo>
                <a:lnTo>
                  <a:pt x="2748969" y="502920"/>
                </a:lnTo>
                <a:lnTo>
                  <a:pt x="2802991" y="504190"/>
                </a:lnTo>
                <a:lnTo>
                  <a:pt x="2951505" y="504190"/>
                </a:lnTo>
                <a:lnTo>
                  <a:pt x="2951505" y="520700"/>
                </a:lnTo>
                <a:close/>
              </a:path>
              <a:path w="2952115" h="520700">
                <a:moveTo>
                  <a:pt x="2951505" y="504190"/>
                </a:moveTo>
                <a:lnTo>
                  <a:pt x="2895310" y="504190"/>
                </a:lnTo>
                <a:lnTo>
                  <a:pt x="2911445" y="502920"/>
                </a:lnTo>
                <a:lnTo>
                  <a:pt x="2927295" y="502920"/>
                </a:lnTo>
                <a:lnTo>
                  <a:pt x="2928853" y="483870"/>
                </a:lnTo>
                <a:lnTo>
                  <a:pt x="2929145" y="480060"/>
                </a:lnTo>
                <a:lnTo>
                  <a:pt x="2929754" y="468630"/>
                </a:lnTo>
                <a:lnTo>
                  <a:pt x="2929985" y="458470"/>
                </a:lnTo>
                <a:lnTo>
                  <a:pt x="2929017" y="444500"/>
                </a:lnTo>
                <a:lnTo>
                  <a:pt x="2928136" y="430530"/>
                </a:lnTo>
                <a:lnTo>
                  <a:pt x="2927527" y="417830"/>
                </a:lnTo>
                <a:lnTo>
                  <a:pt x="2927358" y="407670"/>
                </a:lnTo>
                <a:lnTo>
                  <a:pt x="2927295" y="396240"/>
                </a:lnTo>
                <a:lnTo>
                  <a:pt x="2929985" y="387350"/>
                </a:lnTo>
                <a:lnTo>
                  <a:pt x="2928641" y="379730"/>
                </a:lnTo>
                <a:lnTo>
                  <a:pt x="2928641" y="370840"/>
                </a:lnTo>
                <a:lnTo>
                  <a:pt x="2925951" y="355600"/>
                </a:lnTo>
                <a:lnTo>
                  <a:pt x="2922066" y="325120"/>
                </a:lnTo>
                <a:lnTo>
                  <a:pt x="2917472" y="259080"/>
                </a:lnTo>
                <a:lnTo>
                  <a:pt x="2913071" y="184150"/>
                </a:lnTo>
                <a:lnTo>
                  <a:pt x="2909767" y="119380"/>
                </a:lnTo>
                <a:lnTo>
                  <a:pt x="2908465" y="87630"/>
                </a:lnTo>
                <a:lnTo>
                  <a:pt x="2900396" y="57150"/>
                </a:lnTo>
                <a:lnTo>
                  <a:pt x="2899051" y="46990"/>
                </a:lnTo>
                <a:lnTo>
                  <a:pt x="2897707" y="45720"/>
                </a:lnTo>
                <a:lnTo>
                  <a:pt x="2879523" y="44450"/>
                </a:lnTo>
                <a:lnTo>
                  <a:pt x="2868268" y="44450"/>
                </a:lnTo>
                <a:lnTo>
                  <a:pt x="2861516" y="43180"/>
                </a:lnTo>
                <a:lnTo>
                  <a:pt x="2775980" y="35560"/>
                </a:lnTo>
                <a:lnTo>
                  <a:pt x="2733001" y="33020"/>
                </a:lnTo>
                <a:lnTo>
                  <a:pt x="2483359" y="26670"/>
                </a:lnTo>
                <a:lnTo>
                  <a:pt x="2379605" y="25400"/>
                </a:lnTo>
                <a:lnTo>
                  <a:pt x="2327860" y="24130"/>
                </a:lnTo>
                <a:lnTo>
                  <a:pt x="2916650" y="24130"/>
                </a:lnTo>
                <a:lnTo>
                  <a:pt x="2917334" y="31750"/>
                </a:lnTo>
                <a:lnTo>
                  <a:pt x="2918427" y="48260"/>
                </a:lnTo>
                <a:lnTo>
                  <a:pt x="2919226" y="54610"/>
                </a:lnTo>
                <a:lnTo>
                  <a:pt x="2921033" y="62230"/>
                </a:lnTo>
                <a:lnTo>
                  <a:pt x="2924143" y="74930"/>
                </a:lnTo>
                <a:lnTo>
                  <a:pt x="2925951" y="81280"/>
                </a:lnTo>
                <a:lnTo>
                  <a:pt x="2927403" y="113030"/>
                </a:lnTo>
                <a:lnTo>
                  <a:pt x="2931115" y="179070"/>
                </a:lnTo>
                <a:lnTo>
                  <a:pt x="2936118" y="255270"/>
                </a:lnTo>
                <a:lnTo>
                  <a:pt x="2941444" y="320040"/>
                </a:lnTo>
                <a:lnTo>
                  <a:pt x="2949382" y="365760"/>
                </a:lnTo>
                <a:lnTo>
                  <a:pt x="2949941" y="379730"/>
                </a:lnTo>
                <a:lnTo>
                  <a:pt x="2949932" y="382270"/>
                </a:lnTo>
                <a:lnTo>
                  <a:pt x="2949292" y="396240"/>
                </a:lnTo>
                <a:lnTo>
                  <a:pt x="2948862" y="407670"/>
                </a:lnTo>
                <a:lnTo>
                  <a:pt x="2950517" y="445770"/>
                </a:lnTo>
                <a:lnTo>
                  <a:pt x="2951395" y="455930"/>
                </a:lnTo>
                <a:lnTo>
                  <a:pt x="2951505" y="504190"/>
                </a:lnTo>
                <a:close/>
              </a:path>
              <a:path w="2952115" h="520700">
                <a:moveTo>
                  <a:pt x="261691" y="486410"/>
                </a:moveTo>
                <a:lnTo>
                  <a:pt x="131137" y="486410"/>
                </a:lnTo>
                <a:lnTo>
                  <a:pt x="163565" y="485140"/>
                </a:lnTo>
                <a:lnTo>
                  <a:pt x="229264" y="485140"/>
                </a:lnTo>
                <a:lnTo>
                  <a:pt x="261691" y="486410"/>
                </a:lnTo>
                <a:close/>
              </a:path>
              <a:path w="2952115" h="520700">
                <a:moveTo>
                  <a:pt x="2057933" y="486410"/>
                </a:moveTo>
                <a:lnTo>
                  <a:pt x="1846816" y="486410"/>
                </a:lnTo>
                <a:lnTo>
                  <a:pt x="1898333" y="485140"/>
                </a:lnTo>
                <a:lnTo>
                  <a:pt x="2041548" y="485140"/>
                </a:lnTo>
                <a:lnTo>
                  <a:pt x="2057933" y="486410"/>
                </a:lnTo>
                <a:close/>
              </a:path>
              <a:path w="2952115" h="520700">
                <a:moveTo>
                  <a:pt x="2450158" y="492760"/>
                </a:moveTo>
                <a:lnTo>
                  <a:pt x="912383" y="492760"/>
                </a:lnTo>
                <a:lnTo>
                  <a:pt x="958183" y="491490"/>
                </a:lnTo>
                <a:lnTo>
                  <a:pt x="1666401" y="486410"/>
                </a:lnTo>
                <a:lnTo>
                  <a:pt x="2089974" y="486410"/>
                </a:lnTo>
                <a:lnTo>
                  <a:pt x="2121804" y="487680"/>
                </a:lnTo>
                <a:lnTo>
                  <a:pt x="2153211" y="487680"/>
                </a:lnTo>
                <a:lnTo>
                  <a:pt x="2183985" y="488950"/>
                </a:lnTo>
                <a:lnTo>
                  <a:pt x="2349218" y="488950"/>
                </a:lnTo>
                <a:lnTo>
                  <a:pt x="2404577" y="491490"/>
                </a:lnTo>
                <a:lnTo>
                  <a:pt x="2450158" y="492760"/>
                </a:lnTo>
                <a:close/>
              </a:path>
              <a:path w="2952115" h="520700">
                <a:moveTo>
                  <a:pt x="537430" y="491490"/>
                </a:moveTo>
                <a:lnTo>
                  <a:pt x="471028" y="491490"/>
                </a:lnTo>
                <a:lnTo>
                  <a:pt x="504440" y="490220"/>
                </a:lnTo>
                <a:lnTo>
                  <a:pt x="537430" y="491490"/>
                </a:lnTo>
                <a:close/>
              </a:path>
              <a:path w="2952115" h="520700">
                <a:moveTo>
                  <a:pt x="799663" y="492760"/>
                </a:moveTo>
                <a:lnTo>
                  <a:pt x="652790" y="492760"/>
                </a:lnTo>
                <a:lnTo>
                  <a:pt x="701748" y="491490"/>
                </a:lnTo>
                <a:lnTo>
                  <a:pt x="750706" y="491490"/>
                </a:lnTo>
                <a:lnTo>
                  <a:pt x="799663" y="492760"/>
                </a:lnTo>
                <a:close/>
              </a:path>
              <a:path w="2952115" h="520700">
                <a:moveTo>
                  <a:pt x="1612467" y="509270"/>
                </a:moveTo>
                <a:lnTo>
                  <a:pt x="39542" y="509270"/>
                </a:lnTo>
                <a:lnTo>
                  <a:pt x="31704" y="508000"/>
                </a:lnTo>
                <a:lnTo>
                  <a:pt x="1650378" y="508000"/>
                </a:lnTo>
                <a:lnTo>
                  <a:pt x="1612467" y="509270"/>
                </a:lnTo>
                <a:close/>
              </a:path>
              <a:path w="2952115" h="520700">
                <a:moveTo>
                  <a:pt x="673400" y="516890"/>
                </a:moveTo>
                <a:lnTo>
                  <a:pt x="435786" y="516890"/>
                </a:lnTo>
                <a:lnTo>
                  <a:pt x="385492" y="515620"/>
                </a:lnTo>
                <a:lnTo>
                  <a:pt x="295279" y="511810"/>
                </a:lnTo>
                <a:lnTo>
                  <a:pt x="266193" y="511810"/>
                </a:lnTo>
                <a:lnTo>
                  <a:pt x="157867" y="509270"/>
                </a:lnTo>
                <a:lnTo>
                  <a:pt x="1508962" y="509270"/>
                </a:lnTo>
                <a:lnTo>
                  <a:pt x="882692" y="514350"/>
                </a:lnTo>
                <a:lnTo>
                  <a:pt x="826824" y="515620"/>
                </a:lnTo>
                <a:lnTo>
                  <a:pt x="691830" y="515620"/>
                </a:lnTo>
                <a:lnTo>
                  <a:pt x="673400" y="516890"/>
                </a:lnTo>
                <a:close/>
              </a:path>
              <a:path w="2952115" h="520700">
                <a:moveTo>
                  <a:pt x="1990405" y="510540"/>
                </a:moveTo>
                <a:lnTo>
                  <a:pt x="1950722" y="509270"/>
                </a:lnTo>
                <a:lnTo>
                  <a:pt x="2008624" y="509270"/>
                </a:lnTo>
                <a:lnTo>
                  <a:pt x="1990405" y="510540"/>
                </a:lnTo>
                <a:close/>
              </a:path>
              <a:path w="2952115" h="520700">
                <a:moveTo>
                  <a:pt x="605732" y="518160"/>
                </a:moveTo>
                <a:lnTo>
                  <a:pt x="535531" y="518160"/>
                </a:lnTo>
                <a:lnTo>
                  <a:pt x="485659" y="516890"/>
                </a:lnTo>
                <a:lnTo>
                  <a:pt x="644701" y="516890"/>
                </a:lnTo>
                <a:lnTo>
                  <a:pt x="605732" y="518160"/>
                </a:lnTo>
                <a:close/>
              </a:path>
              <a:path w="2952115" h="520700">
                <a:moveTo>
                  <a:pt x="2640935" y="519430"/>
                </a:moveTo>
                <a:lnTo>
                  <a:pt x="2591913" y="519430"/>
                </a:lnTo>
                <a:lnTo>
                  <a:pt x="2542896" y="518160"/>
                </a:lnTo>
                <a:lnTo>
                  <a:pt x="2689910" y="518160"/>
                </a:lnTo>
                <a:lnTo>
                  <a:pt x="2640935" y="519430"/>
                </a:lnTo>
                <a:close/>
              </a:path>
            </a:pathLst>
          </a:custGeom>
          <a:solidFill>
            <a:srgbClr val="DE796A"/>
          </a:solidFill>
        </p:spPr>
        <p:txBody>
          <a:bodyPr wrap="square" lIns="0" tIns="0" rIns="0" bIns="0" rtlCol="0"/>
          <a:lstStyle/>
          <a:p>
            <a:endParaRPr sz="1154"/>
          </a:p>
        </p:txBody>
      </p:sp>
      <p:pic>
        <p:nvPicPr>
          <p:cNvPr id="26" name="bg object 26"/>
          <p:cNvPicPr/>
          <p:nvPr/>
        </p:nvPicPr>
        <p:blipFill>
          <a:blip r:embed="rId7" cstate="print"/>
          <a:stretch>
            <a:fillRect/>
          </a:stretch>
        </p:blipFill>
        <p:spPr>
          <a:xfrm>
            <a:off x="5115885" y="3079059"/>
            <a:ext cx="1968382" cy="24778"/>
          </a:xfrm>
          <a:prstGeom prst="rect">
            <a:avLst/>
          </a:prstGeom>
        </p:spPr>
      </p:pic>
      <p:sp>
        <p:nvSpPr>
          <p:cNvPr id="27" name="bg object 27"/>
          <p:cNvSpPr/>
          <p:nvPr/>
        </p:nvSpPr>
        <p:spPr>
          <a:xfrm>
            <a:off x="10486377" y="1313801"/>
            <a:ext cx="516367" cy="524627"/>
          </a:xfrm>
          <a:custGeom>
            <a:avLst/>
            <a:gdLst/>
            <a:ahLst/>
            <a:cxnLst/>
            <a:rect l="l" t="t" r="r" b="b"/>
            <a:pathLst>
              <a:path w="320040" h="818514">
                <a:moveTo>
                  <a:pt x="15779" y="481579"/>
                </a:moveTo>
                <a:lnTo>
                  <a:pt x="3860" y="475437"/>
                </a:lnTo>
                <a:lnTo>
                  <a:pt x="0" y="461448"/>
                </a:lnTo>
                <a:lnTo>
                  <a:pt x="45831" y="131789"/>
                </a:lnTo>
                <a:lnTo>
                  <a:pt x="56588" y="90888"/>
                </a:lnTo>
                <a:lnTo>
                  <a:pt x="76787" y="54673"/>
                </a:lnTo>
                <a:lnTo>
                  <a:pt x="106016" y="25554"/>
                </a:lnTo>
                <a:lnTo>
                  <a:pt x="143865" y="5942"/>
                </a:lnTo>
                <a:lnTo>
                  <a:pt x="189177" y="0"/>
                </a:lnTo>
                <a:lnTo>
                  <a:pt x="231941" y="10450"/>
                </a:lnTo>
                <a:lnTo>
                  <a:pt x="269211" y="34337"/>
                </a:lnTo>
                <a:lnTo>
                  <a:pt x="281738" y="49268"/>
                </a:lnTo>
                <a:lnTo>
                  <a:pt x="194327" y="37115"/>
                </a:lnTo>
                <a:lnTo>
                  <a:pt x="166770" y="37665"/>
                </a:lnTo>
                <a:lnTo>
                  <a:pt x="126549" y="55049"/>
                </a:lnTo>
                <a:lnTo>
                  <a:pt x="100028" y="86051"/>
                </a:lnTo>
                <a:lnTo>
                  <a:pt x="83942" y="126185"/>
                </a:lnTo>
                <a:lnTo>
                  <a:pt x="75026" y="170967"/>
                </a:lnTo>
                <a:lnTo>
                  <a:pt x="70015" y="215912"/>
                </a:lnTo>
                <a:lnTo>
                  <a:pt x="65729" y="255744"/>
                </a:lnTo>
                <a:lnTo>
                  <a:pt x="36451" y="466516"/>
                </a:lnTo>
                <a:lnTo>
                  <a:pt x="28921" y="478922"/>
                </a:lnTo>
                <a:lnTo>
                  <a:pt x="15779" y="481579"/>
                </a:lnTo>
                <a:close/>
              </a:path>
              <a:path w="320040" h="818514">
                <a:moveTo>
                  <a:pt x="290474" y="327586"/>
                </a:moveTo>
                <a:lnTo>
                  <a:pt x="254494" y="322584"/>
                </a:lnTo>
                <a:lnTo>
                  <a:pt x="264580" y="263493"/>
                </a:lnTo>
                <a:lnTo>
                  <a:pt x="266226" y="253591"/>
                </a:lnTo>
                <a:lnTo>
                  <a:pt x="272421" y="216750"/>
                </a:lnTo>
                <a:lnTo>
                  <a:pt x="278527" y="181116"/>
                </a:lnTo>
                <a:lnTo>
                  <a:pt x="281774" y="146403"/>
                </a:lnTo>
                <a:lnTo>
                  <a:pt x="262128" y="79862"/>
                </a:lnTo>
                <a:lnTo>
                  <a:pt x="220370" y="44890"/>
                </a:lnTo>
                <a:lnTo>
                  <a:pt x="194327" y="37115"/>
                </a:lnTo>
                <a:lnTo>
                  <a:pt x="281738" y="49268"/>
                </a:lnTo>
                <a:lnTo>
                  <a:pt x="298045" y="68704"/>
                </a:lnTo>
                <a:lnTo>
                  <a:pt x="315498" y="110595"/>
                </a:lnTo>
                <a:lnTo>
                  <a:pt x="319670" y="154039"/>
                </a:lnTo>
                <a:lnTo>
                  <a:pt x="315027" y="198858"/>
                </a:lnTo>
                <a:lnTo>
                  <a:pt x="297462" y="286554"/>
                </a:lnTo>
                <a:lnTo>
                  <a:pt x="290474" y="327586"/>
                </a:lnTo>
                <a:close/>
              </a:path>
              <a:path w="320040" h="818514">
                <a:moveTo>
                  <a:pt x="91391" y="815289"/>
                </a:moveTo>
                <a:lnTo>
                  <a:pt x="52882" y="795296"/>
                </a:lnTo>
                <a:lnTo>
                  <a:pt x="25100" y="761312"/>
                </a:lnTo>
                <a:lnTo>
                  <a:pt x="13735" y="716586"/>
                </a:lnTo>
                <a:lnTo>
                  <a:pt x="15328" y="670957"/>
                </a:lnTo>
                <a:lnTo>
                  <a:pt x="21061" y="624528"/>
                </a:lnTo>
                <a:lnTo>
                  <a:pt x="28519" y="578151"/>
                </a:lnTo>
                <a:lnTo>
                  <a:pt x="33016" y="547936"/>
                </a:lnTo>
                <a:lnTo>
                  <a:pt x="36026" y="526724"/>
                </a:lnTo>
                <a:lnTo>
                  <a:pt x="47676" y="432906"/>
                </a:lnTo>
                <a:lnTo>
                  <a:pt x="53915" y="383046"/>
                </a:lnTo>
                <a:lnTo>
                  <a:pt x="60213" y="333156"/>
                </a:lnTo>
                <a:lnTo>
                  <a:pt x="72082" y="269816"/>
                </a:lnTo>
                <a:lnTo>
                  <a:pt x="110610" y="220582"/>
                </a:lnTo>
                <a:lnTo>
                  <a:pt x="160532" y="207676"/>
                </a:lnTo>
                <a:lnTo>
                  <a:pt x="185646" y="213322"/>
                </a:lnTo>
                <a:lnTo>
                  <a:pt x="208566" y="226765"/>
                </a:lnTo>
                <a:lnTo>
                  <a:pt x="228895" y="249676"/>
                </a:lnTo>
                <a:lnTo>
                  <a:pt x="230722" y="254122"/>
                </a:lnTo>
                <a:lnTo>
                  <a:pt x="158828" y="244127"/>
                </a:lnTo>
                <a:lnTo>
                  <a:pt x="140582" y="246254"/>
                </a:lnTo>
                <a:lnTo>
                  <a:pt x="111281" y="270562"/>
                </a:lnTo>
                <a:lnTo>
                  <a:pt x="97479" y="310703"/>
                </a:lnTo>
                <a:lnTo>
                  <a:pt x="92472" y="355836"/>
                </a:lnTo>
                <a:lnTo>
                  <a:pt x="89559" y="395117"/>
                </a:lnTo>
                <a:lnTo>
                  <a:pt x="74746" y="514246"/>
                </a:lnTo>
                <a:lnTo>
                  <a:pt x="70159" y="551994"/>
                </a:lnTo>
                <a:lnTo>
                  <a:pt x="64641" y="590941"/>
                </a:lnTo>
                <a:lnTo>
                  <a:pt x="58677" y="629758"/>
                </a:lnTo>
                <a:lnTo>
                  <a:pt x="53491" y="669650"/>
                </a:lnTo>
                <a:lnTo>
                  <a:pt x="50759" y="708871"/>
                </a:lnTo>
                <a:lnTo>
                  <a:pt x="78684" y="769127"/>
                </a:lnTo>
                <a:lnTo>
                  <a:pt x="184980" y="792930"/>
                </a:lnTo>
                <a:lnTo>
                  <a:pt x="177836" y="800296"/>
                </a:lnTo>
                <a:lnTo>
                  <a:pt x="134939" y="818039"/>
                </a:lnTo>
                <a:lnTo>
                  <a:pt x="91391" y="815289"/>
                </a:lnTo>
                <a:close/>
              </a:path>
              <a:path w="320040" h="818514">
                <a:moveTo>
                  <a:pt x="179407" y="546658"/>
                </a:moveTo>
                <a:lnTo>
                  <a:pt x="167740" y="540599"/>
                </a:lnTo>
                <a:lnTo>
                  <a:pt x="164652" y="526745"/>
                </a:lnTo>
                <a:lnTo>
                  <a:pt x="197710" y="358301"/>
                </a:lnTo>
                <a:lnTo>
                  <a:pt x="202247" y="337522"/>
                </a:lnTo>
                <a:lnTo>
                  <a:pt x="206203" y="316172"/>
                </a:lnTo>
                <a:lnTo>
                  <a:pt x="200920" y="274539"/>
                </a:lnTo>
                <a:lnTo>
                  <a:pt x="158828" y="244127"/>
                </a:lnTo>
                <a:lnTo>
                  <a:pt x="230722" y="254122"/>
                </a:lnTo>
                <a:lnTo>
                  <a:pt x="239782" y="276173"/>
                </a:lnTo>
                <a:lnTo>
                  <a:pt x="242834" y="305123"/>
                </a:lnTo>
                <a:lnTo>
                  <a:pt x="239658" y="335393"/>
                </a:lnTo>
                <a:lnTo>
                  <a:pt x="230255" y="384493"/>
                </a:lnTo>
                <a:lnTo>
                  <a:pt x="220602" y="433634"/>
                </a:lnTo>
                <a:lnTo>
                  <a:pt x="201103" y="531812"/>
                </a:lnTo>
                <a:lnTo>
                  <a:pt x="192809" y="544027"/>
                </a:lnTo>
                <a:lnTo>
                  <a:pt x="179407" y="546658"/>
                </a:lnTo>
                <a:close/>
              </a:path>
              <a:path w="320040" h="818514">
                <a:moveTo>
                  <a:pt x="184980" y="792930"/>
                </a:moveTo>
                <a:lnTo>
                  <a:pt x="108727" y="782329"/>
                </a:lnTo>
                <a:lnTo>
                  <a:pt x="143600" y="777851"/>
                </a:lnTo>
                <a:lnTo>
                  <a:pt x="171121" y="756501"/>
                </a:lnTo>
                <a:lnTo>
                  <a:pt x="185675" y="725493"/>
                </a:lnTo>
                <a:lnTo>
                  <a:pt x="192633" y="690074"/>
                </a:lnTo>
                <a:lnTo>
                  <a:pt x="197365" y="655495"/>
                </a:lnTo>
                <a:lnTo>
                  <a:pt x="203446" y="619559"/>
                </a:lnTo>
                <a:lnTo>
                  <a:pt x="218229" y="532639"/>
                </a:lnTo>
                <a:lnTo>
                  <a:pt x="222018" y="510251"/>
                </a:lnTo>
                <a:lnTo>
                  <a:pt x="254107" y="322530"/>
                </a:lnTo>
                <a:lnTo>
                  <a:pt x="264189" y="265850"/>
                </a:lnTo>
                <a:lnTo>
                  <a:pt x="254494" y="322584"/>
                </a:lnTo>
                <a:lnTo>
                  <a:pt x="290474" y="327586"/>
                </a:lnTo>
                <a:lnTo>
                  <a:pt x="280927" y="383637"/>
                </a:lnTo>
                <a:lnTo>
                  <a:pt x="272616" y="432154"/>
                </a:lnTo>
                <a:lnTo>
                  <a:pt x="264245" y="480700"/>
                </a:lnTo>
                <a:lnTo>
                  <a:pt x="247710" y="577784"/>
                </a:lnTo>
                <a:lnTo>
                  <a:pt x="239399" y="626300"/>
                </a:lnTo>
                <a:lnTo>
                  <a:pt x="231027" y="674846"/>
                </a:lnTo>
                <a:lnTo>
                  <a:pt x="225289" y="710067"/>
                </a:lnTo>
                <a:lnTo>
                  <a:pt x="217262" y="743877"/>
                </a:lnTo>
                <a:lnTo>
                  <a:pt x="202820" y="774534"/>
                </a:lnTo>
                <a:lnTo>
                  <a:pt x="184980" y="792930"/>
                </a:lnTo>
                <a:close/>
              </a:path>
            </a:pathLst>
          </a:custGeom>
          <a:solidFill>
            <a:srgbClr val="A5C8B8"/>
          </a:solidFill>
        </p:spPr>
        <p:txBody>
          <a:bodyPr wrap="square" lIns="0" tIns="0" rIns="0" bIns="0" rtlCol="0"/>
          <a:lstStyle/>
          <a:p>
            <a:endParaRPr sz="1154"/>
          </a:p>
        </p:txBody>
      </p:sp>
      <p:sp>
        <p:nvSpPr>
          <p:cNvPr id="28" name="bg object 28"/>
          <p:cNvSpPr/>
          <p:nvPr/>
        </p:nvSpPr>
        <p:spPr>
          <a:xfrm>
            <a:off x="10523640" y="1205688"/>
            <a:ext cx="605502" cy="233620"/>
          </a:xfrm>
          <a:custGeom>
            <a:avLst/>
            <a:gdLst/>
            <a:ahLst/>
            <a:cxnLst/>
            <a:rect l="l" t="t" r="r" b="b"/>
            <a:pathLst>
              <a:path w="375284" h="364489">
                <a:moveTo>
                  <a:pt x="164903" y="364243"/>
                </a:moveTo>
                <a:lnTo>
                  <a:pt x="128418" y="339978"/>
                </a:lnTo>
                <a:lnTo>
                  <a:pt x="77496" y="292502"/>
                </a:lnTo>
                <a:lnTo>
                  <a:pt x="37875" y="241561"/>
                </a:lnTo>
                <a:lnTo>
                  <a:pt x="8900" y="189173"/>
                </a:lnTo>
                <a:lnTo>
                  <a:pt x="0" y="125611"/>
                </a:lnTo>
                <a:lnTo>
                  <a:pt x="8075" y="90794"/>
                </a:lnTo>
                <a:lnTo>
                  <a:pt x="23471" y="58313"/>
                </a:lnTo>
                <a:lnTo>
                  <a:pt x="44618" y="30381"/>
                </a:lnTo>
                <a:lnTo>
                  <a:pt x="80789" y="6316"/>
                </a:lnTo>
                <a:lnTo>
                  <a:pt x="122250" y="0"/>
                </a:lnTo>
                <a:lnTo>
                  <a:pt x="162692" y="10763"/>
                </a:lnTo>
                <a:lnTo>
                  <a:pt x="195807" y="37935"/>
                </a:lnTo>
                <a:lnTo>
                  <a:pt x="229488" y="18689"/>
                </a:lnTo>
                <a:lnTo>
                  <a:pt x="266679" y="9955"/>
                </a:lnTo>
                <a:lnTo>
                  <a:pt x="304263" y="13560"/>
                </a:lnTo>
                <a:lnTo>
                  <a:pt x="339124" y="31331"/>
                </a:lnTo>
                <a:lnTo>
                  <a:pt x="354235" y="46225"/>
                </a:lnTo>
                <a:lnTo>
                  <a:pt x="365417" y="63777"/>
                </a:lnTo>
                <a:lnTo>
                  <a:pt x="372361" y="83376"/>
                </a:lnTo>
                <a:lnTo>
                  <a:pt x="374756" y="104416"/>
                </a:lnTo>
                <a:lnTo>
                  <a:pt x="372290" y="127791"/>
                </a:lnTo>
                <a:lnTo>
                  <a:pt x="356484" y="172050"/>
                </a:lnTo>
                <a:lnTo>
                  <a:pt x="319106" y="235196"/>
                </a:lnTo>
                <a:lnTo>
                  <a:pt x="287359" y="273109"/>
                </a:lnTo>
                <a:lnTo>
                  <a:pt x="251246" y="306856"/>
                </a:lnTo>
                <a:lnTo>
                  <a:pt x="211487" y="336517"/>
                </a:lnTo>
                <a:lnTo>
                  <a:pt x="168806" y="362173"/>
                </a:lnTo>
                <a:lnTo>
                  <a:pt x="164903" y="364243"/>
                </a:lnTo>
                <a:close/>
              </a:path>
            </a:pathLst>
          </a:custGeom>
          <a:solidFill>
            <a:srgbClr val="2E9098"/>
          </a:solidFill>
        </p:spPr>
        <p:txBody>
          <a:bodyPr wrap="square" lIns="0" tIns="0" rIns="0" bIns="0" rtlCol="0"/>
          <a:lstStyle/>
          <a:p>
            <a:endParaRPr sz="1154"/>
          </a:p>
        </p:txBody>
      </p:sp>
      <p:sp>
        <p:nvSpPr>
          <p:cNvPr id="29" name="bg object 29"/>
          <p:cNvSpPr/>
          <p:nvPr/>
        </p:nvSpPr>
        <p:spPr>
          <a:xfrm>
            <a:off x="10561726" y="1223746"/>
            <a:ext cx="373956" cy="193733"/>
          </a:xfrm>
          <a:custGeom>
            <a:avLst/>
            <a:gdLst/>
            <a:ahLst/>
            <a:cxnLst/>
            <a:rect l="l" t="t" r="r" b="b"/>
            <a:pathLst>
              <a:path w="231775" h="302260">
                <a:moveTo>
                  <a:pt x="120062" y="38086"/>
                </a:moveTo>
                <a:lnTo>
                  <a:pt x="107846" y="36387"/>
                </a:lnTo>
                <a:lnTo>
                  <a:pt x="108521" y="28643"/>
                </a:lnTo>
                <a:lnTo>
                  <a:pt x="109086" y="21688"/>
                </a:lnTo>
                <a:lnTo>
                  <a:pt x="109848" y="14759"/>
                </a:lnTo>
                <a:lnTo>
                  <a:pt x="110808" y="7859"/>
                </a:lnTo>
                <a:lnTo>
                  <a:pt x="112101" y="0"/>
                </a:lnTo>
                <a:lnTo>
                  <a:pt x="124120" y="1670"/>
                </a:lnTo>
                <a:lnTo>
                  <a:pt x="122065" y="16458"/>
                </a:lnTo>
                <a:lnTo>
                  <a:pt x="121302" y="23386"/>
                </a:lnTo>
                <a:lnTo>
                  <a:pt x="120737" y="30341"/>
                </a:lnTo>
                <a:lnTo>
                  <a:pt x="120062" y="38086"/>
                </a:lnTo>
                <a:close/>
              </a:path>
              <a:path w="231775" h="302260">
                <a:moveTo>
                  <a:pt x="110053" y="101408"/>
                </a:moveTo>
                <a:lnTo>
                  <a:pt x="97837" y="99710"/>
                </a:lnTo>
                <a:lnTo>
                  <a:pt x="99131" y="91851"/>
                </a:lnTo>
                <a:lnTo>
                  <a:pt x="104025" y="60978"/>
                </a:lnTo>
                <a:lnTo>
                  <a:pt x="105319" y="53119"/>
                </a:lnTo>
                <a:lnTo>
                  <a:pt x="117338" y="54790"/>
                </a:lnTo>
                <a:lnTo>
                  <a:pt x="116242" y="62676"/>
                </a:lnTo>
                <a:lnTo>
                  <a:pt x="111347" y="93549"/>
                </a:lnTo>
                <a:lnTo>
                  <a:pt x="110053" y="101408"/>
                </a:lnTo>
                <a:close/>
              </a:path>
              <a:path w="231775" h="302260">
                <a:moveTo>
                  <a:pt x="66164" y="47273"/>
                </a:moveTo>
                <a:lnTo>
                  <a:pt x="67863" y="35049"/>
                </a:lnTo>
                <a:lnTo>
                  <a:pt x="108195" y="39652"/>
                </a:lnTo>
                <a:lnTo>
                  <a:pt x="106523" y="51679"/>
                </a:lnTo>
                <a:lnTo>
                  <a:pt x="98587" y="50977"/>
                </a:lnTo>
                <a:lnTo>
                  <a:pt x="66164" y="47273"/>
                </a:lnTo>
                <a:close/>
              </a:path>
              <a:path w="231775" h="302260">
                <a:moveTo>
                  <a:pt x="121548" y="51959"/>
                </a:moveTo>
                <a:lnTo>
                  <a:pt x="113666" y="50863"/>
                </a:lnTo>
                <a:lnTo>
                  <a:pt x="115338" y="38836"/>
                </a:lnTo>
                <a:lnTo>
                  <a:pt x="157444" y="43685"/>
                </a:lnTo>
                <a:lnTo>
                  <a:pt x="155744" y="55909"/>
                </a:lnTo>
                <a:lnTo>
                  <a:pt x="121548" y="51959"/>
                </a:lnTo>
                <a:close/>
              </a:path>
              <a:path w="231775" h="302260">
                <a:moveTo>
                  <a:pt x="42744" y="66929"/>
                </a:moveTo>
                <a:lnTo>
                  <a:pt x="36242" y="66025"/>
                </a:lnTo>
                <a:lnTo>
                  <a:pt x="34261" y="62936"/>
                </a:lnTo>
                <a:lnTo>
                  <a:pt x="34333" y="59529"/>
                </a:lnTo>
                <a:lnTo>
                  <a:pt x="34624" y="54545"/>
                </a:lnTo>
                <a:lnTo>
                  <a:pt x="36022" y="44490"/>
                </a:lnTo>
                <a:lnTo>
                  <a:pt x="37316" y="36631"/>
                </a:lnTo>
                <a:lnTo>
                  <a:pt x="49532" y="38329"/>
                </a:lnTo>
                <a:lnTo>
                  <a:pt x="48238" y="46188"/>
                </a:lnTo>
                <a:lnTo>
                  <a:pt x="46840" y="56243"/>
                </a:lnTo>
                <a:lnTo>
                  <a:pt x="46549" y="61227"/>
                </a:lnTo>
                <a:lnTo>
                  <a:pt x="46280" y="64607"/>
                </a:lnTo>
                <a:lnTo>
                  <a:pt x="42744" y="66929"/>
                </a:lnTo>
                <a:close/>
              </a:path>
              <a:path w="231775" h="302260">
                <a:moveTo>
                  <a:pt x="37219" y="125448"/>
                </a:moveTo>
                <a:lnTo>
                  <a:pt x="25003" y="123750"/>
                </a:lnTo>
                <a:lnTo>
                  <a:pt x="26296" y="115891"/>
                </a:lnTo>
                <a:lnTo>
                  <a:pt x="27338" y="108398"/>
                </a:lnTo>
                <a:lnTo>
                  <a:pt x="31081" y="85807"/>
                </a:lnTo>
                <a:lnTo>
                  <a:pt x="43101" y="87478"/>
                </a:lnTo>
                <a:lnTo>
                  <a:pt x="40963" y="102856"/>
                </a:lnTo>
                <a:lnTo>
                  <a:pt x="37219" y="125448"/>
                </a:lnTo>
                <a:close/>
              </a:path>
              <a:path w="231775" h="302260">
                <a:moveTo>
                  <a:pt x="0" y="79677"/>
                </a:moveTo>
                <a:lnTo>
                  <a:pt x="1699" y="67452"/>
                </a:lnTo>
                <a:lnTo>
                  <a:pt x="9608" y="68351"/>
                </a:lnTo>
                <a:lnTo>
                  <a:pt x="15322" y="69145"/>
                </a:lnTo>
                <a:lnTo>
                  <a:pt x="34911" y="71266"/>
                </a:lnTo>
                <a:lnTo>
                  <a:pt x="33211" y="83490"/>
                </a:lnTo>
                <a:lnTo>
                  <a:pt x="25499" y="82619"/>
                </a:lnTo>
                <a:lnTo>
                  <a:pt x="19785" y="81824"/>
                </a:lnTo>
                <a:lnTo>
                  <a:pt x="0" y="79677"/>
                </a:lnTo>
                <a:close/>
              </a:path>
              <a:path w="231775" h="302260">
                <a:moveTo>
                  <a:pt x="47393" y="84055"/>
                </a:moveTo>
                <a:lnTo>
                  <a:pt x="39511" y="82959"/>
                </a:lnTo>
                <a:lnTo>
                  <a:pt x="41183" y="70932"/>
                </a:lnTo>
                <a:lnTo>
                  <a:pt x="55425" y="72510"/>
                </a:lnTo>
                <a:lnTo>
                  <a:pt x="61730" y="73387"/>
                </a:lnTo>
                <a:lnTo>
                  <a:pt x="75971" y="74965"/>
                </a:lnTo>
                <a:lnTo>
                  <a:pt x="74272" y="87189"/>
                </a:lnTo>
                <a:lnTo>
                  <a:pt x="60030" y="85611"/>
                </a:lnTo>
                <a:lnTo>
                  <a:pt x="53725" y="84734"/>
                </a:lnTo>
                <a:lnTo>
                  <a:pt x="47393" y="84055"/>
                </a:lnTo>
                <a:close/>
              </a:path>
              <a:path w="231775" h="302260">
                <a:moveTo>
                  <a:pt x="175329" y="225642"/>
                </a:moveTo>
                <a:lnTo>
                  <a:pt x="171301" y="224278"/>
                </a:lnTo>
                <a:lnTo>
                  <a:pt x="168624" y="223303"/>
                </a:lnTo>
                <a:lnTo>
                  <a:pt x="167432" y="220324"/>
                </a:lnTo>
                <a:lnTo>
                  <a:pt x="168014" y="210356"/>
                </a:lnTo>
                <a:lnTo>
                  <a:pt x="175393" y="204951"/>
                </a:lnTo>
                <a:lnTo>
                  <a:pt x="182711" y="205767"/>
                </a:lnTo>
                <a:lnTo>
                  <a:pt x="184484" y="206013"/>
                </a:lnTo>
                <a:lnTo>
                  <a:pt x="185951" y="207021"/>
                </a:lnTo>
                <a:lnTo>
                  <a:pt x="186941" y="208566"/>
                </a:lnTo>
                <a:lnTo>
                  <a:pt x="187620" y="209464"/>
                </a:lnTo>
                <a:lnTo>
                  <a:pt x="188271" y="210559"/>
                </a:lnTo>
                <a:lnTo>
                  <a:pt x="188493" y="214811"/>
                </a:lnTo>
                <a:lnTo>
                  <a:pt x="176070" y="213084"/>
                </a:lnTo>
                <a:lnTo>
                  <a:pt x="176043" y="213281"/>
                </a:lnTo>
                <a:lnTo>
                  <a:pt x="188503" y="215013"/>
                </a:lnTo>
                <a:lnTo>
                  <a:pt x="188544" y="215823"/>
                </a:lnTo>
                <a:lnTo>
                  <a:pt x="186955" y="220023"/>
                </a:lnTo>
                <a:lnTo>
                  <a:pt x="183364" y="222740"/>
                </a:lnTo>
                <a:lnTo>
                  <a:pt x="179800" y="225259"/>
                </a:lnTo>
                <a:lnTo>
                  <a:pt x="175329" y="225642"/>
                </a:lnTo>
                <a:close/>
              </a:path>
              <a:path w="231775" h="302260">
                <a:moveTo>
                  <a:pt x="188503" y="215013"/>
                </a:moveTo>
                <a:lnTo>
                  <a:pt x="176043" y="213281"/>
                </a:lnTo>
                <a:lnTo>
                  <a:pt x="176070" y="213084"/>
                </a:lnTo>
                <a:lnTo>
                  <a:pt x="188493" y="214811"/>
                </a:lnTo>
                <a:lnTo>
                  <a:pt x="188503" y="215013"/>
                </a:lnTo>
                <a:close/>
              </a:path>
              <a:path w="231775" h="302260">
                <a:moveTo>
                  <a:pt x="217648" y="227506"/>
                </a:moveTo>
                <a:lnTo>
                  <a:pt x="214266" y="225830"/>
                </a:lnTo>
                <a:lnTo>
                  <a:pt x="211645" y="224461"/>
                </a:lnTo>
                <a:lnTo>
                  <a:pt x="209834" y="221596"/>
                </a:lnTo>
                <a:lnTo>
                  <a:pt x="210519" y="216667"/>
                </a:lnTo>
                <a:lnTo>
                  <a:pt x="221315" y="206913"/>
                </a:lnTo>
                <a:lnTo>
                  <a:pt x="222634" y="206092"/>
                </a:lnTo>
                <a:lnTo>
                  <a:pt x="224041" y="206086"/>
                </a:lnTo>
                <a:lnTo>
                  <a:pt x="225365" y="206673"/>
                </a:lnTo>
                <a:lnTo>
                  <a:pt x="226941" y="206892"/>
                </a:lnTo>
                <a:lnTo>
                  <a:pt x="227505" y="207171"/>
                </a:lnTo>
                <a:lnTo>
                  <a:pt x="230772" y="208228"/>
                </a:lnTo>
                <a:lnTo>
                  <a:pt x="231631" y="212166"/>
                </a:lnTo>
                <a:lnTo>
                  <a:pt x="230629" y="215041"/>
                </a:lnTo>
                <a:lnTo>
                  <a:pt x="229544" y="218508"/>
                </a:lnTo>
                <a:lnTo>
                  <a:pt x="227868" y="221893"/>
                </a:lnTo>
                <a:lnTo>
                  <a:pt x="224951" y="224100"/>
                </a:lnTo>
                <a:lnTo>
                  <a:pt x="222005" y="226504"/>
                </a:lnTo>
                <a:lnTo>
                  <a:pt x="217648" y="227506"/>
                </a:lnTo>
                <a:close/>
              </a:path>
              <a:path w="231775" h="302260">
                <a:moveTo>
                  <a:pt x="200010" y="266254"/>
                </a:moveTo>
                <a:lnTo>
                  <a:pt x="196234" y="264523"/>
                </a:lnTo>
                <a:lnTo>
                  <a:pt x="191160" y="262009"/>
                </a:lnTo>
                <a:lnTo>
                  <a:pt x="191222" y="255787"/>
                </a:lnTo>
                <a:lnTo>
                  <a:pt x="194753" y="252058"/>
                </a:lnTo>
                <a:lnTo>
                  <a:pt x="197387" y="249007"/>
                </a:lnTo>
                <a:lnTo>
                  <a:pt x="200501" y="246827"/>
                </a:lnTo>
                <a:lnTo>
                  <a:pt x="203956" y="245097"/>
                </a:lnTo>
                <a:lnTo>
                  <a:pt x="206342" y="243821"/>
                </a:lnTo>
                <a:lnTo>
                  <a:pt x="209018" y="244796"/>
                </a:lnTo>
                <a:lnTo>
                  <a:pt x="210770" y="246647"/>
                </a:lnTo>
                <a:lnTo>
                  <a:pt x="213785" y="248071"/>
                </a:lnTo>
                <a:lnTo>
                  <a:pt x="214501" y="251587"/>
                </a:lnTo>
                <a:lnTo>
                  <a:pt x="212836" y="257787"/>
                </a:lnTo>
                <a:lnTo>
                  <a:pt x="210400" y="260865"/>
                </a:lnTo>
                <a:lnTo>
                  <a:pt x="207537" y="262678"/>
                </a:lnTo>
                <a:lnTo>
                  <a:pt x="204422" y="264857"/>
                </a:lnTo>
                <a:lnTo>
                  <a:pt x="200010" y="266254"/>
                </a:lnTo>
                <a:close/>
              </a:path>
              <a:path w="231775" h="302260">
                <a:moveTo>
                  <a:pt x="163272" y="267577"/>
                </a:moveTo>
                <a:lnTo>
                  <a:pt x="159726" y="267084"/>
                </a:lnTo>
                <a:lnTo>
                  <a:pt x="156229" y="264789"/>
                </a:lnTo>
                <a:lnTo>
                  <a:pt x="154029" y="263278"/>
                </a:lnTo>
                <a:lnTo>
                  <a:pt x="153510" y="259789"/>
                </a:lnTo>
                <a:lnTo>
                  <a:pt x="154430" y="257505"/>
                </a:lnTo>
                <a:lnTo>
                  <a:pt x="156773" y="252204"/>
                </a:lnTo>
                <a:lnTo>
                  <a:pt x="162193" y="249340"/>
                </a:lnTo>
                <a:lnTo>
                  <a:pt x="167764" y="249712"/>
                </a:lnTo>
                <a:lnTo>
                  <a:pt x="168553" y="249822"/>
                </a:lnTo>
                <a:lnTo>
                  <a:pt x="169680" y="250381"/>
                </a:lnTo>
                <a:lnTo>
                  <a:pt x="170862" y="250545"/>
                </a:lnTo>
                <a:lnTo>
                  <a:pt x="171820" y="250879"/>
                </a:lnTo>
                <a:lnTo>
                  <a:pt x="172723" y="251608"/>
                </a:lnTo>
                <a:lnTo>
                  <a:pt x="175262" y="253568"/>
                </a:lnTo>
                <a:lnTo>
                  <a:pt x="175699" y="257649"/>
                </a:lnTo>
                <a:lnTo>
                  <a:pt x="173739" y="260190"/>
                </a:lnTo>
                <a:lnTo>
                  <a:pt x="172003" y="262561"/>
                </a:lnTo>
                <a:lnTo>
                  <a:pt x="169677" y="264850"/>
                </a:lnTo>
                <a:lnTo>
                  <a:pt x="166896" y="266072"/>
                </a:lnTo>
                <a:lnTo>
                  <a:pt x="163272" y="267577"/>
                </a:lnTo>
                <a:close/>
              </a:path>
              <a:path w="231775" h="302260">
                <a:moveTo>
                  <a:pt x="161683" y="302125"/>
                </a:moveTo>
                <a:lnTo>
                  <a:pt x="156954" y="301468"/>
                </a:lnTo>
                <a:lnTo>
                  <a:pt x="154547" y="297114"/>
                </a:lnTo>
                <a:lnTo>
                  <a:pt x="152254" y="293378"/>
                </a:lnTo>
                <a:lnTo>
                  <a:pt x="153530" y="288531"/>
                </a:lnTo>
                <a:lnTo>
                  <a:pt x="159366" y="284117"/>
                </a:lnTo>
                <a:lnTo>
                  <a:pt x="161982" y="284079"/>
                </a:lnTo>
                <a:lnTo>
                  <a:pt x="164396" y="282606"/>
                </a:lnTo>
                <a:lnTo>
                  <a:pt x="166586" y="281303"/>
                </a:lnTo>
                <a:lnTo>
                  <a:pt x="169262" y="282278"/>
                </a:lnTo>
                <a:lnTo>
                  <a:pt x="171041" y="283932"/>
                </a:lnTo>
                <a:lnTo>
                  <a:pt x="171522" y="284802"/>
                </a:lnTo>
                <a:lnTo>
                  <a:pt x="172934" y="286205"/>
                </a:lnTo>
                <a:lnTo>
                  <a:pt x="174658" y="288253"/>
                </a:lnTo>
                <a:lnTo>
                  <a:pt x="174586" y="291660"/>
                </a:lnTo>
                <a:lnTo>
                  <a:pt x="172905" y="293637"/>
                </a:lnTo>
                <a:lnTo>
                  <a:pt x="170972" y="295981"/>
                </a:lnTo>
                <a:lnTo>
                  <a:pt x="170436" y="296509"/>
                </a:lnTo>
                <a:lnTo>
                  <a:pt x="164388" y="295668"/>
                </a:lnTo>
                <a:lnTo>
                  <a:pt x="164136" y="296035"/>
                </a:lnTo>
                <a:lnTo>
                  <a:pt x="163742" y="295980"/>
                </a:lnTo>
                <a:lnTo>
                  <a:pt x="163912" y="296205"/>
                </a:lnTo>
                <a:lnTo>
                  <a:pt x="169899" y="297037"/>
                </a:lnTo>
                <a:lnTo>
                  <a:pt x="168646" y="298270"/>
                </a:lnTo>
                <a:lnTo>
                  <a:pt x="165810" y="299885"/>
                </a:lnTo>
                <a:lnTo>
                  <a:pt x="161683" y="302125"/>
                </a:lnTo>
                <a:close/>
              </a:path>
              <a:path w="231775" h="302260">
                <a:moveTo>
                  <a:pt x="169899" y="297037"/>
                </a:moveTo>
                <a:lnTo>
                  <a:pt x="163912" y="296205"/>
                </a:lnTo>
                <a:lnTo>
                  <a:pt x="164136" y="296035"/>
                </a:lnTo>
                <a:lnTo>
                  <a:pt x="164388" y="295668"/>
                </a:lnTo>
                <a:lnTo>
                  <a:pt x="170436" y="296509"/>
                </a:lnTo>
                <a:lnTo>
                  <a:pt x="169899" y="297037"/>
                </a:lnTo>
                <a:close/>
              </a:path>
              <a:path w="231775" h="302260">
                <a:moveTo>
                  <a:pt x="163912" y="296205"/>
                </a:moveTo>
                <a:lnTo>
                  <a:pt x="163742" y="295980"/>
                </a:lnTo>
                <a:lnTo>
                  <a:pt x="164136" y="296035"/>
                </a:lnTo>
                <a:lnTo>
                  <a:pt x="163912" y="296205"/>
                </a:lnTo>
                <a:close/>
              </a:path>
              <a:path w="231775" h="302260">
                <a:moveTo>
                  <a:pt x="124695" y="273469"/>
                </a:moveTo>
                <a:lnTo>
                  <a:pt x="119966" y="272811"/>
                </a:lnTo>
                <a:lnTo>
                  <a:pt x="118177" y="268342"/>
                </a:lnTo>
                <a:lnTo>
                  <a:pt x="115677" y="261764"/>
                </a:lnTo>
                <a:lnTo>
                  <a:pt x="122548" y="255685"/>
                </a:lnTo>
                <a:lnTo>
                  <a:pt x="131798" y="254158"/>
                </a:lnTo>
                <a:lnTo>
                  <a:pt x="134452" y="256738"/>
                </a:lnTo>
                <a:lnTo>
                  <a:pt x="135250" y="259662"/>
                </a:lnTo>
                <a:lnTo>
                  <a:pt x="136974" y="261711"/>
                </a:lnTo>
                <a:lnTo>
                  <a:pt x="137241" y="265566"/>
                </a:lnTo>
                <a:lnTo>
                  <a:pt x="135364" y="267516"/>
                </a:lnTo>
                <a:lnTo>
                  <a:pt x="133458" y="269663"/>
                </a:lnTo>
                <a:lnTo>
                  <a:pt x="131214" y="271360"/>
                </a:lnTo>
                <a:lnTo>
                  <a:pt x="128685" y="272215"/>
                </a:lnTo>
                <a:lnTo>
                  <a:pt x="124695" y="273469"/>
                </a:lnTo>
                <a:close/>
              </a:path>
            </a:pathLst>
          </a:custGeom>
          <a:solidFill>
            <a:srgbClr val="FFFFFF"/>
          </a:solidFill>
        </p:spPr>
        <p:txBody>
          <a:bodyPr wrap="square" lIns="0" tIns="0" rIns="0" bIns="0" rtlCol="0"/>
          <a:lstStyle/>
          <a:p>
            <a:endParaRPr sz="1154"/>
          </a:p>
        </p:txBody>
      </p:sp>
      <p:sp>
        <p:nvSpPr>
          <p:cNvPr id="30" name="bg object 30"/>
          <p:cNvSpPr/>
          <p:nvPr/>
        </p:nvSpPr>
        <p:spPr>
          <a:xfrm>
            <a:off x="1258152" y="1199411"/>
            <a:ext cx="436453" cy="451773"/>
          </a:xfrm>
          <a:custGeom>
            <a:avLst/>
            <a:gdLst/>
            <a:ahLst/>
            <a:cxnLst/>
            <a:rect l="l" t="t" r="r" b="b"/>
            <a:pathLst>
              <a:path w="270509" h="704850">
                <a:moveTo>
                  <a:pt x="45564" y="440132"/>
                </a:moveTo>
                <a:lnTo>
                  <a:pt x="34171" y="437401"/>
                </a:lnTo>
                <a:lnTo>
                  <a:pt x="28040" y="426457"/>
                </a:lnTo>
                <a:lnTo>
                  <a:pt x="0" y="140803"/>
                </a:lnTo>
                <a:lnTo>
                  <a:pt x="837" y="104333"/>
                </a:lnTo>
                <a:lnTo>
                  <a:pt x="10662" y="69875"/>
                </a:lnTo>
                <a:lnTo>
                  <a:pt x="29616" y="39535"/>
                </a:lnTo>
                <a:lnTo>
                  <a:pt x="57840" y="15415"/>
                </a:lnTo>
                <a:lnTo>
                  <a:pt x="104838" y="0"/>
                </a:lnTo>
                <a:lnTo>
                  <a:pt x="152443" y="6129"/>
                </a:lnTo>
                <a:lnTo>
                  <a:pt x="183497" y="23815"/>
                </a:lnTo>
                <a:lnTo>
                  <a:pt x="107128" y="31311"/>
                </a:lnTo>
                <a:lnTo>
                  <a:pt x="83785" y="37362"/>
                </a:lnTo>
                <a:lnTo>
                  <a:pt x="48800" y="65778"/>
                </a:lnTo>
                <a:lnTo>
                  <a:pt x="33530" y="105737"/>
                </a:lnTo>
                <a:lnTo>
                  <a:pt x="31598" y="151888"/>
                </a:lnTo>
                <a:lnTo>
                  <a:pt x="36680" y="199299"/>
                </a:lnTo>
                <a:lnTo>
                  <a:pt x="42144" y="240678"/>
                </a:lnTo>
                <a:lnTo>
                  <a:pt x="60094" y="423310"/>
                </a:lnTo>
                <a:lnTo>
                  <a:pt x="56209" y="435238"/>
                </a:lnTo>
                <a:lnTo>
                  <a:pt x="45564" y="440132"/>
                </a:lnTo>
                <a:close/>
              </a:path>
              <a:path w="270509" h="704850">
                <a:moveTo>
                  <a:pt x="248033" y="255311"/>
                </a:moveTo>
                <a:lnTo>
                  <a:pt x="216394" y="258417"/>
                </a:lnTo>
                <a:lnTo>
                  <a:pt x="212960" y="206834"/>
                </a:lnTo>
                <a:lnTo>
                  <a:pt x="212347" y="198199"/>
                </a:lnTo>
                <a:lnTo>
                  <a:pt x="210127" y="166059"/>
                </a:lnTo>
                <a:lnTo>
                  <a:pt x="208076" y="134947"/>
                </a:lnTo>
                <a:lnTo>
                  <a:pt x="203780" y="105188"/>
                </a:lnTo>
                <a:lnTo>
                  <a:pt x="173526" y="53392"/>
                </a:lnTo>
                <a:lnTo>
                  <a:pt x="130873" y="32546"/>
                </a:lnTo>
                <a:lnTo>
                  <a:pt x="107128" y="31311"/>
                </a:lnTo>
                <a:lnTo>
                  <a:pt x="183497" y="23815"/>
                </a:lnTo>
                <a:lnTo>
                  <a:pt x="225199" y="68329"/>
                </a:lnTo>
                <a:lnTo>
                  <a:pt x="242749" y="142416"/>
                </a:lnTo>
                <a:lnTo>
                  <a:pt x="244247" y="181678"/>
                </a:lnTo>
                <a:lnTo>
                  <a:pt x="245636" y="219495"/>
                </a:lnTo>
                <a:lnTo>
                  <a:pt x="248033" y="255311"/>
                </a:lnTo>
                <a:close/>
              </a:path>
              <a:path w="270509" h="704850">
                <a:moveTo>
                  <a:pt x="177787" y="704545"/>
                </a:moveTo>
                <a:lnTo>
                  <a:pt x="110390" y="672744"/>
                </a:lnTo>
                <a:lnTo>
                  <a:pt x="91622" y="637556"/>
                </a:lnTo>
                <a:lnTo>
                  <a:pt x="83697" y="598981"/>
                </a:lnTo>
                <a:lnTo>
                  <a:pt x="79133" y="558896"/>
                </a:lnTo>
                <a:lnTo>
                  <a:pt x="76048" y="518504"/>
                </a:lnTo>
                <a:lnTo>
                  <a:pt x="73730" y="492262"/>
                </a:lnTo>
                <a:lnTo>
                  <a:pt x="71978" y="473870"/>
                </a:lnTo>
                <a:lnTo>
                  <a:pt x="62812" y="392858"/>
                </a:lnTo>
                <a:lnTo>
                  <a:pt x="57981" y="349794"/>
                </a:lnTo>
                <a:lnTo>
                  <a:pt x="53195" y="306693"/>
                </a:lnTo>
                <a:lnTo>
                  <a:pt x="50320" y="278350"/>
                </a:lnTo>
                <a:lnTo>
                  <a:pt x="50414" y="251186"/>
                </a:lnTo>
                <a:lnTo>
                  <a:pt x="73191" y="202097"/>
                </a:lnTo>
                <a:lnTo>
                  <a:pt x="113054" y="181151"/>
                </a:lnTo>
                <a:lnTo>
                  <a:pt x="135577" y="180789"/>
                </a:lnTo>
                <a:lnTo>
                  <a:pt x="157817" y="187408"/>
                </a:lnTo>
                <a:lnTo>
                  <a:pt x="179779" y="202491"/>
                </a:lnTo>
                <a:lnTo>
                  <a:pt x="182238" y="205847"/>
                </a:lnTo>
                <a:lnTo>
                  <a:pt x="119018" y="212053"/>
                </a:lnTo>
                <a:lnTo>
                  <a:pt x="103921" y="217537"/>
                </a:lnTo>
                <a:lnTo>
                  <a:pt x="83927" y="243859"/>
                </a:lnTo>
                <a:lnTo>
                  <a:pt x="80344" y="280310"/>
                </a:lnTo>
                <a:lnTo>
                  <a:pt x="85262" y="319161"/>
                </a:lnTo>
                <a:lnTo>
                  <a:pt x="90772" y="352682"/>
                </a:lnTo>
                <a:lnTo>
                  <a:pt x="102394" y="455554"/>
                </a:lnTo>
                <a:lnTo>
                  <a:pt x="106167" y="488130"/>
                </a:lnTo>
                <a:lnTo>
                  <a:pt x="109392" y="521899"/>
                </a:lnTo>
                <a:lnTo>
                  <a:pt x="112211" y="555649"/>
                </a:lnTo>
                <a:lnTo>
                  <a:pt x="115911" y="590143"/>
                </a:lnTo>
                <a:lnTo>
                  <a:pt x="121563" y="623577"/>
                </a:lnTo>
                <a:lnTo>
                  <a:pt x="134581" y="650777"/>
                </a:lnTo>
                <a:lnTo>
                  <a:pt x="157585" y="668425"/>
                </a:lnTo>
                <a:lnTo>
                  <a:pt x="185838" y="673398"/>
                </a:lnTo>
                <a:lnTo>
                  <a:pt x="252892" y="666815"/>
                </a:lnTo>
                <a:lnTo>
                  <a:pt x="248310" y="674440"/>
                </a:lnTo>
                <a:lnTo>
                  <a:pt x="215410" y="698016"/>
                </a:lnTo>
                <a:lnTo>
                  <a:pt x="177787" y="704545"/>
                </a:lnTo>
                <a:close/>
              </a:path>
              <a:path w="270509" h="704850">
                <a:moveTo>
                  <a:pt x="198061" y="461493"/>
                </a:moveTo>
                <a:lnTo>
                  <a:pt x="186900" y="458781"/>
                </a:lnTo>
                <a:lnTo>
                  <a:pt x="181453" y="447793"/>
                </a:lnTo>
                <a:lnTo>
                  <a:pt x="175331" y="299879"/>
                </a:lnTo>
                <a:lnTo>
                  <a:pt x="174965" y="281539"/>
                </a:lnTo>
                <a:lnTo>
                  <a:pt x="174165" y="266193"/>
                </a:lnTo>
                <a:lnTo>
                  <a:pt x="161026" y="229009"/>
                </a:lnTo>
                <a:lnTo>
                  <a:pt x="119018" y="212053"/>
                </a:lnTo>
                <a:lnTo>
                  <a:pt x="182238" y="205847"/>
                </a:lnTo>
                <a:lnTo>
                  <a:pt x="202919" y="246145"/>
                </a:lnTo>
                <a:lnTo>
                  <a:pt x="208356" y="315233"/>
                </a:lnTo>
                <a:lnTo>
                  <a:pt x="210135" y="358387"/>
                </a:lnTo>
                <a:lnTo>
                  <a:pt x="213508" y="444647"/>
                </a:lnTo>
                <a:lnTo>
                  <a:pt x="208932" y="456569"/>
                </a:lnTo>
                <a:lnTo>
                  <a:pt x="198061" y="461493"/>
                </a:lnTo>
                <a:close/>
              </a:path>
              <a:path w="270509" h="704850">
                <a:moveTo>
                  <a:pt x="252892" y="666815"/>
                </a:moveTo>
                <a:lnTo>
                  <a:pt x="185838" y="673398"/>
                </a:lnTo>
                <a:lnTo>
                  <a:pt x="214607" y="662569"/>
                </a:lnTo>
                <a:lnTo>
                  <a:pt x="233688" y="639088"/>
                </a:lnTo>
                <a:lnTo>
                  <a:pt x="239768" y="610141"/>
                </a:lnTo>
                <a:lnTo>
                  <a:pt x="238486" y="579038"/>
                </a:lnTo>
                <a:lnTo>
                  <a:pt x="235481" y="549090"/>
                </a:lnTo>
                <a:lnTo>
                  <a:pt x="233348" y="517730"/>
                </a:lnTo>
                <a:lnTo>
                  <a:pt x="225908" y="407034"/>
                </a:lnTo>
                <a:lnTo>
                  <a:pt x="216054" y="258450"/>
                </a:lnTo>
                <a:lnTo>
                  <a:pt x="213106" y="208889"/>
                </a:lnTo>
                <a:lnTo>
                  <a:pt x="216394" y="258417"/>
                </a:lnTo>
                <a:lnTo>
                  <a:pt x="248033" y="255311"/>
                </a:lnTo>
                <a:lnTo>
                  <a:pt x="251308" y="304236"/>
                </a:lnTo>
                <a:lnTo>
                  <a:pt x="254102" y="346594"/>
                </a:lnTo>
                <a:lnTo>
                  <a:pt x="256851" y="388989"/>
                </a:lnTo>
                <a:lnTo>
                  <a:pt x="262523" y="473730"/>
                </a:lnTo>
                <a:lnTo>
                  <a:pt x="265317" y="516088"/>
                </a:lnTo>
                <a:lnTo>
                  <a:pt x="268066" y="558483"/>
                </a:lnTo>
                <a:lnTo>
                  <a:pt x="270346" y="589173"/>
                </a:lnTo>
                <a:lnTo>
                  <a:pt x="270391" y="619145"/>
                </a:lnTo>
                <a:lnTo>
                  <a:pt x="264334" y="647774"/>
                </a:lnTo>
                <a:lnTo>
                  <a:pt x="252892" y="666815"/>
                </a:lnTo>
                <a:close/>
              </a:path>
            </a:pathLst>
          </a:custGeom>
          <a:solidFill>
            <a:srgbClr val="E8A698"/>
          </a:solidFill>
        </p:spPr>
        <p:txBody>
          <a:bodyPr wrap="square" lIns="0" tIns="0" rIns="0" bIns="0" rtlCol="0"/>
          <a:lstStyle/>
          <a:p>
            <a:endParaRPr sz="1154"/>
          </a:p>
        </p:txBody>
      </p:sp>
      <p:sp>
        <p:nvSpPr>
          <p:cNvPr id="31" name="bg object 31"/>
          <p:cNvSpPr/>
          <p:nvPr/>
        </p:nvSpPr>
        <p:spPr>
          <a:xfrm>
            <a:off x="1169219" y="1098893"/>
            <a:ext cx="512269" cy="206758"/>
          </a:xfrm>
          <a:custGeom>
            <a:avLst/>
            <a:gdLst/>
            <a:ahLst/>
            <a:cxnLst/>
            <a:rect l="l" t="t" r="r" b="b"/>
            <a:pathLst>
              <a:path w="317500" h="322580">
                <a:moveTo>
                  <a:pt x="189088" y="322253"/>
                </a:moveTo>
                <a:lnTo>
                  <a:pt x="153101" y="309313"/>
                </a:lnTo>
                <a:lnTo>
                  <a:pt x="100106" y="279844"/>
                </a:lnTo>
                <a:lnTo>
                  <a:pt x="56025" y="245177"/>
                </a:lnTo>
                <a:lnTo>
                  <a:pt x="20710" y="207138"/>
                </a:lnTo>
                <a:lnTo>
                  <a:pt x="207" y="155659"/>
                </a:lnTo>
                <a:lnTo>
                  <a:pt x="0" y="124833"/>
                </a:lnTo>
                <a:lnTo>
                  <a:pt x="6497" y="94481"/>
                </a:lnTo>
                <a:lnTo>
                  <a:pt x="18813" y="66775"/>
                </a:lnTo>
                <a:lnTo>
                  <a:pt x="44703" y="39263"/>
                </a:lnTo>
                <a:lnTo>
                  <a:pt x="78706" y="25557"/>
                </a:lnTo>
                <a:lnTo>
                  <a:pt x="115315" y="26375"/>
                </a:lnTo>
                <a:lnTo>
                  <a:pt x="149025" y="42436"/>
                </a:lnTo>
                <a:lnTo>
                  <a:pt x="173776" y="19469"/>
                </a:lnTo>
                <a:lnTo>
                  <a:pt x="203651" y="4602"/>
                </a:lnTo>
                <a:lnTo>
                  <a:pt x="236372" y="0"/>
                </a:lnTo>
                <a:lnTo>
                  <a:pt x="269656" y="7826"/>
                </a:lnTo>
                <a:lnTo>
                  <a:pt x="308529" y="44712"/>
                </a:lnTo>
                <a:lnTo>
                  <a:pt x="317502" y="81960"/>
                </a:lnTo>
                <a:lnTo>
                  <a:pt x="316528" y="102170"/>
                </a:lnTo>
                <a:lnTo>
                  <a:pt x="308196" y="142036"/>
                </a:lnTo>
                <a:lnTo>
                  <a:pt x="289717" y="192584"/>
                </a:lnTo>
                <a:lnTo>
                  <a:pt x="263368" y="239151"/>
                </a:lnTo>
                <a:lnTo>
                  <a:pt x="230382" y="281583"/>
                </a:lnTo>
                <a:lnTo>
                  <a:pt x="191988" y="319726"/>
                </a:lnTo>
                <a:lnTo>
                  <a:pt x="189088" y="322253"/>
                </a:lnTo>
                <a:close/>
              </a:path>
            </a:pathLst>
          </a:custGeom>
          <a:solidFill>
            <a:srgbClr val="DE796A"/>
          </a:solidFill>
        </p:spPr>
        <p:txBody>
          <a:bodyPr wrap="square" lIns="0" tIns="0" rIns="0" bIns="0" rtlCol="0"/>
          <a:lstStyle/>
          <a:p>
            <a:endParaRPr sz="1154"/>
          </a:p>
        </p:txBody>
      </p:sp>
      <p:pic>
        <p:nvPicPr>
          <p:cNvPr id="32" name="bg object 32"/>
          <p:cNvPicPr/>
          <p:nvPr/>
        </p:nvPicPr>
        <p:blipFill>
          <a:blip r:embed="rId8" cstate="print"/>
          <a:stretch>
            <a:fillRect/>
          </a:stretch>
        </p:blipFill>
        <p:spPr>
          <a:xfrm>
            <a:off x="1194463" y="1127998"/>
            <a:ext cx="363224" cy="156816"/>
          </a:xfrm>
          <a:prstGeom prst="rect">
            <a:avLst/>
          </a:prstGeom>
        </p:spPr>
      </p:pic>
      <p:pic>
        <p:nvPicPr>
          <p:cNvPr id="33" name="bg object 33"/>
          <p:cNvPicPr/>
          <p:nvPr/>
        </p:nvPicPr>
        <p:blipFill>
          <a:blip r:embed="rId9" cstate="print"/>
          <a:stretch>
            <a:fillRect/>
          </a:stretch>
        </p:blipFill>
        <p:spPr>
          <a:xfrm>
            <a:off x="0" y="0"/>
            <a:ext cx="12202245" cy="6855964"/>
          </a:xfrm>
          <a:prstGeom prst="rect">
            <a:avLst/>
          </a:prstGeom>
        </p:spPr>
      </p:pic>
      <p:pic>
        <p:nvPicPr>
          <p:cNvPr id="34" name="bg object 34"/>
          <p:cNvPicPr/>
          <p:nvPr/>
        </p:nvPicPr>
        <p:blipFill>
          <a:blip r:embed="rId10" cstate="print"/>
          <a:stretch>
            <a:fillRect/>
          </a:stretch>
        </p:blipFill>
        <p:spPr>
          <a:xfrm>
            <a:off x="9433980" y="0"/>
            <a:ext cx="2599383" cy="1032618"/>
          </a:xfrm>
          <a:prstGeom prst="rect">
            <a:avLst/>
          </a:prstGeom>
        </p:spPr>
      </p:pic>
      <p:sp>
        <p:nvSpPr>
          <p:cNvPr id="2" name="Holder 2"/>
          <p:cNvSpPr>
            <a:spLocks noGrp="1"/>
          </p:cNvSpPr>
          <p:nvPr>
            <p:ph type="title"/>
          </p:nvPr>
        </p:nvSpPr>
        <p:spPr>
          <a:xfrm>
            <a:off x="2554063" y="960011"/>
            <a:ext cx="7094116" cy="646331"/>
          </a:xfrm>
          <a:prstGeom prst="rect">
            <a:avLst/>
          </a:prstGeom>
        </p:spPr>
        <p:txBody>
          <a:bodyPr wrap="square" lIns="0" tIns="0" rIns="0" bIns="0">
            <a:spAutoFit/>
          </a:bodyPr>
          <a:lstStyle>
            <a:lvl1pPr>
              <a:defRPr sz="4200" b="1" i="0">
                <a:solidFill>
                  <a:srgbClr val="2E9098"/>
                </a:solidFill>
                <a:latin typeface="Times New Roman"/>
                <a:cs typeface="Times New Roman"/>
              </a:defRPr>
            </a:lvl1pPr>
          </a:lstStyle>
          <a:p>
            <a:endParaRPr/>
          </a:p>
        </p:txBody>
      </p:sp>
      <p:sp>
        <p:nvSpPr>
          <p:cNvPr id="3" name="Holder 3"/>
          <p:cNvSpPr>
            <a:spLocks noGrp="1"/>
          </p:cNvSpPr>
          <p:nvPr>
            <p:ph type="body" idx="1"/>
          </p:nvPr>
        </p:nvSpPr>
        <p:spPr>
          <a:xfrm>
            <a:off x="610112" y="1577340"/>
            <a:ext cx="10982021"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8763" y="6377940"/>
            <a:ext cx="390471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10112" y="6377940"/>
            <a:ext cx="280651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7/1/2024</a:t>
            </a:fld>
            <a:endParaRPr lang="en-US"/>
          </a:p>
        </p:txBody>
      </p:sp>
      <p:sp>
        <p:nvSpPr>
          <p:cNvPr id="6" name="Holder 6"/>
          <p:cNvSpPr>
            <a:spLocks noGrp="1"/>
          </p:cNvSpPr>
          <p:nvPr>
            <p:ph type="sldNum" sz="quarter" idx="7"/>
          </p:nvPr>
        </p:nvSpPr>
        <p:spPr>
          <a:xfrm>
            <a:off x="8785617" y="6377940"/>
            <a:ext cx="280651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4381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293019">
        <a:defRPr>
          <a:latin typeface="+mn-lt"/>
          <a:ea typeface="+mn-ea"/>
          <a:cs typeface="+mn-cs"/>
        </a:defRPr>
      </a:lvl2pPr>
      <a:lvl3pPr marL="586039">
        <a:defRPr>
          <a:latin typeface="+mn-lt"/>
          <a:ea typeface="+mn-ea"/>
          <a:cs typeface="+mn-cs"/>
        </a:defRPr>
      </a:lvl3pPr>
      <a:lvl4pPr marL="879058">
        <a:defRPr>
          <a:latin typeface="+mn-lt"/>
          <a:ea typeface="+mn-ea"/>
          <a:cs typeface="+mn-cs"/>
        </a:defRPr>
      </a:lvl4pPr>
      <a:lvl5pPr marL="1172078">
        <a:defRPr>
          <a:latin typeface="+mn-lt"/>
          <a:ea typeface="+mn-ea"/>
          <a:cs typeface="+mn-cs"/>
        </a:defRPr>
      </a:lvl5pPr>
      <a:lvl6pPr marL="1465097">
        <a:defRPr>
          <a:latin typeface="+mn-lt"/>
          <a:ea typeface="+mn-ea"/>
          <a:cs typeface="+mn-cs"/>
        </a:defRPr>
      </a:lvl6pPr>
      <a:lvl7pPr marL="1758117">
        <a:defRPr>
          <a:latin typeface="+mn-lt"/>
          <a:ea typeface="+mn-ea"/>
          <a:cs typeface="+mn-cs"/>
        </a:defRPr>
      </a:lvl7pPr>
      <a:lvl8pPr marL="2051136">
        <a:defRPr>
          <a:latin typeface="+mn-lt"/>
          <a:ea typeface="+mn-ea"/>
          <a:cs typeface="+mn-cs"/>
        </a:defRPr>
      </a:lvl8pPr>
      <a:lvl9pPr marL="2344156">
        <a:defRPr>
          <a:latin typeface="+mn-lt"/>
          <a:ea typeface="+mn-ea"/>
          <a:cs typeface="+mn-cs"/>
        </a:defRPr>
      </a:lvl9pPr>
    </p:bodyStyle>
    <p:otherStyle>
      <a:lvl1pPr marL="0">
        <a:defRPr>
          <a:latin typeface="+mn-lt"/>
          <a:ea typeface="+mn-ea"/>
          <a:cs typeface="+mn-cs"/>
        </a:defRPr>
      </a:lvl1pPr>
      <a:lvl2pPr marL="293019">
        <a:defRPr>
          <a:latin typeface="+mn-lt"/>
          <a:ea typeface="+mn-ea"/>
          <a:cs typeface="+mn-cs"/>
        </a:defRPr>
      </a:lvl2pPr>
      <a:lvl3pPr marL="586039">
        <a:defRPr>
          <a:latin typeface="+mn-lt"/>
          <a:ea typeface="+mn-ea"/>
          <a:cs typeface="+mn-cs"/>
        </a:defRPr>
      </a:lvl3pPr>
      <a:lvl4pPr marL="879058">
        <a:defRPr>
          <a:latin typeface="+mn-lt"/>
          <a:ea typeface="+mn-ea"/>
          <a:cs typeface="+mn-cs"/>
        </a:defRPr>
      </a:lvl4pPr>
      <a:lvl5pPr marL="1172078">
        <a:defRPr>
          <a:latin typeface="+mn-lt"/>
          <a:ea typeface="+mn-ea"/>
          <a:cs typeface="+mn-cs"/>
        </a:defRPr>
      </a:lvl5pPr>
      <a:lvl6pPr marL="1465097">
        <a:defRPr>
          <a:latin typeface="+mn-lt"/>
          <a:ea typeface="+mn-ea"/>
          <a:cs typeface="+mn-cs"/>
        </a:defRPr>
      </a:lvl6pPr>
      <a:lvl7pPr marL="1758117">
        <a:defRPr>
          <a:latin typeface="+mn-lt"/>
          <a:ea typeface="+mn-ea"/>
          <a:cs typeface="+mn-cs"/>
        </a:defRPr>
      </a:lvl7pPr>
      <a:lvl8pPr marL="2051136">
        <a:defRPr>
          <a:latin typeface="+mn-lt"/>
          <a:ea typeface="+mn-ea"/>
          <a:cs typeface="+mn-cs"/>
        </a:defRPr>
      </a:lvl8pPr>
      <a:lvl9pPr marL="234415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21.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物体&#10;&#10;已生成高可信度的说明">
            <a:extLst>
              <a:ext uri="{FF2B5EF4-FFF2-40B4-BE49-F238E27FC236}">
                <a16:creationId xmlns:a16="http://schemas.microsoft.com/office/drawing/2014/main" id="{4A54B609-EDF8-459F-A38C-19F7B274E6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16" t="46738" r="30887" b="43655"/>
          <a:stretch/>
        </p:blipFill>
        <p:spPr>
          <a:xfrm>
            <a:off x="6268277" y="770586"/>
            <a:ext cx="4330839" cy="910730"/>
          </a:xfrm>
          <a:prstGeom prst="rect">
            <a:avLst/>
          </a:prstGeom>
        </p:spPr>
      </p:pic>
      <p:sp>
        <p:nvSpPr>
          <p:cNvPr id="16" name="文本框 15">
            <a:extLst>
              <a:ext uri="{FF2B5EF4-FFF2-40B4-BE49-F238E27FC236}">
                <a16:creationId xmlns:a16="http://schemas.microsoft.com/office/drawing/2014/main" id="{E88B0998-0832-4557-9231-9E6CAC9CD1A5}"/>
              </a:ext>
            </a:extLst>
          </p:cNvPr>
          <p:cNvSpPr txBox="1"/>
          <p:nvPr/>
        </p:nvSpPr>
        <p:spPr>
          <a:xfrm>
            <a:off x="6268277" y="936144"/>
            <a:ext cx="4268924" cy="523220"/>
          </a:xfrm>
          <a:prstGeom prst="rect">
            <a:avLst/>
          </a:prstGeom>
          <a:noFill/>
        </p:spPr>
        <p:txBody>
          <a:bodyPr wrap="square" rtlCol="0">
            <a:spAutoFit/>
          </a:bodyPr>
          <a:lstStyle/>
          <a:p>
            <a:pPr algn="ctr"/>
            <a:r>
              <a:rPr lang="en-US" altLang="zh-CN" sz="2800" b="1" spc="300">
                <a:latin typeface="Times New Roman" panose="02020603050405020304" pitchFamily="18" charset="0"/>
                <a:ea typeface="杨任东竹石体-Semibold" panose="02000000000000000000" pitchFamily="2" charset="-122"/>
                <a:cs typeface="Times New Roman" panose="02020603050405020304" pitchFamily="18" charset="0"/>
              </a:rPr>
              <a:t>Thực hành tiếng Việt</a:t>
            </a:r>
            <a:endParaRPr lang="zh-CN" altLang="en-US" sz="2800" b="1" spc="300" dirty="0">
              <a:latin typeface="Times New Roman" panose="02020603050405020304" pitchFamily="18" charset="0"/>
              <a:ea typeface="杨任东竹石体-Semibold" panose="02000000000000000000" pitchFamily="2" charset="-122"/>
              <a:cs typeface="Times New Roman" panose="02020603050405020304" pitchFamily="18" charset="0"/>
            </a:endParaRPr>
          </a:p>
        </p:txBody>
      </p:sp>
      <p:sp>
        <p:nvSpPr>
          <p:cNvPr id="2" name="文本框 15">
            <a:extLst>
              <a:ext uri="{FF2B5EF4-FFF2-40B4-BE49-F238E27FC236}">
                <a16:creationId xmlns:a16="http://schemas.microsoft.com/office/drawing/2014/main" id="{340FB24E-28E3-D124-6FEE-C60C0B586510}"/>
              </a:ext>
            </a:extLst>
          </p:cNvPr>
          <p:cNvSpPr txBox="1"/>
          <p:nvPr/>
        </p:nvSpPr>
        <p:spPr>
          <a:xfrm>
            <a:off x="5091659" y="2040459"/>
            <a:ext cx="6628120" cy="1015663"/>
          </a:xfrm>
          <a:prstGeom prst="rect">
            <a:avLst/>
          </a:prstGeom>
          <a:noFill/>
        </p:spPr>
        <p:txBody>
          <a:bodyPr wrap="square" rtlCol="0">
            <a:spAutoFit/>
          </a:bodyPr>
          <a:lstStyle/>
          <a:p>
            <a:pPr algn="ctr"/>
            <a:r>
              <a:rPr lang="en-US" altLang="zh-CN" sz="6000" b="1" spc="-150"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CÂU ĐẶC BIỆT</a:t>
            </a:r>
            <a:endParaRPr lang="zh-CN" altLang="en-US" sz="6000" b="1" spc="-150"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0" name="图片 19" descr="图片包含 物体&#10;&#10;已生成高可信度的说明">
            <a:extLst>
              <a:ext uri="{FF2B5EF4-FFF2-40B4-BE49-F238E27FC236}">
                <a16:creationId xmlns:a16="http://schemas.microsoft.com/office/drawing/2014/main" id="{4B3C6B26-FAFF-48D1-B4B4-662CD7981568}"/>
              </a:ext>
            </a:extLst>
          </p:cNvPr>
          <p:cNvPicPr>
            <a:picLocks noChangeAspect="1"/>
          </p:cNvPicPr>
          <p:nvPr/>
        </p:nvPicPr>
        <p:blipFill rotWithShape="1">
          <a:blip r:embed="rId4">
            <a:extLst>
              <a:ext uri="{28A0092B-C50C-407E-A947-70E740481C1C}">
                <a14:useLocalDpi xmlns:a14="http://schemas.microsoft.com/office/drawing/2010/main" val="0"/>
              </a:ext>
            </a:extLst>
          </a:blip>
          <a:srcRect l="24535" t="83798"/>
          <a:stretch/>
        </p:blipFill>
        <p:spPr>
          <a:xfrm>
            <a:off x="0" y="4501843"/>
            <a:ext cx="12191999" cy="2356157"/>
          </a:xfrm>
          <a:prstGeom prst="rect">
            <a:avLst/>
          </a:prstGeom>
        </p:spPr>
      </p:pic>
      <p:pic>
        <p:nvPicPr>
          <p:cNvPr id="12" name="图片 11" descr="图片包含 物体&#10;&#10;已生成高可信度的说明">
            <a:extLst>
              <a:ext uri="{FF2B5EF4-FFF2-40B4-BE49-F238E27FC236}">
                <a16:creationId xmlns:a16="http://schemas.microsoft.com/office/drawing/2014/main" id="{CDAF1ECF-F65F-4A16-9702-5B591D5BFFF7}"/>
              </a:ext>
            </a:extLst>
          </p:cNvPr>
          <p:cNvPicPr>
            <a:picLocks noChangeAspect="1"/>
          </p:cNvPicPr>
          <p:nvPr/>
        </p:nvPicPr>
        <p:blipFill rotWithShape="1">
          <a:blip r:embed="rId5">
            <a:extLst>
              <a:ext uri="{28A0092B-C50C-407E-A947-70E740481C1C}">
                <a14:useLocalDpi xmlns:a14="http://schemas.microsoft.com/office/drawing/2010/main" val="0"/>
              </a:ext>
            </a:extLst>
          </a:blip>
          <a:srcRect l="82016" t="12470" r="9033" b="71328"/>
          <a:stretch/>
        </p:blipFill>
        <p:spPr>
          <a:xfrm flipH="1">
            <a:off x="9729844" y="4685350"/>
            <a:ext cx="2462156" cy="2222091"/>
          </a:xfrm>
          <a:prstGeom prst="rect">
            <a:avLst/>
          </a:prstGeom>
        </p:spPr>
      </p:pic>
      <p:pic>
        <p:nvPicPr>
          <p:cNvPr id="11" name="图片 10" descr="图片包含 物体&#10;&#10;已生成高可信度的说明">
            <a:extLst>
              <a:ext uri="{FF2B5EF4-FFF2-40B4-BE49-F238E27FC236}">
                <a16:creationId xmlns:a16="http://schemas.microsoft.com/office/drawing/2014/main" id="{1B738EF4-7DD9-4884-8911-5BB3267AA7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1613" t="63765" r="10323" b="20033"/>
          <a:stretch/>
        </p:blipFill>
        <p:spPr>
          <a:xfrm>
            <a:off x="3081587" y="903841"/>
            <a:ext cx="983227" cy="1111046"/>
          </a:xfrm>
          <a:prstGeom prst="rect">
            <a:avLst/>
          </a:prstGeom>
        </p:spPr>
      </p:pic>
      <p:pic>
        <p:nvPicPr>
          <p:cNvPr id="23" name="图片 22" descr="图片包含 物体&#10;&#10;已生成高可信度的说明">
            <a:extLst>
              <a:ext uri="{FF2B5EF4-FFF2-40B4-BE49-F238E27FC236}">
                <a16:creationId xmlns:a16="http://schemas.microsoft.com/office/drawing/2014/main" id="{942C26EB-3E0E-420F-A820-FA78E2FD0F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935" t="3401" r="71532" b="78246"/>
          <a:stretch/>
        </p:blipFill>
        <p:spPr>
          <a:xfrm>
            <a:off x="5122568" y="104551"/>
            <a:ext cx="1651071" cy="1477884"/>
          </a:xfrm>
          <a:prstGeom prst="rect">
            <a:avLst/>
          </a:prstGeom>
        </p:spPr>
      </p:pic>
      <p:pic>
        <p:nvPicPr>
          <p:cNvPr id="24" name="图片 23" descr="图片包含 物体&#10;&#10;已生成高可信度的说明">
            <a:extLst>
              <a:ext uri="{FF2B5EF4-FFF2-40B4-BE49-F238E27FC236}">
                <a16:creationId xmlns:a16="http://schemas.microsoft.com/office/drawing/2014/main" id="{681449AE-246D-4BB1-978C-5861AA42F05D}"/>
              </a:ext>
            </a:extLst>
          </p:cNvPr>
          <p:cNvPicPr>
            <a:picLocks noChangeAspect="1"/>
          </p:cNvPicPr>
          <p:nvPr/>
        </p:nvPicPr>
        <p:blipFill rotWithShape="1">
          <a:blip r:embed="rId5">
            <a:extLst>
              <a:ext uri="{28A0092B-C50C-407E-A947-70E740481C1C}">
                <a14:useLocalDpi xmlns:a14="http://schemas.microsoft.com/office/drawing/2010/main" val="0"/>
              </a:ext>
            </a:extLst>
          </a:blip>
          <a:srcRect l="20585" t="3401" r="71532" b="88400"/>
          <a:stretch/>
        </p:blipFill>
        <p:spPr>
          <a:xfrm>
            <a:off x="-147235" y="687325"/>
            <a:ext cx="2693790" cy="1304495"/>
          </a:xfrm>
          <a:prstGeom prst="rect">
            <a:avLst/>
          </a:prstGeom>
        </p:spPr>
      </p:pic>
      <p:pic>
        <p:nvPicPr>
          <p:cNvPr id="8" name="图片 7" descr="图片包含 物体&#10;&#10;已生成高可信度的说明">
            <a:extLst>
              <a:ext uri="{FF2B5EF4-FFF2-40B4-BE49-F238E27FC236}">
                <a16:creationId xmlns:a16="http://schemas.microsoft.com/office/drawing/2014/main" id="{6123E5F9-BC5B-4CA7-9E5C-CEC2A0B511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990" t="50581" r="79235" b="33217"/>
          <a:stretch/>
        </p:blipFill>
        <p:spPr>
          <a:xfrm>
            <a:off x="167147" y="126366"/>
            <a:ext cx="2009049" cy="1554950"/>
          </a:xfrm>
          <a:prstGeom prst="rect">
            <a:avLst/>
          </a:prstGeom>
        </p:spPr>
      </p:pic>
      <p:pic>
        <p:nvPicPr>
          <p:cNvPr id="25" name="图片 24" descr="图片包含 物体&#10;&#10;已生成高可信度的说明">
            <a:extLst>
              <a:ext uri="{FF2B5EF4-FFF2-40B4-BE49-F238E27FC236}">
                <a16:creationId xmlns:a16="http://schemas.microsoft.com/office/drawing/2014/main" id="{862DF930-9918-4DFC-935E-3BEF2F7754D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585" t="3401" r="71532" b="88400"/>
          <a:stretch/>
        </p:blipFill>
        <p:spPr>
          <a:xfrm>
            <a:off x="1467176" y="-58819"/>
            <a:ext cx="1079379" cy="522700"/>
          </a:xfrm>
          <a:prstGeom prst="rect">
            <a:avLst/>
          </a:prstGeom>
        </p:spPr>
      </p:pic>
      <p:pic>
        <p:nvPicPr>
          <p:cNvPr id="27" name="图片 26" descr="图片包含 物体&#10;&#10;已生成高可信度的说明">
            <a:extLst>
              <a:ext uri="{FF2B5EF4-FFF2-40B4-BE49-F238E27FC236}">
                <a16:creationId xmlns:a16="http://schemas.microsoft.com/office/drawing/2014/main" id="{34F24122-293A-4A4A-8510-1B7B7A7F7529}"/>
              </a:ext>
            </a:extLst>
          </p:cNvPr>
          <p:cNvPicPr>
            <a:picLocks noChangeAspect="1"/>
          </p:cNvPicPr>
          <p:nvPr/>
        </p:nvPicPr>
        <p:blipFill rotWithShape="1">
          <a:blip r:embed="rId5">
            <a:extLst>
              <a:ext uri="{28A0092B-C50C-407E-A947-70E740481C1C}">
                <a14:useLocalDpi xmlns:a14="http://schemas.microsoft.com/office/drawing/2010/main" val="0"/>
              </a:ext>
            </a:extLst>
          </a:blip>
          <a:srcRect l="85689" t="63765" r="10323" b="28613"/>
          <a:stretch/>
        </p:blipFill>
        <p:spPr>
          <a:xfrm rot="2514939">
            <a:off x="9201944" y="-82392"/>
            <a:ext cx="963561" cy="1035642"/>
          </a:xfrm>
          <a:prstGeom prst="rect">
            <a:avLst/>
          </a:prstGeom>
        </p:spPr>
      </p:pic>
      <p:sp>
        <p:nvSpPr>
          <p:cNvPr id="29" name="椭圆 28">
            <a:extLst>
              <a:ext uri="{FF2B5EF4-FFF2-40B4-BE49-F238E27FC236}">
                <a16:creationId xmlns:a16="http://schemas.microsoft.com/office/drawing/2014/main" id="{43BAC88E-FA2D-47F8-A77A-049C6D899B00}"/>
              </a:ext>
            </a:extLst>
          </p:cNvPr>
          <p:cNvSpPr/>
          <p:nvPr/>
        </p:nvSpPr>
        <p:spPr>
          <a:xfrm>
            <a:off x="3001710" y="5290552"/>
            <a:ext cx="2120896" cy="765782"/>
          </a:xfrm>
          <a:prstGeom prst="ellipse">
            <a:avLst/>
          </a:prstGeom>
          <a:solidFill>
            <a:srgbClr val="288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16A7DE7E-0DBD-4D1E-B799-7A40505EC1DE}"/>
              </a:ext>
            </a:extLst>
          </p:cNvPr>
          <p:cNvSpPr/>
          <p:nvPr/>
        </p:nvSpPr>
        <p:spPr>
          <a:xfrm>
            <a:off x="167146" y="5290552"/>
            <a:ext cx="2271253" cy="765782"/>
          </a:xfrm>
          <a:prstGeom prst="ellipse">
            <a:avLst/>
          </a:prstGeom>
          <a:solidFill>
            <a:srgbClr val="288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a:extLst>
              <a:ext uri="{FF2B5EF4-FFF2-40B4-BE49-F238E27FC236}">
                <a16:creationId xmlns:a16="http://schemas.microsoft.com/office/drawing/2014/main" id="{57A23233-BAB1-43F4-B9F5-7C5F7FAEE0A7}"/>
              </a:ext>
            </a:extLst>
          </p:cNvPr>
          <p:cNvPicPr>
            <a:picLocks noChangeAspect="1"/>
          </p:cNvPicPr>
          <p:nvPr/>
        </p:nvPicPr>
        <p:blipFill rotWithShape="1">
          <a:blip r:embed="rId10">
            <a:extLst>
              <a:ext uri="{28A0092B-C50C-407E-A947-70E740481C1C}">
                <a14:useLocalDpi xmlns:a14="http://schemas.microsoft.com/office/drawing/2010/main" val="0"/>
              </a:ext>
            </a:extLst>
          </a:blip>
          <a:srcRect t="16824" b="16085"/>
          <a:stretch/>
        </p:blipFill>
        <p:spPr>
          <a:xfrm>
            <a:off x="55725" y="1995672"/>
            <a:ext cx="5284839" cy="3814519"/>
          </a:xfrm>
          <a:prstGeom prst="rect">
            <a:avLst/>
          </a:prstGeom>
        </p:spPr>
      </p:pic>
      <p:sp>
        <p:nvSpPr>
          <p:cNvPr id="3" name="TextBox 2"/>
          <p:cNvSpPr txBox="1"/>
          <p:nvPr/>
        </p:nvSpPr>
        <p:spPr>
          <a:xfrm>
            <a:off x="3081587" y="257577"/>
            <a:ext cx="1623701"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TIẾT….</a:t>
            </a:r>
          </a:p>
        </p:txBody>
      </p:sp>
    </p:spTree>
    <p:extLst>
      <p:ext uri="{BB962C8B-B14F-4D97-AF65-F5344CB8AC3E}">
        <p14:creationId xmlns:p14="http://schemas.microsoft.com/office/powerpoint/2010/main" val="5931648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 descr="D:\资料\PPT(1)\外\7月6号\图片2.png图片2">
            <a:extLst>
              <a:ext uri="{FF2B5EF4-FFF2-40B4-BE49-F238E27FC236}">
                <a16:creationId xmlns:a16="http://schemas.microsoft.com/office/drawing/2014/main" id="{8303C3ED-00C7-44C9-0B07-DBB014B0E98A}"/>
              </a:ext>
            </a:extLst>
          </p:cNvPr>
          <p:cNvPicPr>
            <a:picLocks noChangeAspect="1"/>
          </p:cNvPicPr>
          <p:nvPr/>
        </p:nvPicPr>
        <p:blipFill>
          <a:blip r:embed="rId3"/>
          <a:srcRect/>
          <a:stretch>
            <a:fillRect/>
          </a:stretch>
        </p:blipFill>
        <p:spPr>
          <a:xfrm>
            <a:off x="3175510" y="75123"/>
            <a:ext cx="8557143" cy="955589"/>
          </a:xfrm>
          <a:prstGeom prst="rect">
            <a:avLst/>
          </a:prstGeom>
        </p:spPr>
      </p:pic>
      <p:sp>
        <p:nvSpPr>
          <p:cNvPr id="17" name="文本框 16">
            <a:extLst>
              <a:ext uri="{FF2B5EF4-FFF2-40B4-BE49-F238E27FC236}">
                <a16:creationId xmlns:a16="http://schemas.microsoft.com/office/drawing/2014/main" id="{3009D73F-E04C-4556-A41B-DEE2A3AD46B6}"/>
              </a:ext>
            </a:extLst>
          </p:cNvPr>
          <p:cNvSpPr txBox="1"/>
          <p:nvPr/>
        </p:nvSpPr>
        <p:spPr>
          <a:xfrm>
            <a:off x="1047361" y="55887"/>
            <a:ext cx="5141404" cy="584775"/>
          </a:xfrm>
          <a:prstGeom prst="rect">
            <a:avLst/>
          </a:prstGeom>
          <a:noFill/>
        </p:spPr>
        <p:txBody>
          <a:bodyPr wrap="square" rtlCol="0">
            <a:spAutoFit/>
          </a:bodyPr>
          <a:lstStyle/>
          <a:p>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3.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Bài</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tập</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3</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id="{423A0D4E-F76E-BE7F-51CC-AA072C663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020" y="840382"/>
            <a:ext cx="2199839" cy="1085854"/>
          </a:xfrm>
          <a:prstGeom prst="rect">
            <a:avLst/>
          </a:prstGeom>
        </p:spPr>
      </p:pic>
      <p:pic>
        <p:nvPicPr>
          <p:cNvPr id="25" name="图片 11" descr="图片包含 物体&#10;&#10;已生成高可信度的说明">
            <a:extLst>
              <a:ext uri="{FF2B5EF4-FFF2-40B4-BE49-F238E27FC236}">
                <a16:creationId xmlns:a16="http://schemas.microsoft.com/office/drawing/2014/main" id="{E665FC0B-6945-33AD-6A25-CCDC729B071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2016" t="12470" r="9033" b="71328"/>
          <a:stretch/>
        </p:blipFill>
        <p:spPr>
          <a:xfrm rot="962216" flipH="1">
            <a:off x="749823" y="573122"/>
            <a:ext cx="853858" cy="770605"/>
          </a:xfrm>
          <a:prstGeom prst="rect">
            <a:avLst/>
          </a:prstGeom>
        </p:spPr>
      </p:pic>
      <p:sp>
        <p:nvSpPr>
          <p:cNvPr id="5" name="文本框 22">
            <a:extLst>
              <a:ext uri="{FF2B5EF4-FFF2-40B4-BE49-F238E27FC236}">
                <a16:creationId xmlns:a16="http://schemas.microsoft.com/office/drawing/2014/main" id="{AD24D390-2B15-443D-BDD5-009AB953B27A}"/>
              </a:ext>
            </a:extLst>
          </p:cNvPr>
          <p:cNvSpPr>
            <a:spLocks noChangeArrowheads="1"/>
          </p:cNvSpPr>
          <p:nvPr/>
        </p:nvSpPr>
        <p:spPr bwMode="auto">
          <a:xfrm>
            <a:off x="4520487" y="304525"/>
            <a:ext cx="6665779" cy="584775"/>
          </a:xfrm>
          <a:prstGeom prst="rect">
            <a:avLst/>
          </a:prstGeom>
          <a:noFill/>
          <a:ln w="9525">
            <a:noFill/>
            <a:miter lim="800000"/>
          </a:ln>
        </p:spPr>
        <p:txBody>
          <a:bodyPr wrap="square">
            <a:spAutoFit/>
          </a:bodyPr>
          <a:lstStyle/>
          <a:p>
            <a:pPr algn="l"/>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Tìm</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và</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nêu</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tác</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dụng</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của</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câu</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đặc</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biệt</a:t>
            </a:r>
            <a:endParaRPr lang="zh-CN" altLang="en-US"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9" name="图片 20">
            <a:extLst>
              <a:ext uri="{FF2B5EF4-FFF2-40B4-BE49-F238E27FC236}">
                <a16:creationId xmlns:a16="http://schemas.microsoft.com/office/drawing/2014/main" id="{696AA3AA-82BA-4EB7-82C5-A9E439F876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3666" y="1015206"/>
            <a:ext cx="3135617" cy="103666"/>
          </a:xfrm>
          <a:prstGeom prst="rect">
            <a:avLst/>
          </a:prstGeom>
        </p:spPr>
      </p:pic>
      <p:pic>
        <p:nvPicPr>
          <p:cNvPr id="10" name="图片 13">
            <a:extLst>
              <a:ext uri="{FF2B5EF4-FFF2-40B4-BE49-F238E27FC236}">
                <a16:creationId xmlns:a16="http://schemas.microsoft.com/office/drawing/2014/main" id="{7BAB7506-89F9-4D3A-BAB1-74B9260514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656" y="5660900"/>
            <a:ext cx="3009854" cy="1211435"/>
          </a:xfrm>
          <a:prstGeom prst="rect">
            <a:avLst/>
          </a:prstGeom>
        </p:spPr>
      </p:pic>
      <p:sp>
        <p:nvSpPr>
          <p:cNvPr id="11" name="Google Shape;539;p50">
            <a:extLst>
              <a:ext uri="{FF2B5EF4-FFF2-40B4-BE49-F238E27FC236}">
                <a16:creationId xmlns:a16="http://schemas.microsoft.com/office/drawing/2014/main" id="{06F9E86C-3CC9-CE71-02E2-6D7FCB81FB5F}"/>
              </a:ext>
            </a:extLst>
          </p:cNvPr>
          <p:cNvSpPr txBox="1">
            <a:spLocks noGrp="1"/>
          </p:cNvSpPr>
          <p:nvPr/>
        </p:nvSpPr>
        <p:spPr>
          <a:xfrm>
            <a:off x="165657" y="1324842"/>
            <a:ext cx="9902436" cy="4227791"/>
          </a:xfrm>
          <a:prstGeom prst="rect">
            <a:avLst/>
          </a:prstGeom>
          <a:solidFill>
            <a:srgbClr val="BBE2E2"/>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p:txBody>
      </p:sp>
      <p:grpSp>
        <p:nvGrpSpPr>
          <p:cNvPr id="13" name="Google Shape;544;p50">
            <a:extLst>
              <a:ext uri="{FF2B5EF4-FFF2-40B4-BE49-F238E27FC236}">
                <a16:creationId xmlns:a16="http://schemas.microsoft.com/office/drawing/2014/main" id="{1DD0BC72-58B4-DDD4-2DE9-C15168A293D6}"/>
              </a:ext>
            </a:extLst>
          </p:cNvPr>
          <p:cNvGrpSpPr/>
          <p:nvPr/>
        </p:nvGrpSpPr>
        <p:grpSpPr>
          <a:xfrm>
            <a:off x="10204953" y="2522395"/>
            <a:ext cx="639406" cy="3574941"/>
            <a:chOff x="4428077" y="1700742"/>
            <a:chExt cx="288043" cy="2544882"/>
          </a:xfrm>
        </p:grpSpPr>
        <p:sp>
          <p:nvSpPr>
            <p:cNvPr id="22" name="Google Shape;545;p50">
              <a:extLst>
                <a:ext uri="{FF2B5EF4-FFF2-40B4-BE49-F238E27FC236}">
                  <a16:creationId xmlns:a16="http://schemas.microsoft.com/office/drawing/2014/main" id="{3F281335-1B91-30DD-335A-D002F1FEF741}"/>
                </a:ext>
              </a:extLst>
            </p:cNvPr>
            <p:cNvSpPr/>
            <p:nvPr/>
          </p:nvSpPr>
          <p:spPr>
            <a:xfrm>
              <a:off x="4428077" y="2002997"/>
              <a:ext cx="288043" cy="2119144"/>
            </a:xfrm>
            <a:custGeom>
              <a:avLst/>
              <a:gdLst/>
              <a:ahLst/>
              <a:cxnLst/>
              <a:rect l="l" t="t" r="r" b="b"/>
              <a:pathLst>
                <a:path w="5121" h="37672" extrusionOk="0">
                  <a:moveTo>
                    <a:pt x="4980" y="1"/>
                  </a:moveTo>
                  <a:lnTo>
                    <a:pt x="1" y="29"/>
                  </a:lnTo>
                  <a:lnTo>
                    <a:pt x="113" y="37671"/>
                  </a:lnTo>
                  <a:lnTo>
                    <a:pt x="5121" y="37671"/>
                  </a:lnTo>
                  <a:lnTo>
                    <a:pt x="4980" y="1"/>
                  </a:lnTo>
                  <a:close/>
                </a:path>
              </a:pathLst>
            </a:custGeom>
            <a:solidFill>
              <a:srgbClr val="EEBDD6"/>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6;p50">
              <a:extLst>
                <a:ext uri="{FF2B5EF4-FFF2-40B4-BE49-F238E27FC236}">
                  <a16:creationId xmlns:a16="http://schemas.microsoft.com/office/drawing/2014/main" id="{D2FDBF32-FA51-23D7-E054-9DC2453367C9}"/>
                </a:ext>
              </a:extLst>
            </p:cNvPr>
            <p:cNvSpPr/>
            <p:nvPr/>
          </p:nvSpPr>
          <p:spPr>
            <a:xfrm>
              <a:off x="4428077" y="1700742"/>
              <a:ext cx="280169" cy="303932"/>
            </a:xfrm>
            <a:custGeom>
              <a:avLst/>
              <a:gdLst/>
              <a:ahLst/>
              <a:cxnLst/>
              <a:rect l="l" t="t" r="r" b="b"/>
              <a:pathLst>
                <a:path w="4981" h="5403" extrusionOk="0">
                  <a:moveTo>
                    <a:pt x="2476" y="0"/>
                  </a:moveTo>
                  <a:lnTo>
                    <a:pt x="1632" y="1829"/>
                  </a:lnTo>
                  <a:lnTo>
                    <a:pt x="1" y="5402"/>
                  </a:lnTo>
                  <a:lnTo>
                    <a:pt x="4980" y="5402"/>
                  </a:lnTo>
                  <a:lnTo>
                    <a:pt x="3320" y="1829"/>
                  </a:lnTo>
                  <a:lnTo>
                    <a:pt x="2476" y="0"/>
                  </a:lnTo>
                  <a:close/>
                </a:path>
              </a:pathLst>
            </a:custGeom>
            <a:solidFill>
              <a:srgbClr val="FAB32E"/>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47;p50">
              <a:extLst>
                <a:ext uri="{FF2B5EF4-FFF2-40B4-BE49-F238E27FC236}">
                  <a16:creationId xmlns:a16="http://schemas.microsoft.com/office/drawing/2014/main" id="{D10DC8A6-CC42-1F54-65A9-495D1E9E9FF9}"/>
                </a:ext>
              </a:extLst>
            </p:cNvPr>
            <p:cNvSpPr/>
            <p:nvPr/>
          </p:nvSpPr>
          <p:spPr>
            <a:xfrm>
              <a:off x="4434433" y="3967057"/>
              <a:ext cx="281687" cy="155144"/>
            </a:xfrm>
            <a:custGeom>
              <a:avLst/>
              <a:gdLst/>
              <a:ahLst/>
              <a:cxnLst/>
              <a:rect l="l" t="t" r="r" b="b"/>
              <a:pathLst>
                <a:path w="5008" h="2758" extrusionOk="0">
                  <a:moveTo>
                    <a:pt x="5008" y="0"/>
                  </a:moveTo>
                  <a:lnTo>
                    <a:pt x="0" y="28"/>
                  </a:lnTo>
                  <a:lnTo>
                    <a:pt x="0" y="2757"/>
                  </a:lnTo>
                  <a:lnTo>
                    <a:pt x="5008" y="2757"/>
                  </a:lnTo>
                  <a:lnTo>
                    <a:pt x="5008"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48;p50">
              <a:extLst>
                <a:ext uri="{FF2B5EF4-FFF2-40B4-BE49-F238E27FC236}">
                  <a16:creationId xmlns:a16="http://schemas.microsoft.com/office/drawing/2014/main" id="{1E5D9113-6383-6897-A9E0-08DF0DA1F1BF}"/>
                </a:ext>
              </a:extLst>
            </p:cNvPr>
            <p:cNvSpPr/>
            <p:nvPr/>
          </p:nvSpPr>
          <p:spPr>
            <a:xfrm>
              <a:off x="4434433" y="4122150"/>
              <a:ext cx="281687" cy="123474"/>
            </a:xfrm>
            <a:custGeom>
              <a:avLst/>
              <a:gdLst/>
              <a:ahLst/>
              <a:cxnLst/>
              <a:rect l="l" t="t" r="r" b="b"/>
              <a:pathLst>
                <a:path w="5008" h="2195" extrusionOk="0">
                  <a:moveTo>
                    <a:pt x="0" y="0"/>
                  </a:moveTo>
                  <a:lnTo>
                    <a:pt x="28" y="1773"/>
                  </a:lnTo>
                  <a:cubicBezTo>
                    <a:pt x="28" y="1998"/>
                    <a:pt x="197" y="2195"/>
                    <a:pt x="450" y="2195"/>
                  </a:cubicBezTo>
                  <a:lnTo>
                    <a:pt x="4586" y="2167"/>
                  </a:lnTo>
                  <a:cubicBezTo>
                    <a:pt x="4839" y="2167"/>
                    <a:pt x="5008" y="1970"/>
                    <a:pt x="5008" y="1745"/>
                  </a:cubicBezTo>
                  <a:lnTo>
                    <a:pt x="5008" y="0"/>
                  </a:ln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9;p50">
              <a:extLst>
                <a:ext uri="{FF2B5EF4-FFF2-40B4-BE49-F238E27FC236}">
                  <a16:creationId xmlns:a16="http://schemas.microsoft.com/office/drawing/2014/main" id="{339024B5-688D-8078-184B-9C86F3CE1895}"/>
                </a:ext>
              </a:extLst>
            </p:cNvPr>
            <p:cNvSpPr/>
            <p:nvPr/>
          </p:nvSpPr>
          <p:spPr>
            <a:xfrm>
              <a:off x="4519877" y="1700742"/>
              <a:ext cx="95002" cy="102942"/>
            </a:xfrm>
            <a:custGeom>
              <a:avLst/>
              <a:gdLst/>
              <a:ahLst/>
              <a:cxnLst/>
              <a:rect l="l" t="t" r="r" b="b"/>
              <a:pathLst>
                <a:path w="1689" h="1830" extrusionOk="0">
                  <a:moveTo>
                    <a:pt x="844" y="0"/>
                  </a:moveTo>
                  <a:lnTo>
                    <a:pt x="0" y="1829"/>
                  </a:lnTo>
                  <a:lnTo>
                    <a:pt x="1688" y="1829"/>
                  </a:lnTo>
                  <a:lnTo>
                    <a:pt x="844"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50;p50">
              <a:extLst>
                <a:ext uri="{FF2B5EF4-FFF2-40B4-BE49-F238E27FC236}">
                  <a16:creationId xmlns:a16="http://schemas.microsoft.com/office/drawing/2014/main" id="{56D01134-E275-8071-8186-93CEA70EAEC8}"/>
                </a:ext>
              </a:extLst>
            </p:cNvPr>
            <p:cNvSpPr/>
            <p:nvPr/>
          </p:nvSpPr>
          <p:spPr>
            <a:xfrm>
              <a:off x="4434433" y="3857868"/>
              <a:ext cx="281687" cy="110817"/>
            </a:xfrm>
            <a:custGeom>
              <a:avLst/>
              <a:gdLst/>
              <a:ahLst/>
              <a:cxnLst/>
              <a:rect l="l" t="t" r="r" b="b"/>
              <a:pathLst>
                <a:path w="5008" h="1970" extrusionOk="0">
                  <a:moveTo>
                    <a:pt x="0" y="0"/>
                  </a:moveTo>
                  <a:lnTo>
                    <a:pt x="0" y="1969"/>
                  </a:lnTo>
                  <a:lnTo>
                    <a:pt x="5008" y="1941"/>
                  </a:lnTo>
                  <a:lnTo>
                    <a:pt x="4980" y="0"/>
                  </a:ln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51;p50">
              <a:extLst>
                <a:ext uri="{FF2B5EF4-FFF2-40B4-BE49-F238E27FC236}">
                  <a16:creationId xmlns:a16="http://schemas.microsoft.com/office/drawing/2014/main" id="{D39D9467-5F42-0703-D943-7CB1E4B2DE0D}"/>
                </a:ext>
              </a:extLst>
            </p:cNvPr>
            <p:cNvSpPr/>
            <p:nvPr/>
          </p:nvSpPr>
          <p:spPr>
            <a:xfrm>
              <a:off x="4497715" y="2088334"/>
              <a:ext cx="47529" cy="1611240"/>
            </a:xfrm>
            <a:custGeom>
              <a:avLst/>
              <a:gdLst/>
              <a:ahLst/>
              <a:cxnLst/>
              <a:rect l="l" t="t" r="r" b="b"/>
              <a:pathLst>
                <a:path w="845" h="28643" extrusionOk="0">
                  <a:moveTo>
                    <a:pt x="346" y="0"/>
                  </a:moveTo>
                  <a:cubicBezTo>
                    <a:pt x="146" y="0"/>
                    <a:pt x="1" y="160"/>
                    <a:pt x="1" y="369"/>
                  </a:cubicBezTo>
                  <a:lnTo>
                    <a:pt x="85" y="28249"/>
                  </a:lnTo>
                  <a:cubicBezTo>
                    <a:pt x="85" y="28474"/>
                    <a:pt x="254" y="28643"/>
                    <a:pt x="479" y="28643"/>
                  </a:cubicBezTo>
                  <a:cubicBezTo>
                    <a:pt x="676" y="28643"/>
                    <a:pt x="845" y="28474"/>
                    <a:pt x="845" y="28249"/>
                  </a:cubicBezTo>
                  <a:lnTo>
                    <a:pt x="788" y="369"/>
                  </a:lnTo>
                  <a:cubicBezTo>
                    <a:pt x="762" y="185"/>
                    <a:pt x="613" y="0"/>
                    <a:pt x="432" y="0"/>
                  </a:cubicBezTo>
                  <a:cubicBezTo>
                    <a:pt x="420" y="0"/>
                    <a:pt x="407" y="1"/>
                    <a:pt x="394" y="3"/>
                  </a:cubicBezTo>
                  <a:cubicBezTo>
                    <a:pt x="378" y="1"/>
                    <a:pt x="362" y="0"/>
                    <a:pt x="346" y="0"/>
                  </a:cubicBez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52;p50">
              <a:extLst>
                <a:ext uri="{FF2B5EF4-FFF2-40B4-BE49-F238E27FC236}">
                  <a16:creationId xmlns:a16="http://schemas.microsoft.com/office/drawing/2014/main" id="{CEB8DCDF-3D9C-E912-0AFD-6C390D10201A}"/>
                </a:ext>
              </a:extLst>
            </p:cNvPr>
            <p:cNvSpPr/>
            <p:nvPr/>
          </p:nvSpPr>
          <p:spPr>
            <a:xfrm>
              <a:off x="4606897" y="2086872"/>
              <a:ext cx="49104" cy="1612703"/>
            </a:xfrm>
            <a:custGeom>
              <a:avLst/>
              <a:gdLst/>
              <a:ahLst/>
              <a:cxnLst/>
              <a:rect l="l" t="t" r="r" b="b"/>
              <a:pathLst>
                <a:path w="873" h="28669" extrusionOk="0">
                  <a:moveTo>
                    <a:pt x="395" y="1"/>
                  </a:moveTo>
                  <a:cubicBezTo>
                    <a:pt x="198" y="1"/>
                    <a:pt x="1" y="198"/>
                    <a:pt x="29" y="395"/>
                  </a:cubicBezTo>
                  <a:lnTo>
                    <a:pt x="113" y="28275"/>
                  </a:lnTo>
                  <a:cubicBezTo>
                    <a:pt x="113" y="28500"/>
                    <a:pt x="282" y="28669"/>
                    <a:pt x="479" y="28669"/>
                  </a:cubicBezTo>
                  <a:cubicBezTo>
                    <a:pt x="704" y="28669"/>
                    <a:pt x="873" y="28500"/>
                    <a:pt x="873" y="28275"/>
                  </a:cubicBezTo>
                  <a:lnTo>
                    <a:pt x="789" y="395"/>
                  </a:lnTo>
                  <a:cubicBezTo>
                    <a:pt x="789" y="170"/>
                    <a:pt x="620" y="1"/>
                    <a:pt x="395" y="1"/>
                  </a:cubicBez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558;p50">
            <a:extLst>
              <a:ext uri="{FF2B5EF4-FFF2-40B4-BE49-F238E27FC236}">
                <a16:creationId xmlns:a16="http://schemas.microsoft.com/office/drawing/2014/main" id="{7ECE5A36-FF21-786E-1ACF-7F0D8610DAA0}"/>
              </a:ext>
            </a:extLst>
          </p:cNvPr>
          <p:cNvGrpSpPr/>
          <p:nvPr/>
        </p:nvGrpSpPr>
        <p:grpSpPr>
          <a:xfrm>
            <a:off x="10844359" y="1947134"/>
            <a:ext cx="685855" cy="504342"/>
            <a:chOff x="7603332" y="1052250"/>
            <a:chExt cx="685855" cy="504342"/>
          </a:xfrm>
        </p:grpSpPr>
        <p:sp>
          <p:nvSpPr>
            <p:cNvPr id="20" name="Google Shape;559;p50">
              <a:extLst>
                <a:ext uri="{FF2B5EF4-FFF2-40B4-BE49-F238E27FC236}">
                  <a16:creationId xmlns:a16="http://schemas.microsoft.com/office/drawing/2014/main" id="{DA757765-413C-5375-D82D-6BAEBF03B18B}"/>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0;p50">
              <a:extLst>
                <a:ext uri="{FF2B5EF4-FFF2-40B4-BE49-F238E27FC236}">
                  <a16:creationId xmlns:a16="http://schemas.microsoft.com/office/drawing/2014/main" id="{7C290184-28A4-3CA2-4EE5-4DB3E4325653}"/>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 name="Google Shape;561;p50">
            <a:extLst>
              <a:ext uri="{FF2B5EF4-FFF2-40B4-BE49-F238E27FC236}">
                <a16:creationId xmlns:a16="http://schemas.microsoft.com/office/drawing/2014/main" id="{4E223C41-9E05-681B-275A-DFE270096E03}"/>
              </a:ext>
            </a:extLst>
          </p:cNvPr>
          <p:cNvSpPr/>
          <p:nvPr/>
        </p:nvSpPr>
        <p:spPr>
          <a:xfrm>
            <a:off x="3476555" y="5881513"/>
            <a:ext cx="283015" cy="258194"/>
          </a:xfrm>
          <a:prstGeom prst="rect">
            <a:avLst/>
          </a:prstGeom>
          <a:solidFill>
            <a:srgbClr val="BBE2E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62;p50">
            <a:extLst>
              <a:ext uri="{FF2B5EF4-FFF2-40B4-BE49-F238E27FC236}">
                <a16:creationId xmlns:a16="http://schemas.microsoft.com/office/drawing/2014/main" id="{A2E8255D-A02C-D7E3-5605-71FA869C68D1}"/>
              </a:ext>
            </a:extLst>
          </p:cNvPr>
          <p:cNvSpPr/>
          <p:nvPr/>
        </p:nvSpPr>
        <p:spPr>
          <a:xfrm>
            <a:off x="11000666" y="4309866"/>
            <a:ext cx="294000" cy="294000"/>
          </a:xfrm>
          <a:prstGeom prst="diamond">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TextBox 32">
            <a:extLst>
              <a:ext uri="{FF2B5EF4-FFF2-40B4-BE49-F238E27FC236}">
                <a16:creationId xmlns:a16="http://schemas.microsoft.com/office/drawing/2014/main" id="{06C5E059-7FFA-9A47-0D73-D4A82C36DB84}"/>
              </a:ext>
            </a:extLst>
          </p:cNvPr>
          <p:cNvSpPr txBox="1"/>
          <p:nvPr/>
        </p:nvSpPr>
        <p:spPr>
          <a:xfrm>
            <a:off x="356009" y="1298396"/>
            <a:ext cx="9604532" cy="4031873"/>
          </a:xfrm>
          <a:prstGeom prst="rect">
            <a:avLst/>
          </a:prstGeom>
          <a:noFill/>
        </p:spPr>
        <p:txBody>
          <a:bodyPr wrap="square">
            <a:spAutoFit/>
          </a:bodyPr>
          <a:lstStyle/>
          <a:p>
            <a:pPr lvl="0"/>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Câu đặc biệt:</a:t>
            </a:r>
            <a:r>
              <a:rPr lang="en-US" sz="3200" dirty="0">
                <a:latin typeface="Times New Roman" panose="02020603050405020304" pitchFamily="18" charset="0"/>
                <a:cs typeface="Times New Roman" panose="02020603050405020304" pitchFamily="18" charset="0"/>
              </a:rPr>
              <a:t> </a:t>
            </a:r>
          </a:p>
          <a:p>
            <a:pPr lvl="0"/>
            <a:r>
              <a:rPr lang="vi-VN" sz="3200" i="1" dirty="0">
                <a:latin typeface="Times New Roman" panose="02020603050405020304" pitchFamily="18" charset="0"/>
                <a:cs typeface="Times New Roman" panose="02020603050405020304" pitchFamily="18" charset="0"/>
              </a:rPr>
              <a:t>Nhiều giờ trôi qua</a:t>
            </a:r>
            <a:r>
              <a:rPr lang="en-US" sz="3200" i="1" dirty="0">
                <a:latin typeface="Times New Roman" panose="02020603050405020304" pitchFamily="18" charset="0"/>
                <a:cs typeface="Times New Roman" panose="02020603050405020304" pitchFamily="18" charset="0"/>
              </a:rPr>
              <a:t>. </a:t>
            </a:r>
          </a:p>
          <a:p>
            <a:pPr lvl="0"/>
            <a:r>
              <a:rPr lang="vi-VN" sz="3200" i="1" dirty="0">
                <a:latin typeface="Times New Roman" panose="02020603050405020304" pitchFamily="18" charset="0"/>
                <a:cs typeface="Times New Roman" panose="02020603050405020304" pitchFamily="18" charset="0"/>
              </a:rPr>
              <a:t>Mưa tuôn, gió thổi.</a:t>
            </a:r>
            <a:endParaRPr lang="en-US" sz="3200" i="1" dirty="0">
              <a:latin typeface="Times New Roman" panose="02020603050405020304" pitchFamily="18" charset="0"/>
              <a:cs typeface="Times New Roman" panose="02020603050405020304" pitchFamily="18" charset="0"/>
            </a:endParaRPr>
          </a:p>
          <a:p>
            <a:pPr lvl="0"/>
            <a:r>
              <a:rPr lang="vi-VN" sz="3200" i="1" dirty="0">
                <a:latin typeface="Times New Roman" panose="02020603050405020304" pitchFamily="18" charset="0"/>
                <a:cs typeface="Times New Roman" panose="02020603050405020304" pitchFamily="18" charset="0"/>
              </a:rPr>
              <a:t>Con tôi…!</a:t>
            </a:r>
            <a:endParaRPr lang="en-US" sz="3200" i="1" dirty="0">
              <a:latin typeface="Times New Roman" panose="02020603050405020304" pitchFamily="18" charset="0"/>
              <a:cs typeface="Times New Roman" panose="02020603050405020304" pitchFamily="18" charset="0"/>
            </a:endParaRPr>
          </a:p>
          <a:p>
            <a:pPr lvl="0"/>
            <a:r>
              <a:rPr lang="vi-VN" sz="3200" i="1" dirty="0">
                <a:latin typeface="Times New Roman" panose="02020603050405020304" pitchFamily="18" charset="0"/>
                <a:cs typeface="Times New Roman" panose="02020603050405020304" pitchFamily="18" charset="0"/>
              </a:rPr>
              <a:t>Nước lạnh, ngầu bùn, sâu hút và cuốn mạnh…</a:t>
            </a:r>
            <a:endParaRPr lang="en-US" sz="3200" i="1" dirty="0">
              <a:latin typeface="Times New Roman" panose="02020603050405020304" pitchFamily="18" charset="0"/>
              <a:cs typeface="Times New Roman" panose="02020603050405020304" pitchFamily="18" charset="0"/>
            </a:endParaRPr>
          </a:p>
          <a:p>
            <a:pPr lvl="0"/>
            <a:r>
              <a:rPr lang="vi-VN" sz="3200" dirty="0">
                <a:latin typeface="Times New Roman" panose="02020603050405020304" pitchFamily="18" charset="0"/>
                <a:cs typeface="Times New Roman" panose="02020603050405020304" pitchFamily="18" charset="0"/>
              </a:rPr>
              <a:t>=&gt; Tác dụng: Nhằm bộc lộ cảm xúc, liệt kê thông báo về sự vật, xác định thời gian và gọi đáp. Từ đó làm câu chuyện thêm xúc động, đi sâu vào lòng 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9674998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1000"/>
                                        <p:tgtEl>
                                          <p:spTgt spid="33">
                                            <p:txEl>
                                              <p:pRg st="0" end="0"/>
                                            </p:txEl>
                                          </p:spTgt>
                                        </p:tgtEl>
                                      </p:cBhvr>
                                    </p:animEffect>
                                    <p:anim calcmode="lin" valueType="num">
                                      <p:cBhvr>
                                        <p:cTn id="19"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3">
                                            <p:txEl>
                                              <p:pRg st="1" end="1"/>
                                            </p:txEl>
                                          </p:spTgt>
                                        </p:tgtEl>
                                        <p:attrNameLst>
                                          <p:attrName>style.visibility</p:attrName>
                                        </p:attrNameLst>
                                      </p:cBhvr>
                                      <p:to>
                                        <p:strVal val="visible"/>
                                      </p:to>
                                    </p:set>
                                    <p:animEffect transition="in" filter="fade">
                                      <p:cBhvr>
                                        <p:cTn id="25" dur="1000"/>
                                        <p:tgtEl>
                                          <p:spTgt spid="33">
                                            <p:txEl>
                                              <p:pRg st="1" end="1"/>
                                            </p:txEl>
                                          </p:spTgt>
                                        </p:tgtEl>
                                      </p:cBhvr>
                                    </p:animEffect>
                                    <p:anim calcmode="lin" valueType="num">
                                      <p:cBhvr>
                                        <p:cTn id="26"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3">
                                            <p:txEl>
                                              <p:pRg st="2" end="2"/>
                                            </p:txEl>
                                          </p:spTgt>
                                        </p:tgtEl>
                                        <p:attrNameLst>
                                          <p:attrName>style.visibility</p:attrName>
                                        </p:attrNameLst>
                                      </p:cBhvr>
                                      <p:to>
                                        <p:strVal val="visible"/>
                                      </p:to>
                                    </p:set>
                                    <p:animEffect transition="in" filter="fade">
                                      <p:cBhvr>
                                        <p:cTn id="32" dur="1000"/>
                                        <p:tgtEl>
                                          <p:spTgt spid="33">
                                            <p:txEl>
                                              <p:pRg st="2" end="2"/>
                                            </p:txEl>
                                          </p:spTgt>
                                        </p:tgtEl>
                                      </p:cBhvr>
                                    </p:animEffect>
                                    <p:anim calcmode="lin" valueType="num">
                                      <p:cBhvr>
                                        <p:cTn id="33"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3">
                                            <p:txEl>
                                              <p:pRg st="3" end="3"/>
                                            </p:txEl>
                                          </p:spTgt>
                                        </p:tgtEl>
                                        <p:attrNameLst>
                                          <p:attrName>style.visibility</p:attrName>
                                        </p:attrNameLst>
                                      </p:cBhvr>
                                      <p:to>
                                        <p:strVal val="visible"/>
                                      </p:to>
                                    </p:set>
                                    <p:animEffect transition="in" filter="fade">
                                      <p:cBhvr>
                                        <p:cTn id="39" dur="1000"/>
                                        <p:tgtEl>
                                          <p:spTgt spid="33">
                                            <p:txEl>
                                              <p:pRg st="3" end="3"/>
                                            </p:txEl>
                                          </p:spTgt>
                                        </p:tgtEl>
                                      </p:cBhvr>
                                    </p:animEffect>
                                    <p:anim calcmode="lin" valueType="num">
                                      <p:cBhvr>
                                        <p:cTn id="40"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3">
                                            <p:txEl>
                                              <p:pRg st="4" end="4"/>
                                            </p:txEl>
                                          </p:spTgt>
                                        </p:tgtEl>
                                        <p:attrNameLst>
                                          <p:attrName>style.visibility</p:attrName>
                                        </p:attrNameLst>
                                      </p:cBhvr>
                                      <p:to>
                                        <p:strVal val="visible"/>
                                      </p:to>
                                    </p:set>
                                    <p:animEffect transition="in" filter="fade">
                                      <p:cBhvr>
                                        <p:cTn id="46" dur="1000"/>
                                        <p:tgtEl>
                                          <p:spTgt spid="33">
                                            <p:txEl>
                                              <p:pRg st="4" end="4"/>
                                            </p:txEl>
                                          </p:spTgt>
                                        </p:tgtEl>
                                      </p:cBhvr>
                                    </p:animEffect>
                                    <p:anim calcmode="lin" valueType="num">
                                      <p:cBhvr>
                                        <p:cTn id="47"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3">
                                            <p:txEl>
                                              <p:pRg st="5" end="5"/>
                                            </p:txEl>
                                          </p:spTgt>
                                        </p:tgtEl>
                                        <p:attrNameLst>
                                          <p:attrName>style.visibility</p:attrName>
                                        </p:attrNameLst>
                                      </p:cBhvr>
                                      <p:to>
                                        <p:strVal val="visible"/>
                                      </p:to>
                                    </p:set>
                                    <p:animEffect transition="in" filter="fade">
                                      <p:cBhvr>
                                        <p:cTn id="53" dur="1000"/>
                                        <p:tgtEl>
                                          <p:spTgt spid="33">
                                            <p:txEl>
                                              <p:pRg st="5" end="5"/>
                                            </p:txEl>
                                          </p:spTgt>
                                        </p:tgtEl>
                                      </p:cBhvr>
                                    </p:animEffect>
                                    <p:anim calcmode="lin" valueType="num">
                                      <p:cBhvr>
                                        <p:cTn id="54" dur="1000" fill="hold"/>
                                        <p:tgtEl>
                                          <p:spTgt spid="3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7" descr="D:\资料\PPT(1)\外\7月6号\图片2.png图片2">
            <a:extLst>
              <a:ext uri="{FF2B5EF4-FFF2-40B4-BE49-F238E27FC236}">
                <a16:creationId xmlns:a16="http://schemas.microsoft.com/office/drawing/2014/main" id="{8303C3ED-00C7-44C9-0B07-DBB014B0E98A}"/>
              </a:ext>
            </a:extLst>
          </p:cNvPr>
          <p:cNvPicPr>
            <a:picLocks noChangeAspect="1"/>
          </p:cNvPicPr>
          <p:nvPr/>
        </p:nvPicPr>
        <p:blipFill>
          <a:blip r:embed="rId4"/>
          <a:srcRect/>
          <a:stretch>
            <a:fillRect/>
          </a:stretch>
        </p:blipFill>
        <p:spPr>
          <a:xfrm>
            <a:off x="3045223" y="-157233"/>
            <a:ext cx="6325589" cy="955589"/>
          </a:xfrm>
          <a:prstGeom prst="rect">
            <a:avLst/>
          </a:prstGeom>
        </p:spPr>
      </p:pic>
      <p:sp>
        <p:nvSpPr>
          <p:cNvPr id="17" name="文本框 16">
            <a:extLst>
              <a:ext uri="{FF2B5EF4-FFF2-40B4-BE49-F238E27FC236}">
                <a16:creationId xmlns:a16="http://schemas.microsoft.com/office/drawing/2014/main" id="{3009D73F-E04C-4556-A41B-DEE2A3AD46B6}"/>
              </a:ext>
            </a:extLst>
          </p:cNvPr>
          <p:cNvSpPr txBox="1"/>
          <p:nvPr/>
        </p:nvSpPr>
        <p:spPr>
          <a:xfrm>
            <a:off x="1047361" y="55887"/>
            <a:ext cx="5141404" cy="584775"/>
          </a:xfrm>
          <a:prstGeom prst="rect">
            <a:avLst/>
          </a:prstGeom>
          <a:noFill/>
        </p:spPr>
        <p:txBody>
          <a:bodyPr wrap="square" rtlCol="0">
            <a:spAutoFit/>
          </a:bodyPr>
          <a:lstStyle/>
          <a:p>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4.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Bài</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tập</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4</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id="{423A0D4E-F76E-BE7F-51CC-AA072C663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9467" y="0"/>
            <a:ext cx="1440511" cy="909984"/>
          </a:xfrm>
          <a:prstGeom prst="rect">
            <a:avLst/>
          </a:prstGeom>
        </p:spPr>
      </p:pic>
      <p:pic>
        <p:nvPicPr>
          <p:cNvPr id="25" name="图片 11" descr="图片包含 物体&#10;&#10;已生成高可信度的说明">
            <a:extLst>
              <a:ext uri="{FF2B5EF4-FFF2-40B4-BE49-F238E27FC236}">
                <a16:creationId xmlns:a16="http://schemas.microsoft.com/office/drawing/2014/main" id="{E665FC0B-6945-33AD-6A25-CCDC729B07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016" t="12470" r="9033" b="71328"/>
          <a:stretch/>
        </p:blipFill>
        <p:spPr>
          <a:xfrm flipH="1">
            <a:off x="3362185" y="5813171"/>
            <a:ext cx="853858" cy="770605"/>
          </a:xfrm>
          <a:prstGeom prst="rect">
            <a:avLst/>
          </a:prstGeom>
        </p:spPr>
      </p:pic>
      <p:sp>
        <p:nvSpPr>
          <p:cNvPr id="5" name="文本框 22">
            <a:extLst>
              <a:ext uri="{FF2B5EF4-FFF2-40B4-BE49-F238E27FC236}">
                <a16:creationId xmlns:a16="http://schemas.microsoft.com/office/drawing/2014/main" id="{AD24D390-2B15-443D-BDD5-009AB953B27A}"/>
              </a:ext>
            </a:extLst>
          </p:cNvPr>
          <p:cNvSpPr>
            <a:spLocks noChangeArrowheads="1"/>
          </p:cNvSpPr>
          <p:nvPr/>
        </p:nvSpPr>
        <p:spPr bwMode="auto">
          <a:xfrm>
            <a:off x="4198514" y="121158"/>
            <a:ext cx="4855335" cy="584775"/>
          </a:xfrm>
          <a:prstGeom prst="rect">
            <a:avLst/>
          </a:prstGeom>
          <a:noFill/>
          <a:ln w="9525">
            <a:noFill/>
            <a:miter lim="800000"/>
          </a:ln>
        </p:spPr>
        <p:txBody>
          <a:bodyPr wrap="square">
            <a:spAutoFit/>
          </a:bodyPr>
          <a:lstStyle/>
          <a:p>
            <a:pPr algn="l"/>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Hoạt</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động</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nhóm</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theo</a:t>
            </a:r>
            <a:r>
              <a:rPr lang="en-US" altLang="zh-CN"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rPr>
              <a:t>bàn</a:t>
            </a:r>
            <a:endParaRPr lang="zh-CN" altLang="en-US" sz="3200" b="1" i="1" dirty="0">
              <a:solidFill>
                <a:schemeClr val="tx1">
                  <a:lumMod val="75000"/>
                  <a:lumOff val="25000"/>
                </a:schemeClr>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9" name="图片 20">
            <a:extLst>
              <a:ext uri="{FF2B5EF4-FFF2-40B4-BE49-F238E27FC236}">
                <a16:creationId xmlns:a16="http://schemas.microsoft.com/office/drawing/2014/main" id="{696AA3AA-82BA-4EB7-82C5-A9E439F876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0208" y="806318"/>
            <a:ext cx="3135617" cy="103666"/>
          </a:xfrm>
          <a:prstGeom prst="rect">
            <a:avLst/>
          </a:prstGeom>
        </p:spPr>
      </p:pic>
      <p:pic>
        <p:nvPicPr>
          <p:cNvPr id="10" name="图片 13">
            <a:extLst>
              <a:ext uri="{FF2B5EF4-FFF2-40B4-BE49-F238E27FC236}">
                <a16:creationId xmlns:a16="http://schemas.microsoft.com/office/drawing/2014/main" id="{7BAB7506-89F9-4D3A-BAB1-74B9260514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656" y="5660900"/>
            <a:ext cx="3009854" cy="1211435"/>
          </a:xfrm>
          <a:prstGeom prst="rect">
            <a:avLst/>
          </a:prstGeom>
        </p:spPr>
      </p:pic>
      <p:sp>
        <p:nvSpPr>
          <p:cNvPr id="12" name="Google Shape;540;p50">
            <a:extLst>
              <a:ext uri="{FF2B5EF4-FFF2-40B4-BE49-F238E27FC236}">
                <a16:creationId xmlns:a16="http://schemas.microsoft.com/office/drawing/2014/main" id="{1C126161-03E2-CAA1-3F02-91D41DFB1290}"/>
              </a:ext>
            </a:extLst>
          </p:cNvPr>
          <p:cNvSpPr txBox="1">
            <a:spLocks noGrp="1"/>
          </p:cNvSpPr>
          <p:nvPr/>
        </p:nvSpPr>
        <p:spPr>
          <a:xfrm>
            <a:off x="334852" y="917946"/>
            <a:ext cx="10458555" cy="4187727"/>
          </a:xfrm>
          <a:prstGeom prst="rect">
            <a:avLst/>
          </a:prstGeom>
          <a:solidFill>
            <a:srgbClr val="C0B0CC"/>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sz="2400" dirty="0">
              <a:effectLst/>
              <a:latin typeface=".VnTime"/>
              <a:ea typeface="Times New Roman" panose="02020603050405020304" pitchFamily="18" charset="0"/>
              <a:cs typeface="Times New Roman" panose="02020603050405020304" pitchFamily="18" charset="0"/>
            </a:endParaRPr>
          </a:p>
        </p:txBody>
      </p:sp>
      <p:grpSp>
        <p:nvGrpSpPr>
          <p:cNvPr id="13" name="Google Shape;544;p50">
            <a:extLst>
              <a:ext uri="{FF2B5EF4-FFF2-40B4-BE49-F238E27FC236}">
                <a16:creationId xmlns:a16="http://schemas.microsoft.com/office/drawing/2014/main" id="{1DD0BC72-58B4-DDD4-2DE9-C15168A293D6}"/>
              </a:ext>
            </a:extLst>
          </p:cNvPr>
          <p:cNvGrpSpPr/>
          <p:nvPr/>
        </p:nvGrpSpPr>
        <p:grpSpPr>
          <a:xfrm>
            <a:off x="11528851" y="2085959"/>
            <a:ext cx="639406" cy="3574941"/>
            <a:chOff x="4428077" y="1700742"/>
            <a:chExt cx="288043" cy="2544882"/>
          </a:xfrm>
        </p:grpSpPr>
        <p:sp>
          <p:nvSpPr>
            <p:cNvPr id="22" name="Google Shape;545;p50">
              <a:extLst>
                <a:ext uri="{FF2B5EF4-FFF2-40B4-BE49-F238E27FC236}">
                  <a16:creationId xmlns:a16="http://schemas.microsoft.com/office/drawing/2014/main" id="{3F281335-1B91-30DD-335A-D002F1FEF741}"/>
                </a:ext>
              </a:extLst>
            </p:cNvPr>
            <p:cNvSpPr/>
            <p:nvPr/>
          </p:nvSpPr>
          <p:spPr>
            <a:xfrm>
              <a:off x="4428077" y="2002997"/>
              <a:ext cx="288043" cy="2119144"/>
            </a:xfrm>
            <a:custGeom>
              <a:avLst/>
              <a:gdLst/>
              <a:ahLst/>
              <a:cxnLst/>
              <a:rect l="l" t="t" r="r" b="b"/>
              <a:pathLst>
                <a:path w="5121" h="37672" extrusionOk="0">
                  <a:moveTo>
                    <a:pt x="4980" y="1"/>
                  </a:moveTo>
                  <a:lnTo>
                    <a:pt x="1" y="29"/>
                  </a:lnTo>
                  <a:lnTo>
                    <a:pt x="113" y="37671"/>
                  </a:lnTo>
                  <a:lnTo>
                    <a:pt x="5121" y="37671"/>
                  </a:lnTo>
                  <a:lnTo>
                    <a:pt x="4980" y="1"/>
                  </a:lnTo>
                  <a:close/>
                </a:path>
              </a:pathLst>
            </a:custGeom>
            <a:solidFill>
              <a:srgbClr val="EEBDD6"/>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6;p50">
              <a:extLst>
                <a:ext uri="{FF2B5EF4-FFF2-40B4-BE49-F238E27FC236}">
                  <a16:creationId xmlns:a16="http://schemas.microsoft.com/office/drawing/2014/main" id="{D2FDBF32-FA51-23D7-E054-9DC2453367C9}"/>
                </a:ext>
              </a:extLst>
            </p:cNvPr>
            <p:cNvSpPr/>
            <p:nvPr/>
          </p:nvSpPr>
          <p:spPr>
            <a:xfrm>
              <a:off x="4428077" y="1700742"/>
              <a:ext cx="280169" cy="303932"/>
            </a:xfrm>
            <a:custGeom>
              <a:avLst/>
              <a:gdLst/>
              <a:ahLst/>
              <a:cxnLst/>
              <a:rect l="l" t="t" r="r" b="b"/>
              <a:pathLst>
                <a:path w="4981" h="5403" extrusionOk="0">
                  <a:moveTo>
                    <a:pt x="2476" y="0"/>
                  </a:moveTo>
                  <a:lnTo>
                    <a:pt x="1632" y="1829"/>
                  </a:lnTo>
                  <a:lnTo>
                    <a:pt x="1" y="5402"/>
                  </a:lnTo>
                  <a:lnTo>
                    <a:pt x="4980" y="5402"/>
                  </a:lnTo>
                  <a:lnTo>
                    <a:pt x="3320" y="1829"/>
                  </a:lnTo>
                  <a:lnTo>
                    <a:pt x="2476" y="0"/>
                  </a:lnTo>
                  <a:close/>
                </a:path>
              </a:pathLst>
            </a:custGeom>
            <a:solidFill>
              <a:srgbClr val="FAB32E"/>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47;p50">
              <a:extLst>
                <a:ext uri="{FF2B5EF4-FFF2-40B4-BE49-F238E27FC236}">
                  <a16:creationId xmlns:a16="http://schemas.microsoft.com/office/drawing/2014/main" id="{D10DC8A6-CC42-1F54-65A9-495D1E9E9FF9}"/>
                </a:ext>
              </a:extLst>
            </p:cNvPr>
            <p:cNvSpPr/>
            <p:nvPr/>
          </p:nvSpPr>
          <p:spPr>
            <a:xfrm>
              <a:off x="4434433" y="3967057"/>
              <a:ext cx="281687" cy="155144"/>
            </a:xfrm>
            <a:custGeom>
              <a:avLst/>
              <a:gdLst/>
              <a:ahLst/>
              <a:cxnLst/>
              <a:rect l="l" t="t" r="r" b="b"/>
              <a:pathLst>
                <a:path w="5008" h="2758" extrusionOk="0">
                  <a:moveTo>
                    <a:pt x="5008" y="0"/>
                  </a:moveTo>
                  <a:lnTo>
                    <a:pt x="0" y="28"/>
                  </a:lnTo>
                  <a:lnTo>
                    <a:pt x="0" y="2757"/>
                  </a:lnTo>
                  <a:lnTo>
                    <a:pt x="5008" y="2757"/>
                  </a:lnTo>
                  <a:lnTo>
                    <a:pt x="5008"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48;p50">
              <a:extLst>
                <a:ext uri="{FF2B5EF4-FFF2-40B4-BE49-F238E27FC236}">
                  <a16:creationId xmlns:a16="http://schemas.microsoft.com/office/drawing/2014/main" id="{1E5D9113-6383-6897-A9E0-08DF0DA1F1BF}"/>
                </a:ext>
              </a:extLst>
            </p:cNvPr>
            <p:cNvSpPr/>
            <p:nvPr/>
          </p:nvSpPr>
          <p:spPr>
            <a:xfrm>
              <a:off x="4434433" y="4122150"/>
              <a:ext cx="281687" cy="123474"/>
            </a:xfrm>
            <a:custGeom>
              <a:avLst/>
              <a:gdLst/>
              <a:ahLst/>
              <a:cxnLst/>
              <a:rect l="l" t="t" r="r" b="b"/>
              <a:pathLst>
                <a:path w="5008" h="2195" extrusionOk="0">
                  <a:moveTo>
                    <a:pt x="0" y="0"/>
                  </a:moveTo>
                  <a:lnTo>
                    <a:pt x="28" y="1773"/>
                  </a:lnTo>
                  <a:cubicBezTo>
                    <a:pt x="28" y="1998"/>
                    <a:pt x="197" y="2195"/>
                    <a:pt x="450" y="2195"/>
                  </a:cubicBezTo>
                  <a:lnTo>
                    <a:pt x="4586" y="2167"/>
                  </a:lnTo>
                  <a:cubicBezTo>
                    <a:pt x="4839" y="2167"/>
                    <a:pt x="5008" y="1970"/>
                    <a:pt x="5008" y="1745"/>
                  </a:cubicBezTo>
                  <a:lnTo>
                    <a:pt x="5008" y="0"/>
                  </a:ln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9;p50">
              <a:extLst>
                <a:ext uri="{FF2B5EF4-FFF2-40B4-BE49-F238E27FC236}">
                  <a16:creationId xmlns:a16="http://schemas.microsoft.com/office/drawing/2014/main" id="{339024B5-688D-8078-184B-9C86F3CE1895}"/>
                </a:ext>
              </a:extLst>
            </p:cNvPr>
            <p:cNvSpPr/>
            <p:nvPr/>
          </p:nvSpPr>
          <p:spPr>
            <a:xfrm>
              <a:off x="4519877" y="1700742"/>
              <a:ext cx="95002" cy="102942"/>
            </a:xfrm>
            <a:custGeom>
              <a:avLst/>
              <a:gdLst/>
              <a:ahLst/>
              <a:cxnLst/>
              <a:rect l="l" t="t" r="r" b="b"/>
              <a:pathLst>
                <a:path w="1689" h="1830" extrusionOk="0">
                  <a:moveTo>
                    <a:pt x="844" y="0"/>
                  </a:moveTo>
                  <a:lnTo>
                    <a:pt x="0" y="1829"/>
                  </a:lnTo>
                  <a:lnTo>
                    <a:pt x="1688" y="1829"/>
                  </a:lnTo>
                  <a:lnTo>
                    <a:pt x="844"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50;p50">
              <a:extLst>
                <a:ext uri="{FF2B5EF4-FFF2-40B4-BE49-F238E27FC236}">
                  <a16:creationId xmlns:a16="http://schemas.microsoft.com/office/drawing/2014/main" id="{56D01134-E275-8071-8186-93CEA70EAEC8}"/>
                </a:ext>
              </a:extLst>
            </p:cNvPr>
            <p:cNvSpPr/>
            <p:nvPr/>
          </p:nvSpPr>
          <p:spPr>
            <a:xfrm>
              <a:off x="4434433" y="3857868"/>
              <a:ext cx="281687" cy="110817"/>
            </a:xfrm>
            <a:custGeom>
              <a:avLst/>
              <a:gdLst/>
              <a:ahLst/>
              <a:cxnLst/>
              <a:rect l="l" t="t" r="r" b="b"/>
              <a:pathLst>
                <a:path w="5008" h="1970" extrusionOk="0">
                  <a:moveTo>
                    <a:pt x="0" y="0"/>
                  </a:moveTo>
                  <a:lnTo>
                    <a:pt x="0" y="1969"/>
                  </a:lnTo>
                  <a:lnTo>
                    <a:pt x="5008" y="1941"/>
                  </a:lnTo>
                  <a:lnTo>
                    <a:pt x="4980" y="0"/>
                  </a:ln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51;p50">
              <a:extLst>
                <a:ext uri="{FF2B5EF4-FFF2-40B4-BE49-F238E27FC236}">
                  <a16:creationId xmlns:a16="http://schemas.microsoft.com/office/drawing/2014/main" id="{D39D9467-5F42-0703-D943-7CB1E4B2DE0D}"/>
                </a:ext>
              </a:extLst>
            </p:cNvPr>
            <p:cNvSpPr/>
            <p:nvPr/>
          </p:nvSpPr>
          <p:spPr>
            <a:xfrm>
              <a:off x="4497715" y="2088334"/>
              <a:ext cx="47529" cy="1611240"/>
            </a:xfrm>
            <a:custGeom>
              <a:avLst/>
              <a:gdLst/>
              <a:ahLst/>
              <a:cxnLst/>
              <a:rect l="l" t="t" r="r" b="b"/>
              <a:pathLst>
                <a:path w="845" h="28643" extrusionOk="0">
                  <a:moveTo>
                    <a:pt x="346" y="0"/>
                  </a:moveTo>
                  <a:cubicBezTo>
                    <a:pt x="146" y="0"/>
                    <a:pt x="1" y="160"/>
                    <a:pt x="1" y="369"/>
                  </a:cubicBezTo>
                  <a:lnTo>
                    <a:pt x="85" y="28249"/>
                  </a:lnTo>
                  <a:cubicBezTo>
                    <a:pt x="85" y="28474"/>
                    <a:pt x="254" y="28643"/>
                    <a:pt x="479" y="28643"/>
                  </a:cubicBezTo>
                  <a:cubicBezTo>
                    <a:pt x="676" y="28643"/>
                    <a:pt x="845" y="28474"/>
                    <a:pt x="845" y="28249"/>
                  </a:cubicBezTo>
                  <a:lnTo>
                    <a:pt x="788" y="369"/>
                  </a:lnTo>
                  <a:cubicBezTo>
                    <a:pt x="762" y="185"/>
                    <a:pt x="613" y="0"/>
                    <a:pt x="432" y="0"/>
                  </a:cubicBezTo>
                  <a:cubicBezTo>
                    <a:pt x="420" y="0"/>
                    <a:pt x="407" y="1"/>
                    <a:pt x="394" y="3"/>
                  </a:cubicBezTo>
                  <a:cubicBezTo>
                    <a:pt x="378" y="1"/>
                    <a:pt x="362" y="0"/>
                    <a:pt x="346" y="0"/>
                  </a:cubicBez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52;p50">
              <a:extLst>
                <a:ext uri="{FF2B5EF4-FFF2-40B4-BE49-F238E27FC236}">
                  <a16:creationId xmlns:a16="http://schemas.microsoft.com/office/drawing/2014/main" id="{CEB8DCDF-3D9C-E912-0AFD-6C390D10201A}"/>
                </a:ext>
              </a:extLst>
            </p:cNvPr>
            <p:cNvSpPr/>
            <p:nvPr/>
          </p:nvSpPr>
          <p:spPr>
            <a:xfrm>
              <a:off x="4606897" y="2086872"/>
              <a:ext cx="49104" cy="1612703"/>
            </a:xfrm>
            <a:custGeom>
              <a:avLst/>
              <a:gdLst/>
              <a:ahLst/>
              <a:cxnLst/>
              <a:rect l="l" t="t" r="r" b="b"/>
              <a:pathLst>
                <a:path w="873" h="28669" extrusionOk="0">
                  <a:moveTo>
                    <a:pt x="395" y="1"/>
                  </a:moveTo>
                  <a:cubicBezTo>
                    <a:pt x="198" y="1"/>
                    <a:pt x="1" y="198"/>
                    <a:pt x="29" y="395"/>
                  </a:cubicBezTo>
                  <a:lnTo>
                    <a:pt x="113" y="28275"/>
                  </a:lnTo>
                  <a:cubicBezTo>
                    <a:pt x="113" y="28500"/>
                    <a:pt x="282" y="28669"/>
                    <a:pt x="479" y="28669"/>
                  </a:cubicBezTo>
                  <a:cubicBezTo>
                    <a:pt x="704" y="28669"/>
                    <a:pt x="873" y="28500"/>
                    <a:pt x="873" y="28275"/>
                  </a:cubicBezTo>
                  <a:lnTo>
                    <a:pt x="789" y="395"/>
                  </a:lnTo>
                  <a:cubicBezTo>
                    <a:pt x="789" y="170"/>
                    <a:pt x="620" y="1"/>
                    <a:pt x="395" y="1"/>
                  </a:cubicBez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558;p50">
            <a:extLst>
              <a:ext uri="{FF2B5EF4-FFF2-40B4-BE49-F238E27FC236}">
                <a16:creationId xmlns:a16="http://schemas.microsoft.com/office/drawing/2014/main" id="{7ECE5A36-FF21-786E-1ACF-7F0D8610DAA0}"/>
              </a:ext>
            </a:extLst>
          </p:cNvPr>
          <p:cNvGrpSpPr/>
          <p:nvPr/>
        </p:nvGrpSpPr>
        <p:grpSpPr>
          <a:xfrm>
            <a:off x="10844359" y="1947134"/>
            <a:ext cx="685855" cy="504342"/>
            <a:chOff x="7603332" y="1052250"/>
            <a:chExt cx="685855" cy="504342"/>
          </a:xfrm>
        </p:grpSpPr>
        <p:sp>
          <p:nvSpPr>
            <p:cNvPr id="20" name="Google Shape;559;p50">
              <a:extLst>
                <a:ext uri="{FF2B5EF4-FFF2-40B4-BE49-F238E27FC236}">
                  <a16:creationId xmlns:a16="http://schemas.microsoft.com/office/drawing/2014/main" id="{DA757765-413C-5375-D82D-6BAEBF03B18B}"/>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0;p50">
              <a:extLst>
                <a:ext uri="{FF2B5EF4-FFF2-40B4-BE49-F238E27FC236}">
                  <a16:creationId xmlns:a16="http://schemas.microsoft.com/office/drawing/2014/main" id="{7C290184-28A4-3CA2-4EE5-4DB3E4325653}"/>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 name="Google Shape;562;p50">
            <a:extLst>
              <a:ext uri="{FF2B5EF4-FFF2-40B4-BE49-F238E27FC236}">
                <a16:creationId xmlns:a16="http://schemas.microsoft.com/office/drawing/2014/main" id="{A2E8255D-A02C-D7E3-5605-71FA869C68D1}"/>
              </a:ext>
            </a:extLst>
          </p:cNvPr>
          <p:cNvSpPr/>
          <p:nvPr/>
        </p:nvSpPr>
        <p:spPr>
          <a:xfrm>
            <a:off x="11000666" y="4309866"/>
            <a:ext cx="294000" cy="294000"/>
          </a:xfrm>
          <a:prstGeom prst="diamond">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p:cNvSpPr txBox="1"/>
          <p:nvPr/>
        </p:nvSpPr>
        <p:spPr>
          <a:xfrm>
            <a:off x="592432" y="1067006"/>
            <a:ext cx="10097035"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Câu đặc biệt: Ôi!</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Câu rút gọn: Trời ơi, chỉ còn có năm phút!</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=&gt; Sự khác nhau:</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Câu đặc biệt: không thể khôi phục chủ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vị.</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Câu rút gọn: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Là câu đơn gồm có hai thành phần đã bị lược bỏ đi chủ ngữ hoặc vị ngữ, khi nói hoặc viết sẽ trở thành câu rút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7545126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id="{93A52EDE-6D6D-4B58-8D3C-389795A3B33D}"/>
              </a:ext>
            </a:extLst>
          </p:cNvPr>
          <p:cNvPicPr>
            <a:picLocks noChangeAspect="1"/>
          </p:cNvPicPr>
          <p:nvPr/>
        </p:nvPicPr>
        <p:blipFill rotWithShape="1">
          <a:blip r:embed="rId3">
            <a:extLst>
              <a:ext uri="{28A0092B-C50C-407E-A947-70E740481C1C}">
                <a14:useLocalDpi xmlns:a14="http://schemas.microsoft.com/office/drawing/2010/main" val="0"/>
              </a:ext>
            </a:extLst>
          </a:blip>
          <a:srcRect l="12293" t="83798" r="12496"/>
          <a:stretch/>
        </p:blipFill>
        <p:spPr>
          <a:xfrm>
            <a:off x="0" y="4788670"/>
            <a:ext cx="12192000" cy="2069330"/>
          </a:xfrm>
          <a:prstGeom prst="rect">
            <a:avLst/>
          </a:prstGeom>
        </p:spPr>
      </p:pic>
      <p:grpSp>
        <p:nvGrpSpPr>
          <p:cNvPr id="8" name="组合 7">
            <a:extLst>
              <a:ext uri="{FF2B5EF4-FFF2-40B4-BE49-F238E27FC236}">
                <a16:creationId xmlns:a16="http://schemas.microsoft.com/office/drawing/2014/main" id="{F4613F9E-48EB-4975-B89B-D142E9A5472A}"/>
              </a:ext>
            </a:extLst>
          </p:cNvPr>
          <p:cNvGrpSpPr/>
          <p:nvPr/>
        </p:nvGrpSpPr>
        <p:grpSpPr>
          <a:xfrm rot="2150069" flipH="1">
            <a:off x="9145144" y="-261742"/>
            <a:ext cx="3378257" cy="3245397"/>
            <a:chOff x="8947603" y="-596196"/>
            <a:chExt cx="2880603" cy="2973450"/>
          </a:xfrm>
        </p:grpSpPr>
        <p:pic>
          <p:nvPicPr>
            <p:cNvPr id="5" name="图片 4" descr="图片包含 物体&#10;&#10;已生成高可信度的说明">
              <a:extLst>
                <a:ext uri="{FF2B5EF4-FFF2-40B4-BE49-F238E27FC236}">
                  <a16:creationId xmlns:a16="http://schemas.microsoft.com/office/drawing/2014/main" id="{E7975190-73B6-411B-8850-78873EFAF8A6}"/>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a16="http://schemas.microsoft.com/office/drawing/2014/main" id="{19E4CF69-4C47-4209-B660-BB9B051EFA8A}"/>
                </a:ext>
              </a:extLst>
            </p:cNvPr>
            <p:cNvPicPr>
              <a:picLocks noChangeAspect="1"/>
            </p:cNvPicPr>
            <p:nvPr/>
          </p:nvPicPr>
          <p:blipFill rotWithShape="1">
            <a:blip r:embed="rId3">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a16="http://schemas.microsoft.com/office/drawing/2014/main" id="{AB35820F-8219-41D7-AE7E-3CC8B00E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2" name="图片 9">
            <a:extLst>
              <a:ext uri="{FF2B5EF4-FFF2-40B4-BE49-F238E27FC236}">
                <a16:creationId xmlns:a16="http://schemas.microsoft.com/office/drawing/2014/main" id="{3659DE28-213A-2322-042A-532B6E3F6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707" y="3106170"/>
            <a:ext cx="5783036" cy="3703519"/>
          </a:xfrm>
          <a:prstGeom prst="rect">
            <a:avLst/>
          </a:prstGeom>
        </p:spPr>
      </p:pic>
      <p:pic>
        <p:nvPicPr>
          <p:cNvPr id="3" name="图片 10">
            <a:extLst>
              <a:ext uri="{FF2B5EF4-FFF2-40B4-BE49-F238E27FC236}">
                <a16:creationId xmlns:a16="http://schemas.microsoft.com/office/drawing/2014/main" id="{EC72E3FA-41E4-1E2B-F41F-B9EFF2F15F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30911"/>
            <a:ext cx="3724275" cy="1838325"/>
          </a:xfrm>
          <a:prstGeom prst="rect">
            <a:avLst/>
          </a:prstGeom>
        </p:spPr>
      </p:pic>
      <p:grpSp>
        <p:nvGrpSpPr>
          <p:cNvPr id="23" name="组合 12">
            <a:extLst>
              <a:ext uri="{FF2B5EF4-FFF2-40B4-BE49-F238E27FC236}">
                <a16:creationId xmlns:a16="http://schemas.microsoft.com/office/drawing/2014/main" id="{0EE8547F-71FC-1F7B-414C-FBF7A57EDF1E}"/>
              </a:ext>
            </a:extLst>
          </p:cNvPr>
          <p:cNvGrpSpPr/>
          <p:nvPr/>
        </p:nvGrpSpPr>
        <p:grpSpPr>
          <a:xfrm flipH="1">
            <a:off x="2385132" y="395067"/>
            <a:ext cx="6344962" cy="4777560"/>
            <a:chOff x="-558688" y="0"/>
            <a:chExt cx="9107943" cy="6858000"/>
          </a:xfrm>
        </p:grpSpPr>
        <p:pic>
          <p:nvPicPr>
            <p:cNvPr id="24" name="图片 13">
              <a:extLst>
                <a:ext uri="{FF2B5EF4-FFF2-40B4-BE49-F238E27FC236}">
                  <a16:creationId xmlns:a16="http://schemas.microsoft.com/office/drawing/2014/main" id="{CB10F44F-6CA5-9165-056C-147CD12CCA3B}"/>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5" name="图片 14">
              <a:extLst>
                <a:ext uri="{FF2B5EF4-FFF2-40B4-BE49-F238E27FC236}">
                  <a16:creationId xmlns:a16="http://schemas.microsoft.com/office/drawing/2014/main" id="{A538BC4A-A7FE-9B15-2439-BC3DF567E7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26" name="图片 15">
            <a:extLst>
              <a:ext uri="{FF2B5EF4-FFF2-40B4-BE49-F238E27FC236}">
                <a16:creationId xmlns:a16="http://schemas.microsoft.com/office/drawing/2014/main" id="{3456EBCE-1297-565F-1FDD-565C1E9E50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2503" y="865189"/>
            <a:ext cx="800100" cy="762000"/>
          </a:xfrm>
          <a:prstGeom prst="rect">
            <a:avLst/>
          </a:prstGeom>
        </p:spPr>
      </p:pic>
      <p:sp>
        <p:nvSpPr>
          <p:cNvPr id="27" name="文本框 18">
            <a:extLst>
              <a:ext uri="{FF2B5EF4-FFF2-40B4-BE49-F238E27FC236}">
                <a16:creationId xmlns:a16="http://schemas.microsoft.com/office/drawing/2014/main" id="{9E50DD27-FCE8-0908-DCC0-8EB0D0EFDA75}"/>
              </a:ext>
            </a:extLst>
          </p:cNvPr>
          <p:cNvSpPr txBox="1"/>
          <p:nvPr/>
        </p:nvSpPr>
        <p:spPr>
          <a:xfrm>
            <a:off x="2977077" y="1732687"/>
            <a:ext cx="5269379"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Hoạt động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vận dụng</a:t>
            </a:r>
            <a:endParaRPr kumimoji="0" lang="zh-CN" altLang="en-US" sz="6000" b="1" i="0" u="none" strike="noStrike" kern="1200" cap="none" spc="0" normalizeH="0" baseline="0" noProof="0" dirty="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28" name="图片 1">
            <a:extLst>
              <a:ext uri="{FF2B5EF4-FFF2-40B4-BE49-F238E27FC236}">
                <a16:creationId xmlns:a16="http://schemas.microsoft.com/office/drawing/2014/main" id="{5B6F16B3-A8A2-5BE5-ADC2-1FC96787D4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712" y="4087384"/>
            <a:ext cx="3367314" cy="2819870"/>
          </a:xfrm>
          <a:prstGeom prst="rect">
            <a:avLst/>
          </a:prstGeom>
        </p:spPr>
      </p:pic>
    </p:spTree>
    <p:extLst>
      <p:ext uri="{BB962C8B-B14F-4D97-AF65-F5344CB8AC3E}">
        <p14:creationId xmlns:p14="http://schemas.microsoft.com/office/powerpoint/2010/main" val="85731389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5"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1000" fill="hold"/>
                                        <p:tgtEl>
                                          <p:spTgt spid="28"/>
                                        </p:tgtEl>
                                        <p:attrNameLst>
                                          <p:attrName>ppt_w</p:attrName>
                                        </p:attrNameLst>
                                      </p:cBhvr>
                                      <p:tavLst>
                                        <p:tav tm="0">
                                          <p:val>
                                            <p:fltVal val="0"/>
                                          </p:val>
                                        </p:tav>
                                        <p:tav tm="100000">
                                          <p:val>
                                            <p:strVal val="#ppt_w"/>
                                          </p:val>
                                        </p:tav>
                                      </p:tavLst>
                                    </p:anim>
                                    <p:anim calcmode="lin" valueType="num">
                                      <p:cBhvr>
                                        <p:cTn id="36" dur="1000" fill="hold"/>
                                        <p:tgtEl>
                                          <p:spTgt spid="28"/>
                                        </p:tgtEl>
                                        <p:attrNameLst>
                                          <p:attrName>ppt_h</p:attrName>
                                        </p:attrNameLst>
                                      </p:cBhvr>
                                      <p:tavLst>
                                        <p:tav tm="0">
                                          <p:val>
                                            <p:fltVal val="0"/>
                                          </p:val>
                                        </p:tav>
                                        <p:tav tm="100000">
                                          <p:val>
                                            <p:strVal val="#ppt_h"/>
                                          </p:val>
                                        </p:tav>
                                      </p:tavLst>
                                    </p:anim>
                                    <p:anim calcmode="lin" valueType="num">
                                      <p:cBhvr>
                                        <p:cTn id="3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3009D73F-E04C-4556-A41B-DEE2A3AD46B6}"/>
              </a:ext>
            </a:extLst>
          </p:cNvPr>
          <p:cNvSpPr txBox="1"/>
          <p:nvPr/>
        </p:nvSpPr>
        <p:spPr>
          <a:xfrm>
            <a:off x="1047361" y="55887"/>
            <a:ext cx="5141404" cy="584775"/>
          </a:xfrm>
          <a:prstGeom prst="rect">
            <a:avLst/>
          </a:prstGeom>
          <a:noFill/>
        </p:spPr>
        <p:txBody>
          <a:bodyPr wrap="square" rtlCol="0">
            <a:spAutoFit/>
          </a:bodyPr>
          <a:lstStyle/>
          <a:p>
            <a:r>
              <a:rPr lang="en-US" altLang="zh-CN" sz="3200" b="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Hoạt động vận dụng</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sp>
        <p:nvSpPr>
          <p:cNvPr id="3" name="矩形 7">
            <a:extLst>
              <a:ext uri="{FF2B5EF4-FFF2-40B4-BE49-F238E27FC236}">
                <a16:creationId xmlns:a16="http://schemas.microsoft.com/office/drawing/2014/main" id="{EA92A714-7ACC-3DCB-9263-A4B0F673B5B7}"/>
              </a:ext>
            </a:extLst>
          </p:cNvPr>
          <p:cNvSpPr/>
          <p:nvPr/>
        </p:nvSpPr>
        <p:spPr>
          <a:xfrm>
            <a:off x="1171977" y="1300763"/>
            <a:ext cx="10058400" cy="2120293"/>
          </a:xfrm>
          <a:prstGeom prst="rect">
            <a:avLst/>
          </a:prstGeom>
          <a:solidFill>
            <a:srgbClr val="CB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9" descr="336">
            <a:extLst>
              <a:ext uri="{FF2B5EF4-FFF2-40B4-BE49-F238E27FC236}">
                <a16:creationId xmlns:a16="http://schemas.microsoft.com/office/drawing/2014/main" id="{204C9545-219E-0D25-5FC1-8CF3AE3F8307}"/>
              </a:ext>
            </a:extLst>
          </p:cNvPr>
          <p:cNvPicPr>
            <a:picLocks noChangeAspect="1"/>
          </p:cNvPicPr>
          <p:nvPr/>
        </p:nvPicPr>
        <p:blipFill>
          <a:blip r:embed="rId4"/>
          <a:srcRect l="23600" t="39859" r="23985" b="7967"/>
          <a:stretch>
            <a:fillRect/>
          </a:stretch>
        </p:blipFill>
        <p:spPr>
          <a:xfrm>
            <a:off x="2729230" y="4974672"/>
            <a:ext cx="6109970" cy="1883328"/>
          </a:xfrm>
          <a:prstGeom prst="rect">
            <a:avLst/>
          </a:prstGeom>
        </p:spPr>
      </p:pic>
      <p:sp>
        <p:nvSpPr>
          <p:cNvPr id="22" name="TextBox 21">
            <a:extLst>
              <a:ext uri="{FF2B5EF4-FFF2-40B4-BE49-F238E27FC236}">
                <a16:creationId xmlns:a16="http://schemas.microsoft.com/office/drawing/2014/main" id="{04331141-BEA4-1FDC-D409-1DB9AC231C90}"/>
              </a:ext>
            </a:extLst>
          </p:cNvPr>
          <p:cNvSpPr txBox="1"/>
          <p:nvPr/>
        </p:nvSpPr>
        <p:spPr>
          <a:xfrm>
            <a:off x="1828802" y="1809165"/>
            <a:ext cx="8691764" cy="1077218"/>
          </a:xfrm>
          <a:prstGeom prst="rect">
            <a:avLst/>
          </a:prstGeom>
          <a:noFill/>
          <a:ln w="38100">
            <a:solidFill>
              <a:schemeClr val="bg1"/>
            </a:solidFill>
          </a:ln>
        </p:spPr>
        <p:txBody>
          <a:bodyPr wrap="square">
            <a:spAutoFit/>
          </a:bodyPr>
          <a:lstStyle/>
          <a:p>
            <a:pPr lvl="1" algn="just">
              <a:tabLst>
                <a:tab pos="90170" algn="l"/>
                <a:tab pos="180340" algn="l"/>
              </a:tabLst>
            </a:pP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9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đ</a:t>
            </a:r>
            <a:r>
              <a:rPr lang="vi-VN" sz="3200" dirty="0">
                <a:latin typeface="Times New Roman" panose="02020603050405020304" pitchFamily="18" charset="0"/>
                <a:cs typeface="Times New Roman" panose="02020603050405020304" pitchFamily="18" charset="0"/>
              </a:rPr>
              <a:t>ặt 3 câu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endParaRPr lang="en-US" sz="3200" dirty="0">
              <a:latin typeface="Times New Roman" panose="02020603050405020304" pitchFamily="18" charset="0"/>
              <a:cs typeface="Times New Roman" panose="02020603050405020304" pitchFamily="18" charset="0"/>
            </a:endParaRPr>
          </a:p>
        </p:txBody>
      </p:sp>
      <p:pic>
        <p:nvPicPr>
          <p:cNvPr id="23" name="图片 10">
            <a:extLst>
              <a:ext uri="{FF2B5EF4-FFF2-40B4-BE49-F238E27FC236}">
                <a16:creationId xmlns:a16="http://schemas.microsoft.com/office/drawing/2014/main" id="{423A0D4E-F76E-BE7F-51CC-AA072C663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7775" y="97735"/>
            <a:ext cx="2199839" cy="1085854"/>
          </a:xfrm>
          <a:prstGeom prst="rect">
            <a:avLst/>
          </a:prstGeom>
        </p:spPr>
      </p:pic>
      <p:pic>
        <p:nvPicPr>
          <p:cNvPr id="25" name="图片 11" descr="图片包含 物体&#10;&#10;已生成高可信度的说明">
            <a:extLst>
              <a:ext uri="{FF2B5EF4-FFF2-40B4-BE49-F238E27FC236}">
                <a16:creationId xmlns:a16="http://schemas.microsoft.com/office/drawing/2014/main" id="{E665FC0B-6945-33AD-6A25-CCDC729B0718}"/>
              </a:ext>
            </a:extLst>
          </p:cNvPr>
          <p:cNvPicPr>
            <a:picLocks noChangeAspect="1"/>
          </p:cNvPicPr>
          <p:nvPr/>
        </p:nvPicPr>
        <p:blipFill rotWithShape="1">
          <a:blip r:embed="rId6">
            <a:extLst>
              <a:ext uri="{28A0092B-C50C-407E-A947-70E740481C1C}">
                <a14:useLocalDpi xmlns:a14="http://schemas.microsoft.com/office/drawing/2010/main" val="0"/>
              </a:ext>
            </a:extLst>
          </a:blip>
          <a:srcRect l="82016" t="12470" r="9033" b="71328"/>
          <a:stretch/>
        </p:blipFill>
        <p:spPr>
          <a:xfrm flipH="1">
            <a:off x="193502" y="5098092"/>
            <a:ext cx="1707717" cy="1541211"/>
          </a:xfrm>
          <a:prstGeom prst="rect">
            <a:avLst/>
          </a:prstGeom>
        </p:spPr>
      </p:pic>
    </p:spTree>
    <p:extLst>
      <p:ext uri="{BB962C8B-B14F-4D97-AF65-F5344CB8AC3E}">
        <p14:creationId xmlns:p14="http://schemas.microsoft.com/office/powerpoint/2010/main" val="387013052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3009D73F-E04C-4556-A41B-DEE2A3AD46B6}"/>
              </a:ext>
            </a:extLst>
          </p:cNvPr>
          <p:cNvSpPr txBox="1"/>
          <p:nvPr/>
        </p:nvSpPr>
        <p:spPr>
          <a:xfrm>
            <a:off x="2768958" y="622560"/>
            <a:ext cx="5473522" cy="769441"/>
          </a:xfrm>
          <a:prstGeom prst="rect">
            <a:avLst/>
          </a:prstGeom>
          <a:noFill/>
        </p:spPr>
        <p:txBody>
          <a:bodyPr wrap="square" rtlCol="0">
            <a:spAutoFit/>
          </a:bodyPr>
          <a:lstStyle/>
          <a:p>
            <a:pPr algn="ctr"/>
            <a:r>
              <a:rPr lang="en-US" altLang="zh-CN" sz="44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DẶN DÒ</a:t>
            </a:r>
            <a:endParaRPr lang="zh-CN" altLang="en-US" sz="44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id="{423A0D4E-F76E-BE7F-51CC-AA072C663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7775" y="97735"/>
            <a:ext cx="2199839" cy="1085854"/>
          </a:xfrm>
          <a:prstGeom prst="rect">
            <a:avLst/>
          </a:prstGeom>
        </p:spPr>
      </p:pic>
      <p:pic>
        <p:nvPicPr>
          <p:cNvPr id="25" name="图片 11" descr="图片包含 物体&#10;&#10;已生成高可信度的说明">
            <a:extLst>
              <a:ext uri="{FF2B5EF4-FFF2-40B4-BE49-F238E27FC236}">
                <a16:creationId xmlns:a16="http://schemas.microsoft.com/office/drawing/2014/main" id="{E665FC0B-6945-33AD-6A25-CCDC729B07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016" t="12470" r="9033" b="71328"/>
          <a:stretch/>
        </p:blipFill>
        <p:spPr>
          <a:xfrm flipH="1">
            <a:off x="10876785" y="3958052"/>
            <a:ext cx="853858" cy="770605"/>
          </a:xfrm>
          <a:prstGeom prst="rect">
            <a:avLst/>
          </a:prstGeom>
        </p:spPr>
      </p:pic>
      <p:pic>
        <p:nvPicPr>
          <p:cNvPr id="10" name="图片 13">
            <a:extLst>
              <a:ext uri="{FF2B5EF4-FFF2-40B4-BE49-F238E27FC236}">
                <a16:creationId xmlns:a16="http://schemas.microsoft.com/office/drawing/2014/main" id="{7BAB7506-89F9-4D3A-BAB1-74B9260514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656" y="5660900"/>
            <a:ext cx="3009854" cy="1211435"/>
          </a:xfrm>
          <a:prstGeom prst="rect">
            <a:avLst/>
          </a:prstGeom>
        </p:spPr>
      </p:pic>
      <p:grpSp>
        <p:nvGrpSpPr>
          <p:cNvPr id="16" name="Google Shape;558;p50">
            <a:extLst>
              <a:ext uri="{FF2B5EF4-FFF2-40B4-BE49-F238E27FC236}">
                <a16:creationId xmlns:a16="http://schemas.microsoft.com/office/drawing/2014/main" id="{7ECE5A36-FF21-786E-1ACF-7F0D8610DAA0}"/>
              </a:ext>
            </a:extLst>
          </p:cNvPr>
          <p:cNvGrpSpPr/>
          <p:nvPr/>
        </p:nvGrpSpPr>
        <p:grpSpPr>
          <a:xfrm>
            <a:off x="10844359" y="1947134"/>
            <a:ext cx="685855" cy="504342"/>
            <a:chOff x="7603332" y="1052250"/>
            <a:chExt cx="685855" cy="504342"/>
          </a:xfrm>
        </p:grpSpPr>
        <p:sp>
          <p:nvSpPr>
            <p:cNvPr id="20" name="Google Shape;559;p50">
              <a:extLst>
                <a:ext uri="{FF2B5EF4-FFF2-40B4-BE49-F238E27FC236}">
                  <a16:creationId xmlns:a16="http://schemas.microsoft.com/office/drawing/2014/main" id="{DA757765-413C-5375-D82D-6BAEBF03B18B}"/>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0;p50">
              <a:extLst>
                <a:ext uri="{FF2B5EF4-FFF2-40B4-BE49-F238E27FC236}">
                  <a16:creationId xmlns:a16="http://schemas.microsoft.com/office/drawing/2014/main" id="{7C290184-28A4-3CA2-4EE5-4DB3E4325653}"/>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图片 19" descr="D:\资料\PPT(1)\外\7月6号\图片6.png图片6">
            <a:extLst>
              <a:ext uri="{FF2B5EF4-FFF2-40B4-BE49-F238E27FC236}">
                <a16:creationId xmlns:a16="http://schemas.microsoft.com/office/drawing/2014/main" id="{9957FC57-CF16-FB17-2483-0A88FB147BAF}"/>
              </a:ext>
            </a:extLst>
          </p:cNvPr>
          <p:cNvPicPr>
            <a:picLocks noChangeAspect="1"/>
          </p:cNvPicPr>
          <p:nvPr/>
        </p:nvPicPr>
        <p:blipFill>
          <a:blip r:embed="rId6"/>
          <a:srcRect/>
          <a:stretch>
            <a:fillRect/>
          </a:stretch>
        </p:blipFill>
        <p:spPr>
          <a:xfrm>
            <a:off x="7547020" y="3618963"/>
            <a:ext cx="4940063" cy="3253372"/>
          </a:xfrm>
          <a:prstGeom prst="rect">
            <a:avLst/>
          </a:prstGeom>
        </p:spPr>
      </p:pic>
      <p:sp>
        <p:nvSpPr>
          <p:cNvPr id="3" name="Rectangle 2">
            <a:extLst>
              <a:ext uri="{FF2B5EF4-FFF2-40B4-BE49-F238E27FC236}">
                <a16:creationId xmlns:a16="http://schemas.microsoft.com/office/drawing/2014/main" id="{54A93D29-6081-4ACC-B7E4-19E7922066DD}"/>
              </a:ext>
            </a:extLst>
          </p:cNvPr>
          <p:cNvSpPr/>
          <p:nvPr/>
        </p:nvSpPr>
        <p:spPr>
          <a:xfrm>
            <a:off x="1880311" y="1725770"/>
            <a:ext cx="8660880" cy="2554545"/>
          </a:xfrm>
          <a:prstGeom prst="rect">
            <a:avLst/>
          </a:prstGeom>
        </p:spPr>
        <p:txBody>
          <a:bodyPr wrap="square">
            <a:spAutoFit/>
          </a:bodyPr>
          <a:lstStyle/>
          <a:p>
            <a:pPr lvl="0"/>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Nắm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biệt</a:t>
            </a:r>
            <a:r>
              <a:rPr lang="en-US" sz="4000" dirty="0">
                <a:latin typeface="Times New Roman" panose="02020603050405020304" pitchFamily="18" charset="0"/>
                <a:cs typeface="Times New Roman" panose="02020603050405020304" pitchFamily="18" charset="0"/>
              </a:rPr>
              <a:t>.</a:t>
            </a:r>
          </a:p>
          <a:p>
            <a:pPr lvl="0"/>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Soạn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luận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kịch</a:t>
            </a:r>
            <a:r>
              <a:rPr lang="en-US" sz="40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1" name="图片 23" descr="图片包含 物体&#10;&#10;已生成高可信度的说明">
            <a:extLst>
              <a:ext uri="{FF2B5EF4-FFF2-40B4-BE49-F238E27FC236}">
                <a16:creationId xmlns:a16="http://schemas.microsoft.com/office/drawing/2014/main" id="{681449AE-246D-4BB1-978C-5861AA42F05D}"/>
              </a:ext>
            </a:extLst>
          </p:cNvPr>
          <p:cNvPicPr>
            <a:picLocks noChangeAspect="1"/>
          </p:cNvPicPr>
          <p:nvPr/>
        </p:nvPicPr>
        <p:blipFill rotWithShape="1">
          <a:blip r:embed="rId7">
            <a:extLst>
              <a:ext uri="{28A0092B-C50C-407E-A947-70E740481C1C}">
                <a14:useLocalDpi xmlns:a14="http://schemas.microsoft.com/office/drawing/2010/main" val="0"/>
              </a:ext>
            </a:extLst>
          </a:blip>
          <a:srcRect l="20585" t="3401" r="71532" b="88400"/>
          <a:stretch/>
        </p:blipFill>
        <p:spPr>
          <a:xfrm>
            <a:off x="-147235" y="687325"/>
            <a:ext cx="2693790" cy="1304495"/>
          </a:xfrm>
          <a:prstGeom prst="rect">
            <a:avLst/>
          </a:prstGeom>
        </p:spPr>
      </p:pic>
      <p:pic>
        <p:nvPicPr>
          <p:cNvPr id="12" name="图片 7" descr="图片包含 物体&#10;&#10;已生成高可信度的说明">
            <a:extLst>
              <a:ext uri="{FF2B5EF4-FFF2-40B4-BE49-F238E27FC236}">
                <a16:creationId xmlns:a16="http://schemas.microsoft.com/office/drawing/2014/main" id="{6123E5F9-BC5B-4CA7-9E5C-CEC2A0B511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990" t="50581" r="79235" b="33217"/>
          <a:stretch/>
        </p:blipFill>
        <p:spPr>
          <a:xfrm>
            <a:off x="167147" y="126366"/>
            <a:ext cx="2009049" cy="1554950"/>
          </a:xfrm>
          <a:prstGeom prst="rect">
            <a:avLst/>
          </a:prstGeom>
        </p:spPr>
      </p:pic>
      <p:pic>
        <p:nvPicPr>
          <p:cNvPr id="13" name="图片 24" descr="图片包含 物体&#10;&#10;已生成高可信度的说明">
            <a:extLst>
              <a:ext uri="{FF2B5EF4-FFF2-40B4-BE49-F238E27FC236}">
                <a16:creationId xmlns:a16="http://schemas.microsoft.com/office/drawing/2014/main" id="{862DF930-9918-4DFC-935E-3BEF2F7754D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585" t="3401" r="71532" b="88400"/>
          <a:stretch/>
        </p:blipFill>
        <p:spPr>
          <a:xfrm>
            <a:off x="1467176" y="-58819"/>
            <a:ext cx="1079379" cy="522700"/>
          </a:xfrm>
          <a:prstGeom prst="rect">
            <a:avLst/>
          </a:prstGeom>
        </p:spPr>
      </p:pic>
      <p:pic>
        <p:nvPicPr>
          <p:cNvPr id="14" name="图片 10" descr="图片包含 物体&#10;&#10;已生成高可信度的说明">
            <a:extLst>
              <a:ext uri="{FF2B5EF4-FFF2-40B4-BE49-F238E27FC236}">
                <a16:creationId xmlns:a16="http://schemas.microsoft.com/office/drawing/2014/main" id="{1B738EF4-7DD9-4884-8911-5BB3267AA77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1613" t="63765" r="10323" b="20033"/>
          <a:stretch/>
        </p:blipFill>
        <p:spPr>
          <a:xfrm>
            <a:off x="3175510" y="5761289"/>
            <a:ext cx="983227" cy="1111046"/>
          </a:xfrm>
          <a:prstGeom prst="rect">
            <a:avLst/>
          </a:prstGeom>
        </p:spPr>
      </p:pic>
    </p:spTree>
    <p:extLst>
      <p:ext uri="{BB962C8B-B14F-4D97-AF65-F5344CB8AC3E}">
        <p14:creationId xmlns:p14="http://schemas.microsoft.com/office/powerpoint/2010/main" val="12367506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id="{93A52EDE-6D6D-4B58-8D3C-389795A3B33D}"/>
              </a:ext>
            </a:extLst>
          </p:cNvPr>
          <p:cNvPicPr>
            <a:picLocks noChangeAspect="1"/>
          </p:cNvPicPr>
          <p:nvPr/>
        </p:nvPicPr>
        <p:blipFill rotWithShape="1">
          <a:blip r:embed="rId3">
            <a:extLst>
              <a:ext uri="{28A0092B-C50C-407E-A947-70E740481C1C}">
                <a14:useLocalDpi xmlns:a14="http://schemas.microsoft.com/office/drawing/2010/main" val="0"/>
              </a:ext>
            </a:extLst>
          </a:blip>
          <a:srcRect l="12293" t="83798" r="12496"/>
          <a:stretch/>
        </p:blipFill>
        <p:spPr>
          <a:xfrm>
            <a:off x="0" y="4788670"/>
            <a:ext cx="12192000" cy="2069330"/>
          </a:xfrm>
          <a:prstGeom prst="rect">
            <a:avLst/>
          </a:prstGeom>
        </p:spPr>
      </p:pic>
      <p:grpSp>
        <p:nvGrpSpPr>
          <p:cNvPr id="8" name="组合 7">
            <a:extLst>
              <a:ext uri="{FF2B5EF4-FFF2-40B4-BE49-F238E27FC236}">
                <a16:creationId xmlns:a16="http://schemas.microsoft.com/office/drawing/2014/main" id="{F4613F9E-48EB-4975-B89B-D142E9A5472A}"/>
              </a:ext>
            </a:extLst>
          </p:cNvPr>
          <p:cNvGrpSpPr/>
          <p:nvPr/>
        </p:nvGrpSpPr>
        <p:grpSpPr>
          <a:xfrm rot="2150069" flipH="1">
            <a:off x="9145144" y="-261742"/>
            <a:ext cx="3378257" cy="3245397"/>
            <a:chOff x="8947603" y="-596196"/>
            <a:chExt cx="2880603" cy="2973450"/>
          </a:xfrm>
        </p:grpSpPr>
        <p:pic>
          <p:nvPicPr>
            <p:cNvPr id="5" name="图片 4" descr="图片包含 物体&#10;&#10;已生成高可信度的说明">
              <a:extLst>
                <a:ext uri="{FF2B5EF4-FFF2-40B4-BE49-F238E27FC236}">
                  <a16:creationId xmlns:a16="http://schemas.microsoft.com/office/drawing/2014/main" id="{E7975190-73B6-411B-8850-78873EFAF8A6}"/>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a16="http://schemas.microsoft.com/office/drawing/2014/main" id="{19E4CF69-4C47-4209-B660-BB9B051EFA8A}"/>
                </a:ext>
              </a:extLst>
            </p:cNvPr>
            <p:cNvPicPr>
              <a:picLocks noChangeAspect="1"/>
            </p:cNvPicPr>
            <p:nvPr/>
          </p:nvPicPr>
          <p:blipFill rotWithShape="1">
            <a:blip r:embed="rId3">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a16="http://schemas.microsoft.com/office/drawing/2014/main" id="{AB35820F-8219-41D7-AE7E-3CC8B00E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2" name="图片 9">
            <a:extLst>
              <a:ext uri="{FF2B5EF4-FFF2-40B4-BE49-F238E27FC236}">
                <a16:creationId xmlns:a16="http://schemas.microsoft.com/office/drawing/2014/main" id="{3659DE28-213A-2322-042A-532B6E3F6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707" y="3106170"/>
            <a:ext cx="5783036" cy="3703519"/>
          </a:xfrm>
          <a:prstGeom prst="rect">
            <a:avLst/>
          </a:prstGeom>
        </p:spPr>
      </p:pic>
      <p:pic>
        <p:nvPicPr>
          <p:cNvPr id="3" name="图片 10">
            <a:extLst>
              <a:ext uri="{FF2B5EF4-FFF2-40B4-BE49-F238E27FC236}">
                <a16:creationId xmlns:a16="http://schemas.microsoft.com/office/drawing/2014/main" id="{EC72E3FA-41E4-1E2B-F41F-B9EFF2F15F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30911"/>
            <a:ext cx="3724275" cy="1838325"/>
          </a:xfrm>
          <a:prstGeom prst="rect">
            <a:avLst/>
          </a:prstGeom>
        </p:spPr>
      </p:pic>
      <p:grpSp>
        <p:nvGrpSpPr>
          <p:cNvPr id="23" name="组合 12">
            <a:extLst>
              <a:ext uri="{FF2B5EF4-FFF2-40B4-BE49-F238E27FC236}">
                <a16:creationId xmlns:a16="http://schemas.microsoft.com/office/drawing/2014/main" id="{0EE8547F-71FC-1F7B-414C-FBF7A57EDF1E}"/>
              </a:ext>
            </a:extLst>
          </p:cNvPr>
          <p:cNvGrpSpPr/>
          <p:nvPr/>
        </p:nvGrpSpPr>
        <p:grpSpPr>
          <a:xfrm flipH="1">
            <a:off x="2385132" y="395067"/>
            <a:ext cx="6344962" cy="4777560"/>
            <a:chOff x="-558688" y="0"/>
            <a:chExt cx="9107943" cy="6858000"/>
          </a:xfrm>
        </p:grpSpPr>
        <p:pic>
          <p:nvPicPr>
            <p:cNvPr id="24" name="图片 13">
              <a:extLst>
                <a:ext uri="{FF2B5EF4-FFF2-40B4-BE49-F238E27FC236}">
                  <a16:creationId xmlns:a16="http://schemas.microsoft.com/office/drawing/2014/main" id="{CB10F44F-6CA5-9165-056C-147CD12CCA3B}"/>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5" name="图片 14">
              <a:extLst>
                <a:ext uri="{FF2B5EF4-FFF2-40B4-BE49-F238E27FC236}">
                  <a16:creationId xmlns:a16="http://schemas.microsoft.com/office/drawing/2014/main" id="{A538BC4A-A7FE-9B15-2439-BC3DF567E7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26" name="图片 15">
            <a:extLst>
              <a:ext uri="{FF2B5EF4-FFF2-40B4-BE49-F238E27FC236}">
                <a16:creationId xmlns:a16="http://schemas.microsoft.com/office/drawing/2014/main" id="{3456EBCE-1297-565F-1FDD-565C1E9E50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2503" y="865189"/>
            <a:ext cx="800100" cy="762000"/>
          </a:xfrm>
          <a:prstGeom prst="rect">
            <a:avLst/>
          </a:prstGeom>
        </p:spPr>
      </p:pic>
      <p:sp>
        <p:nvSpPr>
          <p:cNvPr id="27" name="文本框 18">
            <a:extLst>
              <a:ext uri="{FF2B5EF4-FFF2-40B4-BE49-F238E27FC236}">
                <a16:creationId xmlns:a16="http://schemas.microsoft.com/office/drawing/2014/main" id="{9E50DD27-FCE8-0908-DCC0-8EB0D0EFDA75}"/>
              </a:ext>
            </a:extLst>
          </p:cNvPr>
          <p:cNvSpPr txBox="1"/>
          <p:nvPr/>
        </p:nvSpPr>
        <p:spPr>
          <a:xfrm>
            <a:off x="3805704" y="1657031"/>
            <a:ext cx="3918060" cy="193899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Hoạt động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khởi động</a:t>
            </a:r>
            <a:endParaRPr kumimoji="0" lang="zh-CN" altLang="en-US" sz="6000" b="1" i="0" u="none" strike="noStrike" kern="1200" cap="none" spc="0" normalizeH="0" baseline="0" noProof="0" dirty="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28" name="图片 1">
            <a:extLst>
              <a:ext uri="{FF2B5EF4-FFF2-40B4-BE49-F238E27FC236}">
                <a16:creationId xmlns:a16="http://schemas.microsoft.com/office/drawing/2014/main" id="{5B6F16B3-A8A2-5BE5-ADC2-1FC96787D4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712" y="4087384"/>
            <a:ext cx="3367314" cy="2819870"/>
          </a:xfrm>
          <a:prstGeom prst="rect">
            <a:avLst/>
          </a:prstGeom>
        </p:spPr>
      </p:pic>
    </p:spTree>
    <p:extLst>
      <p:ext uri="{BB962C8B-B14F-4D97-AF65-F5344CB8AC3E}">
        <p14:creationId xmlns:p14="http://schemas.microsoft.com/office/powerpoint/2010/main" val="397900297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style.rotation</p:attrName>
                                        </p:attrNameLst>
                                      </p:cBhvr>
                                      <p:tavLst>
                                        <p:tav tm="0">
                                          <p:val>
                                            <p:fltVal val="90"/>
                                          </p:val>
                                        </p:tav>
                                        <p:tav tm="100000">
                                          <p:val>
                                            <p:fltVal val="0"/>
                                          </p:val>
                                        </p:tav>
                                      </p:tavLst>
                                    </p:anim>
                                    <p:animEffect transition="in" filter="fade">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03339" y="1041232"/>
            <a:ext cx="11551641" cy="2223800"/>
          </a:xfrm>
          <a:prstGeom prst="rect">
            <a:avLst/>
          </a:prstGeom>
        </p:spPr>
        <p:txBody>
          <a:bodyPr vert="horz" wrap="square" lIns="0" tIns="7733" rIns="0" bIns="0" rtlCol="0">
            <a:spAutoFit/>
          </a:bodyPr>
          <a:lstStyle/>
          <a:p>
            <a:endParaRPr lang="en-US" sz="3600" dirty="0">
              <a:latin typeface="Times New Roman" panose="02020603050405020304" pitchFamily="18" charset="0"/>
              <a:cs typeface="Times New Roman" panose="02020603050405020304" pitchFamily="18" charset="0"/>
            </a:endParaRPr>
          </a:p>
          <a:p>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Em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có</a:t>
            </a:r>
            <a:r>
              <a:rPr lang="en-US" sz="3600" i="1" dirty="0">
                <a:latin typeface="Times New Roman" panose="02020603050405020304" pitchFamily="18" charset="0"/>
                <a:cs typeface="Times New Roman" panose="02020603050405020304" pitchFamily="18" charset="0"/>
              </a:rPr>
              <a:t> </a:t>
            </a:r>
            <a:r>
              <a:rPr lang="vi-VN" sz="3600" i="1" dirty="0">
                <a:latin typeface="Times New Roman" panose="02020603050405020304" pitchFamily="18" charset="0"/>
                <a:cs typeface="Times New Roman" panose="02020603050405020304" pitchFamily="18" charset="0"/>
              </a:rPr>
              <a:t>xác định được chủ ngữ</a:t>
            </a:r>
            <a:r>
              <a:rPr lang="vi-VN" sz="3600" dirty="0">
                <a:latin typeface="Times New Roman" panose="02020603050405020304" pitchFamily="18" charset="0"/>
                <a:cs typeface="Times New Roman" panose="02020603050405020304" pitchFamily="18" charset="0"/>
              </a:rPr>
              <a:t> - </a:t>
            </a:r>
            <a:r>
              <a:rPr lang="vi-VN" sz="3600" i="1" dirty="0">
                <a:latin typeface="Times New Roman" panose="02020603050405020304" pitchFamily="18" charset="0"/>
                <a:cs typeface="Times New Roman" panose="02020603050405020304" pitchFamily="18" charset="0"/>
              </a:rPr>
              <a:t>vị ngữ của câu in đậm trong đoạn văn</a:t>
            </a:r>
            <a:r>
              <a:rPr lang="en-US" sz="3600" i="1" dirty="0">
                <a:latin typeface="Times New Roman" panose="02020603050405020304" pitchFamily="18" charset="0"/>
                <a:cs typeface="Times New Roman" panose="02020603050405020304" pitchFamily="18" charset="0"/>
              </a:rPr>
              <a:t>:</a:t>
            </a:r>
            <a:r>
              <a:rPr lang="vi-VN" sz="3600" i="1" dirty="0">
                <a:latin typeface="Times New Roman" panose="02020603050405020304" pitchFamily="18" charset="0"/>
                <a:cs typeface="Times New Roman" panose="02020603050405020304" pitchFamily="18" charset="0"/>
              </a:rPr>
              <a:t> “</a:t>
            </a:r>
            <a:r>
              <a:rPr lang="vi-VN" sz="3600" b="1" i="1" dirty="0">
                <a:latin typeface="Times New Roman" panose="02020603050405020304" pitchFamily="18" charset="0"/>
                <a:cs typeface="Times New Roman" panose="02020603050405020304" pitchFamily="18" charset="0"/>
              </a:rPr>
              <a:t>Trước ga Hàng Cỏ. Chặp tối</a:t>
            </a:r>
            <a:r>
              <a:rPr lang="vi-VN" sz="3600" i="1" dirty="0">
                <a:latin typeface="Times New Roman" panose="02020603050405020304" pitchFamily="18" charset="0"/>
                <a:cs typeface="Times New Roman" panose="02020603050405020304" pitchFamily="18" charset="0"/>
              </a:rPr>
              <a:t>. Chuyến tàu Nam vừa lên, người chen lấn đông nghịt.” không?</a:t>
            </a:r>
            <a:endParaRPr sz="3600" dirty="0">
              <a:solidFill>
                <a:prstClr val="black"/>
              </a:solidFill>
              <a:latin typeface="Times New Roman" panose="02020603050405020304" pitchFamily="18" charset="0"/>
              <a:cs typeface="Times New Roman" panose="02020603050405020304" pitchFamily="18" charset="0"/>
            </a:endParaRPr>
          </a:p>
        </p:txBody>
      </p:sp>
      <p:sp>
        <p:nvSpPr>
          <p:cNvPr id="5" name="文本框 16">
            <a:extLst>
              <a:ext uri="{FF2B5EF4-FFF2-40B4-BE49-F238E27FC236}">
                <a16:creationId xmlns:a16="http://schemas.microsoft.com/office/drawing/2014/main" id="{57266A67-E269-49C8-871D-87FDCF560E69}"/>
              </a:ext>
            </a:extLst>
          </p:cNvPr>
          <p:cNvSpPr txBox="1"/>
          <p:nvPr/>
        </p:nvSpPr>
        <p:spPr>
          <a:xfrm>
            <a:off x="503340" y="798490"/>
            <a:ext cx="6953532" cy="584775"/>
          </a:xfrm>
          <a:prstGeom prst="rect">
            <a:avLst/>
          </a:prstGeom>
          <a:noFill/>
        </p:spPr>
        <p:txBody>
          <a:bodyPr wrap="square" rtlCol="0">
            <a:spAutoFit/>
          </a:bodyPr>
          <a:lstStyle/>
          <a:p>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Hoạt</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động</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khởi</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động</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sp>
        <p:nvSpPr>
          <p:cNvPr id="7" name="Rectangle 6"/>
          <p:cNvSpPr/>
          <p:nvPr/>
        </p:nvSpPr>
        <p:spPr>
          <a:xfrm>
            <a:off x="528035" y="3889419"/>
            <a:ext cx="11256135" cy="1200329"/>
          </a:xfrm>
          <a:prstGeom prst="rect">
            <a:avLst/>
          </a:prstGeom>
        </p:spPr>
        <p:txBody>
          <a:bodyPr wrap="square">
            <a:spAutoFit/>
          </a:bodyPr>
          <a:lstStyle/>
          <a:p>
            <a:r>
              <a:rPr lang="en-US" sz="3600" dirty="0">
                <a:solidFill>
                  <a:srgbClr val="000099"/>
                </a:solidFill>
                <a:latin typeface="Times New Roman" panose="02020603050405020304" pitchFamily="18" charset="0"/>
                <a:ea typeface="Courier New" panose="02070309020205020404" pitchFamily="49" charset="0"/>
                <a:cs typeface="Times New Roman" panose="02020603050405020304" pitchFamily="18" charset="0"/>
              </a:rPr>
              <a:t>TL: </a:t>
            </a:r>
            <a:r>
              <a:rPr lang="vi-VN" sz="3600" dirty="0">
                <a:solidFill>
                  <a:srgbClr val="000099"/>
                </a:solidFill>
                <a:latin typeface="Times New Roman" panose="02020603050405020304" pitchFamily="18" charset="0"/>
                <a:cs typeface="Times New Roman" panose="02020603050405020304" pitchFamily="18" charset="0"/>
              </a:rPr>
              <a:t>Không xác định được chủ ngữ - vị ngữ của những câu in đậm.</a:t>
            </a:r>
            <a:endParaRPr lang="en-US" sz="36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id="{93A52EDE-6D6D-4B58-8D3C-389795A3B33D}"/>
              </a:ext>
            </a:extLst>
          </p:cNvPr>
          <p:cNvPicPr>
            <a:picLocks noChangeAspect="1"/>
          </p:cNvPicPr>
          <p:nvPr/>
        </p:nvPicPr>
        <p:blipFill rotWithShape="1">
          <a:blip r:embed="rId3">
            <a:extLst>
              <a:ext uri="{28A0092B-C50C-407E-A947-70E740481C1C}">
                <a14:useLocalDpi xmlns:a14="http://schemas.microsoft.com/office/drawing/2010/main" val="0"/>
              </a:ext>
            </a:extLst>
          </a:blip>
          <a:srcRect l="12293" t="83798" r="12496"/>
          <a:stretch/>
        </p:blipFill>
        <p:spPr>
          <a:xfrm>
            <a:off x="0" y="4788670"/>
            <a:ext cx="12192000" cy="2069330"/>
          </a:xfrm>
          <a:prstGeom prst="rect">
            <a:avLst/>
          </a:prstGeom>
        </p:spPr>
      </p:pic>
      <p:grpSp>
        <p:nvGrpSpPr>
          <p:cNvPr id="8" name="组合 7">
            <a:extLst>
              <a:ext uri="{FF2B5EF4-FFF2-40B4-BE49-F238E27FC236}">
                <a16:creationId xmlns:a16="http://schemas.microsoft.com/office/drawing/2014/main" id="{F4613F9E-48EB-4975-B89B-D142E9A5472A}"/>
              </a:ext>
            </a:extLst>
          </p:cNvPr>
          <p:cNvGrpSpPr/>
          <p:nvPr/>
        </p:nvGrpSpPr>
        <p:grpSpPr>
          <a:xfrm rot="2150069" flipH="1">
            <a:off x="9145144" y="-261742"/>
            <a:ext cx="3378257" cy="3245397"/>
            <a:chOff x="8947603" y="-596196"/>
            <a:chExt cx="2880603" cy="2973450"/>
          </a:xfrm>
        </p:grpSpPr>
        <p:pic>
          <p:nvPicPr>
            <p:cNvPr id="5" name="图片 4" descr="图片包含 物体&#10;&#10;已生成高可信度的说明">
              <a:extLst>
                <a:ext uri="{FF2B5EF4-FFF2-40B4-BE49-F238E27FC236}">
                  <a16:creationId xmlns:a16="http://schemas.microsoft.com/office/drawing/2014/main" id="{E7975190-73B6-411B-8850-78873EFAF8A6}"/>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a16="http://schemas.microsoft.com/office/drawing/2014/main" id="{19E4CF69-4C47-4209-B660-BB9B051EFA8A}"/>
                </a:ext>
              </a:extLst>
            </p:cNvPr>
            <p:cNvPicPr>
              <a:picLocks noChangeAspect="1"/>
            </p:cNvPicPr>
            <p:nvPr/>
          </p:nvPicPr>
          <p:blipFill rotWithShape="1">
            <a:blip r:embed="rId3">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a16="http://schemas.microsoft.com/office/drawing/2014/main" id="{AB35820F-8219-41D7-AE7E-3CC8B00E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2" name="图片 9">
            <a:extLst>
              <a:ext uri="{FF2B5EF4-FFF2-40B4-BE49-F238E27FC236}">
                <a16:creationId xmlns:a16="http://schemas.microsoft.com/office/drawing/2014/main" id="{3659DE28-213A-2322-042A-532B6E3F6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707" y="3106170"/>
            <a:ext cx="5783036" cy="3703519"/>
          </a:xfrm>
          <a:prstGeom prst="rect">
            <a:avLst/>
          </a:prstGeom>
        </p:spPr>
      </p:pic>
      <p:pic>
        <p:nvPicPr>
          <p:cNvPr id="3" name="图片 10">
            <a:extLst>
              <a:ext uri="{FF2B5EF4-FFF2-40B4-BE49-F238E27FC236}">
                <a16:creationId xmlns:a16="http://schemas.microsoft.com/office/drawing/2014/main" id="{EC72E3FA-41E4-1E2B-F41F-B9EFF2F15F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30911"/>
            <a:ext cx="3724275" cy="1838325"/>
          </a:xfrm>
          <a:prstGeom prst="rect">
            <a:avLst/>
          </a:prstGeom>
        </p:spPr>
      </p:pic>
      <p:grpSp>
        <p:nvGrpSpPr>
          <p:cNvPr id="23" name="组合 12">
            <a:extLst>
              <a:ext uri="{FF2B5EF4-FFF2-40B4-BE49-F238E27FC236}">
                <a16:creationId xmlns:a16="http://schemas.microsoft.com/office/drawing/2014/main" id="{0EE8547F-71FC-1F7B-414C-FBF7A57EDF1E}"/>
              </a:ext>
            </a:extLst>
          </p:cNvPr>
          <p:cNvGrpSpPr/>
          <p:nvPr/>
        </p:nvGrpSpPr>
        <p:grpSpPr>
          <a:xfrm flipH="1">
            <a:off x="2385132" y="395067"/>
            <a:ext cx="6344962" cy="4777560"/>
            <a:chOff x="-558688" y="0"/>
            <a:chExt cx="9107943" cy="6858000"/>
          </a:xfrm>
        </p:grpSpPr>
        <p:pic>
          <p:nvPicPr>
            <p:cNvPr id="24" name="图片 13">
              <a:extLst>
                <a:ext uri="{FF2B5EF4-FFF2-40B4-BE49-F238E27FC236}">
                  <a16:creationId xmlns:a16="http://schemas.microsoft.com/office/drawing/2014/main" id="{CB10F44F-6CA5-9165-056C-147CD12CCA3B}"/>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5" name="图片 14">
              <a:extLst>
                <a:ext uri="{FF2B5EF4-FFF2-40B4-BE49-F238E27FC236}">
                  <a16:creationId xmlns:a16="http://schemas.microsoft.com/office/drawing/2014/main" id="{A538BC4A-A7FE-9B15-2439-BC3DF567E7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26" name="图片 15">
            <a:extLst>
              <a:ext uri="{FF2B5EF4-FFF2-40B4-BE49-F238E27FC236}">
                <a16:creationId xmlns:a16="http://schemas.microsoft.com/office/drawing/2014/main" id="{3456EBCE-1297-565F-1FDD-565C1E9E50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2503" y="865189"/>
            <a:ext cx="800100" cy="762000"/>
          </a:xfrm>
          <a:prstGeom prst="rect">
            <a:avLst/>
          </a:prstGeom>
        </p:spPr>
      </p:pic>
      <p:sp>
        <p:nvSpPr>
          <p:cNvPr id="27" name="文本框 18">
            <a:extLst>
              <a:ext uri="{FF2B5EF4-FFF2-40B4-BE49-F238E27FC236}">
                <a16:creationId xmlns:a16="http://schemas.microsoft.com/office/drawing/2014/main" id="{9E50DD27-FCE8-0908-DCC0-8EB0D0EFDA75}"/>
              </a:ext>
            </a:extLst>
          </p:cNvPr>
          <p:cNvSpPr txBox="1"/>
          <p:nvPr/>
        </p:nvSpPr>
        <p:spPr>
          <a:xfrm>
            <a:off x="2977077" y="1732687"/>
            <a:ext cx="5269379"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Hình</a:t>
            </a:r>
            <a:r>
              <a:rPr kumimoji="0" lang="en-US" altLang="zh-CN" sz="6000" b="1" i="0" u="none" strike="noStrike" kern="1200" cap="none" spc="0" normalizeH="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thành kiến thức</a:t>
            </a:r>
            <a:endParaRPr kumimoji="0" lang="zh-CN" altLang="en-US" sz="6000" b="1" i="0" u="none" strike="noStrike" kern="1200" cap="none" spc="0" normalizeH="0" baseline="0" noProof="0" dirty="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28" name="图片 1">
            <a:extLst>
              <a:ext uri="{FF2B5EF4-FFF2-40B4-BE49-F238E27FC236}">
                <a16:creationId xmlns:a16="http://schemas.microsoft.com/office/drawing/2014/main" id="{5B6F16B3-A8A2-5BE5-ADC2-1FC96787D4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712" y="4087384"/>
            <a:ext cx="3367314" cy="2819870"/>
          </a:xfrm>
          <a:prstGeom prst="rect">
            <a:avLst/>
          </a:prstGeom>
        </p:spPr>
      </p:pic>
    </p:spTree>
    <p:extLst>
      <p:ext uri="{BB962C8B-B14F-4D97-AF65-F5344CB8AC3E}">
        <p14:creationId xmlns:p14="http://schemas.microsoft.com/office/powerpoint/2010/main" val="85968443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3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5"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1000" fill="hold"/>
                                        <p:tgtEl>
                                          <p:spTgt spid="28"/>
                                        </p:tgtEl>
                                        <p:attrNameLst>
                                          <p:attrName>ppt_w</p:attrName>
                                        </p:attrNameLst>
                                      </p:cBhvr>
                                      <p:tavLst>
                                        <p:tav tm="0">
                                          <p:val>
                                            <p:fltVal val="0"/>
                                          </p:val>
                                        </p:tav>
                                        <p:tav tm="100000">
                                          <p:val>
                                            <p:strVal val="#ppt_w"/>
                                          </p:val>
                                        </p:tav>
                                      </p:tavLst>
                                    </p:anim>
                                    <p:anim calcmode="lin" valueType="num">
                                      <p:cBhvr>
                                        <p:cTn id="36" dur="1000" fill="hold"/>
                                        <p:tgtEl>
                                          <p:spTgt spid="28"/>
                                        </p:tgtEl>
                                        <p:attrNameLst>
                                          <p:attrName>ppt_h</p:attrName>
                                        </p:attrNameLst>
                                      </p:cBhvr>
                                      <p:tavLst>
                                        <p:tav tm="0">
                                          <p:val>
                                            <p:fltVal val="0"/>
                                          </p:val>
                                        </p:tav>
                                        <p:tav tm="100000">
                                          <p:val>
                                            <p:strVal val="#ppt_h"/>
                                          </p:val>
                                        </p:tav>
                                      </p:tavLst>
                                    </p:anim>
                                    <p:anim calcmode="lin" valueType="num">
                                      <p:cBhvr>
                                        <p:cTn id="3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3009D73F-E04C-4556-A41B-DEE2A3AD46B6}"/>
              </a:ext>
            </a:extLst>
          </p:cNvPr>
          <p:cNvSpPr txBox="1"/>
          <p:nvPr/>
        </p:nvSpPr>
        <p:spPr>
          <a:xfrm>
            <a:off x="1003581" y="71275"/>
            <a:ext cx="7756106" cy="584775"/>
          </a:xfrm>
          <a:prstGeom prst="rect">
            <a:avLst/>
          </a:prstGeom>
          <a:noFill/>
        </p:spPr>
        <p:txBody>
          <a:bodyPr wrap="square" rtlCol="0">
            <a:spAutoFit/>
          </a:bodyPr>
          <a:lstStyle/>
          <a:p>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HS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hoạt</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động</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cặp</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đôi</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endParaRPr lang="zh-CN" altLang="en-US" sz="3200" b="1" i="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id="{423A0D4E-F76E-BE7F-51CC-AA072C663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7775" y="97735"/>
            <a:ext cx="2199839" cy="1085854"/>
          </a:xfrm>
          <a:prstGeom prst="rect">
            <a:avLst/>
          </a:prstGeom>
        </p:spPr>
      </p:pic>
      <p:pic>
        <p:nvPicPr>
          <p:cNvPr id="25" name="图片 11" descr="图片包含 物体&#10;&#10;已生成高可信度的说明">
            <a:extLst>
              <a:ext uri="{FF2B5EF4-FFF2-40B4-BE49-F238E27FC236}">
                <a16:creationId xmlns:a16="http://schemas.microsoft.com/office/drawing/2014/main" id="{E665FC0B-6945-33AD-6A25-CCDC729B07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016" t="12470" r="9033" b="71328"/>
          <a:stretch/>
        </p:blipFill>
        <p:spPr>
          <a:xfrm flipH="1">
            <a:off x="193502" y="5868698"/>
            <a:ext cx="853858" cy="770605"/>
          </a:xfrm>
          <a:prstGeom prst="rect">
            <a:avLst/>
          </a:prstGeom>
        </p:spPr>
      </p:pic>
      <p:pic>
        <p:nvPicPr>
          <p:cNvPr id="3" name="图片 1">
            <a:extLst>
              <a:ext uri="{FF2B5EF4-FFF2-40B4-BE49-F238E27FC236}">
                <a16:creationId xmlns:a16="http://schemas.microsoft.com/office/drawing/2014/main" id="{762487E6-7B5E-CE67-ED87-82F072EE72A8}"/>
              </a:ext>
            </a:extLst>
          </p:cNvPr>
          <p:cNvPicPr>
            <a:picLocks noChangeAspect="1"/>
          </p:cNvPicPr>
          <p:nvPr/>
        </p:nvPicPr>
        <p:blipFill rotWithShape="1">
          <a:blip r:embed="rId5">
            <a:extLst>
              <a:ext uri="{28A0092B-C50C-407E-A947-70E740481C1C}">
                <a14:useLocalDpi xmlns:a14="http://schemas.microsoft.com/office/drawing/2010/main" val="0"/>
              </a:ext>
            </a:extLst>
          </a:blip>
          <a:srcRect t="16824" r="55504" b="16085"/>
          <a:stretch/>
        </p:blipFill>
        <p:spPr>
          <a:xfrm flipH="1">
            <a:off x="9626214" y="1720082"/>
            <a:ext cx="2230613" cy="3239120"/>
          </a:xfrm>
          <a:prstGeom prst="rect">
            <a:avLst/>
          </a:prstGeom>
        </p:spPr>
      </p:pic>
      <p:pic>
        <p:nvPicPr>
          <p:cNvPr id="4" name="图片 2">
            <a:extLst>
              <a:ext uri="{FF2B5EF4-FFF2-40B4-BE49-F238E27FC236}">
                <a16:creationId xmlns:a16="http://schemas.microsoft.com/office/drawing/2014/main" id="{B2812391-E405-7351-26F2-33B88AC1A26E}"/>
              </a:ext>
            </a:extLst>
          </p:cNvPr>
          <p:cNvPicPr>
            <a:picLocks noChangeAspect="1"/>
          </p:cNvPicPr>
          <p:nvPr/>
        </p:nvPicPr>
        <p:blipFill rotWithShape="1">
          <a:blip r:embed="rId5">
            <a:extLst>
              <a:ext uri="{28A0092B-C50C-407E-A947-70E740481C1C}">
                <a14:useLocalDpi xmlns:a14="http://schemas.microsoft.com/office/drawing/2010/main" val="0"/>
              </a:ext>
            </a:extLst>
          </a:blip>
          <a:srcRect l="52775" t="16824" b="16085"/>
          <a:stretch/>
        </p:blipFill>
        <p:spPr>
          <a:xfrm flipH="1">
            <a:off x="48493" y="1809440"/>
            <a:ext cx="2165504" cy="3239120"/>
          </a:xfrm>
          <a:prstGeom prst="rect">
            <a:avLst/>
          </a:prstGeom>
        </p:spPr>
      </p:pic>
      <p:sp>
        <p:nvSpPr>
          <p:cNvPr id="5" name="Freeform 13">
            <a:extLst>
              <a:ext uri="{FF2B5EF4-FFF2-40B4-BE49-F238E27FC236}">
                <a16:creationId xmlns:a16="http://schemas.microsoft.com/office/drawing/2014/main" id="{CC2FCBF2-8C0A-0016-A7B8-1F5DBE8F6F0E}"/>
              </a:ext>
            </a:extLst>
          </p:cNvPr>
          <p:cNvSpPr>
            <a:spLocks noEditPoints="1"/>
          </p:cNvSpPr>
          <p:nvPr/>
        </p:nvSpPr>
        <p:spPr bwMode="auto">
          <a:xfrm>
            <a:off x="5132902" y="1917390"/>
            <a:ext cx="570193" cy="606660"/>
          </a:xfrm>
          <a:custGeom>
            <a:avLst/>
            <a:gdLst>
              <a:gd name="T0" fmla="*/ 40 w 70"/>
              <a:gd name="T1" fmla="*/ 42 h 74"/>
              <a:gd name="T2" fmla="*/ 41 w 70"/>
              <a:gd name="T3" fmla="*/ 48 h 74"/>
              <a:gd name="T4" fmla="*/ 37 w 70"/>
              <a:gd name="T5" fmla="*/ 59 h 74"/>
              <a:gd name="T6" fmla="*/ 29 w 70"/>
              <a:gd name="T7" fmla="*/ 69 h 74"/>
              <a:gd name="T8" fmla="*/ 18 w 70"/>
              <a:gd name="T9" fmla="*/ 74 h 74"/>
              <a:gd name="T10" fmla="*/ 6 w 70"/>
              <a:gd name="T11" fmla="*/ 70 h 74"/>
              <a:gd name="T12" fmla="*/ 6 w 70"/>
              <a:gd name="T13" fmla="*/ 70 h 74"/>
              <a:gd name="T14" fmla="*/ 1 w 70"/>
              <a:gd name="T15" fmla="*/ 59 h 74"/>
              <a:gd name="T16" fmla="*/ 5 w 70"/>
              <a:gd name="T17" fmla="*/ 47 h 74"/>
              <a:gd name="T18" fmla="*/ 13 w 70"/>
              <a:gd name="T19" fmla="*/ 38 h 74"/>
              <a:gd name="T20" fmla="*/ 24 w 70"/>
              <a:gd name="T21" fmla="*/ 33 h 74"/>
              <a:gd name="T22" fmla="*/ 30 w 70"/>
              <a:gd name="T23" fmla="*/ 33 h 74"/>
              <a:gd name="T24" fmla="*/ 23 w 70"/>
              <a:gd name="T25" fmla="*/ 42 h 74"/>
              <a:gd name="T26" fmla="*/ 19 w 70"/>
              <a:gd name="T27" fmla="*/ 44 h 74"/>
              <a:gd name="T28" fmla="*/ 11 w 70"/>
              <a:gd name="T29" fmla="*/ 53 h 74"/>
              <a:gd name="T30" fmla="*/ 9 w 70"/>
              <a:gd name="T31" fmla="*/ 58 h 74"/>
              <a:gd name="T32" fmla="*/ 12 w 70"/>
              <a:gd name="T33" fmla="*/ 64 h 74"/>
              <a:gd name="T34" fmla="*/ 12 w 70"/>
              <a:gd name="T35" fmla="*/ 64 h 74"/>
              <a:gd name="T36" fmla="*/ 17 w 70"/>
              <a:gd name="T37" fmla="*/ 65 h 74"/>
              <a:gd name="T38" fmla="*/ 23 w 70"/>
              <a:gd name="T39" fmla="*/ 63 h 74"/>
              <a:gd name="T40" fmla="*/ 31 w 70"/>
              <a:gd name="T41" fmla="*/ 54 h 74"/>
              <a:gd name="T42" fmla="*/ 32 w 70"/>
              <a:gd name="T43" fmla="*/ 50 h 74"/>
              <a:gd name="T44" fmla="*/ 40 w 70"/>
              <a:gd name="T45" fmla="*/ 42 h 74"/>
              <a:gd name="T46" fmla="*/ 64 w 70"/>
              <a:gd name="T47" fmla="*/ 4 h 74"/>
              <a:gd name="T48" fmla="*/ 52 w 70"/>
              <a:gd name="T49" fmla="*/ 0 h 74"/>
              <a:gd name="T50" fmla="*/ 41 w 70"/>
              <a:gd name="T51" fmla="*/ 5 h 74"/>
              <a:gd name="T52" fmla="*/ 33 w 70"/>
              <a:gd name="T53" fmla="*/ 15 h 74"/>
              <a:gd name="T54" fmla="*/ 29 w 70"/>
              <a:gd name="T55" fmla="*/ 26 h 74"/>
              <a:gd name="T56" fmla="*/ 31 w 70"/>
              <a:gd name="T57" fmla="*/ 32 h 74"/>
              <a:gd name="T58" fmla="*/ 38 w 70"/>
              <a:gd name="T59" fmla="*/ 24 h 74"/>
              <a:gd name="T60" fmla="*/ 40 w 70"/>
              <a:gd name="T61" fmla="*/ 20 h 74"/>
              <a:gd name="T62" fmla="*/ 47 w 70"/>
              <a:gd name="T63" fmla="*/ 11 h 74"/>
              <a:gd name="T64" fmla="*/ 53 w 70"/>
              <a:gd name="T65" fmla="*/ 9 h 74"/>
              <a:gd name="T66" fmla="*/ 58 w 70"/>
              <a:gd name="T67" fmla="*/ 10 h 74"/>
              <a:gd name="T68" fmla="*/ 58 w 70"/>
              <a:gd name="T69" fmla="*/ 10 h 74"/>
              <a:gd name="T70" fmla="*/ 61 w 70"/>
              <a:gd name="T71" fmla="*/ 16 h 74"/>
              <a:gd name="T72" fmla="*/ 59 w 70"/>
              <a:gd name="T73" fmla="*/ 21 h 74"/>
              <a:gd name="T74" fmla="*/ 51 w 70"/>
              <a:gd name="T75" fmla="*/ 30 h 74"/>
              <a:gd name="T76" fmla="*/ 48 w 70"/>
              <a:gd name="T77" fmla="*/ 32 h 74"/>
              <a:gd name="T78" fmla="*/ 41 w 70"/>
              <a:gd name="T79" fmla="*/ 41 h 74"/>
              <a:gd name="T80" fmla="*/ 46 w 70"/>
              <a:gd name="T81" fmla="*/ 41 h 74"/>
              <a:gd name="T82" fmla="*/ 57 w 70"/>
              <a:gd name="T83" fmla="*/ 36 h 74"/>
              <a:gd name="T84" fmla="*/ 65 w 70"/>
              <a:gd name="T85" fmla="*/ 27 h 74"/>
              <a:gd name="T86" fmla="*/ 69 w 70"/>
              <a:gd name="T87" fmla="*/ 15 h 74"/>
              <a:gd name="T88" fmla="*/ 64 w 70"/>
              <a:gd name="T89" fmla="*/ 4 h 74"/>
              <a:gd name="T90" fmla="*/ 64 w 70"/>
              <a:gd name="T91" fmla="*/ 4 h 74"/>
              <a:gd name="T92" fmla="*/ 49 w 70"/>
              <a:gd name="T93" fmla="*/ 21 h 74"/>
              <a:gd name="T94" fmla="*/ 43 w 70"/>
              <a:gd name="T95" fmla="*/ 21 h 74"/>
              <a:gd name="T96" fmla="*/ 22 w 70"/>
              <a:gd name="T97" fmla="*/ 45 h 74"/>
              <a:gd name="T98" fmla="*/ 23 w 70"/>
              <a:gd name="T99" fmla="*/ 52 h 74"/>
              <a:gd name="T100" fmla="*/ 23 w 70"/>
              <a:gd name="T101" fmla="*/ 52 h 74"/>
              <a:gd name="T102" fmla="*/ 29 w 70"/>
              <a:gd name="T103" fmla="*/ 51 h 74"/>
              <a:gd name="T104" fmla="*/ 50 w 70"/>
              <a:gd name="T105" fmla="*/ 27 h 74"/>
              <a:gd name="T106" fmla="*/ 49 w 70"/>
              <a:gd name="T107"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4">
                <a:moveTo>
                  <a:pt x="40" y="42"/>
                </a:moveTo>
                <a:cubicBezTo>
                  <a:pt x="40" y="44"/>
                  <a:pt x="41" y="46"/>
                  <a:pt x="41" y="48"/>
                </a:cubicBezTo>
                <a:cubicBezTo>
                  <a:pt x="41" y="52"/>
                  <a:pt x="40" y="56"/>
                  <a:pt x="37" y="59"/>
                </a:cubicBezTo>
                <a:cubicBezTo>
                  <a:pt x="29" y="69"/>
                  <a:pt x="29" y="69"/>
                  <a:pt x="29" y="69"/>
                </a:cubicBezTo>
                <a:cubicBezTo>
                  <a:pt x="26" y="72"/>
                  <a:pt x="22" y="74"/>
                  <a:pt x="18" y="74"/>
                </a:cubicBezTo>
                <a:cubicBezTo>
                  <a:pt x="14" y="74"/>
                  <a:pt x="10" y="73"/>
                  <a:pt x="6" y="70"/>
                </a:cubicBezTo>
                <a:cubicBezTo>
                  <a:pt x="6" y="70"/>
                  <a:pt x="6" y="70"/>
                  <a:pt x="6" y="70"/>
                </a:cubicBezTo>
                <a:cubicBezTo>
                  <a:pt x="3" y="67"/>
                  <a:pt x="1" y="63"/>
                  <a:pt x="1" y="59"/>
                </a:cubicBezTo>
                <a:cubicBezTo>
                  <a:pt x="0" y="55"/>
                  <a:pt x="2" y="51"/>
                  <a:pt x="5" y="47"/>
                </a:cubicBezTo>
                <a:cubicBezTo>
                  <a:pt x="13" y="38"/>
                  <a:pt x="13" y="38"/>
                  <a:pt x="13" y="38"/>
                </a:cubicBezTo>
                <a:cubicBezTo>
                  <a:pt x="16" y="35"/>
                  <a:pt x="20" y="33"/>
                  <a:pt x="24" y="33"/>
                </a:cubicBezTo>
                <a:cubicBezTo>
                  <a:pt x="26" y="32"/>
                  <a:pt x="28" y="33"/>
                  <a:pt x="30" y="33"/>
                </a:cubicBezTo>
                <a:cubicBezTo>
                  <a:pt x="23" y="42"/>
                  <a:pt x="23" y="42"/>
                  <a:pt x="23" y="42"/>
                </a:cubicBezTo>
                <a:cubicBezTo>
                  <a:pt x="21" y="42"/>
                  <a:pt x="20" y="43"/>
                  <a:pt x="19" y="44"/>
                </a:cubicBezTo>
                <a:cubicBezTo>
                  <a:pt x="11" y="53"/>
                  <a:pt x="11" y="53"/>
                  <a:pt x="11" y="53"/>
                </a:cubicBezTo>
                <a:cubicBezTo>
                  <a:pt x="10" y="55"/>
                  <a:pt x="9" y="57"/>
                  <a:pt x="9" y="58"/>
                </a:cubicBezTo>
                <a:cubicBezTo>
                  <a:pt x="10" y="60"/>
                  <a:pt x="10" y="62"/>
                  <a:pt x="12" y="64"/>
                </a:cubicBezTo>
                <a:cubicBezTo>
                  <a:pt x="12" y="64"/>
                  <a:pt x="12" y="64"/>
                  <a:pt x="12" y="64"/>
                </a:cubicBezTo>
                <a:cubicBezTo>
                  <a:pt x="14" y="65"/>
                  <a:pt x="16" y="65"/>
                  <a:pt x="17" y="65"/>
                </a:cubicBezTo>
                <a:cubicBezTo>
                  <a:pt x="19" y="65"/>
                  <a:pt x="21" y="64"/>
                  <a:pt x="23" y="63"/>
                </a:cubicBezTo>
                <a:cubicBezTo>
                  <a:pt x="31" y="54"/>
                  <a:pt x="31" y="54"/>
                  <a:pt x="31" y="54"/>
                </a:cubicBezTo>
                <a:cubicBezTo>
                  <a:pt x="31" y="53"/>
                  <a:pt x="32" y="52"/>
                  <a:pt x="32" y="50"/>
                </a:cubicBezTo>
                <a:cubicBezTo>
                  <a:pt x="40" y="42"/>
                  <a:pt x="40" y="42"/>
                  <a:pt x="40" y="42"/>
                </a:cubicBezTo>
                <a:close/>
                <a:moveTo>
                  <a:pt x="64" y="4"/>
                </a:moveTo>
                <a:cubicBezTo>
                  <a:pt x="60" y="1"/>
                  <a:pt x="56" y="0"/>
                  <a:pt x="52" y="0"/>
                </a:cubicBezTo>
                <a:cubicBezTo>
                  <a:pt x="48" y="0"/>
                  <a:pt x="44" y="2"/>
                  <a:pt x="41" y="5"/>
                </a:cubicBezTo>
                <a:cubicBezTo>
                  <a:pt x="33" y="15"/>
                  <a:pt x="33" y="15"/>
                  <a:pt x="33" y="15"/>
                </a:cubicBezTo>
                <a:cubicBezTo>
                  <a:pt x="30" y="18"/>
                  <a:pt x="29" y="22"/>
                  <a:pt x="29" y="26"/>
                </a:cubicBezTo>
                <a:cubicBezTo>
                  <a:pt x="29" y="29"/>
                  <a:pt x="30" y="31"/>
                  <a:pt x="31" y="32"/>
                </a:cubicBezTo>
                <a:cubicBezTo>
                  <a:pt x="38" y="24"/>
                  <a:pt x="38" y="24"/>
                  <a:pt x="38" y="24"/>
                </a:cubicBezTo>
                <a:cubicBezTo>
                  <a:pt x="38" y="23"/>
                  <a:pt x="39" y="21"/>
                  <a:pt x="40" y="20"/>
                </a:cubicBezTo>
                <a:cubicBezTo>
                  <a:pt x="47" y="11"/>
                  <a:pt x="47" y="11"/>
                  <a:pt x="47" y="11"/>
                </a:cubicBezTo>
                <a:cubicBezTo>
                  <a:pt x="49" y="10"/>
                  <a:pt x="51" y="9"/>
                  <a:pt x="53" y="9"/>
                </a:cubicBezTo>
                <a:cubicBezTo>
                  <a:pt x="55" y="9"/>
                  <a:pt x="56" y="9"/>
                  <a:pt x="58" y="10"/>
                </a:cubicBezTo>
                <a:cubicBezTo>
                  <a:pt x="58" y="10"/>
                  <a:pt x="58" y="10"/>
                  <a:pt x="58" y="10"/>
                </a:cubicBezTo>
                <a:cubicBezTo>
                  <a:pt x="60" y="12"/>
                  <a:pt x="60" y="14"/>
                  <a:pt x="61" y="16"/>
                </a:cubicBezTo>
                <a:cubicBezTo>
                  <a:pt x="61" y="17"/>
                  <a:pt x="60" y="19"/>
                  <a:pt x="59" y="21"/>
                </a:cubicBezTo>
                <a:cubicBezTo>
                  <a:pt x="51" y="30"/>
                  <a:pt x="51" y="30"/>
                  <a:pt x="51" y="30"/>
                </a:cubicBezTo>
                <a:cubicBezTo>
                  <a:pt x="50" y="31"/>
                  <a:pt x="49" y="32"/>
                  <a:pt x="48" y="32"/>
                </a:cubicBezTo>
                <a:cubicBezTo>
                  <a:pt x="41" y="41"/>
                  <a:pt x="41" y="41"/>
                  <a:pt x="41" y="41"/>
                </a:cubicBezTo>
                <a:cubicBezTo>
                  <a:pt x="42" y="41"/>
                  <a:pt x="44" y="42"/>
                  <a:pt x="46" y="41"/>
                </a:cubicBezTo>
                <a:cubicBezTo>
                  <a:pt x="50" y="41"/>
                  <a:pt x="55" y="39"/>
                  <a:pt x="57" y="36"/>
                </a:cubicBezTo>
                <a:cubicBezTo>
                  <a:pt x="65" y="27"/>
                  <a:pt x="65" y="27"/>
                  <a:pt x="65" y="27"/>
                </a:cubicBezTo>
                <a:cubicBezTo>
                  <a:pt x="68" y="23"/>
                  <a:pt x="70" y="19"/>
                  <a:pt x="69" y="15"/>
                </a:cubicBezTo>
                <a:cubicBezTo>
                  <a:pt x="69" y="11"/>
                  <a:pt x="67" y="7"/>
                  <a:pt x="64" y="4"/>
                </a:cubicBezTo>
                <a:cubicBezTo>
                  <a:pt x="64" y="4"/>
                  <a:pt x="64" y="4"/>
                  <a:pt x="64" y="4"/>
                </a:cubicBezTo>
                <a:close/>
                <a:moveTo>
                  <a:pt x="49" y="21"/>
                </a:moveTo>
                <a:cubicBezTo>
                  <a:pt x="48" y="19"/>
                  <a:pt x="45" y="19"/>
                  <a:pt x="43" y="21"/>
                </a:cubicBezTo>
                <a:cubicBezTo>
                  <a:pt x="22" y="45"/>
                  <a:pt x="22" y="45"/>
                  <a:pt x="22" y="45"/>
                </a:cubicBezTo>
                <a:cubicBezTo>
                  <a:pt x="21" y="47"/>
                  <a:pt x="21" y="50"/>
                  <a:pt x="23" y="52"/>
                </a:cubicBezTo>
                <a:cubicBezTo>
                  <a:pt x="23" y="52"/>
                  <a:pt x="23" y="52"/>
                  <a:pt x="23" y="52"/>
                </a:cubicBezTo>
                <a:cubicBezTo>
                  <a:pt x="25" y="53"/>
                  <a:pt x="27" y="53"/>
                  <a:pt x="29" y="51"/>
                </a:cubicBezTo>
                <a:cubicBezTo>
                  <a:pt x="50" y="27"/>
                  <a:pt x="50" y="27"/>
                  <a:pt x="50" y="27"/>
                </a:cubicBezTo>
                <a:cubicBezTo>
                  <a:pt x="51" y="25"/>
                  <a:pt x="51" y="22"/>
                  <a:pt x="49" y="21"/>
                </a:cubicBezTo>
                <a:close/>
              </a:path>
            </a:pathLst>
          </a:custGeom>
          <a:solidFill>
            <a:srgbClr val="2E937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endParaRPr>
          </a:p>
        </p:txBody>
      </p:sp>
      <p:sp>
        <p:nvSpPr>
          <p:cNvPr id="6" name="Freeform 9">
            <a:extLst>
              <a:ext uri="{FF2B5EF4-FFF2-40B4-BE49-F238E27FC236}">
                <a16:creationId xmlns:a16="http://schemas.microsoft.com/office/drawing/2014/main" id="{E7A9B1B1-072C-9E5D-74BC-2B0BE49365F6}"/>
              </a:ext>
            </a:extLst>
          </p:cNvPr>
          <p:cNvSpPr>
            <a:spLocks noEditPoints="1"/>
          </p:cNvSpPr>
          <p:nvPr/>
        </p:nvSpPr>
        <p:spPr bwMode="auto">
          <a:xfrm>
            <a:off x="6541697" y="1942682"/>
            <a:ext cx="640245" cy="453344"/>
          </a:xfrm>
          <a:custGeom>
            <a:avLst/>
            <a:gdLst>
              <a:gd name="T0" fmla="*/ 25 w 65"/>
              <a:gd name="T1" fmla="*/ 45 h 45"/>
              <a:gd name="T2" fmla="*/ 0 w 65"/>
              <a:gd name="T3" fmla="*/ 22 h 45"/>
              <a:gd name="T4" fmla="*/ 25 w 65"/>
              <a:gd name="T5" fmla="*/ 0 h 45"/>
              <a:gd name="T6" fmla="*/ 25 w 65"/>
              <a:gd name="T7" fmla="*/ 45 h 45"/>
              <a:gd name="T8" fmla="*/ 40 w 65"/>
              <a:gd name="T9" fmla="*/ 35 h 45"/>
              <a:gd name="T10" fmla="*/ 62 w 65"/>
              <a:gd name="T11" fmla="*/ 35 h 45"/>
              <a:gd name="T12" fmla="*/ 62 w 65"/>
              <a:gd name="T13" fmla="*/ 40 h 45"/>
              <a:gd name="T14" fmla="*/ 40 w 65"/>
              <a:gd name="T15" fmla="*/ 40 h 45"/>
              <a:gd name="T16" fmla="*/ 40 w 65"/>
              <a:gd name="T17" fmla="*/ 35 h 45"/>
              <a:gd name="T18" fmla="*/ 43 w 65"/>
              <a:gd name="T19" fmla="*/ 25 h 45"/>
              <a:gd name="T20" fmla="*/ 65 w 65"/>
              <a:gd name="T21" fmla="*/ 25 h 45"/>
              <a:gd name="T22" fmla="*/ 65 w 65"/>
              <a:gd name="T23" fmla="*/ 30 h 45"/>
              <a:gd name="T24" fmla="*/ 43 w 65"/>
              <a:gd name="T25" fmla="*/ 30 h 45"/>
              <a:gd name="T26" fmla="*/ 43 w 65"/>
              <a:gd name="T27" fmla="*/ 25 h 45"/>
              <a:gd name="T28" fmla="*/ 43 w 65"/>
              <a:gd name="T29" fmla="*/ 15 h 45"/>
              <a:gd name="T30" fmla="*/ 64 w 65"/>
              <a:gd name="T31" fmla="*/ 15 h 45"/>
              <a:gd name="T32" fmla="*/ 64 w 65"/>
              <a:gd name="T33" fmla="*/ 20 h 45"/>
              <a:gd name="T34" fmla="*/ 43 w 65"/>
              <a:gd name="T35" fmla="*/ 20 h 45"/>
              <a:gd name="T36" fmla="*/ 43 w 65"/>
              <a:gd name="T37" fmla="*/ 15 h 45"/>
              <a:gd name="T38" fmla="*/ 40 w 65"/>
              <a:gd name="T39" fmla="*/ 5 h 45"/>
              <a:gd name="T40" fmla="*/ 62 w 65"/>
              <a:gd name="T41" fmla="*/ 5 h 45"/>
              <a:gd name="T42" fmla="*/ 62 w 65"/>
              <a:gd name="T43" fmla="*/ 9 h 45"/>
              <a:gd name="T44" fmla="*/ 40 w 65"/>
              <a:gd name="T45" fmla="*/ 9 h 45"/>
              <a:gd name="T46" fmla="*/ 40 w 65"/>
              <a:gd name="T47" fmla="*/ 5 h 45"/>
              <a:gd name="T48" fmla="*/ 33 w 65"/>
              <a:gd name="T49" fmla="*/ 0 h 45"/>
              <a:gd name="T50" fmla="*/ 33 w 65"/>
              <a:gd name="T51" fmla="*/ 44 h 45"/>
              <a:gd name="T52" fmla="*/ 26 w 65"/>
              <a:gd name="T53" fmla="*/ 45 h 45"/>
              <a:gd name="T54" fmla="*/ 26 w 65"/>
              <a:gd name="T55" fmla="*/ 0 h 45"/>
              <a:gd name="T56" fmla="*/ 33 w 65"/>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45">
                <a:moveTo>
                  <a:pt x="25" y="45"/>
                </a:moveTo>
                <a:cubicBezTo>
                  <a:pt x="9" y="44"/>
                  <a:pt x="0" y="34"/>
                  <a:pt x="0" y="22"/>
                </a:cubicBezTo>
                <a:cubicBezTo>
                  <a:pt x="0" y="12"/>
                  <a:pt x="9" y="3"/>
                  <a:pt x="25" y="0"/>
                </a:cubicBezTo>
                <a:cubicBezTo>
                  <a:pt x="25" y="45"/>
                  <a:pt x="25" y="45"/>
                  <a:pt x="25" y="45"/>
                </a:cubicBezTo>
                <a:close/>
                <a:moveTo>
                  <a:pt x="40" y="35"/>
                </a:moveTo>
                <a:cubicBezTo>
                  <a:pt x="62" y="35"/>
                  <a:pt x="62" y="35"/>
                  <a:pt x="62" y="35"/>
                </a:cubicBezTo>
                <a:cubicBezTo>
                  <a:pt x="62" y="40"/>
                  <a:pt x="62" y="40"/>
                  <a:pt x="62" y="40"/>
                </a:cubicBezTo>
                <a:cubicBezTo>
                  <a:pt x="40" y="40"/>
                  <a:pt x="40" y="40"/>
                  <a:pt x="40" y="40"/>
                </a:cubicBezTo>
                <a:cubicBezTo>
                  <a:pt x="40" y="35"/>
                  <a:pt x="40" y="35"/>
                  <a:pt x="40" y="35"/>
                </a:cubicBezTo>
                <a:close/>
                <a:moveTo>
                  <a:pt x="43" y="25"/>
                </a:moveTo>
                <a:cubicBezTo>
                  <a:pt x="65" y="25"/>
                  <a:pt x="65" y="25"/>
                  <a:pt x="65" y="25"/>
                </a:cubicBezTo>
                <a:cubicBezTo>
                  <a:pt x="65" y="30"/>
                  <a:pt x="65" y="30"/>
                  <a:pt x="65" y="30"/>
                </a:cubicBezTo>
                <a:cubicBezTo>
                  <a:pt x="43" y="30"/>
                  <a:pt x="43" y="30"/>
                  <a:pt x="43" y="30"/>
                </a:cubicBezTo>
                <a:cubicBezTo>
                  <a:pt x="43" y="25"/>
                  <a:pt x="43" y="25"/>
                  <a:pt x="43" y="25"/>
                </a:cubicBezTo>
                <a:close/>
                <a:moveTo>
                  <a:pt x="43" y="15"/>
                </a:moveTo>
                <a:cubicBezTo>
                  <a:pt x="64" y="15"/>
                  <a:pt x="64" y="15"/>
                  <a:pt x="64" y="15"/>
                </a:cubicBezTo>
                <a:cubicBezTo>
                  <a:pt x="64" y="20"/>
                  <a:pt x="64" y="20"/>
                  <a:pt x="64" y="20"/>
                </a:cubicBezTo>
                <a:cubicBezTo>
                  <a:pt x="43" y="20"/>
                  <a:pt x="43" y="20"/>
                  <a:pt x="43" y="20"/>
                </a:cubicBezTo>
                <a:cubicBezTo>
                  <a:pt x="43" y="15"/>
                  <a:pt x="43" y="15"/>
                  <a:pt x="43" y="15"/>
                </a:cubicBezTo>
                <a:close/>
                <a:moveTo>
                  <a:pt x="40" y="5"/>
                </a:moveTo>
                <a:cubicBezTo>
                  <a:pt x="62" y="5"/>
                  <a:pt x="62" y="5"/>
                  <a:pt x="62" y="5"/>
                </a:cubicBezTo>
                <a:cubicBezTo>
                  <a:pt x="62" y="9"/>
                  <a:pt x="62" y="9"/>
                  <a:pt x="62" y="9"/>
                </a:cubicBezTo>
                <a:cubicBezTo>
                  <a:pt x="40" y="9"/>
                  <a:pt x="40" y="9"/>
                  <a:pt x="40" y="9"/>
                </a:cubicBezTo>
                <a:cubicBezTo>
                  <a:pt x="40" y="5"/>
                  <a:pt x="40" y="5"/>
                  <a:pt x="40" y="5"/>
                </a:cubicBezTo>
                <a:close/>
                <a:moveTo>
                  <a:pt x="33" y="0"/>
                </a:moveTo>
                <a:cubicBezTo>
                  <a:pt x="37" y="15"/>
                  <a:pt x="37" y="30"/>
                  <a:pt x="33" y="44"/>
                </a:cubicBezTo>
                <a:cubicBezTo>
                  <a:pt x="31" y="45"/>
                  <a:pt x="28" y="45"/>
                  <a:pt x="26" y="45"/>
                </a:cubicBezTo>
                <a:cubicBezTo>
                  <a:pt x="26" y="0"/>
                  <a:pt x="26" y="0"/>
                  <a:pt x="26" y="0"/>
                </a:cubicBezTo>
                <a:cubicBezTo>
                  <a:pt x="28" y="0"/>
                  <a:pt x="31" y="0"/>
                  <a:pt x="33" y="0"/>
                </a:cubicBezTo>
                <a:close/>
              </a:path>
            </a:pathLst>
          </a:custGeom>
          <a:solidFill>
            <a:srgbClr val="2E937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a:ln>
                <a:noFill/>
              </a:ln>
              <a:solidFill>
                <a:prstClr val="black"/>
              </a:solidFill>
              <a:effectLst/>
              <a:uLnTx/>
              <a:uFillTx/>
            </a:endParaRPr>
          </a:p>
        </p:txBody>
      </p:sp>
      <p:sp>
        <p:nvSpPr>
          <p:cNvPr id="7" name="文本框 5">
            <a:extLst>
              <a:ext uri="{FF2B5EF4-FFF2-40B4-BE49-F238E27FC236}">
                <a16:creationId xmlns:a16="http://schemas.microsoft.com/office/drawing/2014/main" id="{836233C3-8563-A375-0E48-FEC4DDF0203E}"/>
              </a:ext>
            </a:extLst>
          </p:cNvPr>
          <p:cNvSpPr txBox="1">
            <a:spLocks/>
          </p:cNvSpPr>
          <p:nvPr/>
        </p:nvSpPr>
        <p:spPr>
          <a:xfrm>
            <a:off x="3127709" y="2534521"/>
            <a:ext cx="2005194" cy="647613"/>
          </a:xfrm>
          <a:prstGeom prst="rect">
            <a:avLst/>
          </a:prstGeom>
          <a:solidFill>
            <a:schemeClr val="accent4"/>
          </a:solidFill>
          <a:ln w="0">
            <a:noFill/>
            <a:prstDash/>
          </a:ln>
        </p:spPr>
        <p:txBody>
          <a:bodyPr vert="horz" wrap="square" lIns="89535" tIns="46355" rIns="89535" bIns="46355" numCol="1" anchor="t">
            <a:spAutoFit/>
          </a:bodyPr>
          <a:lstStyle/>
          <a:p>
            <a:pPr algn="just" defTabSz="508000" eaLnBrk="0"/>
            <a:r>
              <a:rPr lang="en-US" altLang="zh-CN" sz="3600" b="1">
                <a:solidFill>
                  <a:schemeClr val="tx1">
                    <a:lumMod val="85000"/>
                    <a:lumOff val="15000"/>
                  </a:schemeClr>
                </a:solidFill>
                <a:latin typeface="Times New Roman" panose="02020603050405020304" pitchFamily="18" charset="0"/>
                <a:ea typeface="思源黑体 Normal" panose="020B0400000000000000" pitchFamily="34" charset="-122"/>
                <a:cs typeface="Times New Roman" panose="02020603050405020304" pitchFamily="18" charset="0"/>
              </a:rPr>
              <a:t>01</a:t>
            </a:r>
            <a:endParaRPr lang="ko-KR" altLang="en-US" sz="3600" b="1" dirty="0">
              <a:solidFill>
                <a:schemeClr val="tx1">
                  <a:lumMod val="85000"/>
                  <a:lumOff val="15000"/>
                </a:schemeClr>
              </a:solidFill>
              <a:latin typeface="Times New Roman" panose="02020603050405020304" pitchFamily="18" charset="0"/>
              <a:ea typeface="微软雅黑" charset="0"/>
              <a:cs typeface="Times New Roman" panose="02020603050405020304" pitchFamily="18" charset="0"/>
            </a:endParaRPr>
          </a:p>
        </p:txBody>
      </p:sp>
      <p:sp>
        <p:nvSpPr>
          <p:cNvPr id="8" name="文本框 6">
            <a:extLst>
              <a:ext uri="{FF2B5EF4-FFF2-40B4-BE49-F238E27FC236}">
                <a16:creationId xmlns:a16="http://schemas.microsoft.com/office/drawing/2014/main" id="{F1B74216-372C-B2DE-84AA-8684110FB91B}"/>
              </a:ext>
            </a:extLst>
          </p:cNvPr>
          <p:cNvSpPr txBox="1">
            <a:spLocks/>
          </p:cNvSpPr>
          <p:nvPr/>
        </p:nvSpPr>
        <p:spPr>
          <a:xfrm>
            <a:off x="2210132" y="3323626"/>
            <a:ext cx="3695022" cy="3048270"/>
          </a:xfrm>
          <a:prstGeom prst="rect">
            <a:avLst/>
          </a:prstGeom>
          <a:noFill/>
          <a:ln w="0">
            <a:noFill/>
            <a:prstDash/>
          </a:ln>
        </p:spPr>
        <p:txBody>
          <a:bodyPr vert="horz" wrap="square" lIns="89535" tIns="46355" rIns="89535" bIns="46355" numCol="1" anchor="t">
            <a:spAutoFit/>
          </a:bodyPr>
          <a:lstStyle/>
          <a:p>
            <a:pPr lvl="0"/>
            <a:r>
              <a:rPr lang="en-US" sz="3200" dirty="0">
                <a:latin typeface="Times New Roman" panose="02020603050405020304" pitchFamily="18" charset="0"/>
                <a:cs typeface="Times New Roman" panose="02020603050405020304" pitchFamily="18" charset="0"/>
              </a:rPr>
              <a:t>HS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Tri </a:t>
            </a:r>
            <a:r>
              <a:rPr lang="en-US" sz="3200" i="1" dirty="0" err="1">
                <a:latin typeface="Times New Roman" panose="02020603050405020304" pitchFamily="18" charset="0"/>
                <a:cs typeface="Times New Roman" panose="02020603050405020304" pitchFamily="18" charset="0"/>
              </a:rPr>
              <a:t>thức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ngữ</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SGK (tr. 118);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biệt</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SGK (tr. 131 - 132).</a:t>
            </a:r>
          </a:p>
        </p:txBody>
      </p:sp>
      <p:cxnSp>
        <p:nvCxnSpPr>
          <p:cNvPr id="9" name="直接连接符 7">
            <a:extLst>
              <a:ext uri="{FF2B5EF4-FFF2-40B4-BE49-F238E27FC236}">
                <a16:creationId xmlns:a16="http://schemas.microsoft.com/office/drawing/2014/main" id="{F8A26FE2-A3DD-4D6A-E462-6D6D045CFDE7}"/>
              </a:ext>
            </a:extLst>
          </p:cNvPr>
          <p:cNvCxnSpPr>
            <a:cxnSpLocks/>
          </p:cNvCxnSpPr>
          <p:nvPr/>
        </p:nvCxnSpPr>
        <p:spPr>
          <a:xfrm flipH="1">
            <a:off x="6144985" y="1720082"/>
            <a:ext cx="1" cy="3505215"/>
          </a:xfrm>
          <a:prstGeom prst="line">
            <a:avLst/>
          </a:prstGeom>
          <a:ln w="38100">
            <a:solidFill>
              <a:srgbClr val="2E9376"/>
            </a:solidFill>
            <a:prstDash val="dash"/>
          </a:ln>
        </p:spPr>
        <p:style>
          <a:lnRef idx="1">
            <a:schemeClr val="accent1"/>
          </a:lnRef>
          <a:fillRef idx="0">
            <a:schemeClr val="accent1"/>
          </a:fillRef>
          <a:effectRef idx="0">
            <a:schemeClr val="accent1"/>
          </a:effectRef>
          <a:fontRef idx="minor">
            <a:schemeClr val="tx1"/>
          </a:fontRef>
        </p:style>
      </p:cxnSp>
      <p:sp>
        <p:nvSpPr>
          <p:cNvPr id="10" name="文本框 8">
            <a:extLst>
              <a:ext uri="{FF2B5EF4-FFF2-40B4-BE49-F238E27FC236}">
                <a16:creationId xmlns:a16="http://schemas.microsoft.com/office/drawing/2014/main" id="{5203135D-19A0-3279-9F23-5F3E3BA80E09}"/>
              </a:ext>
            </a:extLst>
          </p:cNvPr>
          <p:cNvSpPr txBox="1">
            <a:spLocks/>
          </p:cNvSpPr>
          <p:nvPr/>
        </p:nvSpPr>
        <p:spPr>
          <a:xfrm>
            <a:off x="6694396" y="2524050"/>
            <a:ext cx="2202009" cy="647613"/>
          </a:xfrm>
          <a:prstGeom prst="rect">
            <a:avLst/>
          </a:prstGeom>
          <a:solidFill>
            <a:schemeClr val="accent4"/>
          </a:solidFill>
          <a:ln w="0">
            <a:noFill/>
            <a:prstDash/>
          </a:ln>
        </p:spPr>
        <p:txBody>
          <a:bodyPr vert="horz" wrap="square" lIns="89535" tIns="46355" rIns="89535" bIns="46355" numCol="1" anchor="t">
            <a:spAutoFit/>
          </a:bodyPr>
          <a:lstStyle/>
          <a:p>
            <a:pPr algn="just" defTabSz="508000" eaLnBrk="0"/>
            <a:r>
              <a:rPr lang="en-US" altLang="zh-CN" sz="3600" b="1">
                <a:solidFill>
                  <a:schemeClr val="tx1">
                    <a:lumMod val="85000"/>
                    <a:lumOff val="15000"/>
                  </a:schemeClr>
                </a:solidFill>
                <a:latin typeface="Times New Roman" panose="02020603050405020304" pitchFamily="18" charset="0"/>
                <a:ea typeface="思源黑体 Normal" panose="020B0400000000000000" pitchFamily="34" charset="-122"/>
                <a:cs typeface="Times New Roman" panose="02020603050405020304" pitchFamily="18" charset="0"/>
              </a:rPr>
              <a:t>02</a:t>
            </a:r>
            <a:endParaRPr lang="ko-KR" altLang="en-US" sz="3600" b="1" dirty="0">
              <a:solidFill>
                <a:schemeClr val="tx1">
                  <a:lumMod val="85000"/>
                  <a:lumOff val="15000"/>
                </a:schemeClr>
              </a:solidFill>
              <a:latin typeface="Times New Roman" panose="02020603050405020304" pitchFamily="18" charset="0"/>
              <a:ea typeface="微软雅黑" charset="0"/>
              <a:cs typeface="Times New Roman" panose="02020603050405020304" pitchFamily="18" charset="0"/>
            </a:endParaRPr>
          </a:p>
        </p:txBody>
      </p:sp>
      <p:sp>
        <p:nvSpPr>
          <p:cNvPr id="11" name="文本框 9">
            <a:extLst>
              <a:ext uri="{FF2B5EF4-FFF2-40B4-BE49-F238E27FC236}">
                <a16:creationId xmlns:a16="http://schemas.microsoft.com/office/drawing/2014/main" id="{C32E6365-EEA7-9C4F-974A-9D502A00F638}"/>
              </a:ext>
            </a:extLst>
          </p:cNvPr>
          <p:cNvSpPr txBox="1">
            <a:spLocks/>
          </p:cNvSpPr>
          <p:nvPr/>
        </p:nvSpPr>
        <p:spPr>
          <a:xfrm>
            <a:off x="6503060" y="3472689"/>
            <a:ext cx="3331905" cy="1570943"/>
          </a:xfrm>
          <a:prstGeom prst="rect">
            <a:avLst/>
          </a:prstGeom>
          <a:noFill/>
          <a:ln w="0">
            <a:noFill/>
            <a:prstDash/>
          </a:ln>
        </p:spPr>
        <p:txBody>
          <a:bodyPr vert="horz" wrap="square" lIns="89535" tIns="46355" rIns="89535" bIns="46355" numCol="1" anchor="t">
            <a:spAutoFit/>
          </a:bodyPr>
          <a:lstStyle/>
          <a:p>
            <a:pPr algn="just"/>
            <a:r>
              <a:rPr lang="en-US" sz="3200" i="1" dirty="0" err="1">
                <a:latin typeface="Times New Roman" panose="02020603050405020304" pitchFamily="18" charset="0"/>
                <a:cs typeface="Times New Roman" panose="02020603050405020304" pitchFamily="18" charset="0"/>
              </a:rPr>
              <a:t>Tìm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hiểu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dụ</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ra </a:t>
            </a:r>
            <a:r>
              <a:rPr lang="en-US" sz="3200" i="1" dirty="0" err="1">
                <a:latin typeface="Times New Roman" panose="02020603050405020304" pitchFamily="18" charset="0"/>
                <a:cs typeface="Times New Roman" panose="02020603050405020304" pitchFamily="18" charset="0"/>
              </a:rPr>
              <a:t>khái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niệm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biệt</a:t>
            </a:r>
            <a:endParaRPr lang="en-US" altLang="zh-CN" sz="3200" dirty="0">
              <a:solidFill>
                <a:schemeClr val="tx1">
                  <a:lumMod val="85000"/>
                  <a:lumOff val="15000"/>
                </a:schemeClr>
              </a:solidFill>
              <a:latin typeface="Times New Roman" panose="02020603050405020304" pitchFamily="18" charset="0"/>
              <a:ea typeface="思源黑体 Normal" panose="020B0400000000000000" pitchFamily="34" charset="-122"/>
              <a:cs typeface="Times New Roman" panose="02020603050405020304" pitchFamily="18" charset="0"/>
            </a:endParaRPr>
          </a:p>
        </p:txBody>
      </p:sp>
    </p:spTree>
    <p:extLst>
      <p:ext uri="{BB962C8B-B14F-4D97-AF65-F5344CB8AC3E}">
        <p14:creationId xmlns:p14="http://schemas.microsoft.com/office/powerpoint/2010/main" val="136275068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3009D73F-E04C-4556-A41B-DEE2A3AD46B6}"/>
              </a:ext>
            </a:extLst>
          </p:cNvPr>
          <p:cNvSpPr txBox="1"/>
          <p:nvPr/>
        </p:nvSpPr>
        <p:spPr>
          <a:xfrm>
            <a:off x="1047361" y="146040"/>
            <a:ext cx="5141404" cy="646331"/>
          </a:xfrm>
          <a:prstGeom prst="rect">
            <a:avLst/>
          </a:prstGeom>
          <a:noFill/>
        </p:spPr>
        <p:txBody>
          <a:bodyPr wrap="square" rtlCol="0">
            <a:spAutoFit/>
          </a:bodyPr>
          <a:lstStyle/>
          <a:p>
            <a:r>
              <a:rPr lang="en-US" altLang="zh-CN" sz="36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I. Tri </a:t>
            </a:r>
            <a:r>
              <a:rPr lang="en-US" altLang="zh-CN" sz="36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thức</a:t>
            </a:r>
            <a:r>
              <a:rPr lang="en-US" altLang="zh-CN" sz="36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6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Tiếng</a:t>
            </a:r>
            <a:r>
              <a:rPr lang="en-US" altLang="zh-CN" sz="36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6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Việt</a:t>
            </a:r>
            <a:r>
              <a:rPr lang="en-US" altLang="zh-CN" sz="36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a:t>
            </a:r>
            <a:endParaRPr lang="zh-CN" altLang="en-US" sz="3600" b="1" i="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id="{423A0D4E-F76E-BE7F-51CC-AA072C663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775" y="97735"/>
            <a:ext cx="2199839" cy="1085854"/>
          </a:xfrm>
          <a:prstGeom prst="rect">
            <a:avLst/>
          </a:prstGeom>
        </p:spPr>
      </p:pic>
      <p:pic>
        <p:nvPicPr>
          <p:cNvPr id="25" name="图片 11" descr="图片包含 物体&#10;&#10;已生成高可信度的说明">
            <a:extLst>
              <a:ext uri="{FF2B5EF4-FFF2-40B4-BE49-F238E27FC236}">
                <a16:creationId xmlns:a16="http://schemas.microsoft.com/office/drawing/2014/main" id="{E665FC0B-6945-33AD-6A25-CCDC729B0718}"/>
              </a:ext>
            </a:extLst>
          </p:cNvPr>
          <p:cNvPicPr>
            <a:picLocks noChangeAspect="1"/>
          </p:cNvPicPr>
          <p:nvPr/>
        </p:nvPicPr>
        <p:blipFill rotWithShape="1">
          <a:blip r:embed="rId5">
            <a:extLst>
              <a:ext uri="{28A0092B-C50C-407E-A947-70E740481C1C}">
                <a14:useLocalDpi xmlns:a14="http://schemas.microsoft.com/office/drawing/2010/main" val="0"/>
              </a:ext>
            </a:extLst>
          </a:blip>
          <a:srcRect l="82016" t="12470" r="9033" b="71328"/>
          <a:stretch/>
        </p:blipFill>
        <p:spPr>
          <a:xfrm flipH="1">
            <a:off x="9291291" y="5316789"/>
            <a:ext cx="1707717" cy="1541211"/>
          </a:xfrm>
          <a:prstGeom prst="rect">
            <a:avLst/>
          </a:prstGeom>
        </p:spPr>
      </p:pic>
      <p:pic>
        <p:nvPicPr>
          <p:cNvPr id="5" name="图片 2" descr="2">
            <a:extLst>
              <a:ext uri="{FF2B5EF4-FFF2-40B4-BE49-F238E27FC236}">
                <a16:creationId xmlns:a16="http://schemas.microsoft.com/office/drawing/2014/main" id="{1CC63183-D7E7-98DB-7983-FABDF188ECE6}"/>
              </a:ext>
            </a:extLst>
          </p:cNvPr>
          <p:cNvPicPr>
            <a:picLocks noChangeAspect="1"/>
          </p:cNvPicPr>
          <p:nvPr/>
        </p:nvPicPr>
        <p:blipFill>
          <a:blip r:embed="rId6"/>
          <a:srcRect/>
          <a:stretch>
            <a:fillRect/>
          </a:stretch>
        </p:blipFill>
        <p:spPr>
          <a:xfrm>
            <a:off x="-545946" y="5074276"/>
            <a:ext cx="4667186" cy="2025072"/>
          </a:xfrm>
          <a:prstGeom prst="rect">
            <a:avLst/>
          </a:prstGeom>
          <a:effectLst>
            <a:outerShdw blurRad="50800" dist="38100" dir="8100000" algn="tr" rotWithShape="0">
              <a:prstClr val="black">
                <a:alpha val="40000"/>
              </a:prstClr>
            </a:outerShdw>
          </a:effectLst>
        </p:spPr>
      </p:pic>
      <p:sp>
        <p:nvSpPr>
          <p:cNvPr id="6" name="Rectangle 5"/>
          <p:cNvSpPr/>
          <p:nvPr/>
        </p:nvSpPr>
        <p:spPr>
          <a:xfrm>
            <a:off x="643944" y="103024"/>
            <a:ext cx="11050073" cy="3527119"/>
          </a:xfrm>
          <a:prstGeom prst="rect">
            <a:avLst/>
          </a:prstGeom>
        </p:spPr>
        <p:txBody>
          <a:bodyPr wrap="square">
            <a:spAutoFit/>
          </a:bodyPr>
          <a:lstStyle/>
          <a:p>
            <a:pPr lvl="0" algn="just">
              <a:lnSpc>
                <a:spcPct val="120000"/>
              </a:lnSpc>
              <a:spcAft>
                <a:spcPts val="0"/>
              </a:spcAft>
              <a:buClr>
                <a:srgbClr val="231F20"/>
              </a:buClr>
              <a:buSzPts val="1200"/>
              <a:tabLst>
                <a:tab pos="133985" algn="l"/>
              </a:tabLst>
            </a:pP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biệt</a:t>
            </a:r>
            <a:endPar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bởi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Câu đặc biệt thường dùng để gọi - đáp; nhấn mạnh cảm xúc; liệt kê, thông báo về sự tồn tại của sự vật, hiện tượng; xác định thời gian, nơi chốn diễn ra sự việc.</a:t>
            </a:r>
            <a:endParaRPr lang="en-US" sz="36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993744"/>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物体&#10;&#10;已生成高可信度的说明">
            <a:extLst>
              <a:ext uri="{FF2B5EF4-FFF2-40B4-BE49-F238E27FC236}">
                <a16:creationId xmlns:a16="http://schemas.microsoft.com/office/drawing/2014/main" id="{93A52EDE-6D6D-4B58-8D3C-389795A3B33D}"/>
              </a:ext>
            </a:extLst>
          </p:cNvPr>
          <p:cNvPicPr>
            <a:picLocks noChangeAspect="1"/>
          </p:cNvPicPr>
          <p:nvPr/>
        </p:nvPicPr>
        <p:blipFill rotWithShape="1">
          <a:blip r:embed="rId3">
            <a:extLst>
              <a:ext uri="{28A0092B-C50C-407E-A947-70E740481C1C}">
                <a14:useLocalDpi xmlns:a14="http://schemas.microsoft.com/office/drawing/2010/main" val="0"/>
              </a:ext>
            </a:extLst>
          </a:blip>
          <a:srcRect l="12293" t="83798" r="12496"/>
          <a:stretch/>
        </p:blipFill>
        <p:spPr>
          <a:xfrm>
            <a:off x="0" y="4788670"/>
            <a:ext cx="12192000" cy="2069330"/>
          </a:xfrm>
          <a:prstGeom prst="rect">
            <a:avLst/>
          </a:prstGeom>
        </p:spPr>
      </p:pic>
      <p:grpSp>
        <p:nvGrpSpPr>
          <p:cNvPr id="8" name="组合 7">
            <a:extLst>
              <a:ext uri="{FF2B5EF4-FFF2-40B4-BE49-F238E27FC236}">
                <a16:creationId xmlns:a16="http://schemas.microsoft.com/office/drawing/2014/main" id="{F4613F9E-48EB-4975-B89B-D142E9A5472A}"/>
              </a:ext>
            </a:extLst>
          </p:cNvPr>
          <p:cNvGrpSpPr/>
          <p:nvPr/>
        </p:nvGrpSpPr>
        <p:grpSpPr>
          <a:xfrm rot="2150069" flipH="1">
            <a:off x="9145144" y="-261742"/>
            <a:ext cx="3378257" cy="3245397"/>
            <a:chOff x="8947603" y="-596196"/>
            <a:chExt cx="2880603" cy="2973450"/>
          </a:xfrm>
        </p:grpSpPr>
        <p:pic>
          <p:nvPicPr>
            <p:cNvPr id="5" name="图片 4" descr="图片包含 物体&#10;&#10;已生成高可信度的说明">
              <a:extLst>
                <a:ext uri="{FF2B5EF4-FFF2-40B4-BE49-F238E27FC236}">
                  <a16:creationId xmlns:a16="http://schemas.microsoft.com/office/drawing/2014/main" id="{E7975190-73B6-411B-8850-78873EFAF8A6}"/>
                </a:ext>
              </a:extLst>
            </p:cNvPr>
            <p:cNvPicPr>
              <a:picLocks noChangeAspect="1"/>
            </p:cNvPicPr>
            <p:nvPr/>
          </p:nvPicPr>
          <p:blipFill rotWithShape="1">
            <a:blip r:embed="rId3">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6" name="图片 5" descr="图片包含 物体&#10;&#10;已生成高可信度的说明">
              <a:extLst>
                <a:ext uri="{FF2B5EF4-FFF2-40B4-BE49-F238E27FC236}">
                  <a16:creationId xmlns:a16="http://schemas.microsoft.com/office/drawing/2014/main" id="{19E4CF69-4C47-4209-B660-BB9B051EFA8A}"/>
                </a:ext>
              </a:extLst>
            </p:cNvPr>
            <p:cNvPicPr>
              <a:picLocks noChangeAspect="1"/>
            </p:cNvPicPr>
            <p:nvPr/>
          </p:nvPicPr>
          <p:blipFill rotWithShape="1">
            <a:blip r:embed="rId3">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7" name="图片 6" descr="图片包含 物体&#10;&#10;已生成高可信度的说明">
              <a:extLst>
                <a:ext uri="{FF2B5EF4-FFF2-40B4-BE49-F238E27FC236}">
                  <a16:creationId xmlns:a16="http://schemas.microsoft.com/office/drawing/2014/main" id="{AB35820F-8219-41D7-AE7E-3CC8B00E91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2" name="图片 9">
            <a:extLst>
              <a:ext uri="{FF2B5EF4-FFF2-40B4-BE49-F238E27FC236}">
                <a16:creationId xmlns:a16="http://schemas.microsoft.com/office/drawing/2014/main" id="{3659DE28-213A-2322-042A-532B6E3F6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707" y="3106170"/>
            <a:ext cx="5783036" cy="3703519"/>
          </a:xfrm>
          <a:prstGeom prst="rect">
            <a:avLst/>
          </a:prstGeom>
        </p:spPr>
      </p:pic>
      <p:pic>
        <p:nvPicPr>
          <p:cNvPr id="3" name="图片 10">
            <a:extLst>
              <a:ext uri="{FF2B5EF4-FFF2-40B4-BE49-F238E27FC236}">
                <a16:creationId xmlns:a16="http://schemas.microsoft.com/office/drawing/2014/main" id="{EC72E3FA-41E4-1E2B-F41F-B9EFF2F15F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30911"/>
            <a:ext cx="3724275" cy="1838325"/>
          </a:xfrm>
          <a:prstGeom prst="rect">
            <a:avLst/>
          </a:prstGeom>
        </p:spPr>
      </p:pic>
      <p:grpSp>
        <p:nvGrpSpPr>
          <p:cNvPr id="23" name="组合 12">
            <a:extLst>
              <a:ext uri="{FF2B5EF4-FFF2-40B4-BE49-F238E27FC236}">
                <a16:creationId xmlns:a16="http://schemas.microsoft.com/office/drawing/2014/main" id="{0EE8547F-71FC-1F7B-414C-FBF7A57EDF1E}"/>
              </a:ext>
            </a:extLst>
          </p:cNvPr>
          <p:cNvGrpSpPr/>
          <p:nvPr/>
        </p:nvGrpSpPr>
        <p:grpSpPr>
          <a:xfrm flipH="1">
            <a:off x="2385132" y="395067"/>
            <a:ext cx="6344962" cy="4777560"/>
            <a:chOff x="-558688" y="0"/>
            <a:chExt cx="9107943" cy="6858000"/>
          </a:xfrm>
        </p:grpSpPr>
        <p:pic>
          <p:nvPicPr>
            <p:cNvPr id="24" name="图片 13">
              <a:extLst>
                <a:ext uri="{FF2B5EF4-FFF2-40B4-BE49-F238E27FC236}">
                  <a16:creationId xmlns:a16="http://schemas.microsoft.com/office/drawing/2014/main" id="{CB10F44F-6CA5-9165-056C-147CD12CCA3B}"/>
                </a:ext>
              </a:extLst>
            </p:cNvPr>
            <p:cNvPicPr>
              <a:picLocks noChangeAspect="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25" name="图片 14">
              <a:extLst>
                <a:ext uri="{FF2B5EF4-FFF2-40B4-BE49-F238E27FC236}">
                  <a16:creationId xmlns:a16="http://schemas.microsoft.com/office/drawing/2014/main" id="{A538BC4A-A7FE-9B15-2439-BC3DF567E7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pic>
        <p:nvPicPr>
          <p:cNvPr id="26" name="图片 15">
            <a:extLst>
              <a:ext uri="{FF2B5EF4-FFF2-40B4-BE49-F238E27FC236}">
                <a16:creationId xmlns:a16="http://schemas.microsoft.com/office/drawing/2014/main" id="{3456EBCE-1297-565F-1FDD-565C1E9E50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2503" y="865189"/>
            <a:ext cx="800100" cy="762000"/>
          </a:xfrm>
          <a:prstGeom prst="rect">
            <a:avLst/>
          </a:prstGeom>
        </p:spPr>
      </p:pic>
      <p:sp>
        <p:nvSpPr>
          <p:cNvPr id="27" name="文本框 18">
            <a:extLst>
              <a:ext uri="{FF2B5EF4-FFF2-40B4-BE49-F238E27FC236}">
                <a16:creationId xmlns:a16="http://schemas.microsoft.com/office/drawing/2014/main" id="{9E50DD27-FCE8-0908-DCC0-8EB0D0EFDA75}"/>
              </a:ext>
            </a:extLst>
          </p:cNvPr>
          <p:cNvSpPr txBox="1"/>
          <p:nvPr/>
        </p:nvSpPr>
        <p:spPr>
          <a:xfrm>
            <a:off x="2977077" y="1732687"/>
            <a:ext cx="5269379"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Hoạt</a:t>
            </a:r>
            <a:r>
              <a:rPr kumimoji="0" lang="en-US" altLang="zh-CN" sz="6000" b="1" i="0" u="none" strike="noStrike" kern="1200" cap="none" spc="0" normalizeH="0" noProof="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động luyện tập</a:t>
            </a:r>
            <a:endParaRPr kumimoji="0" lang="zh-CN" altLang="en-US" sz="6000" b="1" i="0" u="none" strike="noStrike" kern="1200" cap="none" spc="0" normalizeH="0" baseline="0" noProof="0" dirty="0">
              <a:ln>
                <a:noFill/>
              </a:ln>
              <a:solidFill>
                <a:srgbClr val="5F91B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28" name="图片 1">
            <a:extLst>
              <a:ext uri="{FF2B5EF4-FFF2-40B4-BE49-F238E27FC236}">
                <a16:creationId xmlns:a16="http://schemas.microsoft.com/office/drawing/2014/main" id="{5B6F16B3-A8A2-5BE5-ADC2-1FC96787D4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712" y="4087384"/>
            <a:ext cx="3367314" cy="2819870"/>
          </a:xfrm>
          <a:prstGeom prst="rect">
            <a:avLst/>
          </a:prstGeom>
        </p:spPr>
      </p:pic>
    </p:spTree>
    <p:extLst>
      <p:ext uri="{BB962C8B-B14F-4D97-AF65-F5344CB8AC3E}">
        <p14:creationId xmlns:p14="http://schemas.microsoft.com/office/powerpoint/2010/main" val="73454221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fltVal val="0"/>
                                          </p:val>
                                        </p:tav>
                                        <p:tav tm="100000">
                                          <p:val>
                                            <p:strVal val="#ppt_w"/>
                                          </p:val>
                                        </p:tav>
                                      </p:tavLst>
                                    </p:anim>
                                    <p:anim calcmode="lin" valueType="num">
                                      <p:cBhvr>
                                        <p:cTn id="13" dur="1000" fill="hold"/>
                                        <p:tgtEl>
                                          <p:spTgt spid="23"/>
                                        </p:tgtEl>
                                        <p:attrNameLst>
                                          <p:attrName>ppt_h</p:attrName>
                                        </p:attrNameLst>
                                      </p:cBhvr>
                                      <p:tavLst>
                                        <p:tav tm="0">
                                          <p:val>
                                            <p:fltVal val="0"/>
                                          </p:val>
                                        </p:tav>
                                        <p:tav tm="100000">
                                          <p:val>
                                            <p:strVal val="#ppt_h"/>
                                          </p:val>
                                        </p:tav>
                                      </p:tavLst>
                                    </p:anim>
                                    <p:anim calcmode="lin" valueType="num">
                                      <p:cBhvr>
                                        <p:cTn id="14" dur="1000" fill="hold"/>
                                        <p:tgtEl>
                                          <p:spTgt spid="23"/>
                                        </p:tgtEl>
                                        <p:attrNameLst>
                                          <p:attrName>style.rotation</p:attrName>
                                        </p:attrNameLst>
                                      </p:cBhvr>
                                      <p:tavLst>
                                        <p:tav tm="0">
                                          <p:val>
                                            <p:fltVal val="90"/>
                                          </p:val>
                                        </p:tav>
                                        <p:tav tm="100000">
                                          <p:val>
                                            <p:fltVal val="0"/>
                                          </p:val>
                                        </p:tav>
                                      </p:tavLst>
                                    </p:anim>
                                    <p:animEffect transition="in" filter="fade">
                                      <p:cBhvr>
                                        <p:cTn id="15" dur="10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3009D73F-E04C-4556-A41B-DEE2A3AD46B6}"/>
              </a:ext>
            </a:extLst>
          </p:cNvPr>
          <p:cNvSpPr txBox="1"/>
          <p:nvPr/>
        </p:nvSpPr>
        <p:spPr>
          <a:xfrm>
            <a:off x="1047361" y="55887"/>
            <a:ext cx="5141404" cy="584775"/>
          </a:xfrm>
          <a:prstGeom prst="rect">
            <a:avLst/>
          </a:prstGeom>
          <a:noFill/>
        </p:spPr>
        <p:txBody>
          <a:bodyPr wrap="square" rtlCol="0">
            <a:spAutoFit/>
          </a:bodyPr>
          <a:lstStyle/>
          <a:p>
            <a:r>
              <a:rPr lang="en-US" altLang="zh-CN" sz="3200" b="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1. Bài tập 1</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10" name="图片 13">
            <a:extLst>
              <a:ext uri="{FF2B5EF4-FFF2-40B4-BE49-F238E27FC236}">
                <a16:creationId xmlns:a16="http://schemas.microsoft.com/office/drawing/2014/main" id="{7BAB7506-89F9-4D3A-BAB1-74B9260514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656" y="5660900"/>
            <a:ext cx="3009854" cy="1211435"/>
          </a:xfrm>
          <a:prstGeom prst="rect">
            <a:avLst/>
          </a:prstGeom>
        </p:spPr>
      </p:pic>
      <p:sp>
        <p:nvSpPr>
          <p:cNvPr id="11" name="Google Shape;539;p50">
            <a:extLst>
              <a:ext uri="{FF2B5EF4-FFF2-40B4-BE49-F238E27FC236}">
                <a16:creationId xmlns:a16="http://schemas.microsoft.com/office/drawing/2014/main" id="{06F9E86C-3CC9-CE71-02E2-6D7FCB81FB5F}"/>
              </a:ext>
            </a:extLst>
          </p:cNvPr>
          <p:cNvSpPr txBox="1">
            <a:spLocks noGrp="1"/>
          </p:cNvSpPr>
          <p:nvPr/>
        </p:nvSpPr>
        <p:spPr>
          <a:xfrm>
            <a:off x="311697" y="885050"/>
            <a:ext cx="5410121" cy="1417607"/>
          </a:xfrm>
          <a:prstGeom prst="rect">
            <a:avLst/>
          </a:prstGeom>
          <a:solidFill>
            <a:srgbClr val="BBE2E2"/>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p:txBody>
      </p:sp>
      <p:sp>
        <p:nvSpPr>
          <p:cNvPr id="12" name="Google Shape;540;p50">
            <a:extLst>
              <a:ext uri="{FF2B5EF4-FFF2-40B4-BE49-F238E27FC236}">
                <a16:creationId xmlns:a16="http://schemas.microsoft.com/office/drawing/2014/main" id="{1C126161-03E2-CAA1-3F02-91D41DFB1290}"/>
              </a:ext>
            </a:extLst>
          </p:cNvPr>
          <p:cNvSpPr txBox="1">
            <a:spLocks noGrp="1"/>
          </p:cNvSpPr>
          <p:nvPr/>
        </p:nvSpPr>
        <p:spPr>
          <a:xfrm>
            <a:off x="6848304" y="2673921"/>
            <a:ext cx="4742682" cy="1339894"/>
          </a:xfrm>
          <a:prstGeom prst="rect">
            <a:avLst/>
          </a:prstGeom>
          <a:solidFill>
            <a:srgbClr val="C0B0CC"/>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endParaRPr lang="en-US" sz="2400">
              <a:effectLst/>
              <a:latin typeface=".VnTime"/>
              <a:ea typeface="Times New Roman" panose="02020603050405020304" pitchFamily="18" charset="0"/>
              <a:cs typeface="Times New Roman" panose="02020603050405020304" pitchFamily="18" charset="0"/>
            </a:endParaRPr>
          </a:p>
        </p:txBody>
      </p:sp>
      <p:grpSp>
        <p:nvGrpSpPr>
          <p:cNvPr id="13" name="Google Shape;544;p50">
            <a:extLst>
              <a:ext uri="{FF2B5EF4-FFF2-40B4-BE49-F238E27FC236}">
                <a16:creationId xmlns:a16="http://schemas.microsoft.com/office/drawing/2014/main" id="{1DD0BC72-58B4-DDD4-2DE9-C15168A293D6}"/>
              </a:ext>
            </a:extLst>
          </p:cNvPr>
          <p:cNvGrpSpPr/>
          <p:nvPr/>
        </p:nvGrpSpPr>
        <p:grpSpPr>
          <a:xfrm>
            <a:off x="5919645" y="909255"/>
            <a:ext cx="639406" cy="4405722"/>
            <a:chOff x="4428077" y="1700742"/>
            <a:chExt cx="288043" cy="2544882"/>
          </a:xfrm>
        </p:grpSpPr>
        <p:sp>
          <p:nvSpPr>
            <p:cNvPr id="22" name="Google Shape;545;p50">
              <a:extLst>
                <a:ext uri="{FF2B5EF4-FFF2-40B4-BE49-F238E27FC236}">
                  <a16:creationId xmlns:a16="http://schemas.microsoft.com/office/drawing/2014/main" id="{3F281335-1B91-30DD-335A-D002F1FEF741}"/>
                </a:ext>
              </a:extLst>
            </p:cNvPr>
            <p:cNvSpPr/>
            <p:nvPr/>
          </p:nvSpPr>
          <p:spPr>
            <a:xfrm>
              <a:off x="4428077" y="2002997"/>
              <a:ext cx="288043" cy="2119144"/>
            </a:xfrm>
            <a:custGeom>
              <a:avLst/>
              <a:gdLst/>
              <a:ahLst/>
              <a:cxnLst/>
              <a:rect l="l" t="t" r="r" b="b"/>
              <a:pathLst>
                <a:path w="5121" h="37672" extrusionOk="0">
                  <a:moveTo>
                    <a:pt x="4980" y="1"/>
                  </a:moveTo>
                  <a:lnTo>
                    <a:pt x="1" y="29"/>
                  </a:lnTo>
                  <a:lnTo>
                    <a:pt x="113" y="37671"/>
                  </a:lnTo>
                  <a:lnTo>
                    <a:pt x="5121" y="37671"/>
                  </a:lnTo>
                  <a:lnTo>
                    <a:pt x="4980" y="1"/>
                  </a:lnTo>
                  <a:close/>
                </a:path>
              </a:pathLst>
            </a:custGeom>
            <a:solidFill>
              <a:srgbClr val="EEBDD6"/>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6;p50">
              <a:extLst>
                <a:ext uri="{FF2B5EF4-FFF2-40B4-BE49-F238E27FC236}">
                  <a16:creationId xmlns:a16="http://schemas.microsoft.com/office/drawing/2014/main" id="{D2FDBF32-FA51-23D7-E054-9DC2453367C9}"/>
                </a:ext>
              </a:extLst>
            </p:cNvPr>
            <p:cNvSpPr/>
            <p:nvPr/>
          </p:nvSpPr>
          <p:spPr>
            <a:xfrm>
              <a:off x="4428077" y="1700742"/>
              <a:ext cx="280169" cy="303932"/>
            </a:xfrm>
            <a:custGeom>
              <a:avLst/>
              <a:gdLst/>
              <a:ahLst/>
              <a:cxnLst/>
              <a:rect l="l" t="t" r="r" b="b"/>
              <a:pathLst>
                <a:path w="4981" h="5403" extrusionOk="0">
                  <a:moveTo>
                    <a:pt x="2476" y="0"/>
                  </a:moveTo>
                  <a:lnTo>
                    <a:pt x="1632" y="1829"/>
                  </a:lnTo>
                  <a:lnTo>
                    <a:pt x="1" y="5402"/>
                  </a:lnTo>
                  <a:lnTo>
                    <a:pt x="4980" y="5402"/>
                  </a:lnTo>
                  <a:lnTo>
                    <a:pt x="3320" y="1829"/>
                  </a:lnTo>
                  <a:lnTo>
                    <a:pt x="2476" y="0"/>
                  </a:lnTo>
                  <a:close/>
                </a:path>
              </a:pathLst>
            </a:custGeom>
            <a:solidFill>
              <a:srgbClr val="FAB32E"/>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47;p50">
              <a:extLst>
                <a:ext uri="{FF2B5EF4-FFF2-40B4-BE49-F238E27FC236}">
                  <a16:creationId xmlns:a16="http://schemas.microsoft.com/office/drawing/2014/main" id="{D10DC8A6-CC42-1F54-65A9-495D1E9E9FF9}"/>
                </a:ext>
              </a:extLst>
            </p:cNvPr>
            <p:cNvSpPr/>
            <p:nvPr/>
          </p:nvSpPr>
          <p:spPr>
            <a:xfrm>
              <a:off x="4434433" y="3967057"/>
              <a:ext cx="281687" cy="155144"/>
            </a:xfrm>
            <a:custGeom>
              <a:avLst/>
              <a:gdLst/>
              <a:ahLst/>
              <a:cxnLst/>
              <a:rect l="l" t="t" r="r" b="b"/>
              <a:pathLst>
                <a:path w="5008" h="2758" extrusionOk="0">
                  <a:moveTo>
                    <a:pt x="5008" y="0"/>
                  </a:moveTo>
                  <a:lnTo>
                    <a:pt x="0" y="28"/>
                  </a:lnTo>
                  <a:lnTo>
                    <a:pt x="0" y="2757"/>
                  </a:lnTo>
                  <a:lnTo>
                    <a:pt x="5008" y="2757"/>
                  </a:lnTo>
                  <a:lnTo>
                    <a:pt x="5008"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48;p50">
              <a:extLst>
                <a:ext uri="{FF2B5EF4-FFF2-40B4-BE49-F238E27FC236}">
                  <a16:creationId xmlns:a16="http://schemas.microsoft.com/office/drawing/2014/main" id="{1E5D9113-6383-6897-A9E0-08DF0DA1F1BF}"/>
                </a:ext>
              </a:extLst>
            </p:cNvPr>
            <p:cNvSpPr/>
            <p:nvPr/>
          </p:nvSpPr>
          <p:spPr>
            <a:xfrm>
              <a:off x="4434433" y="4122150"/>
              <a:ext cx="281687" cy="123474"/>
            </a:xfrm>
            <a:custGeom>
              <a:avLst/>
              <a:gdLst/>
              <a:ahLst/>
              <a:cxnLst/>
              <a:rect l="l" t="t" r="r" b="b"/>
              <a:pathLst>
                <a:path w="5008" h="2195" extrusionOk="0">
                  <a:moveTo>
                    <a:pt x="0" y="0"/>
                  </a:moveTo>
                  <a:lnTo>
                    <a:pt x="28" y="1773"/>
                  </a:lnTo>
                  <a:cubicBezTo>
                    <a:pt x="28" y="1998"/>
                    <a:pt x="197" y="2195"/>
                    <a:pt x="450" y="2195"/>
                  </a:cubicBezTo>
                  <a:lnTo>
                    <a:pt x="4586" y="2167"/>
                  </a:lnTo>
                  <a:cubicBezTo>
                    <a:pt x="4839" y="2167"/>
                    <a:pt x="5008" y="1970"/>
                    <a:pt x="5008" y="1745"/>
                  </a:cubicBezTo>
                  <a:lnTo>
                    <a:pt x="5008" y="0"/>
                  </a:ln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9;p50">
              <a:extLst>
                <a:ext uri="{FF2B5EF4-FFF2-40B4-BE49-F238E27FC236}">
                  <a16:creationId xmlns:a16="http://schemas.microsoft.com/office/drawing/2014/main" id="{339024B5-688D-8078-184B-9C86F3CE1895}"/>
                </a:ext>
              </a:extLst>
            </p:cNvPr>
            <p:cNvSpPr/>
            <p:nvPr/>
          </p:nvSpPr>
          <p:spPr>
            <a:xfrm>
              <a:off x="4519877" y="1700742"/>
              <a:ext cx="95002" cy="102942"/>
            </a:xfrm>
            <a:custGeom>
              <a:avLst/>
              <a:gdLst/>
              <a:ahLst/>
              <a:cxnLst/>
              <a:rect l="l" t="t" r="r" b="b"/>
              <a:pathLst>
                <a:path w="1689" h="1830" extrusionOk="0">
                  <a:moveTo>
                    <a:pt x="844" y="0"/>
                  </a:moveTo>
                  <a:lnTo>
                    <a:pt x="0" y="1829"/>
                  </a:lnTo>
                  <a:lnTo>
                    <a:pt x="1688" y="1829"/>
                  </a:lnTo>
                  <a:lnTo>
                    <a:pt x="844"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50;p50">
              <a:extLst>
                <a:ext uri="{FF2B5EF4-FFF2-40B4-BE49-F238E27FC236}">
                  <a16:creationId xmlns:a16="http://schemas.microsoft.com/office/drawing/2014/main" id="{56D01134-E275-8071-8186-93CEA70EAEC8}"/>
                </a:ext>
              </a:extLst>
            </p:cNvPr>
            <p:cNvSpPr/>
            <p:nvPr/>
          </p:nvSpPr>
          <p:spPr>
            <a:xfrm>
              <a:off x="4434433" y="3857868"/>
              <a:ext cx="281687" cy="110817"/>
            </a:xfrm>
            <a:custGeom>
              <a:avLst/>
              <a:gdLst/>
              <a:ahLst/>
              <a:cxnLst/>
              <a:rect l="l" t="t" r="r" b="b"/>
              <a:pathLst>
                <a:path w="5008" h="1970" extrusionOk="0">
                  <a:moveTo>
                    <a:pt x="0" y="0"/>
                  </a:moveTo>
                  <a:lnTo>
                    <a:pt x="0" y="1969"/>
                  </a:lnTo>
                  <a:lnTo>
                    <a:pt x="5008" y="1941"/>
                  </a:lnTo>
                  <a:lnTo>
                    <a:pt x="4980" y="0"/>
                  </a:ln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51;p50">
              <a:extLst>
                <a:ext uri="{FF2B5EF4-FFF2-40B4-BE49-F238E27FC236}">
                  <a16:creationId xmlns:a16="http://schemas.microsoft.com/office/drawing/2014/main" id="{D39D9467-5F42-0703-D943-7CB1E4B2DE0D}"/>
                </a:ext>
              </a:extLst>
            </p:cNvPr>
            <p:cNvSpPr/>
            <p:nvPr/>
          </p:nvSpPr>
          <p:spPr>
            <a:xfrm>
              <a:off x="4497715" y="2088334"/>
              <a:ext cx="47529" cy="1611240"/>
            </a:xfrm>
            <a:custGeom>
              <a:avLst/>
              <a:gdLst/>
              <a:ahLst/>
              <a:cxnLst/>
              <a:rect l="l" t="t" r="r" b="b"/>
              <a:pathLst>
                <a:path w="845" h="28643" extrusionOk="0">
                  <a:moveTo>
                    <a:pt x="346" y="0"/>
                  </a:moveTo>
                  <a:cubicBezTo>
                    <a:pt x="146" y="0"/>
                    <a:pt x="1" y="160"/>
                    <a:pt x="1" y="369"/>
                  </a:cubicBezTo>
                  <a:lnTo>
                    <a:pt x="85" y="28249"/>
                  </a:lnTo>
                  <a:cubicBezTo>
                    <a:pt x="85" y="28474"/>
                    <a:pt x="254" y="28643"/>
                    <a:pt x="479" y="28643"/>
                  </a:cubicBezTo>
                  <a:cubicBezTo>
                    <a:pt x="676" y="28643"/>
                    <a:pt x="845" y="28474"/>
                    <a:pt x="845" y="28249"/>
                  </a:cubicBezTo>
                  <a:lnTo>
                    <a:pt x="788" y="369"/>
                  </a:lnTo>
                  <a:cubicBezTo>
                    <a:pt x="762" y="185"/>
                    <a:pt x="613" y="0"/>
                    <a:pt x="432" y="0"/>
                  </a:cubicBezTo>
                  <a:cubicBezTo>
                    <a:pt x="420" y="0"/>
                    <a:pt x="407" y="1"/>
                    <a:pt x="394" y="3"/>
                  </a:cubicBezTo>
                  <a:cubicBezTo>
                    <a:pt x="378" y="1"/>
                    <a:pt x="362" y="0"/>
                    <a:pt x="346" y="0"/>
                  </a:cubicBez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52;p50">
              <a:extLst>
                <a:ext uri="{FF2B5EF4-FFF2-40B4-BE49-F238E27FC236}">
                  <a16:creationId xmlns:a16="http://schemas.microsoft.com/office/drawing/2014/main" id="{CEB8DCDF-3D9C-E912-0AFD-6C390D10201A}"/>
                </a:ext>
              </a:extLst>
            </p:cNvPr>
            <p:cNvSpPr/>
            <p:nvPr/>
          </p:nvSpPr>
          <p:spPr>
            <a:xfrm>
              <a:off x="4606897" y="2086872"/>
              <a:ext cx="49104" cy="1612703"/>
            </a:xfrm>
            <a:custGeom>
              <a:avLst/>
              <a:gdLst/>
              <a:ahLst/>
              <a:cxnLst/>
              <a:rect l="l" t="t" r="r" b="b"/>
              <a:pathLst>
                <a:path w="873" h="28669" extrusionOk="0">
                  <a:moveTo>
                    <a:pt x="395" y="1"/>
                  </a:moveTo>
                  <a:cubicBezTo>
                    <a:pt x="198" y="1"/>
                    <a:pt x="1" y="198"/>
                    <a:pt x="29" y="395"/>
                  </a:cubicBezTo>
                  <a:lnTo>
                    <a:pt x="113" y="28275"/>
                  </a:lnTo>
                  <a:cubicBezTo>
                    <a:pt x="113" y="28500"/>
                    <a:pt x="282" y="28669"/>
                    <a:pt x="479" y="28669"/>
                  </a:cubicBezTo>
                  <a:cubicBezTo>
                    <a:pt x="704" y="28669"/>
                    <a:pt x="873" y="28500"/>
                    <a:pt x="873" y="28275"/>
                  </a:cubicBezTo>
                  <a:lnTo>
                    <a:pt x="789" y="395"/>
                  </a:lnTo>
                  <a:cubicBezTo>
                    <a:pt x="789" y="170"/>
                    <a:pt x="620" y="1"/>
                    <a:pt x="395" y="1"/>
                  </a:cubicBez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558;p50">
            <a:extLst>
              <a:ext uri="{FF2B5EF4-FFF2-40B4-BE49-F238E27FC236}">
                <a16:creationId xmlns:a16="http://schemas.microsoft.com/office/drawing/2014/main" id="{7ECE5A36-FF21-786E-1ACF-7F0D8610DAA0}"/>
              </a:ext>
            </a:extLst>
          </p:cNvPr>
          <p:cNvGrpSpPr/>
          <p:nvPr/>
        </p:nvGrpSpPr>
        <p:grpSpPr>
          <a:xfrm>
            <a:off x="10460359" y="5815654"/>
            <a:ext cx="685855" cy="504342"/>
            <a:chOff x="7603332" y="1052250"/>
            <a:chExt cx="685855" cy="504342"/>
          </a:xfrm>
        </p:grpSpPr>
        <p:sp>
          <p:nvSpPr>
            <p:cNvPr id="20" name="Google Shape;559;p50">
              <a:extLst>
                <a:ext uri="{FF2B5EF4-FFF2-40B4-BE49-F238E27FC236}">
                  <a16:creationId xmlns:a16="http://schemas.microsoft.com/office/drawing/2014/main" id="{DA757765-413C-5375-D82D-6BAEBF03B18B}"/>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0;p50">
              <a:extLst>
                <a:ext uri="{FF2B5EF4-FFF2-40B4-BE49-F238E27FC236}">
                  <a16:creationId xmlns:a16="http://schemas.microsoft.com/office/drawing/2014/main" id="{7C290184-28A4-3CA2-4EE5-4DB3E4325653}"/>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9" name="Google Shape;562;p50">
            <a:extLst>
              <a:ext uri="{FF2B5EF4-FFF2-40B4-BE49-F238E27FC236}">
                <a16:creationId xmlns:a16="http://schemas.microsoft.com/office/drawing/2014/main" id="{A2E8255D-A02C-D7E3-5605-71FA869C68D1}"/>
              </a:ext>
            </a:extLst>
          </p:cNvPr>
          <p:cNvSpPr/>
          <p:nvPr/>
        </p:nvSpPr>
        <p:spPr>
          <a:xfrm>
            <a:off x="9867326" y="5987296"/>
            <a:ext cx="294000" cy="294000"/>
          </a:xfrm>
          <a:prstGeom prst="diamond">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TextBox 32">
            <a:extLst>
              <a:ext uri="{FF2B5EF4-FFF2-40B4-BE49-F238E27FC236}">
                <a16:creationId xmlns:a16="http://schemas.microsoft.com/office/drawing/2014/main" id="{06C5E059-7FFA-9A47-0D73-D4A82C36DB84}"/>
              </a:ext>
            </a:extLst>
          </p:cNvPr>
          <p:cNvSpPr txBox="1"/>
          <p:nvPr/>
        </p:nvSpPr>
        <p:spPr>
          <a:xfrm>
            <a:off x="518956" y="978794"/>
            <a:ext cx="5296462" cy="1200329"/>
          </a:xfrm>
          <a:prstGeom prst="rect">
            <a:avLst/>
          </a:prstGeom>
          <a:noFill/>
        </p:spPr>
        <p:txBody>
          <a:bodyPr wrap="square">
            <a:spAutoFit/>
          </a:bodyPr>
          <a:lstStyle/>
          <a:p>
            <a:pPr lvl="0"/>
            <a:r>
              <a:rPr lang="en-US" sz="3600" b="1" i="1" dirty="0" err="1">
                <a:latin typeface="Times New Roman" panose="02020603050405020304" pitchFamily="18" charset="0"/>
                <a:cs typeface="Times New Roman" panose="02020603050405020304" pitchFamily="18" charset="0"/>
              </a:rPr>
              <a:t>Rầm</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rầm</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mưa</a:t>
            </a:r>
            <a:r>
              <a:rPr lang="en-US" sz="3600" dirty="0">
                <a:latin typeface="Times New Roman" panose="02020603050405020304" pitchFamily="18" charset="0"/>
                <a:cs typeface="Times New Roman" panose="02020603050405020304" pitchFamily="18" charset="0"/>
              </a:rPr>
              <a:t>.</a:t>
            </a:r>
          </a:p>
        </p:txBody>
      </p:sp>
      <p:sp>
        <p:nvSpPr>
          <p:cNvPr id="35" name="TextBox 34">
            <a:extLst>
              <a:ext uri="{FF2B5EF4-FFF2-40B4-BE49-F238E27FC236}">
                <a16:creationId xmlns:a16="http://schemas.microsoft.com/office/drawing/2014/main" id="{14663988-1375-049A-251B-E5F70D41E84D}"/>
              </a:ext>
            </a:extLst>
          </p:cNvPr>
          <p:cNvSpPr txBox="1"/>
          <p:nvPr/>
        </p:nvSpPr>
        <p:spPr>
          <a:xfrm>
            <a:off x="6960794" y="2720336"/>
            <a:ext cx="4565798" cy="1200329"/>
          </a:xfrm>
          <a:prstGeom prst="rect">
            <a:avLst/>
          </a:prstGeom>
          <a:noFill/>
        </p:spPr>
        <p:txBody>
          <a:bodyPr wrap="square">
            <a:spAutoFit/>
          </a:bodyPr>
          <a:lstStyle/>
          <a:p>
            <a:r>
              <a:rPr lang="en-US" sz="3600" b="1" i="1" dirty="0" err="1">
                <a:latin typeface="Times New Roman" panose="02020603050405020304" pitchFamily="18" charset="0"/>
                <a:cs typeface="Times New Roman" panose="02020603050405020304" pitchFamily="18" charset="0"/>
              </a:rPr>
              <a:t>Mũi</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kiếm</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a:t>
            </a:r>
            <a:endParaRPr lang="en-US" sz="3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2" name="Google Shape;540;p50">
            <a:extLst>
              <a:ext uri="{FF2B5EF4-FFF2-40B4-BE49-F238E27FC236}">
                <a16:creationId xmlns:a16="http://schemas.microsoft.com/office/drawing/2014/main" id="{1C126161-03E2-CAA1-3F02-91D41DFB1290}"/>
              </a:ext>
            </a:extLst>
          </p:cNvPr>
          <p:cNvSpPr txBox="1">
            <a:spLocks noGrp="1"/>
          </p:cNvSpPr>
          <p:nvPr/>
        </p:nvSpPr>
        <p:spPr>
          <a:xfrm>
            <a:off x="6859035" y="949445"/>
            <a:ext cx="4731951" cy="1364098"/>
          </a:xfrm>
          <a:prstGeom prst="rect">
            <a:avLst/>
          </a:prstGeom>
          <a:solidFill>
            <a:srgbClr val="C0B0CC"/>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i="1" dirty="0" err="1">
                <a:latin typeface="Times New Roman" panose="02020603050405020304" pitchFamily="18" charset="0"/>
                <a:cs typeface="Times New Roman" panose="02020603050405020304" pitchFamily="18" charset="0"/>
              </a:rPr>
              <a:t>Ôi</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than, </a:t>
            </a:r>
            <a:r>
              <a:rPr lang="en-US" sz="3600" dirty="0" err="1">
                <a:latin typeface="Times New Roman" panose="02020603050405020304" pitchFamily="18" charset="0"/>
                <a:cs typeface="Times New Roman" panose="02020603050405020304" pitchFamily="18" charset="0"/>
              </a:rPr>
              <a:t>bộc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a:latin typeface="Times New Roman" panose="02020603050405020304" pitchFamily="18" charset="0"/>
                <a:cs typeface="Times New Roman" panose="02020603050405020304" pitchFamily="18" charset="0"/>
              </a:rPr>
              <a:t>. </a:t>
            </a:r>
          </a:p>
        </p:txBody>
      </p:sp>
      <p:sp>
        <p:nvSpPr>
          <p:cNvPr id="34" name="Google Shape;553;p50">
            <a:extLst>
              <a:ext uri="{FF2B5EF4-FFF2-40B4-BE49-F238E27FC236}">
                <a16:creationId xmlns:a16="http://schemas.microsoft.com/office/drawing/2014/main" id="{41B80B56-D714-8609-A209-0A9CECC3EAAF}"/>
              </a:ext>
            </a:extLst>
          </p:cNvPr>
          <p:cNvSpPr/>
          <p:nvPr/>
        </p:nvSpPr>
        <p:spPr>
          <a:xfrm>
            <a:off x="283336" y="2628562"/>
            <a:ext cx="5438482" cy="1373558"/>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3600" b="1" i="1" dirty="0" err="1">
                <a:latin typeface="Times New Roman" panose="02020603050405020304" pitchFamily="18" charset="0"/>
                <a:cs typeface="Times New Roman" panose="02020603050405020304" pitchFamily="18" charset="0"/>
              </a:rPr>
              <a:t>Bộp</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324577" y="4331233"/>
            <a:ext cx="5309236" cy="1200329"/>
          </a:xfrm>
          <a:prstGeom prst="rect">
            <a:avLst/>
          </a:prstGeom>
          <a:solidFill>
            <a:schemeClr val="accent4">
              <a:lumMod val="40000"/>
              <a:lumOff val="60000"/>
            </a:schemeClr>
          </a:solidFill>
        </p:spPr>
        <p:txBody>
          <a:bodyPr wrap="square" rtlCol="0">
            <a:spAutoFit/>
          </a:bodyPr>
          <a:lstStyle/>
          <a:p>
            <a:r>
              <a:rPr lang="en-US" sz="3600" b="1" i="1" dirty="0" err="1">
                <a:latin typeface="Times New Roman" panose="02020603050405020304" pitchFamily="18" charset="0"/>
                <a:cs typeface="Times New Roman" panose="02020603050405020304" pitchFamily="18" charset="0"/>
              </a:rPr>
              <a:t>Hắn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Và</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một</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cuốn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sách</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kê</a:t>
            </a:r>
            <a:endParaRPr lang="en-US" sz="3600" dirty="0">
              <a:latin typeface="Times New Roman" panose="02020603050405020304" pitchFamily="18" charset="0"/>
              <a:cs typeface="Times New Roman" panose="02020603050405020304" pitchFamily="18" charset="0"/>
            </a:endParaRPr>
          </a:p>
        </p:txBody>
      </p:sp>
      <p:pic>
        <p:nvPicPr>
          <p:cNvPr id="36" name="图片 10">
            <a:extLst>
              <a:ext uri="{FF2B5EF4-FFF2-40B4-BE49-F238E27FC236}">
                <a16:creationId xmlns:a16="http://schemas.microsoft.com/office/drawing/2014/main" id="{423A0D4E-F76E-BE7F-51CC-AA072C663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0666" y="44728"/>
            <a:ext cx="1191334" cy="840322"/>
          </a:xfrm>
          <a:prstGeom prst="rect">
            <a:avLst/>
          </a:prstGeom>
        </p:spPr>
      </p:pic>
      <p:pic>
        <p:nvPicPr>
          <p:cNvPr id="37" name="图片 20">
            <a:extLst>
              <a:ext uri="{FF2B5EF4-FFF2-40B4-BE49-F238E27FC236}">
                <a16:creationId xmlns:a16="http://schemas.microsoft.com/office/drawing/2014/main" id="{696AA3AA-82BA-4EB7-82C5-A9E439F876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361" y="640662"/>
            <a:ext cx="2278015" cy="75313"/>
          </a:xfrm>
          <a:prstGeom prst="rect">
            <a:avLst/>
          </a:prstGeom>
        </p:spPr>
      </p:pic>
      <p:sp>
        <p:nvSpPr>
          <p:cNvPr id="38" name="Google Shape;554;p50">
            <a:extLst>
              <a:ext uri="{FF2B5EF4-FFF2-40B4-BE49-F238E27FC236}">
                <a16:creationId xmlns:a16="http://schemas.microsoft.com/office/drawing/2014/main" id="{0F745B74-C337-9749-C34E-0F665E996C01}"/>
              </a:ext>
            </a:extLst>
          </p:cNvPr>
          <p:cNvSpPr/>
          <p:nvPr/>
        </p:nvSpPr>
        <p:spPr>
          <a:xfrm>
            <a:off x="6844883" y="4378825"/>
            <a:ext cx="4746102" cy="1133341"/>
          </a:xfrm>
          <a:prstGeom prst="rect">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TextBox 38"/>
          <p:cNvSpPr txBox="1"/>
          <p:nvPr/>
        </p:nvSpPr>
        <p:spPr>
          <a:xfrm>
            <a:off x="6944175" y="4568726"/>
            <a:ext cx="4240676" cy="646331"/>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Si-men, </a:t>
            </a:r>
            <a:r>
              <a:rPr lang="en-US" sz="3600" b="1" i="1" dirty="0" err="1">
                <a:latin typeface="Times New Roman" panose="02020603050405020304" pitchFamily="18" charset="0"/>
                <a:cs typeface="Times New Roman" panose="02020603050405020304" pitchFamily="18" charset="0"/>
              </a:rPr>
              <a:t>em</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8530401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circle(in)">
                                      <p:cBhvr>
                                        <p:cTn id="35" dur="2000"/>
                                        <p:tgtEl>
                                          <p:spTgt spid="35"/>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circle(in)">
                                      <p:cBhvr>
                                        <p:cTn id="43" dur="2000"/>
                                        <p:tgtEl>
                                          <p:spTgt spid="3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circle(in)">
                                      <p:cBhvr>
                                        <p:cTn id="46"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3" grpId="0"/>
      <p:bldP spid="35" grpId="0"/>
      <p:bldP spid="32" grpId="0" animBg="1"/>
      <p:bldP spid="34" grpId="0" animBg="1"/>
      <p:bldP spid="3" grpId="0" animBg="1"/>
      <p:bldP spid="38"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3009D73F-E04C-4556-A41B-DEE2A3AD46B6}"/>
              </a:ext>
            </a:extLst>
          </p:cNvPr>
          <p:cNvSpPr txBox="1"/>
          <p:nvPr/>
        </p:nvSpPr>
        <p:spPr>
          <a:xfrm>
            <a:off x="1047361" y="55887"/>
            <a:ext cx="2278015" cy="584775"/>
          </a:xfrm>
          <a:prstGeom prst="rect">
            <a:avLst/>
          </a:prstGeom>
          <a:noFill/>
        </p:spPr>
        <p:txBody>
          <a:bodyPr wrap="square" rtlCol="0">
            <a:spAutoFit/>
          </a:bodyPr>
          <a:lstStyle/>
          <a:p>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2.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Bài</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tập</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2</a:t>
            </a:r>
            <a:endParaRPr lang="zh-CN" altLang="en-US"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id="{423A0D4E-F76E-BE7F-51CC-AA072C663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1589" y="15388"/>
            <a:ext cx="1090411" cy="700587"/>
          </a:xfrm>
          <a:prstGeom prst="rect">
            <a:avLst/>
          </a:prstGeom>
        </p:spPr>
      </p:pic>
      <p:pic>
        <p:nvPicPr>
          <p:cNvPr id="9" name="图片 20">
            <a:extLst>
              <a:ext uri="{FF2B5EF4-FFF2-40B4-BE49-F238E27FC236}">
                <a16:creationId xmlns:a16="http://schemas.microsoft.com/office/drawing/2014/main" id="{696AA3AA-82BA-4EB7-82C5-A9E439F876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361" y="640662"/>
            <a:ext cx="2278015" cy="75313"/>
          </a:xfrm>
          <a:prstGeom prst="rect">
            <a:avLst/>
          </a:prstGeom>
        </p:spPr>
      </p:pic>
      <p:pic>
        <p:nvPicPr>
          <p:cNvPr id="10" name="图片 13">
            <a:extLst>
              <a:ext uri="{FF2B5EF4-FFF2-40B4-BE49-F238E27FC236}">
                <a16:creationId xmlns:a16="http://schemas.microsoft.com/office/drawing/2014/main" id="{7BAB7506-89F9-4D3A-BAB1-74B926051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656" y="5660900"/>
            <a:ext cx="3009854" cy="1211435"/>
          </a:xfrm>
          <a:prstGeom prst="rect">
            <a:avLst/>
          </a:prstGeom>
        </p:spPr>
      </p:pic>
      <p:grpSp>
        <p:nvGrpSpPr>
          <p:cNvPr id="13" name="Google Shape;544;p50">
            <a:extLst>
              <a:ext uri="{FF2B5EF4-FFF2-40B4-BE49-F238E27FC236}">
                <a16:creationId xmlns:a16="http://schemas.microsoft.com/office/drawing/2014/main" id="{1DD0BC72-58B4-DDD4-2DE9-C15168A293D6}"/>
              </a:ext>
            </a:extLst>
          </p:cNvPr>
          <p:cNvGrpSpPr/>
          <p:nvPr/>
        </p:nvGrpSpPr>
        <p:grpSpPr>
          <a:xfrm>
            <a:off x="11431271" y="1386755"/>
            <a:ext cx="639406" cy="3574941"/>
            <a:chOff x="4428077" y="1700742"/>
            <a:chExt cx="288043" cy="2544882"/>
          </a:xfrm>
        </p:grpSpPr>
        <p:sp>
          <p:nvSpPr>
            <p:cNvPr id="22" name="Google Shape;545;p50">
              <a:extLst>
                <a:ext uri="{FF2B5EF4-FFF2-40B4-BE49-F238E27FC236}">
                  <a16:creationId xmlns:a16="http://schemas.microsoft.com/office/drawing/2014/main" id="{3F281335-1B91-30DD-335A-D002F1FEF741}"/>
                </a:ext>
              </a:extLst>
            </p:cNvPr>
            <p:cNvSpPr/>
            <p:nvPr/>
          </p:nvSpPr>
          <p:spPr>
            <a:xfrm>
              <a:off x="4428077" y="2002997"/>
              <a:ext cx="288043" cy="2119144"/>
            </a:xfrm>
            <a:custGeom>
              <a:avLst/>
              <a:gdLst/>
              <a:ahLst/>
              <a:cxnLst/>
              <a:rect l="l" t="t" r="r" b="b"/>
              <a:pathLst>
                <a:path w="5121" h="37672" extrusionOk="0">
                  <a:moveTo>
                    <a:pt x="4980" y="1"/>
                  </a:moveTo>
                  <a:lnTo>
                    <a:pt x="1" y="29"/>
                  </a:lnTo>
                  <a:lnTo>
                    <a:pt x="113" y="37671"/>
                  </a:lnTo>
                  <a:lnTo>
                    <a:pt x="5121" y="37671"/>
                  </a:lnTo>
                  <a:lnTo>
                    <a:pt x="4980" y="1"/>
                  </a:lnTo>
                  <a:close/>
                </a:path>
              </a:pathLst>
            </a:custGeom>
            <a:solidFill>
              <a:srgbClr val="EEBDD6"/>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6;p50">
              <a:extLst>
                <a:ext uri="{FF2B5EF4-FFF2-40B4-BE49-F238E27FC236}">
                  <a16:creationId xmlns:a16="http://schemas.microsoft.com/office/drawing/2014/main" id="{D2FDBF32-FA51-23D7-E054-9DC2453367C9}"/>
                </a:ext>
              </a:extLst>
            </p:cNvPr>
            <p:cNvSpPr/>
            <p:nvPr/>
          </p:nvSpPr>
          <p:spPr>
            <a:xfrm>
              <a:off x="4428077" y="1700742"/>
              <a:ext cx="280169" cy="303932"/>
            </a:xfrm>
            <a:custGeom>
              <a:avLst/>
              <a:gdLst/>
              <a:ahLst/>
              <a:cxnLst/>
              <a:rect l="l" t="t" r="r" b="b"/>
              <a:pathLst>
                <a:path w="4981" h="5403" extrusionOk="0">
                  <a:moveTo>
                    <a:pt x="2476" y="0"/>
                  </a:moveTo>
                  <a:lnTo>
                    <a:pt x="1632" y="1829"/>
                  </a:lnTo>
                  <a:lnTo>
                    <a:pt x="1" y="5402"/>
                  </a:lnTo>
                  <a:lnTo>
                    <a:pt x="4980" y="5402"/>
                  </a:lnTo>
                  <a:lnTo>
                    <a:pt x="3320" y="1829"/>
                  </a:lnTo>
                  <a:lnTo>
                    <a:pt x="2476" y="0"/>
                  </a:lnTo>
                  <a:close/>
                </a:path>
              </a:pathLst>
            </a:custGeom>
            <a:solidFill>
              <a:srgbClr val="FAB32E"/>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47;p50">
              <a:extLst>
                <a:ext uri="{FF2B5EF4-FFF2-40B4-BE49-F238E27FC236}">
                  <a16:creationId xmlns:a16="http://schemas.microsoft.com/office/drawing/2014/main" id="{D10DC8A6-CC42-1F54-65A9-495D1E9E9FF9}"/>
                </a:ext>
              </a:extLst>
            </p:cNvPr>
            <p:cNvSpPr/>
            <p:nvPr/>
          </p:nvSpPr>
          <p:spPr>
            <a:xfrm>
              <a:off x="4434433" y="3967057"/>
              <a:ext cx="281687" cy="155144"/>
            </a:xfrm>
            <a:custGeom>
              <a:avLst/>
              <a:gdLst/>
              <a:ahLst/>
              <a:cxnLst/>
              <a:rect l="l" t="t" r="r" b="b"/>
              <a:pathLst>
                <a:path w="5008" h="2758" extrusionOk="0">
                  <a:moveTo>
                    <a:pt x="5008" y="0"/>
                  </a:moveTo>
                  <a:lnTo>
                    <a:pt x="0" y="28"/>
                  </a:lnTo>
                  <a:lnTo>
                    <a:pt x="0" y="2757"/>
                  </a:lnTo>
                  <a:lnTo>
                    <a:pt x="5008" y="2757"/>
                  </a:lnTo>
                  <a:lnTo>
                    <a:pt x="5008"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48;p50">
              <a:extLst>
                <a:ext uri="{FF2B5EF4-FFF2-40B4-BE49-F238E27FC236}">
                  <a16:creationId xmlns:a16="http://schemas.microsoft.com/office/drawing/2014/main" id="{1E5D9113-6383-6897-A9E0-08DF0DA1F1BF}"/>
                </a:ext>
              </a:extLst>
            </p:cNvPr>
            <p:cNvSpPr/>
            <p:nvPr/>
          </p:nvSpPr>
          <p:spPr>
            <a:xfrm>
              <a:off x="4434433" y="4122150"/>
              <a:ext cx="281687" cy="123474"/>
            </a:xfrm>
            <a:custGeom>
              <a:avLst/>
              <a:gdLst/>
              <a:ahLst/>
              <a:cxnLst/>
              <a:rect l="l" t="t" r="r" b="b"/>
              <a:pathLst>
                <a:path w="5008" h="2195" extrusionOk="0">
                  <a:moveTo>
                    <a:pt x="0" y="0"/>
                  </a:moveTo>
                  <a:lnTo>
                    <a:pt x="28" y="1773"/>
                  </a:lnTo>
                  <a:cubicBezTo>
                    <a:pt x="28" y="1998"/>
                    <a:pt x="197" y="2195"/>
                    <a:pt x="450" y="2195"/>
                  </a:cubicBezTo>
                  <a:lnTo>
                    <a:pt x="4586" y="2167"/>
                  </a:lnTo>
                  <a:cubicBezTo>
                    <a:pt x="4839" y="2167"/>
                    <a:pt x="5008" y="1970"/>
                    <a:pt x="5008" y="1745"/>
                  </a:cubicBezTo>
                  <a:lnTo>
                    <a:pt x="5008" y="0"/>
                  </a:ln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9;p50">
              <a:extLst>
                <a:ext uri="{FF2B5EF4-FFF2-40B4-BE49-F238E27FC236}">
                  <a16:creationId xmlns:a16="http://schemas.microsoft.com/office/drawing/2014/main" id="{339024B5-688D-8078-184B-9C86F3CE1895}"/>
                </a:ext>
              </a:extLst>
            </p:cNvPr>
            <p:cNvSpPr/>
            <p:nvPr/>
          </p:nvSpPr>
          <p:spPr>
            <a:xfrm>
              <a:off x="4519877" y="1700742"/>
              <a:ext cx="95002" cy="102942"/>
            </a:xfrm>
            <a:custGeom>
              <a:avLst/>
              <a:gdLst/>
              <a:ahLst/>
              <a:cxnLst/>
              <a:rect l="l" t="t" r="r" b="b"/>
              <a:pathLst>
                <a:path w="1689" h="1830" extrusionOk="0">
                  <a:moveTo>
                    <a:pt x="844" y="0"/>
                  </a:moveTo>
                  <a:lnTo>
                    <a:pt x="0" y="1829"/>
                  </a:lnTo>
                  <a:lnTo>
                    <a:pt x="1688" y="1829"/>
                  </a:lnTo>
                  <a:lnTo>
                    <a:pt x="844"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50;p50">
              <a:extLst>
                <a:ext uri="{FF2B5EF4-FFF2-40B4-BE49-F238E27FC236}">
                  <a16:creationId xmlns:a16="http://schemas.microsoft.com/office/drawing/2014/main" id="{56D01134-E275-8071-8186-93CEA70EAEC8}"/>
                </a:ext>
              </a:extLst>
            </p:cNvPr>
            <p:cNvSpPr/>
            <p:nvPr/>
          </p:nvSpPr>
          <p:spPr>
            <a:xfrm>
              <a:off x="4434433" y="3857868"/>
              <a:ext cx="281687" cy="110817"/>
            </a:xfrm>
            <a:custGeom>
              <a:avLst/>
              <a:gdLst/>
              <a:ahLst/>
              <a:cxnLst/>
              <a:rect l="l" t="t" r="r" b="b"/>
              <a:pathLst>
                <a:path w="5008" h="1970" extrusionOk="0">
                  <a:moveTo>
                    <a:pt x="0" y="0"/>
                  </a:moveTo>
                  <a:lnTo>
                    <a:pt x="0" y="1969"/>
                  </a:lnTo>
                  <a:lnTo>
                    <a:pt x="5008" y="1941"/>
                  </a:lnTo>
                  <a:lnTo>
                    <a:pt x="4980" y="0"/>
                  </a:ln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51;p50">
              <a:extLst>
                <a:ext uri="{FF2B5EF4-FFF2-40B4-BE49-F238E27FC236}">
                  <a16:creationId xmlns:a16="http://schemas.microsoft.com/office/drawing/2014/main" id="{D39D9467-5F42-0703-D943-7CB1E4B2DE0D}"/>
                </a:ext>
              </a:extLst>
            </p:cNvPr>
            <p:cNvSpPr/>
            <p:nvPr/>
          </p:nvSpPr>
          <p:spPr>
            <a:xfrm>
              <a:off x="4497715" y="2088334"/>
              <a:ext cx="47529" cy="1611240"/>
            </a:xfrm>
            <a:custGeom>
              <a:avLst/>
              <a:gdLst/>
              <a:ahLst/>
              <a:cxnLst/>
              <a:rect l="l" t="t" r="r" b="b"/>
              <a:pathLst>
                <a:path w="845" h="28643" extrusionOk="0">
                  <a:moveTo>
                    <a:pt x="346" y="0"/>
                  </a:moveTo>
                  <a:cubicBezTo>
                    <a:pt x="146" y="0"/>
                    <a:pt x="1" y="160"/>
                    <a:pt x="1" y="369"/>
                  </a:cubicBezTo>
                  <a:lnTo>
                    <a:pt x="85" y="28249"/>
                  </a:lnTo>
                  <a:cubicBezTo>
                    <a:pt x="85" y="28474"/>
                    <a:pt x="254" y="28643"/>
                    <a:pt x="479" y="28643"/>
                  </a:cubicBezTo>
                  <a:cubicBezTo>
                    <a:pt x="676" y="28643"/>
                    <a:pt x="845" y="28474"/>
                    <a:pt x="845" y="28249"/>
                  </a:cubicBezTo>
                  <a:lnTo>
                    <a:pt x="788" y="369"/>
                  </a:lnTo>
                  <a:cubicBezTo>
                    <a:pt x="762" y="185"/>
                    <a:pt x="613" y="0"/>
                    <a:pt x="432" y="0"/>
                  </a:cubicBezTo>
                  <a:cubicBezTo>
                    <a:pt x="420" y="0"/>
                    <a:pt x="407" y="1"/>
                    <a:pt x="394" y="3"/>
                  </a:cubicBezTo>
                  <a:cubicBezTo>
                    <a:pt x="378" y="1"/>
                    <a:pt x="362" y="0"/>
                    <a:pt x="346" y="0"/>
                  </a:cubicBez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52;p50">
              <a:extLst>
                <a:ext uri="{FF2B5EF4-FFF2-40B4-BE49-F238E27FC236}">
                  <a16:creationId xmlns:a16="http://schemas.microsoft.com/office/drawing/2014/main" id="{CEB8DCDF-3D9C-E912-0AFD-6C390D10201A}"/>
                </a:ext>
              </a:extLst>
            </p:cNvPr>
            <p:cNvSpPr/>
            <p:nvPr/>
          </p:nvSpPr>
          <p:spPr>
            <a:xfrm>
              <a:off x="4606897" y="2086872"/>
              <a:ext cx="49104" cy="1612703"/>
            </a:xfrm>
            <a:custGeom>
              <a:avLst/>
              <a:gdLst/>
              <a:ahLst/>
              <a:cxnLst/>
              <a:rect l="l" t="t" r="r" b="b"/>
              <a:pathLst>
                <a:path w="873" h="28669" extrusionOk="0">
                  <a:moveTo>
                    <a:pt x="395" y="1"/>
                  </a:moveTo>
                  <a:cubicBezTo>
                    <a:pt x="198" y="1"/>
                    <a:pt x="1" y="198"/>
                    <a:pt x="29" y="395"/>
                  </a:cubicBezTo>
                  <a:lnTo>
                    <a:pt x="113" y="28275"/>
                  </a:lnTo>
                  <a:cubicBezTo>
                    <a:pt x="113" y="28500"/>
                    <a:pt x="282" y="28669"/>
                    <a:pt x="479" y="28669"/>
                  </a:cubicBezTo>
                  <a:cubicBezTo>
                    <a:pt x="704" y="28669"/>
                    <a:pt x="873" y="28500"/>
                    <a:pt x="873" y="28275"/>
                  </a:cubicBezTo>
                  <a:lnTo>
                    <a:pt x="789" y="395"/>
                  </a:lnTo>
                  <a:cubicBezTo>
                    <a:pt x="789" y="170"/>
                    <a:pt x="620" y="1"/>
                    <a:pt x="395" y="1"/>
                  </a:cubicBez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6" name="Google Shape;558;p50">
            <a:extLst>
              <a:ext uri="{FF2B5EF4-FFF2-40B4-BE49-F238E27FC236}">
                <a16:creationId xmlns:a16="http://schemas.microsoft.com/office/drawing/2014/main" id="{7ECE5A36-FF21-786E-1ACF-7F0D8610DAA0}"/>
              </a:ext>
            </a:extLst>
          </p:cNvPr>
          <p:cNvGrpSpPr/>
          <p:nvPr/>
        </p:nvGrpSpPr>
        <p:grpSpPr>
          <a:xfrm>
            <a:off x="11431271" y="686168"/>
            <a:ext cx="685855" cy="504342"/>
            <a:chOff x="7603332" y="1052250"/>
            <a:chExt cx="685855" cy="504342"/>
          </a:xfrm>
        </p:grpSpPr>
        <p:sp>
          <p:nvSpPr>
            <p:cNvPr id="20" name="Google Shape;559;p50">
              <a:extLst>
                <a:ext uri="{FF2B5EF4-FFF2-40B4-BE49-F238E27FC236}">
                  <a16:creationId xmlns:a16="http://schemas.microsoft.com/office/drawing/2014/main" id="{DA757765-413C-5375-D82D-6BAEBF03B18B}"/>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60;p50">
              <a:extLst>
                <a:ext uri="{FF2B5EF4-FFF2-40B4-BE49-F238E27FC236}">
                  <a16:creationId xmlns:a16="http://schemas.microsoft.com/office/drawing/2014/main" id="{7C290184-28A4-3CA2-4EE5-4DB3E4325653}"/>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 name="Google Shape;561;p50">
            <a:extLst>
              <a:ext uri="{FF2B5EF4-FFF2-40B4-BE49-F238E27FC236}">
                <a16:creationId xmlns:a16="http://schemas.microsoft.com/office/drawing/2014/main" id="{4E223C41-9E05-681B-275A-DFE270096E03}"/>
              </a:ext>
            </a:extLst>
          </p:cNvPr>
          <p:cNvSpPr/>
          <p:nvPr/>
        </p:nvSpPr>
        <p:spPr>
          <a:xfrm>
            <a:off x="3476555" y="5881513"/>
            <a:ext cx="283015" cy="258194"/>
          </a:xfrm>
          <a:prstGeom prst="rect">
            <a:avLst/>
          </a:prstGeom>
          <a:solidFill>
            <a:srgbClr val="BBE2E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62;p50">
            <a:extLst>
              <a:ext uri="{FF2B5EF4-FFF2-40B4-BE49-F238E27FC236}">
                <a16:creationId xmlns:a16="http://schemas.microsoft.com/office/drawing/2014/main" id="{A2E8255D-A02C-D7E3-5605-71FA869C68D1}"/>
              </a:ext>
            </a:extLst>
          </p:cNvPr>
          <p:cNvSpPr/>
          <p:nvPr/>
        </p:nvSpPr>
        <p:spPr>
          <a:xfrm>
            <a:off x="11530214" y="5366900"/>
            <a:ext cx="294000" cy="294000"/>
          </a:xfrm>
          <a:prstGeom prst="diamond">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298458055"/>
              </p:ext>
            </p:extLst>
          </p:nvPr>
        </p:nvGraphicFramePr>
        <p:xfrm>
          <a:off x="386365" y="904696"/>
          <a:ext cx="10908045" cy="4646103"/>
        </p:xfrm>
        <a:graphic>
          <a:graphicData uri="http://schemas.openxmlformats.org/drawingml/2006/table">
            <a:tbl>
              <a:tblPr firstRow="1" bandRow="1">
                <a:tableStyleId>{5C22544A-7EE6-4342-B048-85BDC9FD1C3A}</a:tableStyleId>
              </a:tblPr>
              <a:tblGrid>
                <a:gridCol w="2446987">
                  <a:extLst>
                    <a:ext uri="{9D8B030D-6E8A-4147-A177-3AD203B41FA5}">
                      <a16:colId xmlns:a16="http://schemas.microsoft.com/office/drawing/2014/main" val="20000"/>
                    </a:ext>
                  </a:extLst>
                </a:gridCol>
                <a:gridCol w="1365161">
                  <a:extLst>
                    <a:ext uri="{9D8B030D-6E8A-4147-A177-3AD203B41FA5}">
                      <a16:colId xmlns:a16="http://schemas.microsoft.com/office/drawing/2014/main" val="20001"/>
                    </a:ext>
                  </a:extLst>
                </a:gridCol>
                <a:gridCol w="3760631">
                  <a:extLst>
                    <a:ext uri="{9D8B030D-6E8A-4147-A177-3AD203B41FA5}">
                      <a16:colId xmlns:a16="http://schemas.microsoft.com/office/drawing/2014/main" val="20002"/>
                    </a:ext>
                  </a:extLst>
                </a:gridCol>
                <a:gridCol w="2305318">
                  <a:extLst>
                    <a:ext uri="{9D8B030D-6E8A-4147-A177-3AD203B41FA5}">
                      <a16:colId xmlns:a16="http://schemas.microsoft.com/office/drawing/2014/main" val="20003"/>
                    </a:ext>
                  </a:extLst>
                </a:gridCol>
                <a:gridCol w="1029948">
                  <a:extLst>
                    <a:ext uri="{9D8B030D-6E8A-4147-A177-3AD203B41FA5}">
                      <a16:colId xmlns:a16="http://schemas.microsoft.com/office/drawing/2014/main" val="20004"/>
                    </a:ext>
                  </a:extLst>
                </a:gridCol>
              </a:tblGrid>
              <a:tr h="659929">
                <a:tc>
                  <a:txBody>
                    <a:bodyPr/>
                    <a:lstStyle/>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dụng</a:t>
                      </a:r>
                      <a:endParaRPr lang="en-US" sz="2600" baseline="0" dirty="0">
                        <a:latin typeface="Times New Roman" panose="02020603050405020304" pitchFamily="18" charset="0"/>
                        <a:cs typeface="Times New Roman" panose="02020603050405020304" pitchFamily="18" charset="0"/>
                      </a:endParaRPr>
                    </a:p>
                    <a:p>
                      <a:endParaRPr lang="en-US" sz="2600" baseline="0" dirty="0">
                        <a:latin typeface="Times New Roman" panose="02020603050405020304" pitchFamily="18" charset="0"/>
                        <a:cs typeface="Times New Roman" panose="02020603050405020304" pitchFamily="18" charset="0"/>
                      </a:endParaRPr>
                    </a:p>
                    <a:p>
                      <a:r>
                        <a:rPr lang="en-US" sz="2600" baseline="0" dirty="0" err="1">
                          <a:latin typeface="Times New Roman" panose="02020603050405020304" pitchFamily="18" charset="0"/>
                          <a:cs typeface="Times New Roman" panose="02020603050405020304" pitchFamily="18" charset="0"/>
                        </a:rPr>
                        <a:t>Câu</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đặc</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biệt</a:t>
                      </a:r>
                      <a:endParaRPr lang="en-US" sz="2600" dirty="0">
                        <a:latin typeface="Times New Roman" panose="02020603050405020304" pitchFamily="18" charset="0"/>
                        <a:cs typeface="Times New Roman" panose="02020603050405020304" pitchFamily="18" charset="0"/>
                      </a:endParaRPr>
                    </a:p>
                  </a:txBody>
                  <a:tcPr>
                    <a:lnTlToBr w="12700" cap="flat" cmpd="sng" algn="ctr">
                      <a:solidFill>
                        <a:schemeClr val="tx1"/>
                      </a:solidFill>
                      <a:prstDash val="solid"/>
                      <a:round/>
                      <a:headEnd type="none" w="med" len="med"/>
                      <a:tailEnd type="none" w="med" len="med"/>
                    </a:lnTlToBr>
                  </a:tcPr>
                </a:tc>
                <a:tc>
                  <a:txBody>
                    <a:bodyPr/>
                    <a:lstStyle/>
                    <a:p>
                      <a:r>
                        <a:rPr lang="en-US" sz="2600" dirty="0" err="1">
                          <a:latin typeface="Times New Roman" panose="02020603050405020304" pitchFamily="18" charset="0"/>
                          <a:cs typeface="Times New Roman" panose="02020603050405020304" pitchFamily="18" charset="0"/>
                        </a:rPr>
                        <a:t>Bộc</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lộ</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cảm</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xúc</a:t>
                      </a: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err="1">
                          <a:latin typeface="Times New Roman" panose="02020603050405020304" pitchFamily="18" charset="0"/>
                          <a:cs typeface="Times New Roman" panose="02020603050405020304" pitchFamily="18" charset="0"/>
                        </a:rPr>
                        <a:t>Liệt</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kê</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thông</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báo</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sự</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tồn</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tại</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của</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sự</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vật</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hiện</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tượng</a:t>
                      </a: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err="1">
                          <a:latin typeface="Times New Roman" panose="02020603050405020304" pitchFamily="18" charset="0"/>
                          <a:cs typeface="Times New Roman" panose="02020603050405020304" pitchFamily="18" charset="0"/>
                        </a:rPr>
                        <a:t>Xác</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định</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thời</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gian</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nơi</a:t>
                      </a:r>
                      <a:r>
                        <a:rPr lang="en-US" sz="2600" baseline="0" dirty="0">
                          <a:latin typeface="Times New Roman" panose="02020603050405020304" pitchFamily="18" charset="0"/>
                          <a:cs typeface="Times New Roman" panose="02020603050405020304" pitchFamily="18" charset="0"/>
                        </a:rPr>
                        <a:t> </a:t>
                      </a:r>
                      <a:r>
                        <a:rPr lang="en-US" sz="2600" baseline="0" dirty="0" err="1">
                          <a:latin typeface="Times New Roman" panose="02020603050405020304" pitchFamily="18" charset="0"/>
                          <a:cs typeface="Times New Roman" panose="02020603050405020304" pitchFamily="18" charset="0"/>
                        </a:rPr>
                        <a:t>chốn</a:t>
                      </a:r>
                      <a:endParaRPr lang="en-US" sz="2600" dirty="0">
                        <a:latin typeface="Times New Roman" panose="02020603050405020304" pitchFamily="18" charset="0"/>
                        <a:cs typeface="Times New Roman" panose="02020603050405020304" pitchFamily="18" charset="0"/>
                      </a:endParaRPr>
                    </a:p>
                  </a:txBody>
                  <a:tcPr/>
                </a:tc>
                <a:tc>
                  <a:txBody>
                    <a:bodyPr/>
                    <a:lstStyle/>
                    <a:p>
                      <a:r>
                        <a:rPr lang="en-US" sz="2600" dirty="0" err="1">
                          <a:latin typeface="Times New Roman" panose="02020603050405020304" pitchFamily="18" charset="0"/>
                          <a:cs typeface="Times New Roman" panose="02020603050405020304" pitchFamily="18" charset="0"/>
                        </a:rPr>
                        <a:t>Gọi</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đáp</a:t>
                      </a: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438834">
                <a:tc>
                  <a:txBody>
                    <a:bodyPr/>
                    <a:lstStyle/>
                    <a:p>
                      <a:r>
                        <a:rPr lang="en-US" sz="2600" dirty="0">
                          <a:latin typeface="Times New Roman" panose="02020603050405020304" pitchFamily="18" charset="0"/>
                          <a:cs typeface="Times New Roman" panose="02020603050405020304" pitchFamily="18" charset="0"/>
                        </a:rPr>
                        <a:t>a. </a:t>
                      </a:r>
                      <a:r>
                        <a:rPr lang="en-US" sz="2600" i="1" dirty="0" err="1">
                          <a:latin typeface="Times New Roman" panose="02020603050405020304" pitchFamily="18" charset="0"/>
                          <a:cs typeface="Times New Roman" panose="02020603050405020304" pitchFamily="18" charset="0"/>
                        </a:rPr>
                        <a:t>Ôi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chao!Ôi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Rô</a:t>
                      </a:r>
                      <a:r>
                        <a:rPr lang="en-US" sz="2600" i="1" dirty="0">
                          <a:latin typeface="Times New Roman" panose="02020603050405020304" pitchFamily="18" charset="0"/>
                          <a:cs typeface="Times New Roman" panose="02020603050405020304" pitchFamily="18" charset="0"/>
                        </a:rPr>
                        <a:t>-</a:t>
                      </a:r>
                      <a:r>
                        <a:rPr lang="en-US" sz="2600" i="1" dirty="0" err="1">
                          <a:latin typeface="Times New Roman" panose="02020603050405020304" pitchFamily="18" charset="0"/>
                          <a:cs typeface="Times New Roman" panose="02020603050405020304" pitchFamily="18" charset="0"/>
                        </a:rPr>
                        <a:t>mê</a:t>
                      </a:r>
                      <a:r>
                        <a:rPr lang="en-US" sz="2600" i="1" dirty="0">
                          <a:latin typeface="Times New Roman" panose="02020603050405020304" pitchFamily="18" charset="0"/>
                          <a:cs typeface="Times New Roman" panose="02020603050405020304" pitchFamily="18" charset="0"/>
                        </a:rPr>
                        <a:t>-ô, </a:t>
                      </a:r>
                      <a:r>
                        <a:rPr lang="en-US" sz="2600" i="1" dirty="0" err="1">
                          <a:latin typeface="Times New Roman" panose="02020603050405020304" pitchFamily="18" charset="0"/>
                          <a:cs typeface="Times New Roman" panose="02020603050405020304" pitchFamily="18" charset="0"/>
                        </a:rPr>
                        <a:t>hỡi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Rô</a:t>
                      </a:r>
                      <a:r>
                        <a:rPr lang="en-US" sz="2600" i="1" dirty="0">
                          <a:latin typeface="Times New Roman" panose="02020603050405020304" pitchFamily="18" charset="0"/>
                          <a:cs typeface="Times New Roman" panose="02020603050405020304" pitchFamily="18" charset="0"/>
                        </a:rPr>
                        <a:t>-</a:t>
                      </a:r>
                      <a:r>
                        <a:rPr lang="en-US" sz="2600" i="1" dirty="0" err="1">
                          <a:latin typeface="Times New Roman" panose="02020603050405020304" pitchFamily="18" charset="0"/>
                          <a:cs typeface="Times New Roman" panose="02020603050405020304" pitchFamily="18" charset="0"/>
                        </a:rPr>
                        <a:t>mê</a:t>
                      </a:r>
                      <a:r>
                        <a:rPr lang="en-US" sz="2600" i="1" dirty="0">
                          <a:latin typeface="Times New Roman" panose="02020603050405020304" pitchFamily="18" charset="0"/>
                          <a:cs typeface="Times New Roman" panose="02020603050405020304" pitchFamily="18" charset="0"/>
                        </a:rPr>
                        <a:t>-ô!</a:t>
                      </a:r>
                    </a:p>
                  </a:txBody>
                  <a:tcPr/>
                </a:tc>
                <a:tc>
                  <a:txBody>
                    <a:bodyPr/>
                    <a:lstStyle/>
                    <a:p>
                      <a:pPr algn="ctr"/>
                      <a:r>
                        <a:rPr lang="en-US" sz="2600" dirty="0">
                          <a:latin typeface="Times New Roman" panose="02020603050405020304" pitchFamily="18" charset="0"/>
                          <a:cs typeface="Times New Roman" panose="02020603050405020304" pitchFamily="18" charset="0"/>
                        </a:rPr>
                        <a:t>X</a:t>
                      </a: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tc>
                <a:tc>
                  <a:txBody>
                    <a:bodyPr/>
                    <a:lstStyle/>
                    <a:p>
                      <a:pPr algn="ctr"/>
                      <a:endParaRPr lang="en-US" sz="2600" dirty="0">
                        <a:latin typeface="Times New Roman" panose="02020603050405020304" pitchFamily="18" charset="0"/>
                        <a:cs typeface="Times New Roman" panose="02020603050405020304" pitchFamily="18" charset="0"/>
                      </a:endParaRPr>
                    </a:p>
                  </a:txBody>
                  <a:tcPr/>
                </a:tc>
                <a:tc>
                  <a:txBody>
                    <a:bodyPr/>
                    <a:lstStyle/>
                    <a:p>
                      <a:pPr algn="ctr"/>
                      <a:r>
                        <a:rPr lang="en-US" sz="2600" dirty="0">
                          <a:latin typeface="Times New Roman" panose="02020603050405020304" pitchFamily="18" charset="0"/>
                          <a:cs typeface="Times New Roman" panose="02020603050405020304" pitchFamily="18" charset="0"/>
                        </a:rPr>
                        <a:t>X</a:t>
                      </a:r>
                    </a:p>
                  </a:txBody>
                  <a:tcPr/>
                </a:tc>
                <a:extLst>
                  <a:ext uri="{0D108BD9-81ED-4DB2-BD59-A6C34878D82A}">
                    <a16:rowId xmlns:a16="http://schemas.microsoft.com/office/drawing/2014/main" val="10001"/>
                  </a:ext>
                </a:extLst>
              </a:tr>
              <a:tr h="1043189">
                <a:tc>
                  <a:txBody>
                    <a:bodyPr/>
                    <a:lstStyle/>
                    <a:p>
                      <a:r>
                        <a:rPr lang="en-US" sz="2600" dirty="0">
                          <a:latin typeface="Times New Roman" panose="02020603050405020304" pitchFamily="18" charset="0"/>
                          <a:cs typeface="Times New Roman" panose="02020603050405020304" pitchFamily="18" charset="0"/>
                        </a:rPr>
                        <a:t>b. </a:t>
                      </a:r>
                      <a:r>
                        <a:rPr lang="en-US" sz="2600" i="1" dirty="0" err="1">
                          <a:latin typeface="Times New Roman" panose="02020603050405020304" pitchFamily="18" charset="0"/>
                          <a:cs typeface="Times New Roman" panose="02020603050405020304" pitchFamily="18" charset="0"/>
                        </a:rPr>
                        <a:t>Choáng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váng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màn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đêm</a:t>
                      </a:r>
                      <a:r>
                        <a:rPr lang="en-US" sz="2600" i="1" dirty="0">
                          <a:latin typeface="Times New Roman" panose="02020603050405020304" pitchFamily="18" charset="0"/>
                          <a:cs typeface="Times New Roman" panose="02020603050405020304"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a:latin typeface="Times New Roman" panose="02020603050405020304" pitchFamily="18" charset="0"/>
                          <a:cs typeface="Times New Roman" panose="02020603050405020304" pitchFamily="18" charset="0"/>
                        </a:rPr>
                        <a:t>X</a:t>
                      </a:r>
                    </a:p>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a:latin typeface="Times New Roman" panose="02020603050405020304" pitchFamily="18" charset="0"/>
                          <a:cs typeface="Times New Roman" panose="02020603050405020304" pitchFamily="18" charset="0"/>
                        </a:rPr>
                        <a:t>X</a:t>
                      </a:r>
                    </a:p>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631065">
                <a:tc>
                  <a:txBody>
                    <a:bodyPr/>
                    <a:lstStyle/>
                    <a:p>
                      <a:r>
                        <a:rPr lang="en-US" sz="2600" dirty="0">
                          <a:latin typeface="Times New Roman" panose="02020603050405020304" pitchFamily="18" charset="0"/>
                          <a:cs typeface="Times New Roman" panose="02020603050405020304" pitchFamily="18" charset="0"/>
                        </a:rPr>
                        <a:t>c. </a:t>
                      </a:r>
                      <a:r>
                        <a:rPr lang="en-US" sz="2600" i="1" dirty="0">
                          <a:latin typeface="Times New Roman" panose="02020603050405020304" pitchFamily="18" charset="0"/>
                          <a:cs typeface="Times New Roman" panose="02020603050405020304" pitchFamily="18" charset="0"/>
                        </a:rPr>
                        <a:t>“</a:t>
                      </a:r>
                      <a:r>
                        <a:rPr lang="en-US" sz="2600" i="1" dirty="0" err="1">
                          <a:latin typeface="Times New Roman" panose="02020603050405020304" pitchFamily="18" charset="0"/>
                          <a:cs typeface="Times New Roman" panose="02020603050405020304" pitchFamily="18" charset="0"/>
                        </a:rPr>
                        <a:t>Đêm</a:t>
                      </a:r>
                      <a:r>
                        <a:rPr lang="en-US" sz="2600" i="1" dirty="0">
                          <a:latin typeface="Times New Roman" panose="02020603050405020304" pitchFamily="18" charset="0"/>
                          <a:cs typeface="Times New Roman" panose="02020603050405020304" pitchFamily="18" charset="0"/>
                        </a:rPr>
                        <a:t>!”</a:t>
                      </a: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a:latin typeface="Times New Roman" panose="02020603050405020304" pitchFamily="18" charset="0"/>
                          <a:cs typeface="Times New Roman" panose="02020603050405020304" pitchFamily="18" charset="0"/>
                        </a:rPr>
                        <a:t>X</a:t>
                      </a:r>
                    </a:p>
                    <a:p>
                      <a:endParaRPr lang="en-US" sz="2600" dirty="0">
                        <a:latin typeface="Times New Roman" panose="02020603050405020304" pitchFamily="18" charset="0"/>
                        <a:cs typeface="Times New Roman" panose="02020603050405020304" pitchFamily="18" charset="0"/>
                      </a:endParaRPr>
                    </a:p>
                  </a:txBody>
                  <a:tcPr/>
                </a:tc>
                <a:tc>
                  <a:txBody>
                    <a:bodyPr/>
                    <a:lstStyle/>
                    <a:p>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3476555" y="141667"/>
            <a:ext cx="6697755" cy="492443"/>
          </a:xfrm>
          <a:prstGeom prst="rect">
            <a:avLst/>
          </a:prstGeom>
          <a:noFill/>
        </p:spPr>
        <p:txBody>
          <a:bodyPr wrap="square" rtlCol="0">
            <a:spAutoFit/>
          </a:bodyPr>
          <a:lstStyle/>
          <a:p>
            <a:r>
              <a:rPr lang="vi-VN" sz="2600" dirty="0">
                <a:latin typeface="+mj-lt"/>
              </a:rPr>
              <a:t>Xác định câu đặc biệt và điền thông tin vào bảng</a:t>
            </a:r>
            <a:endParaRPr lang="en-US" sz="2600" dirty="0">
              <a:latin typeface="+mj-lt"/>
            </a:endParaRPr>
          </a:p>
        </p:txBody>
      </p:sp>
    </p:spTree>
    <p:extLst>
      <p:ext uri="{BB962C8B-B14F-4D97-AF65-F5344CB8AC3E}">
        <p14:creationId xmlns:p14="http://schemas.microsoft.com/office/powerpoint/2010/main" val="412496113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4"/>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610</Words>
  <Application>Microsoft Office PowerPoint</Application>
  <PresentationFormat>Widescreen</PresentationFormat>
  <Paragraphs>82</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等线</vt:lpstr>
      <vt:lpstr>等线 Light</vt:lpstr>
      <vt:lpstr>.VnTime</vt:lpstr>
      <vt:lpstr>Arial</vt:lpstr>
      <vt:lpstr>Calibri</vt:lpstr>
      <vt:lpstr>Times New Roman</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4</dc:title>
  <dc:creator>Wssc0816</dc:creator>
  <cp:lastModifiedBy>Administrator</cp:lastModifiedBy>
  <cp:revision>65</cp:revision>
  <dcterms:created xsi:type="dcterms:W3CDTF">2019-03-03T07:45:26Z</dcterms:created>
  <dcterms:modified xsi:type="dcterms:W3CDTF">2024-07-01T02:10:01Z</dcterms:modified>
</cp:coreProperties>
</file>