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40" r:id="rId1"/>
  </p:sldMasterIdLst>
  <p:notesMasterIdLst>
    <p:notesMasterId r:id="rId11"/>
  </p:notesMasterIdLst>
  <p:handoutMasterIdLst>
    <p:handoutMasterId r:id="rId12"/>
  </p:handoutMasterIdLst>
  <p:sldIdLst>
    <p:sldId id="3209" r:id="rId2"/>
    <p:sldId id="3206" r:id="rId3"/>
    <p:sldId id="3210" r:id="rId4"/>
    <p:sldId id="3213" r:id="rId5"/>
    <p:sldId id="3208" r:id="rId6"/>
    <p:sldId id="3220" r:id="rId7"/>
    <p:sldId id="3221" r:id="rId8"/>
    <p:sldId id="3219" r:id="rId9"/>
    <p:sldId id="3222" r:id="rId10"/>
  </p:sldIdLst>
  <p:sldSz cx="12858750" cy="7232650"/>
  <p:notesSz cx="6858000" cy="9144000"/>
  <p:custDataLst>
    <p:tags r:id="rId13"/>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5" orient="horz" pos="4183" userDrawn="1">
          <p15:clr>
            <a:srgbClr val="A4A3A4"/>
          </p15:clr>
        </p15:guide>
        <p15:guide id="6" pos="7588" userDrawn="1">
          <p15:clr>
            <a:srgbClr val="A4A3A4"/>
          </p15:clr>
        </p15:guide>
        <p15:guide id="7" pos="376" userDrawn="1">
          <p15:clr>
            <a:srgbClr val="A4A3A4"/>
          </p15:clr>
        </p15:guide>
        <p15:guide id="8" pos="135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FFFF"/>
    <a:srgbClr val="FF0000"/>
    <a:srgbClr val="1C8E5F"/>
    <a:srgbClr val="A5A5A5"/>
    <a:srgbClr val="7C7C7C"/>
    <a:srgbClr val="A53025"/>
    <a:srgbClr val="156A47"/>
    <a:srgbClr val="1D8D5F"/>
    <a:srgbClr val="00AD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32" autoAdjust="0"/>
    <p:restoredTop sz="92986" autoAdjust="0"/>
  </p:normalViewPr>
  <p:slideViewPr>
    <p:cSldViewPr>
      <p:cViewPr varScale="1">
        <p:scale>
          <a:sx n="60" d="100"/>
          <a:sy n="60" d="100"/>
        </p:scale>
        <p:origin x="916" y="52"/>
      </p:cViewPr>
      <p:guideLst>
        <p:guide orient="horz" pos="328"/>
        <p:guide pos="4050"/>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showGuides="1">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2024/7/1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extLst>
      <p:ext uri="{BB962C8B-B14F-4D97-AF65-F5344CB8AC3E}">
        <p14:creationId xmlns:p14="http://schemas.microsoft.com/office/powerpoint/2010/main" val="4242514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2024/7/1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881348-C329-4190-995C-758421D3B652}" type="slidenum">
              <a:rPr lang="zh-CN" altLang="en-US" smtClean="0"/>
              <a:t>1</a:t>
            </a:fld>
            <a:endParaRPr lang="zh-CN" altLang="en-US"/>
          </a:p>
        </p:txBody>
      </p:sp>
    </p:spTree>
    <p:extLst>
      <p:ext uri="{BB962C8B-B14F-4D97-AF65-F5344CB8AC3E}">
        <p14:creationId xmlns:p14="http://schemas.microsoft.com/office/powerpoint/2010/main" val="34222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a:t>
            </a:fld>
            <a:endParaRPr lang="zh-CN" altLang="en-US"/>
          </a:p>
        </p:txBody>
      </p:sp>
    </p:spTree>
    <p:extLst>
      <p:ext uri="{BB962C8B-B14F-4D97-AF65-F5344CB8AC3E}">
        <p14:creationId xmlns:p14="http://schemas.microsoft.com/office/powerpoint/2010/main" val="3157501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881348-C329-4190-995C-758421D3B652}" type="slidenum">
              <a:rPr lang="zh-CN" altLang="en-US" smtClean="0"/>
              <a:t>3</a:t>
            </a:fld>
            <a:endParaRPr lang="zh-CN" altLang="en-US"/>
          </a:p>
        </p:txBody>
      </p:sp>
    </p:spTree>
    <p:extLst>
      <p:ext uri="{BB962C8B-B14F-4D97-AF65-F5344CB8AC3E}">
        <p14:creationId xmlns:p14="http://schemas.microsoft.com/office/powerpoint/2010/main" val="1369246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881348-C329-4190-995C-758421D3B652}" type="slidenum">
              <a:rPr lang="zh-CN" altLang="en-US" smtClean="0"/>
              <a:t>4</a:t>
            </a:fld>
            <a:endParaRPr lang="zh-CN" altLang="en-US"/>
          </a:p>
        </p:txBody>
      </p:sp>
    </p:spTree>
    <p:extLst>
      <p:ext uri="{BB962C8B-B14F-4D97-AF65-F5344CB8AC3E}">
        <p14:creationId xmlns:p14="http://schemas.microsoft.com/office/powerpoint/2010/main" val="1981202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881348-C329-4190-995C-758421D3B652}" type="slidenum">
              <a:rPr lang="zh-CN" altLang="en-US" smtClean="0"/>
              <a:t>5</a:t>
            </a:fld>
            <a:endParaRPr lang="zh-CN" altLang="en-US"/>
          </a:p>
        </p:txBody>
      </p:sp>
    </p:spTree>
    <p:extLst>
      <p:ext uri="{BB962C8B-B14F-4D97-AF65-F5344CB8AC3E}">
        <p14:creationId xmlns:p14="http://schemas.microsoft.com/office/powerpoint/2010/main" val="1970233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881348-C329-4190-995C-758421D3B652}" type="slidenum">
              <a:rPr lang="zh-CN" altLang="en-US" smtClean="0"/>
              <a:t>6</a:t>
            </a:fld>
            <a:endParaRPr lang="zh-CN" altLang="en-US"/>
          </a:p>
        </p:txBody>
      </p:sp>
    </p:spTree>
    <p:extLst>
      <p:ext uri="{BB962C8B-B14F-4D97-AF65-F5344CB8AC3E}">
        <p14:creationId xmlns:p14="http://schemas.microsoft.com/office/powerpoint/2010/main" val="15812729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2" y="0"/>
            <a:ext cx="12864748" cy="7232650"/>
          </a:xfrm>
          <a:prstGeom prst="rect">
            <a:avLst/>
          </a:prstGeom>
        </p:spPr>
      </p:pic>
    </p:spTree>
    <p:extLst>
      <p:ext uri="{BB962C8B-B14F-4D97-AF65-F5344CB8AC3E}">
        <p14:creationId xmlns:p14="http://schemas.microsoft.com/office/powerpoint/2010/main" val="328836348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4210602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EDF1C2-CC13-43FF-9BE2-8AB7BA72B1D9}" type="datetimeFigureOut">
              <a:rPr lang="en-US" smtClean="0"/>
              <a:t>7/1/2024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2D53FA-9E73-499E-848B-A2E97654675C}" type="slidenum">
              <a:rPr lang="en-US" smtClean="0"/>
              <a:t>‹#›</a:t>
            </a:fld>
            <a:endParaRPr lang="en-US"/>
          </a:p>
        </p:txBody>
      </p:sp>
    </p:spTree>
    <p:extLst>
      <p:ext uri="{BB962C8B-B14F-4D97-AF65-F5344CB8AC3E}">
        <p14:creationId xmlns:p14="http://schemas.microsoft.com/office/powerpoint/2010/main" val="7162861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2024/7/1</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extLst>
      <p:ext uri="{BB962C8B-B14F-4D97-AF65-F5344CB8AC3E}">
        <p14:creationId xmlns:p14="http://schemas.microsoft.com/office/powerpoint/2010/main" val="278975340"/>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9" Type="http://schemas.openxmlformats.org/officeDocument/2006/relationships/image" Target="../media/image39.png"/><Relationship Id="rId3" Type="http://schemas.openxmlformats.org/officeDocument/2006/relationships/image" Target="../media/image3.png"/><Relationship Id="rId21" Type="http://schemas.openxmlformats.org/officeDocument/2006/relationships/image" Target="../media/image21.png"/><Relationship Id="rId34" Type="http://schemas.openxmlformats.org/officeDocument/2006/relationships/image" Target="../media/image34.png"/><Relationship Id="rId42" Type="http://schemas.openxmlformats.org/officeDocument/2006/relationships/image" Target="../media/image42.png"/><Relationship Id="rId47" Type="http://schemas.openxmlformats.org/officeDocument/2006/relationships/image" Target="../media/image47.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33" Type="http://schemas.openxmlformats.org/officeDocument/2006/relationships/image" Target="../media/image33.png"/><Relationship Id="rId38" Type="http://schemas.openxmlformats.org/officeDocument/2006/relationships/image" Target="../media/image38.png"/><Relationship Id="rId46" Type="http://schemas.openxmlformats.org/officeDocument/2006/relationships/image" Target="../media/image46.png"/><Relationship Id="rId2" Type="http://schemas.openxmlformats.org/officeDocument/2006/relationships/notesSlide" Target="../notesSlides/notesSlide2.xml"/><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9.png"/><Relationship Id="rId41"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32" Type="http://schemas.openxmlformats.org/officeDocument/2006/relationships/image" Target="../media/image32.png"/><Relationship Id="rId37" Type="http://schemas.openxmlformats.org/officeDocument/2006/relationships/image" Target="../media/image37.png"/><Relationship Id="rId40" Type="http://schemas.openxmlformats.org/officeDocument/2006/relationships/image" Target="../media/image40.png"/><Relationship Id="rId45" Type="http://schemas.openxmlformats.org/officeDocument/2006/relationships/image" Target="../media/image45.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36" Type="http://schemas.openxmlformats.org/officeDocument/2006/relationships/image" Target="../media/image36.png"/><Relationship Id="rId10" Type="http://schemas.openxmlformats.org/officeDocument/2006/relationships/image" Target="../media/image10.png"/><Relationship Id="rId19" Type="http://schemas.openxmlformats.org/officeDocument/2006/relationships/image" Target="../media/image19.png"/><Relationship Id="rId31" Type="http://schemas.openxmlformats.org/officeDocument/2006/relationships/image" Target="../media/image31.png"/><Relationship Id="rId44" Type="http://schemas.openxmlformats.org/officeDocument/2006/relationships/image" Target="../media/image44.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 Id="rId35" Type="http://schemas.openxmlformats.org/officeDocument/2006/relationships/image" Target="../media/image35.png"/><Relationship Id="rId43" Type="http://schemas.openxmlformats.org/officeDocument/2006/relationships/image" Target="../media/image43.png"/><Relationship Id="rId48"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emf"/><Relationship Id="rId3" Type="http://schemas.openxmlformats.org/officeDocument/2006/relationships/image" Target="../media/image51.jpe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3.xml"/><Relationship Id="rId5" Type="http://schemas.openxmlformats.org/officeDocument/2006/relationships/image" Target="../media/image66.png"/><Relationship Id="rId4" Type="http://schemas.openxmlformats.org/officeDocument/2006/relationships/image" Target="../media/image65.png"/></Relationships>
</file>

<file path=ppt/slides/_rels/slide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7727" y="41574"/>
            <a:ext cx="4320481" cy="7191076"/>
          </a:xfrm>
          <a:prstGeom prst="rect">
            <a:avLst/>
          </a:prstGeom>
        </p:spPr>
      </p:pic>
      <p:sp>
        <p:nvSpPr>
          <p:cNvPr id="5" name="Flowchart: Terminator 4"/>
          <p:cNvSpPr/>
          <p:nvPr/>
        </p:nvSpPr>
        <p:spPr>
          <a:xfrm>
            <a:off x="380703" y="303957"/>
            <a:ext cx="4392488" cy="100811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24719" y="460167"/>
            <a:ext cx="4176464" cy="707886"/>
          </a:xfrm>
          <a:prstGeom prst="rect">
            <a:avLst/>
          </a:prstGeom>
          <a:noFill/>
        </p:spPr>
        <p:txBody>
          <a:bodyPr wrap="square" rtlCol="0">
            <a:spAutoFit/>
          </a:bodyPr>
          <a:lstStyle/>
          <a:p>
            <a:pPr algn="ctr"/>
            <a:r>
              <a:rPr lang="en-US" sz="4000" b="1" dirty="0">
                <a:solidFill>
                  <a:srgbClr val="FFFF00"/>
                </a:solidFill>
                <a:latin typeface="Times New Roman" panose="02020603050405020304" pitchFamily="18" charset="0"/>
                <a:cs typeface="Times New Roman" panose="02020603050405020304" pitchFamily="18" charset="0"/>
              </a:rPr>
              <a:t>KHỞI ĐỘNG</a:t>
            </a:r>
          </a:p>
        </p:txBody>
      </p:sp>
      <p:sp>
        <p:nvSpPr>
          <p:cNvPr id="6" name="Cloud Callout 5"/>
          <p:cNvSpPr/>
          <p:nvPr/>
        </p:nvSpPr>
        <p:spPr>
          <a:xfrm>
            <a:off x="740743" y="1468279"/>
            <a:ext cx="8496944" cy="5100374"/>
          </a:xfrm>
          <a:prstGeom prst="cloudCallout">
            <a:avLst>
              <a:gd name="adj1" fmla="val 53118"/>
              <a:gd name="adj2" fmla="val 47221"/>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dirty="0">
                <a:solidFill>
                  <a:srgbClr val="000000"/>
                </a:solidFill>
                <a:latin typeface="+mj-lt"/>
                <a:ea typeface="Courier New" panose="02070309020205020404" pitchFamily="49" charset="0"/>
              </a:rPr>
              <a:t>Tác phẩm văn học thường đề cập những vấn đề cuộc sống mà mọi người quan tâm. Em hãy cho biết vấn đề mà em quan tâm được gợi ra từ một tác phẩm văn học mà em đã đọc hoặc đã học.</a:t>
            </a:r>
            <a:endParaRPr lang="en-US" sz="3600" dirty="0">
              <a:latin typeface="+mj-lt"/>
            </a:endParaRPr>
          </a:p>
        </p:txBody>
      </p:sp>
    </p:spTree>
    <p:extLst>
      <p:ext uri="{BB962C8B-B14F-4D97-AF65-F5344CB8AC3E}">
        <p14:creationId xmlns:p14="http://schemas.microsoft.com/office/powerpoint/2010/main" val="1363817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4" name="组合 1483"/>
          <p:cNvGrpSpPr/>
          <p:nvPr/>
        </p:nvGrpSpPr>
        <p:grpSpPr>
          <a:xfrm>
            <a:off x="1842243" y="1011262"/>
            <a:ext cx="10491788" cy="5541143"/>
            <a:chOff x="28079" y="1041053"/>
            <a:chExt cx="7035801" cy="4572000"/>
          </a:xfrm>
        </p:grpSpPr>
        <p:sp>
          <p:nvSpPr>
            <p:cNvPr id="1482"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A9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3"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30" name="组合 429"/>
          <p:cNvGrpSpPr/>
          <p:nvPr/>
        </p:nvGrpSpPr>
        <p:grpSpPr>
          <a:xfrm>
            <a:off x="-123353" y="4696445"/>
            <a:ext cx="2365127" cy="2536205"/>
            <a:chOff x="236687" y="-17115"/>
            <a:chExt cx="3279775" cy="3987801"/>
          </a:xfrm>
        </p:grpSpPr>
        <p:sp>
          <p:nvSpPr>
            <p:cNvPr id="431" name="Freeform 5"/>
            <p:cNvSpPr>
              <a:spLocks/>
            </p:cNvSpPr>
            <p:nvPr/>
          </p:nvSpPr>
          <p:spPr bwMode="auto">
            <a:xfrm>
              <a:off x="584350" y="-4415"/>
              <a:ext cx="433387" cy="573088"/>
            </a:xfrm>
            <a:custGeom>
              <a:avLst/>
              <a:gdLst>
                <a:gd name="T0" fmla="*/ 95 w 102"/>
                <a:gd name="T1" fmla="*/ 58 h 135"/>
                <a:gd name="T2" fmla="*/ 65 w 102"/>
                <a:gd name="T3" fmla="*/ 130 h 135"/>
                <a:gd name="T4" fmla="*/ 8 w 102"/>
                <a:gd name="T5" fmla="*/ 77 h 135"/>
                <a:gd name="T6" fmla="*/ 38 w 102"/>
                <a:gd name="T7" fmla="*/ 5 h 135"/>
                <a:gd name="T8" fmla="*/ 95 w 102"/>
                <a:gd name="T9" fmla="*/ 58 h 135"/>
              </a:gdLst>
              <a:ahLst/>
              <a:cxnLst>
                <a:cxn ang="0">
                  <a:pos x="T0" y="T1"/>
                </a:cxn>
                <a:cxn ang="0">
                  <a:pos x="T2" y="T3"/>
                </a:cxn>
                <a:cxn ang="0">
                  <a:pos x="T4" y="T5"/>
                </a:cxn>
                <a:cxn ang="0">
                  <a:pos x="T6" y="T7"/>
                </a:cxn>
                <a:cxn ang="0">
                  <a:pos x="T8" y="T9"/>
                </a:cxn>
              </a:cxnLst>
              <a:rect l="0" t="0" r="r" b="b"/>
              <a:pathLst>
                <a:path w="102" h="135">
                  <a:moveTo>
                    <a:pt x="95" y="58"/>
                  </a:moveTo>
                  <a:cubicBezTo>
                    <a:pt x="102" y="93"/>
                    <a:pt x="89" y="125"/>
                    <a:pt x="65" y="130"/>
                  </a:cubicBezTo>
                  <a:cubicBezTo>
                    <a:pt x="41" y="135"/>
                    <a:pt x="15" y="111"/>
                    <a:pt x="8" y="77"/>
                  </a:cubicBezTo>
                  <a:cubicBezTo>
                    <a:pt x="0" y="42"/>
                    <a:pt x="14" y="10"/>
                    <a:pt x="38" y="5"/>
                  </a:cubicBezTo>
                  <a:cubicBezTo>
                    <a:pt x="62" y="0"/>
                    <a:pt x="87" y="23"/>
                    <a:pt x="95" y="58"/>
                  </a:cubicBezTo>
                </a:path>
              </a:pathLst>
            </a:custGeom>
            <a:solidFill>
              <a:srgbClr val="FFEB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2" name="Freeform 6"/>
            <p:cNvSpPr>
              <a:spLocks/>
            </p:cNvSpPr>
            <p:nvPr/>
          </p:nvSpPr>
          <p:spPr bwMode="auto">
            <a:xfrm>
              <a:off x="720875" y="-4415"/>
              <a:ext cx="296862" cy="555625"/>
            </a:xfrm>
            <a:custGeom>
              <a:avLst/>
              <a:gdLst>
                <a:gd name="T0" fmla="*/ 6 w 70"/>
                <a:gd name="T1" fmla="*/ 5 h 131"/>
                <a:gd name="T2" fmla="*/ 0 w 70"/>
                <a:gd name="T3" fmla="*/ 7 h 131"/>
                <a:gd name="T4" fmla="*/ 45 w 70"/>
                <a:gd name="T5" fmla="*/ 60 h 131"/>
                <a:gd name="T6" fmla="*/ 20 w 70"/>
                <a:gd name="T7" fmla="*/ 130 h 131"/>
                <a:gd name="T8" fmla="*/ 33 w 70"/>
                <a:gd name="T9" fmla="*/ 130 h 131"/>
                <a:gd name="T10" fmla="*/ 63 w 70"/>
                <a:gd name="T11" fmla="*/ 58 h 131"/>
                <a:gd name="T12" fmla="*/ 6 w 70"/>
                <a:gd name="T13" fmla="*/ 5 h 131"/>
              </a:gdLst>
              <a:ahLst/>
              <a:cxnLst>
                <a:cxn ang="0">
                  <a:pos x="T0" y="T1"/>
                </a:cxn>
                <a:cxn ang="0">
                  <a:pos x="T2" y="T3"/>
                </a:cxn>
                <a:cxn ang="0">
                  <a:pos x="T4" y="T5"/>
                </a:cxn>
                <a:cxn ang="0">
                  <a:pos x="T6" y="T7"/>
                </a:cxn>
                <a:cxn ang="0">
                  <a:pos x="T8" y="T9"/>
                </a:cxn>
                <a:cxn ang="0">
                  <a:pos x="T10" y="T11"/>
                </a:cxn>
                <a:cxn ang="0">
                  <a:pos x="T12" y="T13"/>
                </a:cxn>
              </a:cxnLst>
              <a:rect l="0" t="0" r="r" b="b"/>
              <a:pathLst>
                <a:path w="70" h="131">
                  <a:moveTo>
                    <a:pt x="6" y="5"/>
                  </a:moveTo>
                  <a:cubicBezTo>
                    <a:pt x="4" y="5"/>
                    <a:pt x="2" y="6"/>
                    <a:pt x="0" y="7"/>
                  </a:cubicBezTo>
                  <a:cubicBezTo>
                    <a:pt x="20" y="10"/>
                    <a:pt x="38" y="31"/>
                    <a:pt x="45" y="60"/>
                  </a:cubicBezTo>
                  <a:cubicBezTo>
                    <a:pt x="51" y="92"/>
                    <a:pt x="41" y="121"/>
                    <a:pt x="20" y="130"/>
                  </a:cubicBezTo>
                  <a:cubicBezTo>
                    <a:pt x="25" y="131"/>
                    <a:pt x="29" y="131"/>
                    <a:pt x="33" y="130"/>
                  </a:cubicBezTo>
                  <a:cubicBezTo>
                    <a:pt x="57" y="125"/>
                    <a:pt x="70" y="93"/>
                    <a:pt x="63" y="58"/>
                  </a:cubicBezTo>
                  <a:cubicBezTo>
                    <a:pt x="55" y="23"/>
                    <a:pt x="30" y="0"/>
                    <a:pt x="6" y="5"/>
                  </a:cubicBezTo>
                </a:path>
              </a:pathLst>
            </a:custGeom>
            <a:solidFill>
              <a:srgbClr val="FFD4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3" name="Freeform 7"/>
            <p:cNvSpPr>
              <a:spLocks/>
            </p:cNvSpPr>
            <p:nvPr/>
          </p:nvSpPr>
          <p:spPr bwMode="auto">
            <a:xfrm>
              <a:off x="584350" y="-17115"/>
              <a:ext cx="433387" cy="598488"/>
            </a:xfrm>
            <a:custGeom>
              <a:avLst/>
              <a:gdLst>
                <a:gd name="T0" fmla="*/ 93 w 102"/>
                <a:gd name="T1" fmla="*/ 61 h 141"/>
                <a:gd name="T2" fmla="*/ 66 w 102"/>
                <a:gd name="T3" fmla="*/ 130 h 141"/>
                <a:gd name="T4" fmla="*/ 10 w 102"/>
                <a:gd name="T5" fmla="*/ 81 h 141"/>
                <a:gd name="T6" fmla="*/ 37 w 102"/>
                <a:gd name="T7" fmla="*/ 10 h 141"/>
                <a:gd name="T8" fmla="*/ 93 w 102"/>
                <a:gd name="T9" fmla="*/ 62 h 141"/>
                <a:gd name="T10" fmla="*/ 97 w 102"/>
                <a:gd name="T11" fmla="*/ 60 h 141"/>
                <a:gd name="T12" fmla="*/ 38 w 102"/>
                <a:gd name="T13" fmla="*/ 6 h 141"/>
                <a:gd name="T14" fmla="*/ 6 w 102"/>
                <a:gd name="T15" fmla="*/ 80 h 141"/>
                <a:gd name="T16" fmla="*/ 65 w 102"/>
                <a:gd name="T17" fmla="*/ 135 h 141"/>
                <a:gd name="T18" fmla="*/ 97 w 102"/>
                <a:gd name="T19" fmla="*/ 61 h 141"/>
                <a:gd name="T20" fmla="*/ 93 w 102"/>
                <a:gd name="T21" fmla="*/ 6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41">
                  <a:moveTo>
                    <a:pt x="93" y="61"/>
                  </a:moveTo>
                  <a:cubicBezTo>
                    <a:pt x="97" y="85"/>
                    <a:pt x="94" y="122"/>
                    <a:pt x="66" y="130"/>
                  </a:cubicBezTo>
                  <a:cubicBezTo>
                    <a:pt x="37" y="139"/>
                    <a:pt x="16" y="104"/>
                    <a:pt x="10" y="81"/>
                  </a:cubicBezTo>
                  <a:cubicBezTo>
                    <a:pt x="4" y="57"/>
                    <a:pt x="9" y="19"/>
                    <a:pt x="37" y="10"/>
                  </a:cubicBezTo>
                  <a:cubicBezTo>
                    <a:pt x="67" y="1"/>
                    <a:pt x="87" y="39"/>
                    <a:pt x="93" y="62"/>
                  </a:cubicBezTo>
                  <a:cubicBezTo>
                    <a:pt x="93" y="65"/>
                    <a:pt x="98" y="63"/>
                    <a:pt x="97" y="60"/>
                  </a:cubicBezTo>
                  <a:cubicBezTo>
                    <a:pt x="91" y="34"/>
                    <a:pt x="69" y="0"/>
                    <a:pt x="38" y="6"/>
                  </a:cubicBezTo>
                  <a:cubicBezTo>
                    <a:pt x="5" y="12"/>
                    <a:pt x="0" y="54"/>
                    <a:pt x="6" y="80"/>
                  </a:cubicBezTo>
                  <a:cubicBezTo>
                    <a:pt x="11" y="107"/>
                    <a:pt x="33" y="141"/>
                    <a:pt x="65" y="135"/>
                  </a:cubicBezTo>
                  <a:cubicBezTo>
                    <a:pt x="97" y="129"/>
                    <a:pt x="102" y="87"/>
                    <a:pt x="97" y="61"/>
                  </a:cubicBezTo>
                  <a:cubicBezTo>
                    <a:pt x="96" y="58"/>
                    <a:pt x="92" y="58"/>
                    <a:pt x="93" y="61"/>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4" name="Freeform 8"/>
            <p:cNvSpPr>
              <a:spLocks/>
            </p:cNvSpPr>
            <p:nvPr/>
          </p:nvSpPr>
          <p:spPr bwMode="auto">
            <a:xfrm>
              <a:off x="317650" y="49560"/>
              <a:ext cx="1001712" cy="458788"/>
            </a:xfrm>
            <a:custGeom>
              <a:avLst/>
              <a:gdLst>
                <a:gd name="T0" fmla="*/ 231 w 236"/>
                <a:gd name="T1" fmla="*/ 25 h 108"/>
                <a:gd name="T2" fmla="*/ 128 w 236"/>
                <a:gd name="T3" fmla="*/ 92 h 108"/>
                <a:gd name="T4" fmla="*/ 5 w 236"/>
                <a:gd name="T5" fmla="*/ 84 h 108"/>
                <a:gd name="T6" fmla="*/ 108 w 236"/>
                <a:gd name="T7" fmla="*/ 17 h 108"/>
                <a:gd name="T8" fmla="*/ 231 w 236"/>
                <a:gd name="T9" fmla="*/ 25 h 108"/>
              </a:gdLst>
              <a:ahLst/>
              <a:cxnLst>
                <a:cxn ang="0">
                  <a:pos x="T0" y="T1"/>
                </a:cxn>
                <a:cxn ang="0">
                  <a:pos x="T2" y="T3"/>
                </a:cxn>
                <a:cxn ang="0">
                  <a:pos x="T4" y="T5"/>
                </a:cxn>
                <a:cxn ang="0">
                  <a:pos x="T6" y="T7"/>
                </a:cxn>
                <a:cxn ang="0">
                  <a:pos x="T8" y="T9"/>
                </a:cxn>
              </a:cxnLst>
              <a:rect l="0" t="0" r="r" b="b"/>
              <a:pathLst>
                <a:path w="236" h="108">
                  <a:moveTo>
                    <a:pt x="231" y="25"/>
                  </a:moveTo>
                  <a:cubicBezTo>
                    <a:pt x="236" y="46"/>
                    <a:pt x="190" y="76"/>
                    <a:pt x="128" y="92"/>
                  </a:cubicBezTo>
                  <a:cubicBezTo>
                    <a:pt x="66" y="108"/>
                    <a:pt x="11" y="105"/>
                    <a:pt x="5" y="84"/>
                  </a:cubicBezTo>
                  <a:cubicBezTo>
                    <a:pt x="0" y="63"/>
                    <a:pt x="46" y="33"/>
                    <a:pt x="108" y="17"/>
                  </a:cubicBezTo>
                  <a:cubicBezTo>
                    <a:pt x="170" y="0"/>
                    <a:pt x="225" y="4"/>
                    <a:pt x="231" y="25"/>
                  </a:cubicBezTo>
                </a:path>
              </a:pathLst>
            </a:custGeom>
            <a:solidFill>
              <a:srgbClr val="FFEB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5" name="Freeform 9"/>
            <p:cNvSpPr>
              <a:spLocks/>
            </p:cNvSpPr>
            <p:nvPr/>
          </p:nvSpPr>
          <p:spPr bwMode="auto">
            <a:xfrm>
              <a:off x="1090762" y="76548"/>
              <a:ext cx="207962" cy="92075"/>
            </a:xfrm>
            <a:custGeom>
              <a:avLst/>
              <a:gdLst>
                <a:gd name="T0" fmla="*/ 13 w 49"/>
                <a:gd name="T1" fmla="*/ 0 h 22"/>
                <a:gd name="T2" fmla="*/ 0 w 49"/>
                <a:gd name="T3" fmla="*/ 1 h 22"/>
                <a:gd name="T4" fmla="*/ 49 w 49"/>
                <a:gd name="T5" fmla="*/ 19 h 22"/>
                <a:gd name="T6" fmla="*/ 49 w 49"/>
                <a:gd name="T7" fmla="*/ 22 h 22"/>
                <a:gd name="T8" fmla="*/ 49 w 49"/>
                <a:gd name="T9" fmla="*/ 19 h 22"/>
                <a:gd name="T10" fmla="*/ 13 w 49"/>
                <a:gd name="T11" fmla="*/ 0 h 22"/>
              </a:gdLst>
              <a:ahLst/>
              <a:cxnLst>
                <a:cxn ang="0">
                  <a:pos x="T0" y="T1"/>
                </a:cxn>
                <a:cxn ang="0">
                  <a:pos x="T2" y="T3"/>
                </a:cxn>
                <a:cxn ang="0">
                  <a:pos x="T4" y="T5"/>
                </a:cxn>
                <a:cxn ang="0">
                  <a:pos x="T6" y="T7"/>
                </a:cxn>
                <a:cxn ang="0">
                  <a:pos x="T8" y="T9"/>
                </a:cxn>
                <a:cxn ang="0">
                  <a:pos x="T10" y="T11"/>
                </a:cxn>
              </a:cxnLst>
              <a:rect l="0" t="0" r="r" b="b"/>
              <a:pathLst>
                <a:path w="49" h="22">
                  <a:moveTo>
                    <a:pt x="13" y="0"/>
                  </a:moveTo>
                  <a:cubicBezTo>
                    <a:pt x="9" y="0"/>
                    <a:pt x="4" y="0"/>
                    <a:pt x="0" y="1"/>
                  </a:cubicBezTo>
                  <a:cubicBezTo>
                    <a:pt x="27" y="1"/>
                    <a:pt x="46" y="7"/>
                    <a:pt x="49" y="19"/>
                  </a:cubicBezTo>
                  <a:cubicBezTo>
                    <a:pt x="49" y="20"/>
                    <a:pt x="49" y="21"/>
                    <a:pt x="49" y="22"/>
                  </a:cubicBezTo>
                  <a:cubicBezTo>
                    <a:pt x="49" y="21"/>
                    <a:pt x="49" y="20"/>
                    <a:pt x="49" y="19"/>
                  </a:cubicBezTo>
                  <a:cubicBezTo>
                    <a:pt x="45" y="5"/>
                    <a:pt x="30" y="0"/>
                    <a:pt x="13" y="0"/>
                  </a:cubicBezTo>
                </a:path>
              </a:pathLst>
            </a:custGeom>
            <a:solidFill>
              <a:srgbClr val="FFD4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6" name="Freeform 10"/>
            <p:cNvSpPr>
              <a:spLocks/>
            </p:cNvSpPr>
            <p:nvPr/>
          </p:nvSpPr>
          <p:spPr bwMode="auto">
            <a:xfrm>
              <a:off x="487512" y="79723"/>
              <a:ext cx="811212" cy="242888"/>
            </a:xfrm>
            <a:custGeom>
              <a:avLst/>
              <a:gdLst>
                <a:gd name="T0" fmla="*/ 142 w 191"/>
                <a:gd name="T1" fmla="*/ 0 h 57"/>
                <a:gd name="T2" fmla="*/ 100 w 191"/>
                <a:gd name="T3" fmla="*/ 17 h 57"/>
                <a:gd name="T4" fmla="*/ 71 w 191"/>
                <a:gd name="T5" fmla="*/ 37 h 57"/>
                <a:gd name="T6" fmla="*/ 47 w 191"/>
                <a:gd name="T7" fmla="*/ 41 h 57"/>
                <a:gd name="T8" fmla="*/ 32 w 191"/>
                <a:gd name="T9" fmla="*/ 39 h 57"/>
                <a:gd name="T10" fmla="*/ 17 w 191"/>
                <a:gd name="T11" fmla="*/ 37 h 57"/>
                <a:gd name="T12" fmla="*/ 0 w 191"/>
                <a:gd name="T13" fmla="*/ 44 h 57"/>
                <a:gd name="T14" fmla="*/ 10 w 191"/>
                <a:gd name="T15" fmla="*/ 42 h 57"/>
                <a:gd name="T16" fmla="*/ 23 w 191"/>
                <a:gd name="T17" fmla="*/ 46 h 57"/>
                <a:gd name="T18" fmla="*/ 33 w 191"/>
                <a:gd name="T19" fmla="*/ 57 h 57"/>
                <a:gd name="T20" fmla="*/ 110 w 191"/>
                <a:gd name="T21" fmla="*/ 34 h 57"/>
                <a:gd name="T22" fmla="*/ 109 w 191"/>
                <a:gd name="T23" fmla="*/ 28 h 57"/>
                <a:gd name="T24" fmla="*/ 114 w 191"/>
                <a:gd name="T25" fmla="*/ 17 h 57"/>
                <a:gd name="T26" fmla="*/ 135 w 191"/>
                <a:gd name="T27" fmla="*/ 6 h 57"/>
                <a:gd name="T28" fmla="*/ 136 w 191"/>
                <a:gd name="T29" fmla="*/ 6 h 57"/>
                <a:gd name="T30" fmla="*/ 165 w 191"/>
                <a:gd name="T31" fmla="*/ 45 h 57"/>
                <a:gd name="T32" fmla="*/ 170 w 191"/>
                <a:gd name="T33" fmla="*/ 50 h 57"/>
                <a:gd name="T34" fmla="*/ 191 w 191"/>
                <a:gd name="T35" fmla="*/ 21 h 57"/>
                <a:gd name="T36" fmla="*/ 191 w 191"/>
                <a:gd name="T37" fmla="*/ 18 h 57"/>
                <a:gd name="T38" fmla="*/ 142 w 191"/>
                <a:gd name="T3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1" h="57">
                  <a:moveTo>
                    <a:pt x="142" y="0"/>
                  </a:moveTo>
                  <a:cubicBezTo>
                    <a:pt x="124" y="2"/>
                    <a:pt x="106" y="9"/>
                    <a:pt x="100" y="17"/>
                  </a:cubicBezTo>
                  <a:cubicBezTo>
                    <a:pt x="91" y="29"/>
                    <a:pt x="87" y="33"/>
                    <a:pt x="71" y="37"/>
                  </a:cubicBezTo>
                  <a:cubicBezTo>
                    <a:pt x="62" y="39"/>
                    <a:pt x="55" y="41"/>
                    <a:pt x="47" y="41"/>
                  </a:cubicBezTo>
                  <a:cubicBezTo>
                    <a:pt x="43" y="41"/>
                    <a:pt x="38" y="41"/>
                    <a:pt x="32" y="39"/>
                  </a:cubicBezTo>
                  <a:cubicBezTo>
                    <a:pt x="27" y="38"/>
                    <a:pt x="22" y="37"/>
                    <a:pt x="17" y="37"/>
                  </a:cubicBezTo>
                  <a:cubicBezTo>
                    <a:pt x="11" y="37"/>
                    <a:pt x="5" y="39"/>
                    <a:pt x="0" y="44"/>
                  </a:cubicBezTo>
                  <a:cubicBezTo>
                    <a:pt x="3" y="42"/>
                    <a:pt x="6" y="42"/>
                    <a:pt x="10" y="42"/>
                  </a:cubicBezTo>
                  <a:cubicBezTo>
                    <a:pt x="14" y="42"/>
                    <a:pt x="19" y="43"/>
                    <a:pt x="23" y="46"/>
                  </a:cubicBezTo>
                  <a:cubicBezTo>
                    <a:pt x="28" y="49"/>
                    <a:pt x="31" y="52"/>
                    <a:pt x="33" y="57"/>
                  </a:cubicBezTo>
                  <a:cubicBezTo>
                    <a:pt x="59" y="50"/>
                    <a:pt x="85" y="42"/>
                    <a:pt x="110" y="34"/>
                  </a:cubicBezTo>
                  <a:cubicBezTo>
                    <a:pt x="110" y="32"/>
                    <a:pt x="110" y="30"/>
                    <a:pt x="109" y="28"/>
                  </a:cubicBezTo>
                  <a:cubicBezTo>
                    <a:pt x="109" y="25"/>
                    <a:pt x="112" y="20"/>
                    <a:pt x="114" y="17"/>
                  </a:cubicBezTo>
                  <a:cubicBezTo>
                    <a:pt x="118" y="11"/>
                    <a:pt x="127" y="6"/>
                    <a:pt x="135" y="6"/>
                  </a:cubicBezTo>
                  <a:cubicBezTo>
                    <a:pt x="135" y="6"/>
                    <a:pt x="136" y="6"/>
                    <a:pt x="136" y="6"/>
                  </a:cubicBezTo>
                  <a:cubicBezTo>
                    <a:pt x="157" y="7"/>
                    <a:pt x="169" y="26"/>
                    <a:pt x="165" y="45"/>
                  </a:cubicBezTo>
                  <a:cubicBezTo>
                    <a:pt x="167" y="47"/>
                    <a:pt x="168" y="48"/>
                    <a:pt x="170" y="50"/>
                  </a:cubicBezTo>
                  <a:cubicBezTo>
                    <a:pt x="183" y="40"/>
                    <a:pt x="191" y="30"/>
                    <a:pt x="191" y="21"/>
                  </a:cubicBezTo>
                  <a:cubicBezTo>
                    <a:pt x="191" y="20"/>
                    <a:pt x="191" y="19"/>
                    <a:pt x="191" y="18"/>
                  </a:cubicBezTo>
                  <a:cubicBezTo>
                    <a:pt x="188" y="6"/>
                    <a:pt x="169" y="0"/>
                    <a:pt x="142" y="0"/>
                  </a:cubicBezTo>
                </a:path>
              </a:pathLst>
            </a:custGeom>
            <a:solidFill>
              <a:srgbClr val="FFC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7" name="Freeform 11"/>
            <p:cNvSpPr>
              <a:spLocks/>
            </p:cNvSpPr>
            <p:nvPr/>
          </p:nvSpPr>
          <p:spPr bwMode="auto">
            <a:xfrm>
              <a:off x="308125" y="67023"/>
              <a:ext cx="1020762" cy="428625"/>
            </a:xfrm>
            <a:custGeom>
              <a:avLst/>
              <a:gdLst>
                <a:gd name="T0" fmla="*/ 230 w 240"/>
                <a:gd name="T1" fmla="*/ 22 h 101"/>
                <a:gd name="T2" fmla="*/ 213 w 240"/>
                <a:gd name="T3" fmla="*/ 49 h 101"/>
                <a:gd name="T4" fmla="*/ 164 w 240"/>
                <a:gd name="T5" fmla="*/ 75 h 101"/>
                <a:gd name="T6" fmla="*/ 40 w 240"/>
                <a:gd name="T7" fmla="*/ 95 h 101"/>
                <a:gd name="T8" fmla="*/ 10 w 240"/>
                <a:gd name="T9" fmla="*/ 80 h 101"/>
                <a:gd name="T10" fmla="*/ 26 w 240"/>
                <a:gd name="T11" fmla="*/ 53 h 101"/>
                <a:gd name="T12" fmla="*/ 74 w 240"/>
                <a:gd name="T13" fmla="*/ 27 h 101"/>
                <a:gd name="T14" fmla="*/ 140 w 240"/>
                <a:gd name="T15" fmla="*/ 8 h 101"/>
                <a:gd name="T16" fmla="*/ 200 w 240"/>
                <a:gd name="T17" fmla="*/ 6 h 101"/>
                <a:gd name="T18" fmla="*/ 230 w 240"/>
                <a:gd name="T19" fmla="*/ 22 h 101"/>
                <a:gd name="T20" fmla="*/ 235 w 240"/>
                <a:gd name="T21" fmla="*/ 20 h 101"/>
                <a:gd name="T22" fmla="*/ 215 w 240"/>
                <a:gd name="T23" fmla="*/ 4 h 101"/>
                <a:gd name="T24" fmla="*/ 169 w 240"/>
                <a:gd name="T25" fmla="*/ 1 h 101"/>
                <a:gd name="T26" fmla="*/ 49 w 240"/>
                <a:gd name="T27" fmla="*/ 33 h 101"/>
                <a:gd name="T28" fmla="*/ 5 w 240"/>
                <a:gd name="T29" fmla="*/ 81 h 101"/>
                <a:gd name="T30" fmla="*/ 25 w 240"/>
                <a:gd name="T31" fmla="*/ 96 h 101"/>
                <a:gd name="T32" fmla="*/ 71 w 240"/>
                <a:gd name="T33" fmla="*/ 100 h 101"/>
                <a:gd name="T34" fmla="*/ 191 w 240"/>
                <a:gd name="T35" fmla="*/ 68 h 101"/>
                <a:gd name="T36" fmla="*/ 235 w 240"/>
                <a:gd name="T37" fmla="*/ 20 h 101"/>
                <a:gd name="T38" fmla="*/ 230 w 240"/>
                <a:gd name="T39" fmla="*/ 2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101">
                  <a:moveTo>
                    <a:pt x="230" y="22"/>
                  </a:moveTo>
                  <a:cubicBezTo>
                    <a:pt x="233" y="33"/>
                    <a:pt x="220" y="43"/>
                    <a:pt x="213" y="49"/>
                  </a:cubicBezTo>
                  <a:cubicBezTo>
                    <a:pt x="198" y="61"/>
                    <a:pt x="181" y="68"/>
                    <a:pt x="164" y="75"/>
                  </a:cubicBezTo>
                  <a:cubicBezTo>
                    <a:pt x="126" y="90"/>
                    <a:pt x="81" y="100"/>
                    <a:pt x="40" y="95"/>
                  </a:cubicBezTo>
                  <a:cubicBezTo>
                    <a:pt x="30" y="94"/>
                    <a:pt x="14" y="91"/>
                    <a:pt x="10" y="80"/>
                  </a:cubicBezTo>
                  <a:cubicBezTo>
                    <a:pt x="6" y="69"/>
                    <a:pt x="19" y="58"/>
                    <a:pt x="26" y="53"/>
                  </a:cubicBezTo>
                  <a:cubicBezTo>
                    <a:pt x="40" y="41"/>
                    <a:pt x="57" y="33"/>
                    <a:pt x="74" y="27"/>
                  </a:cubicBezTo>
                  <a:cubicBezTo>
                    <a:pt x="95" y="18"/>
                    <a:pt x="117" y="12"/>
                    <a:pt x="140" y="8"/>
                  </a:cubicBezTo>
                  <a:cubicBezTo>
                    <a:pt x="159" y="5"/>
                    <a:pt x="180" y="3"/>
                    <a:pt x="200" y="6"/>
                  </a:cubicBezTo>
                  <a:cubicBezTo>
                    <a:pt x="210" y="7"/>
                    <a:pt x="227" y="10"/>
                    <a:pt x="230" y="22"/>
                  </a:cubicBezTo>
                  <a:cubicBezTo>
                    <a:pt x="231" y="25"/>
                    <a:pt x="236" y="23"/>
                    <a:pt x="235" y="20"/>
                  </a:cubicBezTo>
                  <a:cubicBezTo>
                    <a:pt x="232" y="11"/>
                    <a:pt x="223" y="7"/>
                    <a:pt x="215" y="4"/>
                  </a:cubicBezTo>
                  <a:cubicBezTo>
                    <a:pt x="201" y="0"/>
                    <a:pt x="184" y="0"/>
                    <a:pt x="169" y="1"/>
                  </a:cubicBezTo>
                  <a:cubicBezTo>
                    <a:pt x="128" y="3"/>
                    <a:pt x="85" y="14"/>
                    <a:pt x="49" y="33"/>
                  </a:cubicBezTo>
                  <a:cubicBezTo>
                    <a:pt x="33" y="41"/>
                    <a:pt x="0" y="58"/>
                    <a:pt x="5" y="81"/>
                  </a:cubicBezTo>
                  <a:cubicBezTo>
                    <a:pt x="7" y="89"/>
                    <a:pt x="17" y="94"/>
                    <a:pt x="25" y="96"/>
                  </a:cubicBezTo>
                  <a:cubicBezTo>
                    <a:pt x="40" y="101"/>
                    <a:pt x="56" y="101"/>
                    <a:pt x="71" y="100"/>
                  </a:cubicBezTo>
                  <a:cubicBezTo>
                    <a:pt x="112" y="98"/>
                    <a:pt x="155" y="86"/>
                    <a:pt x="191" y="68"/>
                  </a:cubicBezTo>
                  <a:cubicBezTo>
                    <a:pt x="207" y="60"/>
                    <a:pt x="240" y="43"/>
                    <a:pt x="235" y="20"/>
                  </a:cubicBezTo>
                  <a:cubicBezTo>
                    <a:pt x="234" y="17"/>
                    <a:pt x="230" y="19"/>
                    <a:pt x="230" y="2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8" name="Freeform 12"/>
            <p:cNvSpPr>
              <a:spLocks/>
            </p:cNvSpPr>
            <p:nvPr/>
          </p:nvSpPr>
          <p:spPr bwMode="auto">
            <a:xfrm>
              <a:off x="358925" y="317848"/>
              <a:ext cx="200025" cy="131763"/>
            </a:xfrm>
            <a:custGeom>
              <a:avLst/>
              <a:gdLst>
                <a:gd name="T0" fmla="*/ 1 w 47"/>
                <a:gd name="T1" fmla="*/ 4 h 31"/>
                <a:gd name="T2" fmla="*/ 44 w 47"/>
                <a:gd name="T3" fmla="*/ 30 h 31"/>
                <a:gd name="T4" fmla="*/ 45 w 47"/>
                <a:gd name="T5" fmla="*/ 28 h 31"/>
                <a:gd name="T6" fmla="*/ 3 w 47"/>
                <a:gd name="T7" fmla="*/ 1 h 31"/>
                <a:gd name="T8" fmla="*/ 1 w 47"/>
                <a:gd name="T9" fmla="*/ 4 h 31"/>
              </a:gdLst>
              <a:ahLst/>
              <a:cxnLst>
                <a:cxn ang="0">
                  <a:pos x="T0" y="T1"/>
                </a:cxn>
                <a:cxn ang="0">
                  <a:pos x="T2" y="T3"/>
                </a:cxn>
                <a:cxn ang="0">
                  <a:pos x="T4" y="T5"/>
                </a:cxn>
                <a:cxn ang="0">
                  <a:pos x="T6" y="T7"/>
                </a:cxn>
                <a:cxn ang="0">
                  <a:pos x="T8" y="T9"/>
                </a:cxn>
              </a:cxnLst>
              <a:rect l="0" t="0" r="r" b="b"/>
              <a:pathLst>
                <a:path w="47" h="31">
                  <a:moveTo>
                    <a:pt x="1" y="4"/>
                  </a:moveTo>
                  <a:cubicBezTo>
                    <a:pt x="15" y="13"/>
                    <a:pt x="30" y="21"/>
                    <a:pt x="44" y="30"/>
                  </a:cubicBezTo>
                  <a:cubicBezTo>
                    <a:pt x="45" y="31"/>
                    <a:pt x="47" y="29"/>
                    <a:pt x="45" y="28"/>
                  </a:cubicBezTo>
                  <a:cubicBezTo>
                    <a:pt x="31" y="19"/>
                    <a:pt x="17" y="10"/>
                    <a:pt x="3" y="1"/>
                  </a:cubicBezTo>
                  <a:cubicBezTo>
                    <a:pt x="1" y="0"/>
                    <a:pt x="0" y="3"/>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9" name="Freeform 13"/>
            <p:cNvSpPr>
              <a:spLocks/>
            </p:cNvSpPr>
            <p:nvPr/>
          </p:nvSpPr>
          <p:spPr bwMode="auto">
            <a:xfrm>
              <a:off x="495450" y="216248"/>
              <a:ext cx="152400" cy="177800"/>
            </a:xfrm>
            <a:custGeom>
              <a:avLst/>
              <a:gdLst>
                <a:gd name="T0" fmla="*/ 1 w 36"/>
                <a:gd name="T1" fmla="*/ 4 h 42"/>
                <a:gd name="T2" fmla="*/ 33 w 36"/>
                <a:gd name="T3" fmla="*/ 41 h 42"/>
                <a:gd name="T4" fmla="*/ 35 w 36"/>
                <a:gd name="T5" fmla="*/ 39 h 42"/>
                <a:gd name="T6" fmla="*/ 3 w 36"/>
                <a:gd name="T7" fmla="*/ 2 h 42"/>
                <a:gd name="T8" fmla="*/ 1 w 36"/>
                <a:gd name="T9" fmla="*/ 4 h 42"/>
              </a:gdLst>
              <a:ahLst/>
              <a:cxnLst>
                <a:cxn ang="0">
                  <a:pos x="T0" y="T1"/>
                </a:cxn>
                <a:cxn ang="0">
                  <a:pos x="T2" y="T3"/>
                </a:cxn>
                <a:cxn ang="0">
                  <a:pos x="T4" y="T5"/>
                </a:cxn>
                <a:cxn ang="0">
                  <a:pos x="T6" y="T7"/>
                </a:cxn>
                <a:cxn ang="0">
                  <a:pos x="T8" y="T9"/>
                </a:cxn>
              </a:cxnLst>
              <a:rect l="0" t="0" r="r" b="b"/>
              <a:pathLst>
                <a:path w="36" h="42">
                  <a:moveTo>
                    <a:pt x="1" y="4"/>
                  </a:moveTo>
                  <a:cubicBezTo>
                    <a:pt x="12" y="16"/>
                    <a:pt x="22" y="29"/>
                    <a:pt x="33" y="41"/>
                  </a:cubicBezTo>
                  <a:cubicBezTo>
                    <a:pt x="34" y="42"/>
                    <a:pt x="36" y="40"/>
                    <a:pt x="35" y="39"/>
                  </a:cubicBezTo>
                  <a:cubicBezTo>
                    <a:pt x="24" y="26"/>
                    <a:pt x="14" y="14"/>
                    <a:pt x="3" y="2"/>
                  </a:cubicBezTo>
                  <a:cubicBezTo>
                    <a:pt x="2" y="0"/>
                    <a:pt x="0" y="2"/>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0" name="Freeform 14"/>
            <p:cNvSpPr>
              <a:spLocks/>
            </p:cNvSpPr>
            <p:nvPr/>
          </p:nvSpPr>
          <p:spPr bwMode="auto">
            <a:xfrm>
              <a:off x="609750" y="168623"/>
              <a:ext cx="119062" cy="187325"/>
            </a:xfrm>
            <a:custGeom>
              <a:avLst/>
              <a:gdLst>
                <a:gd name="T0" fmla="*/ 1 w 28"/>
                <a:gd name="T1" fmla="*/ 4 h 44"/>
                <a:gd name="T2" fmla="*/ 24 w 28"/>
                <a:gd name="T3" fmla="*/ 43 h 44"/>
                <a:gd name="T4" fmla="*/ 27 w 28"/>
                <a:gd name="T5" fmla="*/ 41 h 44"/>
                <a:gd name="T6" fmla="*/ 4 w 28"/>
                <a:gd name="T7" fmla="*/ 2 h 44"/>
                <a:gd name="T8" fmla="*/ 1 w 28"/>
                <a:gd name="T9" fmla="*/ 4 h 44"/>
              </a:gdLst>
              <a:ahLst/>
              <a:cxnLst>
                <a:cxn ang="0">
                  <a:pos x="T0" y="T1"/>
                </a:cxn>
                <a:cxn ang="0">
                  <a:pos x="T2" y="T3"/>
                </a:cxn>
                <a:cxn ang="0">
                  <a:pos x="T4" y="T5"/>
                </a:cxn>
                <a:cxn ang="0">
                  <a:pos x="T6" y="T7"/>
                </a:cxn>
                <a:cxn ang="0">
                  <a:pos x="T8" y="T9"/>
                </a:cxn>
              </a:cxnLst>
              <a:rect l="0" t="0" r="r" b="b"/>
              <a:pathLst>
                <a:path w="28" h="44">
                  <a:moveTo>
                    <a:pt x="1" y="4"/>
                  </a:moveTo>
                  <a:cubicBezTo>
                    <a:pt x="9" y="17"/>
                    <a:pt x="17" y="30"/>
                    <a:pt x="24" y="43"/>
                  </a:cubicBezTo>
                  <a:cubicBezTo>
                    <a:pt x="25" y="44"/>
                    <a:pt x="28" y="43"/>
                    <a:pt x="27" y="41"/>
                  </a:cubicBezTo>
                  <a:cubicBezTo>
                    <a:pt x="19" y="28"/>
                    <a:pt x="11" y="15"/>
                    <a:pt x="4" y="2"/>
                  </a:cubicBezTo>
                  <a:cubicBezTo>
                    <a:pt x="3" y="0"/>
                    <a:pt x="0" y="2"/>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1" name="Freeform 15"/>
            <p:cNvSpPr>
              <a:spLocks/>
            </p:cNvSpPr>
            <p:nvPr/>
          </p:nvSpPr>
          <p:spPr bwMode="auto">
            <a:xfrm>
              <a:off x="776437" y="122585"/>
              <a:ext cx="68262" cy="200025"/>
            </a:xfrm>
            <a:custGeom>
              <a:avLst/>
              <a:gdLst>
                <a:gd name="T0" fmla="*/ 0 w 16"/>
                <a:gd name="T1" fmla="*/ 2 h 47"/>
                <a:gd name="T2" fmla="*/ 13 w 16"/>
                <a:gd name="T3" fmla="*/ 45 h 47"/>
                <a:gd name="T4" fmla="*/ 16 w 16"/>
                <a:gd name="T5" fmla="*/ 44 h 47"/>
                <a:gd name="T6" fmla="*/ 3 w 16"/>
                <a:gd name="T7" fmla="*/ 1 h 47"/>
                <a:gd name="T8" fmla="*/ 0 w 16"/>
                <a:gd name="T9" fmla="*/ 2 h 47"/>
              </a:gdLst>
              <a:ahLst/>
              <a:cxnLst>
                <a:cxn ang="0">
                  <a:pos x="T0" y="T1"/>
                </a:cxn>
                <a:cxn ang="0">
                  <a:pos x="T2" y="T3"/>
                </a:cxn>
                <a:cxn ang="0">
                  <a:pos x="T4" y="T5"/>
                </a:cxn>
                <a:cxn ang="0">
                  <a:pos x="T6" y="T7"/>
                </a:cxn>
                <a:cxn ang="0">
                  <a:pos x="T8" y="T9"/>
                </a:cxn>
              </a:cxnLst>
              <a:rect l="0" t="0" r="r" b="b"/>
              <a:pathLst>
                <a:path w="16" h="47">
                  <a:moveTo>
                    <a:pt x="0" y="2"/>
                  </a:moveTo>
                  <a:cubicBezTo>
                    <a:pt x="4" y="17"/>
                    <a:pt x="9" y="31"/>
                    <a:pt x="13" y="45"/>
                  </a:cubicBezTo>
                  <a:cubicBezTo>
                    <a:pt x="13" y="47"/>
                    <a:pt x="16" y="46"/>
                    <a:pt x="16" y="44"/>
                  </a:cubicBezTo>
                  <a:cubicBezTo>
                    <a:pt x="11" y="30"/>
                    <a:pt x="7" y="16"/>
                    <a:pt x="3" y="1"/>
                  </a:cubicBezTo>
                  <a:cubicBezTo>
                    <a:pt x="2" y="0"/>
                    <a:pt x="0" y="0"/>
                    <a:pt x="0"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2" name="Freeform 16"/>
            <p:cNvSpPr>
              <a:spLocks/>
            </p:cNvSpPr>
            <p:nvPr/>
          </p:nvSpPr>
          <p:spPr bwMode="auto">
            <a:xfrm>
              <a:off x="936775" y="79723"/>
              <a:ext cx="55562" cy="230188"/>
            </a:xfrm>
            <a:custGeom>
              <a:avLst/>
              <a:gdLst>
                <a:gd name="T0" fmla="*/ 10 w 13"/>
                <a:gd name="T1" fmla="*/ 2 h 54"/>
                <a:gd name="T2" fmla="*/ 0 w 13"/>
                <a:gd name="T3" fmla="*/ 51 h 54"/>
                <a:gd name="T4" fmla="*/ 3 w 13"/>
                <a:gd name="T5" fmla="*/ 52 h 54"/>
                <a:gd name="T6" fmla="*/ 13 w 13"/>
                <a:gd name="T7" fmla="*/ 3 h 54"/>
                <a:gd name="T8" fmla="*/ 10 w 13"/>
                <a:gd name="T9" fmla="*/ 2 h 54"/>
              </a:gdLst>
              <a:ahLst/>
              <a:cxnLst>
                <a:cxn ang="0">
                  <a:pos x="T0" y="T1"/>
                </a:cxn>
                <a:cxn ang="0">
                  <a:pos x="T2" y="T3"/>
                </a:cxn>
                <a:cxn ang="0">
                  <a:pos x="T4" y="T5"/>
                </a:cxn>
                <a:cxn ang="0">
                  <a:pos x="T6" y="T7"/>
                </a:cxn>
                <a:cxn ang="0">
                  <a:pos x="T8" y="T9"/>
                </a:cxn>
              </a:cxnLst>
              <a:rect l="0" t="0" r="r" b="b"/>
              <a:pathLst>
                <a:path w="13" h="54">
                  <a:moveTo>
                    <a:pt x="10" y="2"/>
                  </a:moveTo>
                  <a:cubicBezTo>
                    <a:pt x="7" y="18"/>
                    <a:pt x="4" y="35"/>
                    <a:pt x="0" y="51"/>
                  </a:cubicBezTo>
                  <a:cubicBezTo>
                    <a:pt x="0" y="53"/>
                    <a:pt x="3" y="54"/>
                    <a:pt x="3" y="52"/>
                  </a:cubicBezTo>
                  <a:cubicBezTo>
                    <a:pt x="7" y="36"/>
                    <a:pt x="10" y="19"/>
                    <a:pt x="13" y="3"/>
                  </a:cubicBezTo>
                  <a:cubicBezTo>
                    <a:pt x="13" y="1"/>
                    <a:pt x="11" y="0"/>
                    <a:pt x="10"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3" name="Freeform 17"/>
            <p:cNvSpPr>
              <a:spLocks/>
            </p:cNvSpPr>
            <p:nvPr/>
          </p:nvSpPr>
          <p:spPr bwMode="auto">
            <a:xfrm>
              <a:off x="1103462" y="76548"/>
              <a:ext cx="109537" cy="249238"/>
            </a:xfrm>
            <a:custGeom>
              <a:avLst/>
              <a:gdLst>
                <a:gd name="T0" fmla="*/ 22 w 26"/>
                <a:gd name="T1" fmla="*/ 2 h 59"/>
                <a:gd name="T2" fmla="*/ 0 w 26"/>
                <a:gd name="T3" fmla="*/ 56 h 59"/>
                <a:gd name="T4" fmla="*/ 3 w 26"/>
                <a:gd name="T5" fmla="*/ 57 h 59"/>
                <a:gd name="T6" fmla="*/ 25 w 26"/>
                <a:gd name="T7" fmla="*/ 3 h 59"/>
                <a:gd name="T8" fmla="*/ 22 w 26"/>
                <a:gd name="T9" fmla="*/ 2 h 59"/>
              </a:gdLst>
              <a:ahLst/>
              <a:cxnLst>
                <a:cxn ang="0">
                  <a:pos x="T0" y="T1"/>
                </a:cxn>
                <a:cxn ang="0">
                  <a:pos x="T2" y="T3"/>
                </a:cxn>
                <a:cxn ang="0">
                  <a:pos x="T4" y="T5"/>
                </a:cxn>
                <a:cxn ang="0">
                  <a:pos x="T6" y="T7"/>
                </a:cxn>
                <a:cxn ang="0">
                  <a:pos x="T8" y="T9"/>
                </a:cxn>
              </a:cxnLst>
              <a:rect l="0" t="0" r="r" b="b"/>
              <a:pathLst>
                <a:path w="26" h="59">
                  <a:moveTo>
                    <a:pt x="22" y="2"/>
                  </a:moveTo>
                  <a:cubicBezTo>
                    <a:pt x="15" y="20"/>
                    <a:pt x="8" y="38"/>
                    <a:pt x="0" y="56"/>
                  </a:cubicBezTo>
                  <a:cubicBezTo>
                    <a:pt x="0" y="58"/>
                    <a:pt x="2" y="59"/>
                    <a:pt x="3" y="57"/>
                  </a:cubicBezTo>
                  <a:cubicBezTo>
                    <a:pt x="10" y="39"/>
                    <a:pt x="18" y="21"/>
                    <a:pt x="25" y="3"/>
                  </a:cubicBezTo>
                  <a:cubicBezTo>
                    <a:pt x="26" y="1"/>
                    <a:pt x="23" y="0"/>
                    <a:pt x="22"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4" name="Freeform 18"/>
            <p:cNvSpPr>
              <a:spLocks/>
            </p:cNvSpPr>
            <p:nvPr/>
          </p:nvSpPr>
          <p:spPr bwMode="auto">
            <a:xfrm>
              <a:off x="673250" y="11460"/>
              <a:ext cx="55562" cy="144463"/>
            </a:xfrm>
            <a:custGeom>
              <a:avLst/>
              <a:gdLst>
                <a:gd name="T0" fmla="*/ 10 w 13"/>
                <a:gd name="T1" fmla="*/ 2 h 34"/>
                <a:gd name="T2" fmla="*/ 3 w 13"/>
                <a:gd name="T3" fmla="*/ 32 h 34"/>
                <a:gd name="T4" fmla="*/ 6 w 13"/>
                <a:gd name="T5" fmla="*/ 32 h 34"/>
                <a:gd name="T6" fmla="*/ 12 w 13"/>
                <a:gd name="T7" fmla="*/ 4 h 34"/>
                <a:gd name="T8" fmla="*/ 10 w 13"/>
                <a:gd name="T9" fmla="*/ 2 h 34"/>
              </a:gdLst>
              <a:ahLst/>
              <a:cxnLst>
                <a:cxn ang="0">
                  <a:pos x="T0" y="T1"/>
                </a:cxn>
                <a:cxn ang="0">
                  <a:pos x="T2" y="T3"/>
                </a:cxn>
                <a:cxn ang="0">
                  <a:pos x="T4" y="T5"/>
                </a:cxn>
                <a:cxn ang="0">
                  <a:pos x="T6" y="T7"/>
                </a:cxn>
                <a:cxn ang="0">
                  <a:pos x="T8" y="T9"/>
                </a:cxn>
              </a:cxnLst>
              <a:rect l="0" t="0" r="r" b="b"/>
              <a:pathLst>
                <a:path w="13" h="34">
                  <a:moveTo>
                    <a:pt x="10" y="2"/>
                  </a:moveTo>
                  <a:cubicBezTo>
                    <a:pt x="2" y="10"/>
                    <a:pt x="0" y="22"/>
                    <a:pt x="3" y="32"/>
                  </a:cubicBezTo>
                  <a:cubicBezTo>
                    <a:pt x="3" y="34"/>
                    <a:pt x="6" y="33"/>
                    <a:pt x="6" y="32"/>
                  </a:cubicBezTo>
                  <a:cubicBezTo>
                    <a:pt x="3" y="22"/>
                    <a:pt x="5" y="11"/>
                    <a:pt x="12" y="4"/>
                  </a:cubicBezTo>
                  <a:cubicBezTo>
                    <a:pt x="13" y="2"/>
                    <a:pt x="11" y="0"/>
                    <a:pt x="10"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5" name="Freeform 19"/>
            <p:cNvSpPr>
              <a:spLocks/>
            </p:cNvSpPr>
            <p:nvPr/>
          </p:nvSpPr>
          <p:spPr bwMode="auto">
            <a:xfrm>
              <a:off x="758975" y="3523"/>
              <a:ext cx="80962" cy="114300"/>
            </a:xfrm>
            <a:custGeom>
              <a:avLst/>
              <a:gdLst>
                <a:gd name="T0" fmla="*/ 2 w 19"/>
                <a:gd name="T1" fmla="*/ 3 h 27"/>
                <a:gd name="T2" fmla="*/ 16 w 19"/>
                <a:gd name="T3" fmla="*/ 25 h 27"/>
                <a:gd name="T4" fmla="*/ 18 w 19"/>
                <a:gd name="T5" fmla="*/ 24 h 27"/>
                <a:gd name="T6" fmla="*/ 4 w 19"/>
                <a:gd name="T7" fmla="*/ 1 h 27"/>
                <a:gd name="T8" fmla="*/ 2 w 19"/>
                <a:gd name="T9" fmla="*/ 3 h 27"/>
              </a:gdLst>
              <a:ahLst/>
              <a:cxnLst>
                <a:cxn ang="0">
                  <a:pos x="T0" y="T1"/>
                </a:cxn>
                <a:cxn ang="0">
                  <a:pos x="T2" y="T3"/>
                </a:cxn>
                <a:cxn ang="0">
                  <a:pos x="T4" y="T5"/>
                </a:cxn>
                <a:cxn ang="0">
                  <a:pos x="T6" y="T7"/>
                </a:cxn>
                <a:cxn ang="0">
                  <a:pos x="T8" y="T9"/>
                </a:cxn>
              </a:cxnLst>
              <a:rect l="0" t="0" r="r" b="b"/>
              <a:pathLst>
                <a:path w="19" h="27">
                  <a:moveTo>
                    <a:pt x="2" y="3"/>
                  </a:moveTo>
                  <a:cubicBezTo>
                    <a:pt x="8" y="9"/>
                    <a:pt x="14" y="16"/>
                    <a:pt x="16" y="25"/>
                  </a:cubicBezTo>
                  <a:cubicBezTo>
                    <a:pt x="16" y="27"/>
                    <a:pt x="19" y="26"/>
                    <a:pt x="18" y="24"/>
                  </a:cubicBezTo>
                  <a:cubicBezTo>
                    <a:pt x="16" y="15"/>
                    <a:pt x="11" y="7"/>
                    <a:pt x="4" y="1"/>
                  </a:cubicBezTo>
                  <a:cubicBezTo>
                    <a:pt x="2" y="0"/>
                    <a:pt x="0" y="2"/>
                    <a:pt x="2"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6" name="Freeform 20"/>
            <p:cNvSpPr>
              <a:spLocks/>
            </p:cNvSpPr>
            <p:nvPr/>
          </p:nvSpPr>
          <p:spPr bwMode="auto">
            <a:xfrm>
              <a:off x="406550" y="101948"/>
              <a:ext cx="1541462" cy="2700338"/>
            </a:xfrm>
            <a:custGeom>
              <a:avLst/>
              <a:gdLst>
                <a:gd name="T0" fmla="*/ 182 w 363"/>
                <a:gd name="T1" fmla="*/ 41 h 636"/>
                <a:gd name="T2" fmla="*/ 181 w 363"/>
                <a:gd name="T3" fmla="*/ 24 h 636"/>
                <a:gd name="T4" fmla="*/ 148 w 363"/>
                <a:gd name="T5" fmla="*/ 4 h 636"/>
                <a:gd name="T6" fmla="*/ 130 w 363"/>
                <a:gd name="T7" fmla="*/ 23 h 636"/>
                <a:gd name="T8" fmla="*/ 132 w 363"/>
                <a:gd name="T9" fmla="*/ 31 h 636"/>
                <a:gd name="T10" fmla="*/ 51 w 363"/>
                <a:gd name="T11" fmla="*/ 55 h 636"/>
                <a:gd name="T12" fmla="*/ 47 w 363"/>
                <a:gd name="T13" fmla="*/ 48 h 636"/>
                <a:gd name="T14" fmla="*/ 21 w 363"/>
                <a:gd name="T15" fmla="*/ 40 h 636"/>
                <a:gd name="T16" fmla="*/ 4 w 363"/>
                <a:gd name="T17" fmla="*/ 75 h 636"/>
                <a:gd name="T18" fmla="*/ 18 w 363"/>
                <a:gd name="T19" fmla="*/ 93 h 636"/>
                <a:gd name="T20" fmla="*/ 9 w 363"/>
                <a:gd name="T21" fmla="*/ 133 h 636"/>
                <a:gd name="T22" fmla="*/ 99 w 363"/>
                <a:gd name="T23" fmla="*/ 489 h 636"/>
                <a:gd name="T24" fmla="*/ 156 w 363"/>
                <a:gd name="T25" fmla="*/ 591 h 636"/>
                <a:gd name="T26" fmla="*/ 181 w 363"/>
                <a:gd name="T27" fmla="*/ 631 h 636"/>
                <a:gd name="T28" fmla="*/ 213 w 363"/>
                <a:gd name="T29" fmla="*/ 627 h 636"/>
                <a:gd name="T30" fmla="*/ 228 w 363"/>
                <a:gd name="T31" fmla="*/ 590 h 636"/>
                <a:gd name="T32" fmla="*/ 205 w 363"/>
                <a:gd name="T33" fmla="*/ 507 h 636"/>
                <a:gd name="T34" fmla="*/ 269 w 363"/>
                <a:gd name="T35" fmla="*/ 488 h 636"/>
                <a:gd name="T36" fmla="*/ 295 w 363"/>
                <a:gd name="T37" fmla="*/ 572 h 636"/>
                <a:gd name="T38" fmla="*/ 340 w 363"/>
                <a:gd name="T39" fmla="*/ 595 h 636"/>
                <a:gd name="T40" fmla="*/ 358 w 363"/>
                <a:gd name="T41" fmla="*/ 542 h 636"/>
                <a:gd name="T42" fmla="*/ 334 w 363"/>
                <a:gd name="T43" fmla="*/ 373 h 636"/>
                <a:gd name="T44" fmla="*/ 182 w 363"/>
                <a:gd name="T45" fmla="*/ 41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3" h="636">
                  <a:moveTo>
                    <a:pt x="182" y="41"/>
                  </a:moveTo>
                  <a:cubicBezTo>
                    <a:pt x="183" y="36"/>
                    <a:pt x="183" y="30"/>
                    <a:pt x="181" y="24"/>
                  </a:cubicBezTo>
                  <a:cubicBezTo>
                    <a:pt x="177" y="9"/>
                    <a:pt x="162" y="0"/>
                    <a:pt x="148" y="4"/>
                  </a:cubicBezTo>
                  <a:cubicBezTo>
                    <a:pt x="139" y="7"/>
                    <a:pt x="133" y="14"/>
                    <a:pt x="130" y="23"/>
                  </a:cubicBezTo>
                  <a:cubicBezTo>
                    <a:pt x="132" y="31"/>
                    <a:pt x="132" y="31"/>
                    <a:pt x="132" y="31"/>
                  </a:cubicBezTo>
                  <a:cubicBezTo>
                    <a:pt x="51" y="55"/>
                    <a:pt x="51" y="55"/>
                    <a:pt x="51" y="55"/>
                  </a:cubicBezTo>
                  <a:cubicBezTo>
                    <a:pt x="51" y="55"/>
                    <a:pt x="48" y="47"/>
                    <a:pt x="47" y="48"/>
                  </a:cubicBezTo>
                  <a:cubicBezTo>
                    <a:pt x="40" y="41"/>
                    <a:pt x="31" y="37"/>
                    <a:pt x="21" y="40"/>
                  </a:cubicBezTo>
                  <a:cubicBezTo>
                    <a:pt x="7" y="44"/>
                    <a:pt x="0" y="60"/>
                    <a:pt x="4" y="75"/>
                  </a:cubicBezTo>
                  <a:cubicBezTo>
                    <a:pt x="7" y="83"/>
                    <a:pt x="12" y="90"/>
                    <a:pt x="18" y="93"/>
                  </a:cubicBezTo>
                  <a:cubicBezTo>
                    <a:pt x="13" y="105"/>
                    <a:pt x="9" y="119"/>
                    <a:pt x="9" y="133"/>
                  </a:cubicBezTo>
                  <a:cubicBezTo>
                    <a:pt x="7" y="181"/>
                    <a:pt x="20" y="368"/>
                    <a:pt x="99" y="489"/>
                  </a:cubicBezTo>
                  <a:cubicBezTo>
                    <a:pt x="120" y="522"/>
                    <a:pt x="139" y="556"/>
                    <a:pt x="156" y="591"/>
                  </a:cubicBezTo>
                  <a:cubicBezTo>
                    <a:pt x="162" y="603"/>
                    <a:pt x="168" y="624"/>
                    <a:pt x="181" y="631"/>
                  </a:cubicBezTo>
                  <a:cubicBezTo>
                    <a:pt x="191" y="636"/>
                    <a:pt x="204" y="631"/>
                    <a:pt x="213" y="627"/>
                  </a:cubicBezTo>
                  <a:cubicBezTo>
                    <a:pt x="228" y="620"/>
                    <a:pt x="229" y="606"/>
                    <a:pt x="228" y="590"/>
                  </a:cubicBezTo>
                  <a:cubicBezTo>
                    <a:pt x="228" y="581"/>
                    <a:pt x="206" y="507"/>
                    <a:pt x="205" y="507"/>
                  </a:cubicBezTo>
                  <a:cubicBezTo>
                    <a:pt x="269" y="488"/>
                    <a:pt x="269" y="488"/>
                    <a:pt x="269" y="488"/>
                  </a:cubicBezTo>
                  <a:cubicBezTo>
                    <a:pt x="269" y="488"/>
                    <a:pt x="293" y="564"/>
                    <a:pt x="295" y="572"/>
                  </a:cubicBezTo>
                  <a:cubicBezTo>
                    <a:pt x="301" y="594"/>
                    <a:pt x="321" y="601"/>
                    <a:pt x="340" y="595"/>
                  </a:cubicBezTo>
                  <a:cubicBezTo>
                    <a:pt x="362" y="587"/>
                    <a:pt x="363" y="563"/>
                    <a:pt x="358" y="542"/>
                  </a:cubicBezTo>
                  <a:cubicBezTo>
                    <a:pt x="347" y="487"/>
                    <a:pt x="341" y="418"/>
                    <a:pt x="334" y="373"/>
                  </a:cubicBezTo>
                  <a:cubicBezTo>
                    <a:pt x="327" y="328"/>
                    <a:pt x="261" y="110"/>
                    <a:pt x="182" y="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7" name="Freeform 21"/>
            <p:cNvSpPr>
              <a:spLocks/>
            </p:cNvSpPr>
            <p:nvPr/>
          </p:nvSpPr>
          <p:spPr bwMode="auto">
            <a:xfrm>
              <a:off x="1017737" y="101948"/>
              <a:ext cx="930275" cy="2535238"/>
            </a:xfrm>
            <a:custGeom>
              <a:avLst/>
              <a:gdLst>
                <a:gd name="T0" fmla="*/ 38 w 219"/>
                <a:gd name="T1" fmla="*/ 41 h 597"/>
                <a:gd name="T2" fmla="*/ 37 w 219"/>
                <a:gd name="T3" fmla="*/ 24 h 597"/>
                <a:gd name="T4" fmla="*/ 4 w 219"/>
                <a:gd name="T5" fmla="*/ 4 h 597"/>
                <a:gd name="T6" fmla="*/ 0 w 219"/>
                <a:gd name="T7" fmla="*/ 5 h 597"/>
                <a:gd name="T8" fmla="*/ 22 w 219"/>
                <a:gd name="T9" fmla="*/ 26 h 597"/>
                <a:gd name="T10" fmla="*/ 22 w 219"/>
                <a:gd name="T11" fmla="*/ 43 h 597"/>
                <a:gd name="T12" fmla="*/ 175 w 219"/>
                <a:gd name="T13" fmla="*/ 374 h 597"/>
                <a:gd name="T14" fmla="*/ 199 w 219"/>
                <a:gd name="T15" fmla="*/ 544 h 597"/>
                <a:gd name="T16" fmla="*/ 181 w 219"/>
                <a:gd name="T17" fmla="*/ 596 h 597"/>
                <a:gd name="T18" fmla="*/ 180 w 219"/>
                <a:gd name="T19" fmla="*/ 597 h 597"/>
                <a:gd name="T20" fmla="*/ 196 w 219"/>
                <a:gd name="T21" fmla="*/ 595 h 597"/>
                <a:gd name="T22" fmla="*/ 214 w 219"/>
                <a:gd name="T23" fmla="*/ 542 h 597"/>
                <a:gd name="T24" fmla="*/ 190 w 219"/>
                <a:gd name="T25" fmla="*/ 373 h 597"/>
                <a:gd name="T26" fmla="*/ 38 w 219"/>
                <a:gd name="T27" fmla="*/ 41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597">
                  <a:moveTo>
                    <a:pt x="38" y="41"/>
                  </a:moveTo>
                  <a:cubicBezTo>
                    <a:pt x="39" y="36"/>
                    <a:pt x="39" y="30"/>
                    <a:pt x="37" y="24"/>
                  </a:cubicBezTo>
                  <a:cubicBezTo>
                    <a:pt x="33" y="9"/>
                    <a:pt x="18" y="0"/>
                    <a:pt x="4" y="4"/>
                  </a:cubicBezTo>
                  <a:cubicBezTo>
                    <a:pt x="3" y="4"/>
                    <a:pt x="1" y="5"/>
                    <a:pt x="0" y="5"/>
                  </a:cubicBezTo>
                  <a:cubicBezTo>
                    <a:pt x="10" y="7"/>
                    <a:pt x="19" y="15"/>
                    <a:pt x="22" y="26"/>
                  </a:cubicBezTo>
                  <a:cubicBezTo>
                    <a:pt x="24" y="32"/>
                    <a:pt x="24" y="38"/>
                    <a:pt x="22" y="43"/>
                  </a:cubicBezTo>
                  <a:cubicBezTo>
                    <a:pt x="101" y="112"/>
                    <a:pt x="168" y="330"/>
                    <a:pt x="175" y="374"/>
                  </a:cubicBezTo>
                  <a:cubicBezTo>
                    <a:pt x="182" y="420"/>
                    <a:pt x="187" y="489"/>
                    <a:pt x="199" y="544"/>
                  </a:cubicBezTo>
                  <a:cubicBezTo>
                    <a:pt x="203" y="565"/>
                    <a:pt x="203" y="589"/>
                    <a:pt x="181" y="596"/>
                  </a:cubicBezTo>
                  <a:cubicBezTo>
                    <a:pt x="181" y="597"/>
                    <a:pt x="180" y="597"/>
                    <a:pt x="180" y="597"/>
                  </a:cubicBezTo>
                  <a:cubicBezTo>
                    <a:pt x="185" y="597"/>
                    <a:pt x="191" y="597"/>
                    <a:pt x="196" y="595"/>
                  </a:cubicBezTo>
                  <a:cubicBezTo>
                    <a:pt x="218" y="587"/>
                    <a:pt x="219" y="563"/>
                    <a:pt x="214" y="542"/>
                  </a:cubicBezTo>
                  <a:cubicBezTo>
                    <a:pt x="203" y="487"/>
                    <a:pt x="197" y="418"/>
                    <a:pt x="190" y="373"/>
                  </a:cubicBezTo>
                  <a:cubicBezTo>
                    <a:pt x="183" y="328"/>
                    <a:pt x="117" y="110"/>
                    <a:pt x="38" y="41"/>
                  </a:cubicBezTo>
                </a:path>
              </a:pathLst>
            </a:custGeom>
            <a:solidFill>
              <a:srgbClr val="D4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8" name="Freeform 22"/>
            <p:cNvSpPr>
              <a:spLocks/>
            </p:cNvSpPr>
            <p:nvPr/>
          </p:nvSpPr>
          <p:spPr bwMode="auto">
            <a:xfrm>
              <a:off x="482750" y="259110"/>
              <a:ext cx="136525" cy="84138"/>
            </a:xfrm>
            <a:custGeom>
              <a:avLst/>
              <a:gdLst>
                <a:gd name="T0" fmla="*/ 14 w 32"/>
                <a:gd name="T1" fmla="*/ 12 h 20"/>
                <a:gd name="T2" fmla="*/ 17 w 32"/>
                <a:gd name="T3" fmla="*/ 20 h 20"/>
                <a:gd name="T4" fmla="*/ 32 w 32"/>
                <a:gd name="T5" fmla="*/ 16 h 20"/>
                <a:gd name="T6" fmla="*/ 29 w 32"/>
                <a:gd name="T7" fmla="*/ 11 h 20"/>
                <a:gd name="T8" fmla="*/ 3 w 32"/>
                <a:gd name="T9" fmla="*/ 3 h 20"/>
                <a:gd name="T10" fmla="*/ 0 w 32"/>
                <a:gd name="T11" fmla="*/ 4 h 20"/>
                <a:gd name="T12" fmla="*/ 14 w 32"/>
                <a:gd name="T13" fmla="*/ 12 h 20"/>
              </a:gdLst>
              <a:ahLst/>
              <a:cxnLst>
                <a:cxn ang="0">
                  <a:pos x="T0" y="T1"/>
                </a:cxn>
                <a:cxn ang="0">
                  <a:pos x="T2" y="T3"/>
                </a:cxn>
                <a:cxn ang="0">
                  <a:pos x="T4" y="T5"/>
                </a:cxn>
                <a:cxn ang="0">
                  <a:pos x="T6" y="T7"/>
                </a:cxn>
                <a:cxn ang="0">
                  <a:pos x="T8" y="T9"/>
                </a:cxn>
                <a:cxn ang="0">
                  <a:pos x="T10" y="T11"/>
                </a:cxn>
                <a:cxn ang="0">
                  <a:pos x="T12" y="T13"/>
                </a:cxn>
              </a:cxnLst>
              <a:rect l="0" t="0" r="r" b="b"/>
              <a:pathLst>
                <a:path w="32" h="20">
                  <a:moveTo>
                    <a:pt x="14" y="12"/>
                  </a:moveTo>
                  <a:cubicBezTo>
                    <a:pt x="15" y="12"/>
                    <a:pt x="17" y="20"/>
                    <a:pt x="17" y="20"/>
                  </a:cubicBezTo>
                  <a:cubicBezTo>
                    <a:pt x="32" y="16"/>
                    <a:pt x="32" y="16"/>
                    <a:pt x="32" y="16"/>
                  </a:cubicBezTo>
                  <a:cubicBezTo>
                    <a:pt x="31" y="13"/>
                    <a:pt x="30" y="10"/>
                    <a:pt x="29" y="11"/>
                  </a:cubicBezTo>
                  <a:cubicBezTo>
                    <a:pt x="22" y="4"/>
                    <a:pt x="13" y="0"/>
                    <a:pt x="3" y="3"/>
                  </a:cubicBezTo>
                  <a:cubicBezTo>
                    <a:pt x="2" y="3"/>
                    <a:pt x="1" y="4"/>
                    <a:pt x="0" y="4"/>
                  </a:cubicBezTo>
                  <a:cubicBezTo>
                    <a:pt x="5" y="6"/>
                    <a:pt x="10" y="8"/>
                    <a:pt x="1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9" name="Freeform 23"/>
            <p:cNvSpPr>
              <a:spLocks/>
            </p:cNvSpPr>
            <p:nvPr/>
          </p:nvSpPr>
          <p:spPr bwMode="auto">
            <a:xfrm>
              <a:off x="1205062" y="2183160"/>
              <a:ext cx="284162" cy="611188"/>
            </a:xfrm>
            <a:custGeom>
              <a:avLst/>
              <a:gdLst>
                <a:gd name="T0" fmla="*/ 2 w 67"/>
                <a:gd name="T1" fmla="*/ 19 h 144"/>
                <a:gd name="T2" fmla="*/ 25 w 67"/>
                <a:gd name="T3" fmla="*/ 102 h 144"/>
                <a:gd name="T4" fmla="*/ 10 w 67"/>
                <a:gd name="T5" fmla="*/ 139 h 144"/>
                <a:gd name="T6" fmla="*/ 0 w 67"/>
                <a:gd name="T7" fmla="*/ 143 h 144"/>
                <a:gd name="T8" fmla="*/ 25 w 67"/>
                <a:gd name="T9" fmla="*/ 137 h 144"/>
                <a:gd name="T10" fmla="*/ 40 w 67"/>
                <a:gd name="T11" fmla="*/ 100 h 144"/>
                <a:gd name="T12" fmla="*/ 17 w 67"/>
                <a:gd name="T13" fmla="*/ 17 h 144"/>
                <a:gd name="T14" fmla="*/ 67 w 67"/>
                <a:gd name="T15" fmla="*/ 3 h 144"/>
                <a:gd name="T16" fmla="*/ 66 w 67"/>
                <a:gd name="T17" fmla="*/ 0 h 144"/>
                <a:gd name="T18" fmla="*/ 2 w 67"/>
                <a:gd name="T19" fmla="*/ 1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144">
                  <a:moveTo>
                    <a:pt x="2" y="19"/>
                  </a:moveTo>
                  <a:cubicBezTo>
                    <a:pt x="2" y="19"/>
                    <a:pt x="24" y="93"/>
                    <a:pt x="25" y="102"/>
                  </a:cubicBezTo>
                  <a:cubicBezTo>
                    <a:pt x="26" y="118"/>
                    <a:pt x="24" y="132"/>
                    <a:pt x="10" y="139"/>
                  </a:cubicBezTo>
                  <a:cubicBezTo>
                    <a:pt x="7" y="140"/>
                    <a:pt x="4" y="142"/>
                    <a:pt x="0" y="143"/>
                  </a:cubicBezTo>
                  <a:cubicBezTo>
                    <a:pt x="9" y="144"/>
                    <a:pt x="18" y="140"/>
                    <a:pt x="25" y="137"/>
                  </a:cubicBezTo>
                  <a:cubicBezTo>
                    <a:pt x="40" y="130"/>
                    <a:pt x="41" y="116"/>
                    <a:pt x="40" y="100"/>
                  </a:cubicBezTo>
                  <a:cubicBezTo>
                    <a:pt x="40" y="91"/>
                    <a:pt x="18" y="17"/>
                    <a:pt x="17" y="17"/>
                  </a:cubicBezTo>
                  <a:cubicBezTo>
                    <a:pt x="17" y="17"/>
                    <a:pt x="48" y="8"/>
                    <a:pt x="67" y="3"/>
                  </a:cubicBezTo>
                  <a:cubicBezTo>
                    <a:pt x="66" y="1"/>
                    <a:pt x="66" y="0"/>
                    <a:pt x="66" y="0"/>
                  </a:cubicBezTo>
                  <a:cubicBezTo>
                    <a:pt x="2" y="19"/>
                    <a:pt x="2" y="19"/>
                    <a:pt x="2" y="19"/>
                  </a:cubicBezTo>
                </a:path>
              </a:pathLst>
            </a:custGeom>
            <a:solidFill>
              <a:srgbClr val="D4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0" name="Freeform 24"/>
            <p:cNvSpPr>
              <a:spLocks/>
            </p:cNvSpPr>
            <p:nvPr/>
          </p:nvSpPr>
          <p:spPr bwMode="auto">
            <a:xfrm>
              <a:off x="1489225" y="2173635"/>
              <a:ext cx="293687" cy="488950"/>
            </a:xfrm>
            <a:custGeom>
              <a:avLst/>
              <a:gdLst>
                <a:gd name="T0" fmla="*/ 40 w 69"/>
                <a:gd name="T1" fmla="*/ 84 h 115"/>
                <a:gd name="T2" fmla="*/ 14 w 69"/>
                <a:gd name="T3" fmla="*/ 0 h 115"/>
                <a:gd name="T4" fmla="*/ 0 w 69"/>
                <a:gd name="T5" fmla="*/ 5 h 115"/>
                <a:gd name="T6" fmla="*/ 25 w 69"/>
                <a:gd name="T7" fmla="*/ 86 h 115"/>
                <a:gd name="T8" fmla="*/ 69 w 69"/>
                <a:gd name="T9" fmla="*/ 109 h 115"/>
                <a:gd name="T10" fmla="*/ 40 w 69"/>
                <a:gd name="T11" fmla="*/ 84 h 115"/>
              </a:gdLst>
              <a:ahLst/>
              <a:cxnLst>
                <a:cxn ang="0">
                  <a:pos x="T0" y="T1"/>
                </a:cxn>
                <a:cxn ang="0">
                  <a:pos x="T2" y="T3"/>
                </a:cxn>
                <a:cxn ang="0">
                  <a:pos x="T4" y="T5"/>
                </a:cxn>
                <a:cxn ang="0">
                  <a:pos x="T6" y="T7"/>
                </a:cxn>
                <a:cxn ang="0">
                  <a:pos x="T8" y="T9"/>
                </a:cxn>
                <a:cxn ang="0">
                  <a:pos x="T10" y="T11"/>
                </a:cxn>
              </a:cxnLst>
              <a:rect l="0" t="0" r="r" b="b"/>
              <a:pathLst>
                <a:path w="69" h="115">
                  <a:moveTo>
                    <a:pt x="40" y="84"/>
                  </a:moveTo>
                  <a:cubicBezTo>
                    <a:pt x="38" y="76"/>
                    <a:pt x="14" y="0"/>
                    <a:pt x="14" y="0"/>
                  </a:cubicBezTo>
                  <a:cubicBezTo>
                    <a:pt x="14" y="0"/>
                    <a:pt x="8" y="2"/>
                    <a:pt x="0" y="5"/>
                  </a:cubicBezTo>
                  <a:cubicBezTo>
                    <a:pt x="4" y="18"/>
                    <a:pt x="23" y="79"/>
                    <a:pt x="25" y="86"/>
                  </a:cubicBezTo>
                  <a:cubicBezTo>
                    <a:pt x="30" y="107"/>
                    <a:pt x="49" y="115"/>
                    <a:pt x="69" y="109"/>
                  </a:cubicBezTo>
                  <a:cubicBezTo>
                    <a:pt x="55" y="108"/>
                    <a:pt x="44" y="100"/>
                    <a:pt x="40" y="8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1" name="Freeform 25"/>
            <p:cNvSpPr>
              <a:spLocks/>
            </p:cNvSpPr>
            <p:nvPr/>
          </p:nvSpPr>
          <p:spPr bwMode="auto">
            <a:xfrm>
              <a:off x="406550" y="122585"/>
              <a:ext cx="1473200" cy="2667000"/>
            </a:xfrm>
            <a:custGeom>
              <a:avLst/>
              <a:gdLst>
                <a:gd name="T0" fmla="*/ 343 w 347"/>
                <a:gd name="T1" fmla="*/ 539 h 628"/>
                <a:gd name="T2" fmla="*/ 319 w 347"/>
                <a:gd name="T3" fmla="*/ 369 h 628"/>
                <a:gd name="T4" fmla="*/ 166 w 347"/>
                <a:gd name="T5" fmla="*/ 38 h 628"/>
                <a:gd name="T6" fmla="*/ 166 w 347"/>
                <a:gd name="T7" fmla="*/ 21 h 628"/>
                <a:gd name="T8" fmla="*/ 144 w 347"/>
                <a:gd name="T9" fmla="*/ 0 h 628"/>
                <a:gd name="T10" fmla="*/ 130 w 347"/>
                <a:gd name="T11" fmla="*/ 18 h 628"/>
                <a:gd name="T12" fmla="*/ 132 w 347"/>
                <a:gd name="T13" fmla="*/ 26 h 628"/>
                <a:gd name="T14" fmla="*/ 51 w 347"/>
                <a:gd name="T15" fmla="*/ 50 h 628"/>
                <a:gd name="T16" fmla="*/ 50 w 347"/>
                <a:gd name="T17" fmla="*/ 48 h 628"/>
                <a:gd name="T18" fmla="*/ 35 w 347"/>
                <a:gd name="T19" fmla="*/ 52 h 628"/>
                <a:gd name="T20" fmla="*/ 32 w 347"/>
                <a:gd name="T21" fmla="*/ 44 h 628"/>
                <a:gd name="T22" fmla="*/ 18 w 347"/>
                <a:gd name="T23" fmla="*/ 36 h 628"/>
                <a:gd name="T24" fmla="*/ 4 w 347"/>
                <a:gd name="T25" fmla="*/ 70 h 628"/>
                <a:gd name="T26" fmla="*/ 18 w 347"/>
                <a:gd name="T27" fmla="*/ 88 h 628"/>
                <a:gd name="T28" fmla="*/ 9 w 347"/>
                <a:gd name="T29" fmla="*/ 128 h 628"/>
                <a:gd name="T30" fmla="*/ 99 w 347"/>
                <a:gd name="T31" fmla="*/ 484 h 628"/>
                <a:gd name="T32" fmla="*/ 156 w 347"/>
                <a:gd name="T33" fmla="*/ 586 h 628"/>
                <a:gd name="T34" fmla="*/ 181 w 347"/>
                <a:gd name="T35" fmla="*/ 626 h 628"/>
                <a:gd name="T36" fmla="*/ 188 w 347"/>
                <a:gd name="T37" fmla="*/ 628 h 628"/>
                <a:gd name="T38" fmla="*/ 198 w 347"/>
                <a:gd name="T39" fmla="*/ 624 h 628"/>
                <a:gd name="T40" fmla="*/ 213 w 347"/>
                <a:gd name="T41" fmla="*/ 587 h 628"/>
                <a:gd name="T42" fmla="*/ 190 w 347"/>
                <a:gd name="T43" fmla="*/ 504 h 628"/>
                <a:gd name="T44" fmla="*/ 254 w 347"/>
                <a:gd name="T45" fmla="*/ 485 h 628"/>
                <a:gd name="T46" fmla="*/ 255 w 347"/>
                <a:gd name="T47" fmla="*/ 488 h 628"/>
                <a:gd name="T48" fmla="*/ 269 w 347"/>
                <a:gd name="T49" fmla="*/ 483 h 628"/>
                <a:gd name="T50" fmla="*/ 295 w 347"/>
                <a:gd name="T51" fmla="*/ 567 h 628"/>
                <a:gd name="T52" fmla="*/ 324 w 347"/>
                <a:gd name="T53" fmla="*/ 592 h 628"/>
                <a:gd name="T54" fmla="*/ 325 w 347"/>
                <a:gd name="T55" fmla="*/ 591 h 628"/>
                <a:gd name="T56" fmla="*/ 343 w 347"/>
                <a:gd name="T57" fmla="*/ 539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7" h="628">
                  <a:moveTo>
                    <a:pt x="343" y="539"/>
                  </a:moveTo>
                  <a:cubicBezTo>
                    <a:pt x="331" y="484"/>
                    <a:pt x="326" y="415"/>
                    <a:pt x="319" y="369"/>
                  </a:cubicBezTo>
                  <a:cubicBezTo>
                    <a:pt x="312" y="325"/>
                    <a:pt x="245" y="107"/>
                    <a:pt x="166" y="38"/>
                  </a:cubicBezTo>
                  <a:cubicBezTo>
                    <a:pt x="168" y="33"/>
                    <a:pt x="168" y="27"/>
                    <a:pt x="166" y="21"/>
                  </a:cubicBezTo>
                  <a:cubicBezTo>
                    <a:pt x="163" y="10"/>
                    <a:pt x="154" y="2"/>
                    <a:pt x="144" y="0"/>
                  </a:cubicBezTo>
                  <a:cubicBezTo>
                    <a:pt x="137" y="4"/>
                    <a:pt x="132" y="10"/>
                    <a:pt x="130" y="18"/>
                  </a:cubicBezTo>
                  <a:cubicBezTo>
                    <a:pt x="132" y="26"/>
                    <a:pt x="132" y="26"/>
                    <a:pt x="132" y="26"/>
                  </a:cubicBezTo>
                  <a:cubicBezTo>
                    <a:pt x="51" y="50"/>
                    <a:pt x="51" y="50"/>
                    <a:pt x="51" y="50"/>
                  </a:cubicBezTo>
                  <a:cubicBezTo>
                    <a:pt x="51" y="50"/>
                    <a:pt x="50" y="49"/>
                    <a:pt x="50" y="48"/>
                  </a:cubicBezTo>
                  <a:cubicBezTo>
                    <a:pt x="35" y="52"/>
                    <a:pt x="35" y="52"/>
                    <a:pt x="35" y="52"/>
                  </a:cubicBezTo>
                  <a:cubicBezTo>
                    <a:pt x="35" y="52"/>
                    <a:pt x="33" y="44"/>
                    <a:pt x="32" y="44"/>
                  </a:cubicBezTo>
                  <a:cubicBezTo>
                    <a:pt x="28" y="40"/>
                    <a:pt x="23" y="38"/>
                    <a:pt x="18" y="36"/>
                  </a:cubicBezTo>
                  <a:cubicBezTo>
                    <a:pt x="6" y="42"/>
                    <a:pt x="0" y="56"/>
                    <a:pt x="4" y="70"/>
                  </a:cubicBezTo>
                  <a:cubicBezTo>
                    <a:pt x="7" y="78"/>
                    <a:pt x="12" y="85"/>
                    <a:pt x="18" y="88"/>
                  </a:cubicBezTo>
                  <a:cubicBezTo>
                    <a:pt x="13" y="100"/>
                    <a:pt x="9" y="114"/>
                    <a:pt x="9" y="128"/>
                  </a:cubicBezTo>
                  <a:cubicBezTo>
                    <a:pt x="7" y="176"/>
                    <a:pt x="20" y="363"/>
                    <a:pt x="99" y="484"/>
                  </a:cubicBezTo>
                  <a:cubicBezTo>
                    <a:pt x="120" y="517"/>
                    <a:pt x="139" y="551"/>
                    <a:pt x="156" y="586"/>
                  </a:cubicBezTo>
                  <a:cubicBezTo>
                    <a:pt x="162" y="598"/>
                    <a:pt x="168" y="619"/>
                    <a:pt x="181" y="626"/>
                  </a:cubicBezTo>
                  <a:cubicBezTo>
                    <a:pt x="183" y="627"/>
                    <a:pt x="186" y="628"/>
                    <a:pt x="188" y="628"/>
                  </a:cubicBezTo>
                  <a:cubicBezTo>
                    <a:pt x="192" y="627"/>
                    <a:pt x="195" y="625"/>
                    <a:pt x="198" y="624"/>
                  </a:cubicBezTo>
                  <a:cubicBezTo>
                    <a:pt x="212" y="617"/>
                    <a:pt x="214" y="603"/>
                    <a:pt x="213" y="587"/>
                  </a:cubicBezTo>
                  <a:cubicBezTo>
                    <a:pt x="212" y="578"/>
                    <a:pt x="190" y="504"/>
                    <a:pt x="190" y="504"/>
                  </a:cubicBezTo>
                  <a:cubicBezTo>
                    <a:pt x="254" y="485"/>
                    <a:pt x="254" y="485"/>
                    <a:pt x="254" y="485"/>
                  </a:cubicBezTo>
                  <a:cubicBezTo>
                    <a:pt x="254" y="485"/>
                    <a:pt x="254" y="486"/>
                    <a:pt x="255" y="488"/>
                  </a:cubicBezTo>
                  <a:cubicBezTo>
                    <a:pt x="263" y="485"/>
                    <a:pt x="269" y="483"/>
                    <a:pt x="269" y="483"/>
                  </a:cubicBezTo>
                  <a:cubicBezTo>
                    <a:pt x="269" y="483"/>
                    <a:pt x="293" y="559"/>
                    <a:pt x="295" y="567"/>
                  </a:cubicBezTo>
                  <a:cubicBezTo>
                    <a:pt x="299" y="583"/>
                    <a:pt x="310" y="591"/>
                    <a:pt x="324" y="592"/>
                  </a:cubicBezTo>
                  <a:cubicBezTo>
                    <a:pt x="324" y="592"/>
                    <a:pt x="325" y="592"/>
                    <a:pt x="325" y="591"/>
                  </a:cubicBezTo>
                  <a:cubicBezTo>
                    <a:pt x="347" y="584"/>
                    <a:pt x="347" y="560"/>
                    <a:pt x="343" y="53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2" name="Freeform 26"/>
            <p:cNvSpPr>
              <a:spLocks/>
            </p:cNvSpPr>
            <p:nvPr/>
          </p:nvSpPr>
          <p:spPr bwMode="auto">
            <a:xfrm>
              <a:off x="376387" y="101948"/>
              <a:ext cx="1571625" cy="2713038"/>
            </a:xfrm>
            <a:custGeom>
              <a:avLst/>
              <a:gdLst>
                <a:gd name="T0" fmla="*/ 162 w 370"/>
                <a:gd name="T1" fmla="*/ 1 h 639"/>
                <a:gd name="T2" fmla="*/ 135 w 370"/>
                <a:gd name="T3" fmla="*/ 23 h 639"/>
                <a:gd name="T4" fmla="*/ 138 w 370"/>
                <a:gd name="T5" fmla="*/ 29 h 639"/>
                <a:gd name="T6" fmla="*/ 60 w 370"/>
                <a:gd name="T7" fmla="*/ 54 h 639"/>
                <a:gd name="T8" fmla="*/ 20 w 370"/>
                <a:gd name="T9" fmla="*/ 41 h 639"/>
                <a:gd name="T10" fmla="*/ 23 w 370"/>
                <a:gd name="T11" fmla="*/ 92 h 639"/>
                <a:gd name="T12" fmla="*/ 24 w 370"/>
                <a:gd name="T13" fmla="*/ 257 h 639"/>
                <a:gd name="T14" fmla="*/ 130 w 370"/>
                <a:gd name="T15" fmla="*/ 533 h 639"/>
                <a:gd name="T16" fmla="*/ 187 w 370"/>
                <a:gd name="T17" fmla="*/ 633 h 639"/>
                <a:gd name="T18" fmla="*/ 231 w 370"/>
                <a:gd name="T19" fmla="*/ 564 h 639"/>
                <a:gd name="T20" fmla="*/ 214 w 370"/>
                <a:gd name="T21" fmla="*/ 506 h 639"/>
                <a:gd name="T22" fmla="*/ 213 w 370"/>
                <a:gd name="T23" fmla="*/ 510 h 639"/>
                <a:gd name="T24" fmla="*/ 274 w 370"/>
                <a:gd name="T25" fmla="*/ 489 h 639"/>
                <a:gd name="T26" fmla="*/ 321 w 370"/>
                <a:gd name="T27" fmla="*/ 597 h 639"/>
                <a:gd name="T28" fmla="*/ 369 w 370"/>
                <a:gd name="T29" fmla="*/ 552 h 639"/>
                <a:gd name="T30" fmla="*/ 351 w 370"/>
                <a:gd name="T31" fmla="*/ 428 h 639"/>
                <a:gd name="T32" fmla="*/ 320 w 370"/>
                <a:gd name="T33" fmla="*/ 288 h 639"/>
                <a:gd name="T34" fmla="*/ 190 w 370"/>
                <a:gd name="T35" fmla="*/ 40 h 639"/>
                <a:gd name="T36" fmla="*/ 236 w 370"/>
                <a:gd name="T37" fmla="*/ 105 h 639"/>
                <a:gd name="T38" fmla="*/ 333 w 370"/>
                <a:gd name="T39" fmla="*/ 346 h 639"/>
                <a:gd name="T40" fmla="*/ 362 w 370"/>
                <a:gd name="T41" fmla="*/ 538 h 639"/>
                <a:gd name="T42" fmla="*/ 308 w 370"/>
                <a:gd name="T43" fmla="*/ 580 h 639"/>
                <a:gd name="T44" fmla="*/ 288 w 370"/>
                <a:gd name="T45" fmla="*/ 518 h 639"/>
                <a:gd name="T46" fmla="*/ 276 w 370"/>
                <a:gd name="T47" fmla="*/ 486 h 639"/>
                <a:gd name="T48" fmla="*/ 211 w 370"/>
                <a:gd name="T49" fmla="*/ 509 h 639"/>
                <a:gd name="T50" fmla="*/ 212 w 370"/>
                <a:gd name="T51" fmla="*/ 514 h 639"/>
                <a:gd name="T52" fmla="*/ 227 w 370"/>
                <a:gd name="T53" fmla="*/ 565 h 639"/>
                <a:gd name="T54" fmla="*/ 230 w 370"/>
                <a:gd name="T55" fmla="*/ 615 h 639"/>
                <a:gd name="T56" fmla="*/ 168 w 370"/>
                <a:gd name="T57" fmla="*/ 596 h 639"/>
                <a:gd name="T58" fmla="*/ 102 w 370"/>
                <a:gd name="T59" fmla="*/ 478 h 639"/>
                <a:gd name="T60" fmla="*/ 25 w 370"/>
                <a:gd name="T61" fmla="*/ 236 h 639"/>
                <a:gd name="T62" fmla="*/ 27 w 370"/>
                <a:gd name="T63" fmla="*/ 94 h 639"/>
                <a:gd name="T64" fmla="*/ 24 w 370"/>
                <a:gd name="T65" fmla="*/ 44 h 639"/>
                <a:gd name="T66" fmla="*/ 55 w 370"/>
                <a:gd name="T67" fmla="*/ 56 h 639"/>
                <a:gd name="T68" fmla="*/ 140 w 370"/>
                <a:gd name="T69" fmla="*/ 33 h 639"/>
                <a:gd name="T70" fmla="*/ 140 w 370"/>
                <a:gd name="T71" fmla="*/ 21 h 639"/>
                <a:gd name="T72" fmla="*/ 186 w 370"/>
                <a:gd name="T73" fmla="*/ 41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0" h="639">
                  <a:moveTo>
                    <a:pt x="191" y="42"/>
                  </a:moveTo>
                  <a:cubicBezTo>
                    <a:pt x="195" y="22"/>
                    <a:pt x="183" y="2"/>
                    <a:pt x="162" y="1"/>
                  </a:cubicBezTo>
                  <a:cubicBezTo>
                    <a:pt x="154" y="0"/>
                    <a:pt x="145" y="5"/>
                    <a:pt x="140" y="12"/>
                  </a:cubicBezTo>
                  <a:cubicBezTo>
                    <a:pt x="138" y="15"/>
                    <a:pt x="135" y="20"/>
                    <a:pt x="135" y="23"/>
                  </a:cubicBezTo>
                  <a:cubicBezTo>
                    <a:pt x="136" y="26"/>
                    <a:pt x="136" y="29"/>
                    <a:pt x="137" y="31"/>
                  </a:cubicBezTo>
                  <a:cubicBezTo>
                    <a:pt x="137" y="31"/>
                    <a:pt x="138" y="30"/>
                    <a:pt x="138" y="29"/>
                  </a:cubicBezTo>
                  <a:cubicBezTo>
                    <a:pt x="111" y="37"/>
                    <a:pt x="84" y="45"/>
                    <a:pt x="57" y="53"/>
                  </a:cubicBezTo>
                  <a:cubicBezTo>
                    <a:pt x="58" y="53"/>
                    <a:pt x="59" y="54"/>
                    <a:pt x="60" y="54"/>
                  </a:cubicBezTo>
                  <a:cubicBezTo>
                    <a:pt x="57" y="48"/>
                    <a:pt x="55" y="44"/>
                    <a:pt x="49" y="41"/>
                  </a:cubicBezTo>
                  <a:cubicBezTo>
                    <a:pt x="40" y="35"/>
                    <a:pt x="29" y="36"/>
                    <a:pt x="20" y="41"/>
                  </a:cubicBezTo>
                  <a:cubicBezTo>
                    <a:pt x="0" y="54"/>
                    <a:pt x="6" y="84"/>
                    <a:pt x="24" y="95"/>
                  </a:cubicBezTo>
                  <a:cubicBezTo>
                    <a:pt x="24" y="94"/>
                    <a:pt x="24" y="93"/>
                    <a:pt x="23" y="92"/>
                  </a:cubicBezTo>
                  <a:cubicBezTo>
                    <a:pt x="13" y="117"/>
                    <a:pt x="13" y="142"/>
                    <a:pt x="14" y="169"/>
                  </a:cubicBezTo>
                  <a:cubicBezTo>
                    <a:pt x="16" y="198"/>
                    <a:pt x="19" y="228"/>
                    <a:pt x="24" y="257"/>
                  </a:cubicBezTo>
                  <a:cubicBezTo>
                    <a:pt x="35" y="332"/>
                    <a:pt x="56" y="408"/>
                    <a:pt x="95" y="475"/>
                  </a:cubicBezTo>
                  <a:cubicBezTo>
                    <a:pt x="106" y="494"/>
                    <a:pt x="119" y="513"/>
                    <a:pt x="130" y="533"/>
                  </a:cubicBezTo>
                  <a:cubicBezTo>
                    <a:pt x="142" y="553"/>
                    <a:pt x="153" y="574"/>
                    <a:pt x="163" y="596"/>
                  </a:cubicBezTo>
                  <a:cubicBezTo>
                    <a:pt x="168" y="609"/>
                    <a:pt x="174" y="625"/>
                    <a:pt x="187" y="633"/>
                  </a:cubicBezTo>
                  <a:cubicBezTo>
                    <a:pt x="198" y="639"/>
                    <a:pt x="217" y="633"/>
                    <a:pt x="227" y="625"/>
                  </a:cubicBezTo>
                  <a:cubicBezTo>
                    <a:pt x="245" y="610"/>
                    <a:pt x="237" y="583"/>
                    <a:pt x="231" y="564"/>
                  </a:cubicBezTo>
                  <a:cubicBezTo>
                    <a:pt x="228" y="552"/>
                    <a:pt x="224" y="540"/>
                    <a:pt x="221" y="527"/>
                  </a:cubicBezTo>
                  <a:cubicBezTo>
                    <a:pt x="219" y="521"/>
                    <a:pt x="217" y="513"/>
                    <a:pt x="214" y="506"/>
                  </a:cubicBezTo>
                  <a:cubicBezTo>
                    <a:pt x="214" y="506"/>
                    <a:pt x="213" y="506"/>
                    <a:pt x="213" y="505"/>
                  </a:cubicBezTo>
                  <a:cubicBezTo>
                    <a:pt x="213" y="507"/>
                    <a:pt x="213" y="508"/>
                    <a:pt x="213" y="510"/>
                  </a:cubicBezTo>
                  <a:cubicBezTo>
                    <a:pt x="234" y="503"/>
                    <a:pt x="255" y="497"/>
                    <a:pt x="277" y="491"/>
                  </a:cubicBezTo>
                  <a:cubicBezTo>
                    <a:pt x="276" y="490"/>
                    <a:pt x="275" y="489"/>
                    <a:pt x="274" y="489"/>
                  </a:cubicBezTo>
                  <a:cubicBezTo>
                    <a:pt x="281" y="506"/>
                    <a:pt x="285" y="525"/>
                    <a:pt x="291" y="543"/>
                  </a:cubicBezTo>
                  <a:cubicBezTo>
                    <a:pt x="297" y="562"/>
                    <a:pt x="300" y="589"/>
                    <a:pt x="321" y="597"/>
                  </a:cubicBezTo>
                  <a:cubicBezTo>
                    <a:pt x="333" y="602"/>
                    <a:pt x="349" y="599"/>
                    <a:pt x="359" y="590"/>
                  </a:cubicBezTo>
                  <a:cubicBezTo>
                    <a:pt x="370" y="581"/>
                    <a:pt x="370" y="565"/>
                    <a:pt x="369" y="552"/>
                  </a:cubicBezTo>
                  <a:cubicBezTo>
                    <a:pt x="367" y="532"/>
                    <a:pt x="362" y="512"/>
                    <a:pt x="359" y="492"/>
                  </a:cubicBezTo>
                  <a:cubicBezTo>
                    <a:pt x="356" y="471"/>
                    <a:pt x="353" y="450"/>
                    <a:pt x="351" y="428"/>
                  </a:cubicBezTo>
                  <a:cubicBezTo>
                    <a:pt x="348" y="403"/>
                    <a:pt x="345" y="378"/>
                    <a:pt x="339" y="353"/>
                  </a:cubicBezTo>
                  <a:cubicBezTo>
                    <a:pt x="334" y="331"/>
                    <a:pt x="327" y="309"/>
                    <a:pt x="320" y="288"/>
                  </a:cubicBezTo>
                  <a:cubicBezTo>
                    <a:pt x="301" y="230"/>
                    <a:pt x="279" y="172"/>
                    <a:pt x="249" y="119"/>
                  </a:cubicBezTo>
                  <a:cubicBezTo>
                    <a:pt x="233" y="90"/>
                    <a:pt x="215" y="61"/>
                    <a:pt x="190" y="40"/>
                  </a:cubicBezTo>
                  <a:cubicBezTo>
                    <a:pt x="188" y="38"/>
                    <a:pt x="185" y="41"/>
                    <a:pt x="187" y="43"/>
                  </a:cubicBezTo>
                  <a:cubicBezTo>
                    <a:pt x="207" y="60"/>
                    <a:pt x="222" y="83"/>
                    <a:pt x="236" y="105"/>
                  </a:cubicBezTo>
                  <a:cubicBezTo>
                    <a:pt x="252" y="133"/>
                    <a:pt x="266" y="161"/>
                    <a:pt x="279" y="190"/>
                  </a:cubicBezTo>
                  <a:cubicBezTo>
                    <a:pt x="300" y="241"/>
                    <a:pt x="319" y="293"/>
                    <a:pt x="333" y="346"/>
                  </a:cubicBezTo>
                  <a:cubicBezTo>
                    <a:pt x="339" y="368"/>
                    <a:pt x="342" y="391"/>
                    <a:pt x="345" y="414"/>
                  </a:cubicBezTo>
                  <a:cubicBezTo>
                    <a:pt x="350" y="455"/>
                    <a:pt x="354" y="497"/>
                    <a:pt x="362" y="538"/>
                  </a:cubicBezTo>
                  <a:cubicBezTo>
                    <a:pt x="365" y="554"/>
                    <a:pt x="369" y="575"/>
                    <a:pt x="356" y="587"/>
                  </a:cubicBezTo>
                  <a:cubicBezTo>
                    <a:pt x="342" y="600"/>
                    <a:pt x="317" y="596"/>
                    <a:pt x="308" y="580"/>
                  </a:cubicBezTo>
                  <a:cubicBezTo>
                    <a:pt x="303" y="573"/>
                    <a:pt x="302" y="562"/>
                    <a:pt x="299" y="554"/>
                  </a:cubicBezTo>
                  <a:cubicBezTo>
                    <a:pt x="295" y="542"/>
                    <a:pt x="292" y="530"/>
                    <a:pt x="288" y="518"/>
                  </a:cubicBezTo>
                  <a:cubicBezTo>
                    <a:pt x="285" y="508"/>
                    <a:pt x="282" y="497"/>
                    <a:pt x="278" y="488"/>
                  </a:cubicBezTo>
                  <a:cubicBezTo>
                    <a:pt x="278" y="487"/>
                    <a:pt x="277" y="486"/>
                    <a:pt x="276" y="486"/>
                  </a:cubicBezTo>
                  <a:cubicBezTo>
                    <a:pt x="254" y="493"/>
                    <a:pt x="233" y="499"/>
                    <a:pt x="211" y="505"/>
                  </a:cubicBezTo>
                  <a:cubicBezTo>
                    <a:pt x="209" y="506"/>
                    <a:pt x="209" y="508"/>
                    <a:pt x="211" y="509"/>
                  </a:cubicBezTo>
                  <a:cubicBezTo>
                    <a:pt x="209" y="508"/>
                    <a:pt x="210" y="509"/>
                    <a:pt x="211" y="510"/>
                  </a:cubicBezTo>
                  <a:cubicBezTo>
                    <a:pt x="211" y="511"/>
                    <a:pt x="212" y="513"/>
                    <a:pt x="212" y="514"/>
                  </a:cubicBezTo>
                  <a:cubicBezTo>
                    <a:pt x="214" y="519"/>
                    <a:pt x="215" y="524"/>
                    <a:pt x="216" y="529"/>
                  </a:cubicBezTo>
                  <a:cubicBezTo>
                    <a:pt x="220" y="541"/>
                    <a:pt x="224" y="553"/>
                    <a:pt x="227" y="565"/>
                  </a:cubicBezTo>
                  <a:cubicBezTo>
                    <a:pt x="229" y="573"/>
                    <a:pt x="232" y="582"/>
                    <a:pt x="233" y="590"/>
                  </a:cubicBezTo>
                  <a:cubicBezTo>
                    <a:pt x="234" y="598"/>
                    <a:pt x="234" y="607"/>
                    <a:pt x="230" y="615"/>
                  </a:cubicBezTo>
                  <a:cubicBezTo>
                    <a:pt x="226" y="623"/>
                    <a:pt x="215" y="627"/>
                    <a:pt x="207" y="630"/>
                  </a:cubicBezTo>
                  <a:cubicBezTo>
                    <a:pt x="184" y="636"/>
                    <a:pt x="175" y="614"/>
                    <a:pt x="168" y="596"/>
                  </a:cubicBezTo>
                  <a:cubicBezTo>
                    <a:pt x="159" y="576"/>
                    <a:pt x="149" y="557"/>
                    <a:pt x="138" y="538"/>
                  </a:cubicBezTo>
                  <a:cubicBezTo>
                    <a:pt x="127" y="518"/>
                    <a:pt x="114" y="498"/>
                    <a:pt x="102" y="478"/>
                  </a:cubicBezTo>
                  <a:cubicBezTo>
                    <a:pt x="91" y="461"/>
                    <a:pt x="82" y="443"/>
                    <a:pt x="74" y="424"/>
                  </a:cubicBezTo>
                  <a:cubicBezTo>
                    <a:pt x="48" y="365"/>
                    <a:pt x="34" y="300"/>
                    <a:pt x="25" y="236"/>
                  </a:cubicBezTo>
                  <a:cubicBezTo>
                    <a:pt x="22" y="212"/>
                    <a:pt x="20" y="188"/>
                    <a:pt x="18" y="165"/>
                  </a:cubicBezTo>
                  <a:cubicBezTo>
                    <a:pt x="17" y="140"/>
                    <a:pt x="18" y="117"/>
                    <a:pt x="27" y="94"/>
                  </a:cubicBezTo>
                  <a:cubicBezTo>
                    <a:pt x="28" y="93"/>
                    <a:pt x="27" y="92"/>
                    <a:pt x="26" y="91"/>
                  </a:cubicBezTo>
                  <a:cubicBezTo>
                    <a:pt x="10" y="81"/>
                    <a:pt x="7" y="55"/>
                    <a:pt x="24" y="44"/>
                  </a:cubicBezTo>
                  <a:cubicBezTo>
                    <a:pt x="32" y="39"/>
                    <a:pt x="41" y="41"/>
                    <a:pt x="48" y="46"/>
                  </a:cubicBezTo>
                  <a:cubicBezTo>
                    <a:pt x="54" y="49"/>
                    <a:pt x="54" y="50"/>
                    <a:pt x="55" y="56"/>
                  </a:cubicBezTo>
                  <a:cubicBezTo>
                    <a:pt x="56" y="57"/>
                    <a:pt x="57" y="57"/>
                    <a:pt x="58" y="57"/>
                  </a:cubicBezTo>
                  <a:cubicBezTo>
                    <a:pt x="85" y="49"/>
                    <a:pt x="113" y="41"/>
                    <a:pt x="140" y="33"/>
                  </a:cubicBezTo>
                  <a:cubicBezTo>
                    <a:pt x="141" y="33"/>
                    <a:pt x="141" y="31"/>
                    <a:pt x="141" y="30"/>
                  </a:cubicBezTo>
                  <a:cubicBezTo>
                    <a:pt x="141" y="27"/>
                    <a:pt x="139" y="24"/>
                    <a:pt x="140" y="21"/>
                  </a:cubicBezTo>
                  <a:cubicBezTo>
                    <a:pt x="143" y="12"/>
                    <a:pt x="151" y="6"/>
                    <a:pt x="161" y="5"/>
                  </a:cubicBezTo>
                  <a:cubicBezTo>
                    <a:pt x="179" y="4"/>
                    <a:pt x="190" y="25"/>
                    <a:pt x="186" y="41"/>
                  </a:cubicBezTo>
                  <a:cubicBezTo>
                    <a:pt x="186" y="43"/>
                    <a:pt x="190" y="45"/>
                    <a:pt x="191" y="4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3" name="Freeform 27"/>
            <p:cNvSpPr>
              <a:spLocks/>
            </p:cNvSpPr>
            <p:nvPr/>
          </p:nvSpPr>
          <p:spPr bwMode="auto">
            <a:xfrm>
              <a:off x="457350" y="317848"/>
              <a:ext cx="123825" cy="131763"/>
            </a:xfrm>
            <a:custGeom>
              <a:avLst/>
              <a:gdLst>
                <a:gd name="T0" fmla="*/ 13 w 29"/>
                <a:gd name="T1" fmla="*/ 2 h 31"/>
                <a:gd name="T2" fmla="*/ 2 w 29"/>
                <a:gd name="T3" fmla="*/ 21 h 31"/>
                <a:gd name="T4" fmla="*/ 12 w 29"/>
                <a:gd name="T5" fmla="*/ 31 h 31"/>
                <a:gd name="T6" fmla="*/ 29 w 29"/>
                <a:gd name="T7" fmla="*/ 8 h 31"/>
                <a:gd name="T8" fmla="*/ 13 w 29"/>
                <a:gd name="T9" fmla="*/ 2 h 31"/>
              </a:gdLst>
              <a:ahLst/>
              <a:cxnLst>
                <a:cxn ang="0">
                  <a:pos x="T0" y="T1"/>
                </a:cxn>
                <a:cxn ang="0">
                  <a:pos x="T2" y="T3"/>
                </a:cxn>
                <a:cxn ang="0">
                  <a:pos x="T4" y="T5"/>
                </a:cxn>
                <a:cxn ang="0">
                  <a:pos x="T6" y="T7"/>
                </a:cxn>
                <a:cxn ang="0">
                  <a:pos x="T8" y="T9"/>
                </a:cxn>
              </a:cxnLst>
              <a:rect l="0" t="0" r="r" b="b"/>
              <a:pathLst>
                <a:path w="29" h="31">
                  <a:moveTo>
                    <a:pt x="13" y="2"/>
                  </a:moveTo>
                  <a:cubicBezTo>
                    <a:pt x="5" y="5"/>
                    <a:pt x="0" y="13"/>
                    <a:pt x="2" y="21"/>
                  </a:cubicBezTo>
                  <a:cubicBezTo>
                    <a:pt x="4" y="26"/>
                    <a:pt x="8" y="29"/>
                    <a:pt x="12" y="31"/>
                  </a:cubicBezTo>
                  <a:cubicBezTo>
                    <a:pt x="17" y="23"/>
                    <a:pt x="22" y="15"/>
                    <a:pt x="29" y="8"/>
                  </a:cubicBezTo>
                  <a:cubicBezTo>
                    <a:pt x="25" y="3"/>
                    <a:pt x="19" y="0"/>
                    <a:pt x="13" y="2"/>
                  </a:cubicBezTo>
                  <a:close/>
                </a:path>
              </a:pathLst>
            </a:custGeom>
            <a:solidFill>
              <a:srgbClr val="F9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4" name="Freeform 28"/>
            <p:cNvSpPr>
              <a:spLocks/>
            </p:cNvSpPr>
            <p:nvPr/>
          </p:nvSpPr>
          <p:spPr bwMode="auto">
            <a:xfrm>
              <a:off x="1009800" y="160685"/>
              <a:ext cx="119062" cy="98425"/>
            </a:xfrm>
            <a:custGeom>
              <a:avLst/>
              <a:gdLst>
                <a:gd name="T0" fmla="*/ 10 w 28"/>
                <a:gd name="T1" fmla="*/ 2 h 23"/>
                <a:gd name="T2" fmla="*/ 27 w 28"/>
                <a:gd name="T3" fmla="*/ 11 h 23"/>
                <a:gd name="T4" fmla="*/ 24 w 28"/>
                <a:gd name="T5" fmla="*/ 23 h 23"/>
                <a:gd name="T6" fmla="*/ 0 w 28"/>
                <a:gd name="T7" fmla="*/ 14 h 23"/>
                <a:gd name="T8" fmla="*/ 10 w 28"/>
                <a:gd name="T9" fmla="*/ 2 h 23"/>
              </a:gdLst>
              <a:ahLst/>
              <a:cxnLst>
                <a:cxn ang="0">
                  <a:pos x="T0" y="T1"/>
                </a:cxn>
                <a:cxn ang="0">
                  <a:pos x="T2" y="T3"/>
                </a:cxn>
                <a:cxn ang="0">
                  <a:pos x="T4" y="T5"/>
                </a:cxn>
                <a:cxn ang="0">
                  <a:pos x="T6" y="T7"/>
                </a:cxn>
                <a:cxn ang="0">
                  <a:pos x="T8" y="T9"/>
                </a:cxn>
              </a:cxnLst>
              <a:rect l="0" t="0" r="r" b="b"/>
              <a:pathLst>
                <a:path w="28" h="23">
                  <a:moveTo>
                    <a:pt x="10" y="2"/>
                  </a:moveTo>
                  <a:cubicBezTo>
                    <a:pt x="17" y="0"/>
                    <a:pt x="25" y="4"/>
                    <a:pt x="27" y="11"/>
                  </a:cubicBezTo>
                  <a:cubicBezTo>
                    <a:pt x="28" y="15"/>
                    <a:pt x="27" y="20"/>
                    <a:pt x="24" y="23"/>
                  </a:cubicBezTo>
                  <a:cubicBezTo>
                    <a:pt x="17" y="19"/>
                    <a:pt x="9" y="16"/>
                    <a:pt x="0" y="14"/>
                  </a:cubicBezTo>
                  <a:cubicBezTo>
                    <a:pt x="1" y="8"/>
                    <a:pt x="4" y="3"/>
                    <a:pt x="10" y="2"/>
                  </a:cubicBezTo>
                  <a:close/>
                </a:path>
              </a:pathLst>
            </a:custGeom>
            <a:solidFill>
              <a:srgbClr val="F9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5" name="Freeform 29"/>
            <p:cNvSpPr>
              <a:spLocks/>
            </p:cNvSpPr>
            <p:nvPr/>
          </p:nvSpPr>
          <p:spPr bwMode="auto">
            <a:xfrm>
              <a:off x="1055837" y="403573"/>
              <a:ext cx="68262" cy="66675"/>
            </a:xfrm>
            <a:custGeom>
              <a:avLst/>
              <a:gdLst>
                <a:gd name="T0" fmla="*/ 15 w 16"/>
                <a:gd name="T1" fmla="*/ 6 h 16"/>
                <a:gd name="T2" fmla="*/ 10 w 16"/>
                <a:gd name="T3" fmla="*/ 15 h 16"/>
                <a:gd name="T4" fmla="*/ 1 w 16"/>
                <a:gd name="T5" fmla="*/ 10 h 16"/>
                <a:gd name="T6" fmla="*/ 6 w 16"/>
                <a:gd name="T7" fmla="*/ 2 h 16"/>
                <a:gd name="T8" fmla="*/ 15 w 16"/>
                <a:gd name="T9" fmla="*/ 6 h 16"/>
              </a:gdLst>
              <a:ahLst/>
              <a:cxnLst>
                <a:cxn ang="0">
                  <a:pos x="T0" y="T1"/>
                </a:cxn>
                <a:cxn ang="0">
                  <a:pos x="T2" y="T3"/>
                </a:cxn>
                <a:cxn ang="0">
                  <a:pos x="T4" y="T5"/>
                </a:cxn>
                <a:cxn ang="0">
                  <a:pos x="T6" y="T7"/>
                </a:cxn>
                <a:cxn ang="0">
                  <a:pos x="T8" y="T9"/>
                </a:cxn>
              </a:cxnLst>
              <a:rect l="0" t="0" r="r" b="b"/>
              <a:pathLst>
                <a:path w="16" h="16">
                  <a:moveTo>
                    <a:pt x="15" y="6"/>
                  </a:moveTo>
                  <a:cubicBezTo>
                    <a:pt x="16" y="10"/>
                    <a:pt x="14" y="14"/>
                    <a:pt x="10" y="15"/>
                  </a:cubicBezTo>
                  <a:cubicBezTo>
                    <a:pt x="6" y="16"/>
                    <a:pt x="2" y="14"/>
                    <a:pt x="1" y="10"/>
                  </a:cubicBezTo>
                  <a:cubicBezTo>
                    <a:pt x="0" y="7"/>
                    <a:pt x="2" y="3"/>
                    <a:pt x="6" y="2"/>
                  </a:cubicBezTo>
                  <a:cubicBezTo>
                    <a:pt x="10" y="0"/>
                    <a:pt x="14" y="3"/>
                    <a:pt x="15" y="6"/>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6" name="Freeform 30"/>
            <p:cNvSpPr>
              <a:spLocks/>
            </p:cNvSpPr>
            <p:nvPr/>
          </p:nvSpPr>
          <p:spPr bwMode="auto">
            <a:xfrm>
              <a:off x="593875" y="543273"/>
              <a:ext cx="66675" cy="68263"/>
            </a:xfrm>
            <a:custGeom>
              <a:avLst/>
              <a:gdLst>
                <a:gd name="T0" fmla="*/ 15 w 16"/>
                <a:gd name="T1" fmla="*/ 6 h 16"/>
                <a:gd name="T2" fmla="*/ 10 w 16"/>
                <a:gd name="T3" fmla="*/ 15 h 16"/>
                <a:gd name="T4" fmla="*/ 1 w 16"/>
                <a:gd name="T5" fmla="*/ 10 h 16"/>
                <a:gd name="T6" fmla="*/ 6 w 16"/>
                <a:gd name="T7" fmla="*/ 1 h 16"/>
                <a:gd name="T8" fmla="*/ 15 w 16"/>
                <a:gd name="T9" fmla="*/ 6 h 16"/>
              </a:gdLst>
              <a:ahLst/>
              <a:cxnLst>
                <a:cxn ang="0">
                  <a:pos x="T0" y="T1"/>
                </a:cxn>
                <a:cxn ang="0">
                  <a:pos x="T2" y="T3"/>
                </a:cxn>
                <a:cxn ang="0">
                  <a:pos x="T4" y="T5"/>
                </a:cxn>
                <a:cxn ang="0">
                  <a:pos x="T6" y="T7"/>
                </a:cxn>
                <a:cxn ang="0">
                  <a:pos x="T8" y="T9"/>
                </a:cxn>
              </a:cxnLst>
              <a:rect l="0" t="0" r="r" b="b"/>
              <a:pathLst>
                <a:path w="16" h="16">
                  <a:moveTo>
                    <a:pt x="15" y="6"/>
                  </a:moveTo>
                  <a:cubicBezTo>
                    <a:pt x="16" y="9"/>
                    <a:pt x="14" y="13"/>
                    <a:pt x="10" y="15"/>
                  </a:cubicBezTo>
                  <a:cubicBezTo>
                    <a:pt x="6" y="16"/>
                    <a:pt x="2" y="13"/>
                    <a:pt x="1" y="10"/>
                  </a:cubicBezTo>
                  <a:cubicBezTo>
                    <a:pt x="0" y="6"/>
                    <a:pt x="2" y="2"/>
                    <a:pt x="6" y="1"/>
                  </a:cubicBezTo>
                  <a:cubicBezTo>
                    <a:pt x="10" y="0"/>
                    <a:pt x="14" y="2"/>
                    <a:pt x="15" y="6"/>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457"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237" y="582960"/>
              <a:ext cx="31908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8"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875" y="584548"/>
              <a:ext cx="635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9" name="Picture 3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2912" y="641698"/>
              <a:ext cx="1889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 name="Picture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8875" y="414685"/>
              <a:ext cx="1143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 name="Picture 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9962" y="406748"/>
              <a:ext cx="306387"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 name="Picture 3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05050" y="467073"/>
              <a:ext cx="192087"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3" name="Freeform 37"/>
            <p:cNvSpPr>
              <a:spLocks/>
            </p:cNvSpPr>
            <p:nvPr/>
          </p:nvSpPr>
          <p:spPr bwMode="auto">
            <a:xfrm>
              <a:off x="1090762" y="2067273"/>
              <a:ext cx="666750" cy="212725"/>
            </a:xfrm>
            <a:custGeom>
              <a:avLst/>
              <a:gdLst>
                <a:gd name="T0" fmla="*/ 3 w 157"/>
                <a:gd name="T1" fmla="*/ 50 h 50"/>
                <a:gd name="T2" fmla="*/ 154 w 157"/>
                <a:gd name="T3" fmla="*/ 5 h 50"/>
                <a:gd name="T4" fmla="*/ 152 w 157"/>
                <a:gd name="T5" fmla="*/ 2 h 50"/>
                <a:gd name="T6" fmla="*/ 3 w 157"/>
                <a:gd name="T7" fmla="*/ 46 h 50"/>
                <a:gd name="T8" fmla="*/ 3 w 157"/>
                <a:gd name="T9" fmla="*/ 50 h 50"/>
              </a:gdLst>
              <a:ahLst/>
              <a:cxnLst>
                <a:cxn ang="0">
                  <a:pos x="T0" y="T1"/>
                </a:cxn>
                <a:cxn ang="0">
                  <a:pos x="T2" y="T3"/>
                </a:cxn>
                <a:cxn ang="0">
                  <a:pos x="T4" y="T5"/>
                </a:cxn>
                <a:cxn ang="0">
                  <a:pos x="T6" y="T7"/>
                </a:cxn>
                <a:cxn ang="0">
                  <a:pos x="T8" y="T9"/>
                </a:cxn>
              </a:cxnLst>
              <a:rect l="0" t="0" r="r" b="b"/>
              <a:pathLst>
                <a:path w="157" h="50">
                  <a:moveTo>
                    <a:pt x="3" y="50"/>
                  </a:moveTo>
                  <a:cubicBezTo>
                    <a:pt x="55" y="47"/>
                    <a:pt x="109" y="31"/>
                    <a:pt x="154" y="5"/>
                  </a:cubicBezTo>
                  <a:cubicBezTo>
                    <a:pt x="157" y="4"/>
                    <a:pt x="154" y="0"/>
                    <a:pt x="152" y="2"/>
                  </a:cubicBezTo>
                  <a:cubicBezTo>
                    <a:pt x="107" y="27"/>
                    <a:pt x="54" y="42"/>
                    <a:pt x="3" y="46"/>
                  </a:cubicBezTo>
                  <a:cubicBezTo>
                    <a:pt x="0" y="46"/>
                    <a:pt x="0" y="50"/>
                    <a:pt x="3" y="5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4" name="Freeform 38"/>
            <p:cNvSpPr>
              <a:spLocks/>
            </p:cNvSpPr>
            <p:nvPr/>
          </p:nvSpPr>
          <p:spPr bwMode="auto">
            <a:xfrm>
              <a:off x="670075" y="470248"/>
              <a:ext cx="441325" cy="293688"/>
            </a:xfrm>
            <a:custGeom>
              <a:avLst/>
              <a:gdLst>
                <a:gd name="T0" fmla="*/ 100 w 104"/>
                <a:gd name="T1" fmla="*/ 21 h 69"/>
                <a:gd name="T2" fmla="*/ 60 w 104"/>
                <a:gd name="T3" fmla="*/ 61 h 69"/>
                <a:gd name="T4" fmla="*/ 4 w 104"/>
                <a:gd name="T5" fmla="*/ 49 h 69"/>
                <a:gd name="T6" fmla="*/ 44 w 104"/>
                <a:gd name="T7" fmla="*/ 8 h 69"/>
                <a:gd name="T8" fmla="*/ 100 w 104"/>
                <a:gd name="T9" fmla="*/ 21 h 69"/>
              </a:gdLst>
              <a:ahLst/>
              <a:cxnLst>
                <a:cxn ang="0">
                  <a:pos x="T0" y="T1"/>
                </a:cxn>
                <a:cxn ang="0">
                  <a:pos x="T2" y="T3"/>
                </a:cxn>
                <a:cxn ang="0">
                  <a:pos x="T4" y="T5"/>
                </a:cxn>
                <a:cxn ang="0">
                  <a:pos x="T6" y="T7"/>
                </a:cxn>
                <a:cxn ang="0">
                  <a:pos x="T8" y="T9"/>
                </a:cxn>
              </a:cxnLst>
              <a:rect l="0" t="0" r="r" b="b"/>
              <a:pathLst>
                <a:path w="104" h="69">
                  <a:moveTo>
                    <a:pt x="100" y="21"/>
                  </a:moveTo>
                  <a:cubicBezTo>
                    <a:pt x="104" y="35"/>
                    <a:pt x="86" y="53"/>
                    <a:pt x="60" y="61"/>
                  </a:cubicBezTo>
                  <a:cubicBezTo>
                    <a:pt x="33" y="69"/>
                    <a:pt x="8" y="64"/>
                    <a:pt x="4" y="49"/>
                  </a:cubicBezTo>
                  <a:cubicBezTo>
                    <a:pt x="0" y="34"/>
                    <a:pt x="18" y="16"/>
                    <a:pt x="44" y="8"/>
                  </a:cubicBezTo>
                  <a:cubicBezTo>
                    <a:pt x="71" y="0"/>
                    <a:pt x="96" y="6"/>
                    <a:pt x="100" y="21"/>
                  </a:cubicBezTo>
                  <a:close/>
                </a:path>
              </a:pathLst>
            </a:custGeom>
            <a:solidFill>
              <a:srgbClr val="F9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5" name="Freeform 39"/>
            <p:cNvSpPr>
              <a:spLocks/>
            </p:cNvSpPr>
            <p:nvPr/>
          </p:nvSpPr>
          <p:spPr bwMode="auto">
            <a:xfrm>
              <a:off x="789137" y="470248"/>
              <a:ext cx="144462" cy="80963"/>
            </a:xfrm>
            <a:custGeom>
              <a:avLst/>
              <a:gdLst>
                <a:gd name="T0" fmla="*/ 33 w 34"/>
                <a:gd name="T1" fmla="*/ 4 h 19"/>
                <a:gd name="T2" fmla="*/ 19 w 34"/>
                <a:gd name="T3" fmla="*/ 16 h 19"/>
                <a:gd name="T4" fmla="*/ 1 w 34"/>
                <a:gd name="T5" fmla="*/ 14 h 19"/>
                <a:gd name="T6" fmla="*/ 15 w 34"/>
                <a:gd name="T7" fmla="*/ 2 h 19"/>
                <a:gd name="T8" fmla="*/ 33 w 34"/>
                <a:gd name="T9" fmla="*/ 4 h 19"/>
              </a:gdLst>
              <a:ahLst/>
              <a:cxnLst>
                <a:cxn ang="0">
                  <a:pos x="T0" y="T1"/>
                </a:cxn>
                <a:cxn ang="0">
                  <a:pos x="T2" y="T3"/>
                </a:cxn>
                <a:cxn ang="0">
                  <a:pos x="T4" y="T5"/>
                </a:cxn>
                <a:cxn ang="0">
                  <a:pos x="T6" y="T7"/>
                </a:cxn>
                <a:cxn ang="0">
                  <a:pos x="T8" y="T9"/>
                </a:cxn>
              </a:cxnLst>
              <a:rect l="0" t="0" r="r" b="b"/>
              <a:pathLst>
                <a:path w="34" h="19">
                  <a:moveTo>
                    <a:pt x="33" y="4"/>
                  </a:moveTo>
                  <a:cubicBezTo>
                    <a:pt x="34" y="8"/>
                    <a:pt x="28" y="13"/>
                    <a:pt x="19" y="16"/>
                  </a:cubicBezTo>
                  <a:cubicBezTo>
                    <a:pt x="10" y="19"/>
                    <a:pt x="2" y="18"/>
                    <a:pt x="1" y="14"/>
                  </a:cubicBezTo>
                  <a:cubicBezTo>
                    <a:pt x="0" y="10"/>
                    <a:pt x="6" y="5"/>
                    <a:pt x="15" y="2"/>
                  </a:cubicBezTo>
                  <a:cubicBezTo>
                    <a:pt x="24" y="0"/>
                    <a:pt x="32" y="1"/>
                    <a:pt x="33"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6" name="Freeform 40"/>
            <p:cNvSpPr>
              <a:spLocks/>
            </p:cNvSpPr>
            <p:nvPr/>
          </p:nvSpPr>
          <p:spPr bwMode="auto">
            <a:xfrm>
              <a:off x="847875" y="495648"/>
              <a:ext cx="60325" cy="136525"/>
            </a:xfrm>
            <a:custGeom>
              <a:avLst/>
              <a:gdLst>
                <a:gd name="T0" fmla="*/ 1 w 14"/>
                <a:gd name="T1" fmla="*/ 4 h 32"/>
                <a:gd name="T2" fmla="*/ 8 w 14"/>
                <a:gd name="T3" fmla="*/ 29 h 32"/>
                <a:gd name="T4" fmla="*/ 13 w 14"/>
                <a:gd name="T5" fmla="*/ 28 h 32"/>
                <a:gd name="T6" fmla="*/ 5 w 14"/>
                <a:gd name="T7" fmla="*/ 2 h 32"/>
                <a:gd name="T8" fmla="*/ 1 w 14"/>
                <a:gd name="T9" fmla="*/ 4 h 32"/>
              </a:gdLst>
              <a:ahLst/>
              <a:cxnLst>
                <a:cxn ang="0">
                  <a:pos x="T0" y="T1"/>
                </a:cxn>
                <a:cxn ang="0">
                  <a:pos x="T2" y="T3"/>
                </a:cxn>
                <a:cxn ang="0">
                  <a:pos x="T4" y="T5"/>
                </a:cxn>
                <a:cxn ang="0">
                  <a:pos x="T6" y="T7"/>
                </a:cxn>
                <a:cxn ang="0">
                  <a:pos x="T8" y="T9"/>
                </a:cxn>
              </a:cxnLst>
              <a:rect l="0" t="0" r="r" b="b"/>
              <a:pathLst>
                <a:path w="14" h="32">
                  <a:moveTo>
                    <a:pt x="1" y="4"/>
                  </a:moveTo>
                  <a:cubicBezTo>
                    <a:pt x="3" y="12"/>
                    <a:pt x="6" y="21"/>
                    <a:pt x="8" y="29"/>
                  </a:cubicBezTo>
                  <a:cubicBezTo>
                    <a:pt x="9" y="32"/>
                    <a:pt x="14" y="31"/>
                    <a:pt x="13" y="28"/>
                  </a:cubicBezTo>
                  <a:cubicBezTo>
                    <a:pt x="10" y="19"/>
                    <a:pt x="8" y="11"/>
                    <a:pt x="5" y="2"/>
                  </a:cubicBezTo>
                  <a:cubicBezTo>
                    <a:pt x="4" y="0"/>
                    <a:pt x="0" y="1"/>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7" name="Freeform 41"/>
            <p:cNvSpPr>
              <a:spLocks/>
            </p:cNvSpPr>
            <p:nvPr/>
          </p:nvSpPr>
          <p:spPr bwMode="auto">
            <a:xfrm>
              <a:off x="746275" y="1030635"/>
              <a:ext cx="727075" cy="676275"/>
            </a:xfrm>
            <a:custGeom>
              <a:avLst/>
              <a:gdLst>
                <a:gd name="T0" fmla="*/ 26 w 171"/>
                <a:gd name="T1" fmla="*/ 106 h 159"/>
                <a:gd name="T2" fmla="*/ 8 w 171"/>
                <a:gd name="T3" fmla="*/ 78 h 159"/>
                <a:gd name="T4" fmla="*/ 52 w 171"/>
                <a:gd name="T5" fmla="*/ 41 h 159"/>
                <a:gd name="T6" fmla="*/ 87 w 171"/>
                <a:gd name="T7" fmla="*/ 69 h 159"/>
                <a:gd name="T8" fmla="*/ 89 w 171"/>
                <a:gd name="T9" fmla="*/ 42 h 159"/>
                <a:gd name="T10" fmla="*/ 101 w 171"/>
                <a:gd name="T11" fmla="*/ 18 h 159"/>
                <a:gd name="T12" fmla="*/ 147 w 171"/>
                <a:gd name="T13" fmla="*/ 15 h 159"/>
                <a:gd name="T14" fmla="*/ 128 w 171"/>
                <a:gd name="T15" fmla="*/ 124 h 159"/>
                <a:gd name="T16" fmla="*/ 26 w 171"/>
                <a:gd name="T17" fmla="*/ 10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159">
                  <a:moveTo>
                    <a:pt x="26" y="106"/>
                  </a:moveTo>
                  <a:cubicBezTo>
                    <a:pt x="17" y="98"/>
                    <a:pt x="11" y="89"/>
                    <a:pt x="8" y="78"/>
                  </a:cubicBezTo>
                  <a:cubicBezTo>
                    <a:pt x="0" y="51"/>
                    <a:pt x="24" y="28"/>
                    <a:pt x="52" y="41"/>
                  </a:cubicBezTo>
                  <a:cubicBezTo>
                    <a:pt x="65" y="47"/>
                    <a:pt x="78" y="58"/>
                    <a:pt x="87" y="69"/>
                  </a:cubicBezTo>
                  <a:cubicBezTo>
                    <a:pt x="84" y="66"/>
                    <a:pt x="88" y="47"/>
                    <a:pt x="89" y="42"/>
                  </a:cubicBezTo>
                  <a:cubicBezTo>
                    <a:pt x="91" y="32"/>
                    <a:pt x="95" y="26"/>
                    <a:pt x="101" y="18"/>
                  </a:cubicBezTo>
                  <a:cubicBezTo>
                    <a:pt x="113" y="3"/>
                    <a:pt x="134" y="0"/>
                    <a:pt x="147" y="15"/>
                  </a:cubicBezTo>
                  <a:cubicBezTo>
                    <a:pt x="171" y="43"/>
                    <a:pt x="144" y="97"/>
                    <a:pt x="128" y="124"/>
                  </a:cubicBezTo>
                  <a:cubicBezTo>
                    <a:pt x="107" y="159"/>
                    <a:pt x="46" y="125"/>
                    <a:pt x="26" y="106"/>
                  </a:cubicBezTo>
                </a:path>
              </a:pathLst>
            </a:custGeom>
            <a:solidFill>
              <a:srgbClr val="F9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8" name="Freeform 42"/>
            <p:cNvSpPr>
              <a:spLocks/>
            </p:cNvSpPr>
            <p:nvPr/>
          </p:nvSpPr>
          <p:spPr bwMode="auto">
            <a:xfrm>
              <a:off x="597050" y="809973"/>
              <a:ext cx="468312" cy="395288"/>
            </a:xfrm>
            <a:custGeom>
              <a:avLst/>
              <a:gdLst>
                <a:gd name="T0" fmla="*/ 2 w 110"/>
                <a:gd name="T1" fmla="*/ 7 h 93"/>
                <a:gd name="T2" fmla="*/ 48 w 110"/>
                <a:gd name="T3" fmla="*/ 66 h 93"/>
                <a:gd name="T4" fmla="*/ 104 w 110"/>
                <a:gd name="T5" fmla="*/ 92 h 93"/>
                <a:gd name="T6" fmla="*/ 106 w 110"/>
                <a:gd name="T7" fmla="*/ 86 h 93"/>
                <a:gd name="T8" fmla="*/ 49 w 110"/>
                <a:gd name="T9" fmla="*/ 58 h 93"/>
                <a:gd name="T10" fmla="*/ 7 w 110"/>
                <a:gd name="T11" fmla="*/ 4 h 93"/>
                <a:gd name="T12" fmla="*/ 2 w 110"/>
                <a:gd name="T13" fmla="*/ 7 h 93"/>
              </a:gdLst>
              <a:ahLst/>
              <a:cxnLst>
                <a:cxn ang="0">
                  <a:pos x="T0" y="T1"/>
                </a:cxn>
                <a:cxn ang="0">
                  <a:pos x="T2" y="T3"/>
                </a:cxn>
                <a:cxn ang="0">
                  <a:pos x="T4" y="T5"/>
                </a:cxn>
                <a:cxn ang="0">
                  <a:pos x="T6" y="T7"/>
                </a:cxn>
                <a:cxn ang="0">
                  <a:pos x="T8" y="T9"/>
                </a:cxn>
                <a:cxn ang="0">
                  <a:pos x="T10" y="T11"/>
                </a:cxn>
                <a:cxn ang="0">
                  <a:pos x="T12" y="T13"/>
                </a:cxn>
              </a:cxnLst>
              <a:rect l="0" t="0" r="r" b="b"/>
              <a:pathLst>
                <a:path w="110" h="93">
                  <a:moveTo>
                    <a:pt x="2" y="7"/>
                  </a:moveTo>
                  <a:cubicBezTo>
                    <a:pt x="14" y="29"/>
                    <a:pt x="29" y="49"/>
                    <a:pt x="48" y="66"/>
                  </a:cubicBezTo>
                  <a:cubicBezTo>
                    <a:pt x="65" y="81"/>
                    <a:pt x="83" y="86"/>
                    <a:pt x="104" y="92"/>
                  </a:cubicBezTo>
                  <a:cubicBezTo>
                    <a:pt x="108" y="93"/>
                    <a:pt x="110" y="87"/>
                    <a:pt x="106" y="86"/>
                  </a:cubicBezTo>
                  <a:cubicBezTo>
                    <a:pt x="83" y="80"/>
                    <a:pt x="67" y="74"/>
                    <a:pt x="49" y="58"/>
                  </a:cubicBezTo>
                  <a:cubicBezTo>
                    <a:pt x="31" y="43"/>
                    <a:pt x="18" y="24"/>
                    <a:pt x="7" y="4"/>
                  </a:cubicBezTo>
                  <a:cubicBezTo>
                    <a:pt x="6" y="0"/>
                    <a:pt x="0" y="3"/>
                    <a:pt x="2" y="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9" name="Freeform 43"/>
            <p:cNvSpPr>
              <a:spLocks/>
            </p:cNvSpPr>
            <p:nvPr/>
          </p:nvSpPr>
          <p:spPr bwMode="auto">
            <a:xfrm>
              <a:off x="541487" y="1086198"/>
              <a:ext cx="455612" cy="488950"/>
            </a:xfrm>
            <a:custGeom>
              <a:avLst/>
              <a:gdLst>
                <a:gd name="T0" fmla="*/ 1 w 107"/>
                <a:gd name="T1" fmla="*/ 6 h 115"/>
                <a:gd name="T2" fmla="*/ 43 w 107"/>
                <a:gd name="T3" fmla="*/ 66 h 115"/>
                <a:gd name="T4" fmla="*/ 100 w 107"/>
                <a:gd name="T5" fmla="*/ 113 h 115"/>
                <a:gd name="T6" fmla="*/ 103 w 107"/>
                <a:gd name="T7" fmla="*/ 108 h 115"/>
                <a:gd name="T8" fmla="*/ 50 w 107"/>
                <a:gd name="T9" fmla="*/ 66 h 115"/>
                <a:gd name="T10" fmla="*/ 7 w 107"/>
                <a:gd name="T11" fmla="*/ 4 h 115"/>
                <a:gd name="T12" fmla="*/ 1 w 107"/>
                <a:gd name="T13" fmla="*/ 6 h 115"/>
              </a:gdLst>
              <a:ahLst/>
              <a:cxnLst>
                <a:cxn ang="0">
                  <a:pos x="T0" y="T1"/>
                </a:cxn>
                <a:cxn ang="0">
                  <a:pos x="T2" y="T3"/>
                </a:cxn>
                <a:cxn ang="0">
                  <a:pos x="T4" y="T5"/>
                </a:cxn>
                <a:cxn ang="0">
                  <a:pos x="T6" y="T7"/>
                </a:cxn>
                <a:cxn ang="0">
                  <a:pos x="T8" y="T9"/>
                </a:cxn>
                <a:cxn ang="0">
                  <a:pos x="T10" y="T11"/>
                </a:cxn>
                <a:cxn ang="0">
                  <a:pos x="T12" y="T13"/>
                </a:cxn>
              </a:cxnLst>
              <a:rect l="0" t="0" r="r" b="b"/>
              <a:pathLst>
                <a:path w="107" h="115">
                  <a:moveTo>
                    <a:pt x="1" y="6"/>
                  </a:moveTo>
                  <a:cubicBezTo>
                    <a:pt x="10" y="28"/>
                    <a:pt x="27" y="48"/>
                    <a:pt x="43" y="66"/>
                  </a:cubicBezTo>
                  <a:cubicBezTo>
                    <a:pt x="58" y="85"/>
                    <a:pt x="77" y="103"/>
                    <a:pt x="100" y="113"/>
                  </a:cubicBezTo>
                  <a:cubicBezTo>
                    <a:pt x="103" y="115"/>
                    <a:pt x="107" y="110"/>
                    <a:pt x="103" y="108"/>
                  </a:cubicBezTo>
                  <a:cubicBezTo>
                    <a:pt x="82" y="99"/>
                    <a:pt x="65" y="83"/>
                    <a:pt x="50" y="66"/>
                  </a:cubicBezTo>
                  <a:cubicBezTo>
                    <a:pt x="34" y="48"/>
                    <a:pt x="16" y="27"/>
                    <a:pt x="7" y="4"/>
                  </a:cubicBezTo>
                  <a:cubicBezTo>
                    <a:pt x="6" y="0"/>
                    <a:pt x="0" y="2"/>
                    <a:pt x="1" y="6"/>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0" name="Freeform 44"/>
            <p:cNvSpPr>
              <a:spLocks/>
            </p:cNvSpPr>
            <p:nvPr/>
          </p:nvSpPr>
          <p:spPr bwMode="auto">
            <a:xfrm>
              <a:off x="1876575" y="606773"/>
              <a:ext cx="449262" cy="450850"/>
            </a:xfrm>
            <a:custGeom>
              <a:avLst/>
              <a:gdLst>
                <a:gd name="T0" fmla="*/ 97 w 106"/>
                <a:gd name="T1" fmla="*/ 37 h 106"/>
                <a:gd name="T2" fmla="*/ 69 w 106"/>
                <a:gd name="T3" fmla="*/ 97 h 106"/>
                <a:gd name="T4" fmla="*/ 9 w 106"/>
                <a:gd name="T5" fmla="*/ 70 h 106"/>
                <a:gd name="T6" fmla="*/ 37 w 106"/>
                <a:gd name="T7" fmla="*/ 9 h 106"/>
                <a:gd name="T8" fmla="*/ 97 w 106"/>
                <a:gd name="T9" fmla="*/ 37 h 106"/>
              </a:gdLst>
              <a:ahLst/>
              <a:cxnLst>
                <a:cxn ang="0">
                  <a:pos x="T0" y="T1"/>
                </a:cxn>
                <a:cxn ang="0">
                  <a:pos x="T2" y="T3"/>
                </a:cxn>
                <a:cxn ang="0">
                  <a:pos x="T4" y="T5"/>
                </a:cxn>
                <a:cxn ang="0">
                  <a:pos x="T6" y="T7"/>
                </a:cxn>
                <a:cxn ang="0">
                  <a:pos x="T8" y="T9"/>
                </a:cxn>
              </a:cxnLst>
              <a:rect l="0" t="0" r="r" b="b"/>
              <a:pathLst>
                <a:path w="106" h="106">
                  <a:moveTo>
                    <a:pt x="97" y="37"/>
                  </a:moveTo>
                  <a:cubicBezTo>
                    <a:pt x="106" y="61"/>
                    <a:pt x="94" y="88"/>
                    <a:pt x="69" y="97"/>
                  </a:cubicBezTo>
                  <a:cubicBezTo>
                    <a:pt x="45" y="106"/>
                    <a:pt x="18" y="94"/>
                    <a:pt x="9" y="70"/>
                  </a:cubicBezTo>
                  <a:cubicBezTo>
                    <a:pt x="0" y="46"/>
                    <a:pt x="12" y="19"/>
                    <a:pt x="37" y="9"/>
                  </a:cubicBezTo>
                  <a:cubicBezTo>
                    <a:pt x="61" y="0"/>
                    <a:pt x="88" y="13"/>
                    <a:pt x="97" y="37"/>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1" name="Freeform 45"/>
            <p:cNvSpPr>
              <a:spLocks/>
            </p:cNvSpPr>
            <p:nvPr/>
          </p:nvSpPr>
          <p:spPr bwMode="auto">
            <a:xfrm>
              <a:off x="2008337" y="644873"/>
              <a:ext cx="279400" cy="233363"/>
            </a:xfrm>
            <a:custGeom>
              <a:avLst/>
              <a:gdLst>
                <a:gd name="T0" fmla="*/ 22 w 66"/>
                <a:gd name="T1" fmla="*/ 0 h 55"/>
                <a:gd name="T2" fmla="*/ 7 w 66"/>
                <a:gd name="T3" fmla="*/ 3 h 55"/>
                <a:gd name="T4" fmla="*/ 0 w 66"/>
                <a:gd name="T5" fmla="*/ 7 h 55"/>
                <a:gd name="T6" fmla="*/ 42 w 66"/>
                <a:gd name="T7" fmla="*/ 37 h 55"/>
                <a:gd name="T8" fmla="*/ 45 w 66"/>
                <a:gd name="T9" fmla="*/ 54 h 55"/>
                <a:gd name="T10" fmla="*/ 55 w 66"/>
                <a:gd name="T11" fmla="*/ 55 h 55"/>
                <a:gd name="T12" fmla="*/ 66 w 66"/>
                <a:gd name="T13" fmla="*/ 45 h 55"/>
                <a:gd name="T14" fmla="*/ 63 w 66"/>
                <a:gd name="T15" fmla="*/ 29 h 55"/>
                <a:gd name="T16" fmla="*/ 63 w 66"/>
                <a:gd name="T17" fmla="*/ 29 h 55"/>
                <a:gd name="T18" fmla="*/ 22 w 66"/>
                <a:gd name="T1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55">
                  <a:moveTo>
                    <a:pt x="22" y="0"/>
                  </a:moveTo>
                  <a:cubicBezTo>
                    <a:pt x="17" y="0"/>
                    <a:pt x="12" y="1"/>
                    <a:pt x="7" y="3"/>
                  </a:cubicBezTo>
                  <a:cubicBezTo>
                    <a:pt x="4" y="4"/>
                    <a:pt x="2" y="5"/>
                    <a:pt x="0" y="7"/>
                  </a:cubicBezTo>
                  <a:cubicBezTo>
                    <a:pt x="18" y="8"/>
                    <a:pt x="35" y="19"/>
                    <a:pt x="42" y="37"/>
                  </a:cubicBezTo>
                  <a:cubicBezTo>
                    <a:pt x="44" y="43"/>
                    <a:pt x="45" y="49"/>
                    <a:pt x="45" y="54"/>
                  </a:cubicBezTo>
                  <a:cubicBezTo>
                    <a:pt x="48" y="54"/>
                    <a:pt x="51" y="55"/>
                    <a:pt x="55" y="55"/>
                  </a:cubicBezTo>
                  <a:cubicBezTo>
                    <a:pt x="58" y="51"/>
                    <a:pt x="62" y="48"/>
                    <a:pt x="66" y="45"/>
                  </a:cubicBezTo>
                  <a:cubicBezTo>
                    <a:pt x="66" y="40"/>
                    <a:pt x="65" y="35"/>
                    <a:pt x="63" y="29"/>
                  </a:cubicBezTo>
                  <a:cubicBezTo>
                    <a:pt x="63" y="29"/>
                    <a:pt x="63" y="29"/>
                    <a:pt x="63" y="29"/>
                  </a:cubicBezTo>
                  <a:cubicBezTo>
                    <a:pt x="56" y="12"/>
                    <a:pt x="40" y="0"/>
                    <a:pt x="22" y="0"/>
                  </a:cubicBezTo>
                </a:path>
              </a:pathLst>
            </a:custGeom>
            <a:solidFill>
              <a:srgbClr val="D0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2" name="Freeform 46"/>
            <p:cNvSpPr>
              <a:spLocks/>
            </p:cNvSpPr>
            <p:nvPr/>
          </p:nvSpPr>
          <p:spPr bwMode="auto">
            <a:xfrm>
              <a:off x="1867050" y="598835"/>
              <a:ext cx="468312" cy="466725"/>
            </a:xfrm>
            <a:custGeom>
              <a:avLst/>
              <a:gdLst>
                <a:gd name="T0" fmla="*/ 96 w 110"/>
                <a:gd name="T1" fmla="*/ 40 h 110"/>
                <a:gd name="T2" fmla="*/ 70 w 110"/>
                <a:gd name="T3" fmla="*/ 97 h 110"/>
                <a:gd name="T4" fmla="*/ 14 w 110"/>
                <a:gd name="T5" fmla="*/ 71 h 110"/>
                <a:gd name="T6" fmla="*/ 40 w 110"/>
                <a:gd name="T7" fmla="*/ 14 h 110"/>
                <a:gd name="T8" fmla="*/ 96 w 110"/>
                <a:gd name="T9" fmla="*/ 40 h 110"/>
                <a:gd name="T10" fmla="*/ 102 w 110"/>
                <a:gd name="T11" fmla="*/ 38 h 110"/>
                <a:gd name="T12" fmla="*/ 38 w 110"/>
                <a:gd name="T13" fmla="*/ 9 h 110"/>
                <a:gd name="T14" fmla="*/ 8 w 110"/>
                <a:gd name="T15" fmla="*/ 73 h 110"/>
                <a:gd name="T16" fmla="*/ 72 w 110"/>
                <a:gd name="T17" fmla="*/ 102 h 110"/>
                <a:gd name="T18" fmla="*/ 102 w 110"/>
                <a:gd name="T19" fmla="*/ 38 h 110"/>
                <a:gd name="T20" fmla="*/ 96 w 110"/>
                <a:gd name="T21" fmla="*/ 4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110">
                  <a:moveTo>
                    <a:pt x="96" y="40"/>
                  </a:moveTo>
                  <a:cubicBezTo>
                    <a:pt x="104" y="64"/>
                    <a:pt x="93" y="87"/>
                    <a:pt x="70" y="97"/>
                  </a:cubicBezTo>
                  <a:cubicBezTo>
                    <a:pt x="48" y="106"/>
                    <a:pt x="23" y="92"/>
                    <a:pt x="14" y="71"/>
                  </a:cubicBezTo>
                  <a:cubicBezTo>
                    <a:pt x="4" y="48"/>
                    <a:pt x="18" y="23"/>
                    <a:pt x="40" y="14"/>
                  </a:cubicBezTo>
                  <a:cubicBezTo>
                    <a:pt x="62" y="5"/>
                    <a:pt x="87" y="19"/>
                    <a:pt x="96" y="40"/>
                  </a:cubicBezTo>
                  <a:cubicBezTo>
                    <a:pt x="98" y="43"/>
                    <a:pt x="103" y="41"/>
                    <a:pt x="102" y="38"/>
                  </a:cubicBezTo>
                  <a:cubicBezTo>
                    <a:pt x="91" y="12"/>
                    <a:pt x="64" y="0"/>
                    <a:pt x="38" y="9"/>
                  </a:cubicBezTo>
                  <a:cubicBezTo>
                    <a:pt x="11" y="18"/>
                    <a:pt x="0" y="48"/>
                    <a:pt x="8" y="73"/>
                  </a:cubicBezTo>
                  <a:cubicBezTo>
                    <a:pt x="17" y="99"/>
                    <a:pt x="48" y="110"/>
                    <a:pt x="72" y="102"/>
                  </a:cubicBezTo>
                  <a:cubicBezTo>
                    <a:pt x="99" y="93"/>
                    <a:pt x="110" y="63"/>
                    <a:pt x="102" y="38"/>
                  </a:cubicBezTo>
                  <a:cubicBezTo>
                    <a:pt x="101" y="34"/>
                    <a:pt x="95" y="37"/>
                    <a:pt x="96" y="4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3" name="Freeform 47"/>
            <p:cNvSpPr>
              <a:spLocks/>
            </p:cNvSpPr>
            <p:nvPr/>
          </p:nvSpPr>
          <p:spPr bwMode="auto">
            <a:xfrm>
              <a:off x="1940075" y="730598"/>
              <a:ext cx="58737" cy="195263"/>
            </a:xfrm>
            <a:custGeom>
              <a:avLst/>
              <a:gdLst>
                <a:gd name="T0" fmla="*/ 7 w 14"/>
                <a:gd name="T1" fmla="*/ 3 h 46"/>
                <a:gd name="T2" fmla="*/ 7 w 14"/>
                <a:gd name="T3" fmla="*/ 42 h 46"/>
                <a:gd name="T4" fmla="*/ 12 w 14"/>
                <a:gd name="T5" fmla="*/ 40 h 46"/>
                <a:gd name="T6" fmla="*/ 12 w 14"/>
                <a:gd name="T7" fmla="*/ 6 h 46"/>
                <a:gd name="T8" fmla="*/ 7 w 14"/>
                <a:gd name="T9" fmla="*/ 3 h 46"/>
              </a:gdLst>
              <a:ahLst/>
              <a:cxnLst>
                <a:cxn ang="0">
                  <a:pos x="T0" y="T1"/>
                </a:cxn>
                <a:cxn ang="0">
                  <a:pos x="T2" y="T3"/>
                </a:cxn>
                <a:cxn ang="0">
                  <a:pos x="T4" y="T5"/>
                </a:cxn>
                <a:cxn ang="0">
                  <a:pos x="T6" y="T7"/>
                </a:cxn>
                <a:cxn ang="0">
                  <a:pos x="T8" y="T9"/>
                </a:cxn>
              </a:cxnLst>
              <a:rect l="0" t="0" r="r" b="b"/>
              <a:pathLst>
                <a:path w="14" h="46">
                  <a:moveTo>
                    <a:pt x="7" y="3"/>
                  </a:moveTo>
                  <a:cubicBezTo>
                    <a:pt x="0" y="14"/>
                    <a:pt x="2" y="31"/>
                    <a:pt x="7" y="42"/>
                  </a:cubicBezTo>
                  <a:cubicBezTo>
                    <a:pt x="8" y="46"/>
                    <a:pt x="14" y="44"/>
                    <a:pt x="12" y="40"/>
                  </a:cubicBezTo>
                  <a:cubicBezTo>
                    <a:pt x="8" y="31"/>
                    <a:pt x="5" y="15"/>
                    <a:pt x="12" y="6"/>
                  </a:cubicBezTo>
                  <a:cubicBezTo>
                    <a:pt x="14" y="3"/>
                    <a:pt x="10" y="0"/>
                    <a:pt x="7"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4" name="Freeform 48"/>
            <p:cNvSpPr>
              <a:spLocks/>
            </p:cNvSpPr>
            <p:nvPr/>
          </p:nvSpPr>
          <p:spPr bwMode="auto">
            <a:xfrm>
              <a:off x="2011512" y="933798"/>
              <a:ext cx="52387" cy="42863"/>
            </a:xfrm>
            <a:custGeom>
              <a:avLst/>
              <a:gdLst>
                <a:gd name="T0" fmla="*/ 2 w 12"/>
                <a:gd name="T1" fmla="*/ 5 h 10"/>
                <a:gd name="T2" fmla="*/ 4 w 12"/>
                <a:gd name="T3" fmla="*/ 8 h 10"/>
                <a:gd name="T4" fmla="*/ 6 w 12"/>
                <a:gd name="T5" fmla="*/ 9 h 10"/>
                <a:gd name="T6" fmla="*/ 9 w 12"/>
                <a:gd name="T7" fmla="*/ 4 h 10"/>
                <a:gd name="T8" fmla="*/ 7 w 12"/>
                <a:gd name="T9" fmla="*/ 3 h 10"/>
                <a:gd name="T10" fmla="*/ 7 w 12"/>
                <a:gd name="T11" fmla="*/ 3 h 10"/>
                <a:gd name="T12" fmla="*/ 2 w 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2" y="5"/>
                  </a:moveTo>
                  <a:cubicBezTo>
                    <a:pt x="2" y="6"/>
                    <a:pt x="3" y="7"/>
                    <a:pt x="4" y="8"/>
                  </a:cubicBezTo>
                  <a:cubicBezTo>
                    <a:pt x="5" y="8"/>
                    <a:pt x="6" y="9"/>
                    <a:pt x="6" y="9"/>
                  </a:cubicBezTo>
                  <a:cubicBezTo>
                    <a:pt x="10" y="10"/>
                    <a:pt x="12" y="5"/>
                    <a:pt x="9" y="4"/>
                  </a:cubicBezTo>
                  <a:cubicBezTo>
                    <a:pt x="8" y="4"/>
                    <a:pt x="7" y="3"/>
                    <a:pt x="7" y="3"/>
                  </a:cubicBezTo>
                  <a:cubicBezTo>
                    <a:pt x="7" y="3"/>
                    <a:pt x="7" y="3"/>
                    <a:pt x="7" y="3"/>
                  </a:cubicBezTo>
                  <a:cubicBezTo>
                    <a:pt x="6" y="0"/>
                    <a:pt x="0" y="2"/>
                    <a:pt x="2"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5" name="Freeform 49"/>
            <p:cNvSpPr>
              <a:spLocks/>
            </p:cNvSpPr>
            <p:nvPr/>
          </p:nvSpPr>
          <p:spPr bwMode="auto">
            <a:xfrm>
              <a:off x="2028975" y="267048"/>
              <a:ext cx="565150" cy="450850"/>
            </a:xfrm>
            <a:custGeom>
              <a:avLst/>
              <a:gdLst>
                <a:gd name="T0" fmla="*/ 7 w 133"/>
                <a:gd name="T1" fmla="*/ 102 h 106"/>
                <a:gd name="T2" fmla="*/ 130 w 133"/>
                <a:gd name="T3" fmla="*/ 6 h 106"/>
                <a:gd name="T4" fmla="*/ 128 w 133"/>
                <a:gd name="T5" fmla="*/ 1 h 106"/>
                <a:gd name="T6" fmla="*/ 1 w 133"/>
                <a:gd name="T7" fmla="*/ 101 h 106"/>
                <a:gd name="T8" fmla="*/ 7 w 133"/>
                <a:gd name="T9" fmla="*/ 102 h 106"/>
              </a:gdLst>
              <a:ahLst/>
              <a:cxnLst>
                <a:cxn ang="0">
                  <a:pos x="T0" y="T1"/>
                </a:cxn>
                <a:cxn ang="0">
                  <a:pos x="T2" y="T3"/>
                </a:cxn>
                <a:cxn ang="0">
                  <a:pos x="T4" y="T5"/>
                </a:cxn>
                <a:cxn ang="0">
                  <a:pos x="T6" y="T7"/>
                </a:cxn>
                <a:cxn ang="0">
                  <a:pos x="T8" y="T9"/>
                </a:cxn>
              </a:cxnLst>
              <a:rect l="0" t="0" r="r" b="b"/>
              <a:pathLst>
                <a:path w="133" h="106">
                  <a:moveTo>
                    <a:pt x="7" y="102"/>
                  </a:moveTo>
                  <a:cubicBezTo>
                    <a:pt x="23" y="47"/>
                    <a:pt x="78" y="20"/>
                    <a:pt x="130" y="6"/>
                  </a:cubicBezTo>
                  <a:cubicBezTo>
                    <a:pt x="133" y="5"/>
                    <a:pt x="131" y="0"/>
                    <a:pt x="128" y="1"/>
                  </a:cubicBezTo>
                  <a:cubicBezTo>
                    <a:pt x="74" y="15"/>
                    <a:pt x="18" y="44"/>
                    <a:pt x="1" y="101"/>
                  </a:cubicBezTo>
                  <a:cubicBezTo>
                    <a:pt x="0" y="105"/>
                    <a:pt x="6" y="106"/>
                    <a:pt x="7" y="10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6" name="Freeform 50"/>
            <p:cNvSpPr>
              <a:spLocks/>
            </p:cNvSpPr>
            <p:nvPr/>
          </p:nvSpPr>
          <p:spPr bwMode="auto">
            <a:xfrm>
              <a:off x="1078062" y="971898"/>
              <a:ext cx="1822450" cy="1401763"/>
            </a:xfrm>
            <a:custGeom>
              <a:avLst/>
              <a:gdLst>
                <a:gd name="T0" fmla="*/ 428 w 429"/>
                <a:gd name="T1" fmla="*/ 23 h 330"/>
                <a:gd name="T2" fmla="*/ 214 w 429"/>
                <a:gd name="T3" fmla="*/ 0 h 330"/>
                <a:gd name="T4" fmla="*/ 0 w 429"/>
                <a:gd name="T5" fmla="*/ 24 h 330"/>
                <a:gd name="T6" fmla="*/ 0 w 429"/>
                <a:gd name="T7" fmla="*/ 24 h 330"/>
                <a:gd name="T8" fmla="*/ 1 w 429"/>
                <a:gd name="T9" fmla="*/ 330 h 330"/>
                <a:gd name="T10" fmla="*/ 429 w 429"/>
                <a:gd name="T11" fmla="*/ 328 h 330"/>
                <a:gd name="T12" fmla="*/ 428 w 429"/>
                <a:gd name="T13" fmla="*/ 23 h 330"/>
                <a:gd name="T14" fmla="*/ 428 w 429"/>
                <a:gd name="T15" fmla="*/ 23 h 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9" h="330">
                  <a:moveTo>
                    <a:pt x="428" y="23"/>
                  </a:moveTo>
                  <a:cubicBezTo>
                    <a:pt x="426" y="10"/>
                    <a:pt x="331" y="0"/>
                    <a:pt x="214" y="0"/>
                  </a:cubicBezTo>
                  <a:cubicBezTo>
                    <a:pt x="97" y="0"/>
                    <a:pt x="2" y="11"/>
                    <a:pt x="0" y="24"/>
                  </a:cubicBezTo>
                  <a:cubicBezTo>
                    <a:pt x="0" y="24"/>
                    <a:pt x="0" y="24"/>
                    <a:pt x="0" y="24"/>
                  </a:cubicBezTo>
                  <a:cubicBezTo>
                    <a:pt x="1" y="330"/>
                    <a:pt x="1" y="330"/>
                    <a:pt x="1" y="330"/>
                  </a:cubicBezTo>
                  <a:cubicBezTo>
                    <a:pt x="429" y="328"/>
                    <a:pt x="429" y="328"/>
                    <a:pt x="429" y="328"/>
                  </a:cubicBezTo>
                  <a:cubicBezTo>
                    <a:pt x="428" y="23"/>
                    <a:pt x="428" y="23"/>
                    <a:pt x="428" y="23"/>
                  </a:cubicBezTo>
                  <a:cubicBezTo>
                    <a:pt x="428" y="23"/>
                    <a:pt x="428" y="23"/>
                    <a:pt x="428" y="23"/>
                  </a:cubicBezTo>
                </a:path>
              </a:pathLst>
            </a:custGeom>
            <a:solidFill>
              <a:srgbClr val="FFD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7" name="Freeform 51"/>
            <p:cNvSpPr>
              <a:spLocks/>
            </p:cNvSpPr>
            <p:nvPr/>
          </p:nvSpPr>
          <p:spPr bwMode="auto">
            <a:xfrm>
              <a:off x="1268562" y="1040160"/>
              <a:ext cx="968375" cy="461963"/>
            </a:xfrm>
            <a:custGeom>
              <a:avLst/>
              <a:gdLst>
                <a:gd name="T0" fmla="*/ 81 w 228"/>
                <a:gd name="T1" fmla="*/ 0 h 109"/>
                <a:gd name="T2" fmla="*/ 59 w 228"/>
                <a:gd name="T3" fmla="*/ 43 h 109"/>
                <a:gd name="T4" fmla="*/ 44 w 228"/>
                <a:gd name="T5" fmla="*/ 76 h 109"/>
                <a:gd name="T6" fmla="*/ 43 w 228"/>
                <a:gd name="T7" fmla="*/ 76 h 109"/>
                <a:gd name="T8" fmla="*/ 23 w 228"/>
                <a:gd name="T9" fmla="*/ 43 h 109"/>
                <a:gd name="T10" fmla="*/ 20 w 228"/>
                <a:gd name="T11" fmla="*/ 31 h 109"/>
                <a:gd name="T12" fmla="*/ 14 w 228"/>
                <a:gd name="T13" fmla="*/ 28 h 109"/>
                <a:gd name="T14" fmla="*/ 3 w 228"/>
                <a:gd name="T15" fmla="*/ 36 h 109"/>
                <a:gd name="T16" fmla="*/ 0 w 228"/>
                <a:gd name="T17" fmla="*/ 57 h 109"/>
                <a:gd name="T18" fmla="*/ 0 w 228"/>
                <a:gd name="T19" fmla="*/ 74 h 109"/>
                <a:gd name="T20" fmla="*/ 9 w 228"/>
                <a:gd name="T21" fmla="*/ 71 h 109"/>
                <a:gd name="T22" fmla="*/ 12 w 228"/>
                <a:gd name="T23" fmla="*/ 71 h 109"/>
                <a:gd name="T24" fmla="*/ 46 w 228"/>
                <a:gd name="T25" fmla="*/ 99 h 109"/>
                <a:gd name="T26" fmla="*/ 60 w 228"/>
                <a:gd name="T27" fmla="*/ 93 h 109"/>
                <a:gd name="T28" fmla="*/ 89 w 228"/>
                <a:gd name="T29" fmla="*/ 37 h 109"/>
                <a:gd name="T30" fmla="*/ 113 w 228"/>
                <a:gd name="T31" fmla="*/ 67 h 109"/>
                <a:gd name="T32" fmla="*/ 135 w 228"/>
                <a:gd name="T33" fmla="*/ 102 h 109"/>
                <a:gd name="T34" fmla="*/ 147 w 228"/>
                <a:gd name="T35" fmla="*/ 104 h 109"/>
                <a:gd name="T36" fmla="*/ 169 w 228"/>
                <a:gd name="T37" fmla="*/ 90 h 109"/>
                <a:gd name="T38" fmla="*/ 185 w 228"/>
                <a:gd name="T39" fmla="*/ 75 h 109"/>
                <a:gd name="T40" fmla="*/ 196 w 228"/>
                <a:gd name="T41" fmla="*/ 79 h 109"/>
                <a:gd name="T42" fmla="*/ 222 w 228"/>
                <a:gd name="T43" fmla="*/ 109 h 109"/>
                <a:gd name="T44" fmla="*/ 228 w 228"/>
                <a:gd name="T45" fmla="*/ 89 h 109"/>
                <a:gd name="T46" fmla="*/ 203 w 228"/>
                <a:gd name="T47" fmla="*/ 36 h 109"/>
                <a:gd name="T48" fmla="*/ 184 w 228"/>
                <a:gd name="T49" fmla="*/ 16 h 109"/>
                <a:gd name="T50" fmla="*/ 180 w 228"/>
                <a:gd name="T51" fmla="*/ 17 h 109"/>
                <a:gd name="T52" fmla="*/ 166 w 228"/>
                <a:gd name="T53" fmla="*/ 40 h 109"/>
                <a:gd name="T54" fmla="*/ 148 w 228"/>
                <a:gd name="T55" fmla="*/ 78 h 109"/>
                <a:gd name="T56" fmla="*/ 141 w 228"/>
                <a:gd name="T57" fmla="*/ 79 h 109"/>
                <a:gd name="T58" fmla="*/ 113 w 228"/>
                <a:gd name="T59" fmla="*/ 58 h 109"/>
                <a:gd name="T60" fmla="*/ 87 w 228"/>
                <a:gd name="T61" fmla="*/ 1 h 109"/>
                <a:gd name="T62" fmla="*/ 81 w 228"/>
                <a:gd name="T6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8" h="109">
                  <a:moveTo>
                    <a:pt x="81" y="0"/>
                  </a:moveTo>
                  <a:cubicBezTo>
                    <a:pt x="62" y="0"/>
                    <a:pt x="62" y="29"/>
                    <a:pt x="59" y="43"/>
                  </a:cubicBezTo>
                  <a:cubicBezTo>
                    <a:pt x="58" y="52"/>
                    <a:pt x="56" y="76"/>
                    <a:pt x="44" y="76"/>
                  </a:cubicBezTo>
                  <a:cubicBezTo>
                    <a:pt x="43" y="76"/>
                    <a:pt x="43" y="76"/>
                    <a:pt x="43" y="76"/>
                  </a:cubicBezTo>
                  <a:cubicBezTo>
                    <a:pt x="26" y="76"/>
                    <a:pt x="24" y="55"/>
                    <a:pt x="23" y="43"/>
                  </a:cubicBezTo>
                  <a:cubicBezTo>
                    <a:pt x="22" y="40"/>
                    <a:pt x="22" y="34"/>
                    <a:pt x="20" y="31"/>
                  </a:cubicBezTo>
                  <a:cubicBezTo>
                    <a:pt x="18" y="29"/>
                    <a:pt x="16" y="28"/>
                    <a:pt x="14" y="28"/>
                  </a:cubicBezTo>
                  <a:cubicBezTo>
                    <a:pt x="9" y="28"/>
                    <a:pt x="4" y="32"/>
                    <a:pt x="3" y="36"/>
                  </a:cubicBezTo>
                  <a:cubicBezTo>
                    <a:pt x="1" y="43"/>
                    <a:pt x="1" y="50"/>
                    <a:pt x="0" y="57"/>
                  </a:cubicBezTo>
                  <a:cubicBezTo>
                    <a:pt x="0" y="63"/>
                    <a:pt x="0" y="69"/>
                    <a:pt x="0" y="74"/>
                  </a:cubicBezTo>
                  <a:cubicBezTo>
                    <a:pt x="2" y="72"/>
                    <a:pt x="5" y="71"/>
                    <a:pt x="9" y="71"/>
                  </a:cubicBezTo>
                  <a:cubicBezTo>
                    <a:pt x="10" y="71"/>
                    <a:pt x="11" y="71"/>
                    <a:pt x="12" y="71"/>
                  </a:cubicBezTo>
                  <a:cubicBezTo>
                    <a:pt x="23" y="81"/>
                    <a:pt x="32" y="99"/>
                    <a:pt x="46" y="99"/>
                  </a:cubicBezTo>
                  <a:cubicBezTo>
                    <a:pt x="50" y="99"/>
                    <a:pt x="54" y="97"/>
                    <a:pt x="60" y="93"/>
                  </a:cubicBezTo>
                  <a:cubicBezTo>
                    <a:pt x="78" y="78"/>
                    <a:pt x="63" y="48"/>
                    <a:pt x="89" y="37"/>
                  </a:cubicBezTo>
                  <a:cubicBezTo>
                    <a:pt x="103" y="47"/>
                    <a:pt x="109" y="53"/>
                    <a:pt x="113" y="67"/>
                  </a:cubicBezTo>
                  <a:cubicBezTo>
                    <a:pt x="119" y="84"/>
                    <a:pt x="115" y="94"/>
                    <a:pt x="135" y="102"/>
                  </a:cubicBezTo>
                  <a:cubicBezTo>
                    <a:pt x="139" y="104"/>
                    <a:pt x="144" y="104"/>
                    <a:pt x="147" y="104"/>
                  </a:cubicBezTo>
                  <a:cubicBezTo>
                    <a:pt x="158" y="104"/>
                    <a:pt x="164" y="97"/>
                    <a:pt x="169" y="90"/>
                  </a:cubicBezTo>
                  <a:cubicBezTo>
                    <a:pt x="174" y="83"/>
                    <a:pt x="178" y="75"/>
                    <a:pt x="185" y="75"/>
                  </a:cubicBezTo>
                  <a:cubicBezTo>
                    <a:pt x="188" y="75"/>
                    <a:pt x="192" y="77"/>
                    <a:pt x="196" y="79"/>
                  </a:cubicBezTo>
                  <a:cubicBezTo>
                    <a:pt x="207" y="87"/>
                    <a:pt x="215" y="98"/>
                    <a:pt x="222" y="109"/>
                  </a:cubicBezTo>
                  <a:cubicBezTo>
                    <a:pt x="224" y="102"/>
                    <a:pt x="226" y="96"/>
                    <a:pt x="228" y="89"/>
                  </a:cubicBezTo>
                  <a:cubicBezTo>
                    <a:pt x="216" y="74"/>
                    <a:pt x="211" y="53"/>
                    <a:pt x="203" y="36"/>
                  </a:cubicBezTo>
                  <a:cubicBezTo>
                    <a:pt x="199" y="29"/>
                    <a:pt x="193" y="16"/>
                    <a:pt x="184" y="16"/>
                  </a:cubicBezTo>
                  <a:cubicBezTo>
                    <a:pt x="183" y="16"/>
                    <a:pt x="181" y="16"/>
                    <a:pt x="180" y="17"/>
                  </a:cubicBezTo>
                  <a:cubicBezTo>
                    <a:pt x="171" y="20"/>
                    <a:pt x="168" y="31"/>
                    <a:pt x="166" y="40"/>
                  </a:cubicBezTo>
                  <a:cubicBezTo>
                    <a:pt x="163" y="51"/>
                    <a:pt x="162" y="73"/>
                    <a:pt x="148" y="78"/>
                  </a:cubicBezTo>
                  <a:cubicBezTo>
                    <a:pt x="146" y="79"/>
                    <a:pt x="144" y="79"/>
                    <a:pt x="141" y="79"/>
                  </a:cubicBezTo>
                  <a:cubicBezTo>
                    <a:pt x="129" y="79"/>
                    <a:pt x="117" y="69"/>
                    <a:pt x="113" y="58"/>
                  </a:cubicBezTo>
                  <a:cubicBezTo>
                    <a:pt x="107" y="44"/>
                    <a:pt x="105" y="5"/>
                    <a:pt x="87" y="1"/>
                  </a:cubicBezTo>
                  <a:cubicBezTo>
                    <a:pt x="85" y="0"/>
                    <a:pt x="83" y="0"/>
                    <a:pt x="81" y="0"/>
                  </a:cubicBezTo>
                </a:path>
              </a:pathLst>
            </a:custGeom>
            <a:solidFill>
              <a:srgbClr val="FFC1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8" name="Freeform 52"/>
            <p:cNvSpPr>
              <a:spLocks/>
            </p:cNvSpPr>
            <p:nvPr/>
          </p:nvSpPr>
          <p:spPr bwMode="auto">
            <a:xfrm>
              <a:off x="1060600" y="959198"/>
              <a:ext cx="1852612" cy="1422400"/>
            </a:xfrm>
            <a:custGeom>
              <a:avLst/>
              <a:gdLst>
                <a:gd name="T0" fmla="*/ 434 w 436"/>
                <a:gd name="T1" fmla="*/ 25 h 335"/>
                <a:gd name="T2" fmla="*/ 421 w 436"/>
                <a:gd name="T3" fmla="*/ 16 h 335"/>
                <a:gd name="T4" fmla="*/ 379 w 436"/>
                <a:gd name="T5" fmla="*/ 8 h 335"/>
                <a:gd name="T6" fmla="*/ 218 w 436"/>
                <a:gd name="T7" fmla="*/ 0 h 335"/>
                <a:gd name="T8" fmla="*/ 61 w 436"/>
                <a:gd name="T9" fmla="*/ 8 h 335"/>
                <a:gd name="T10" fmla="*/ 16 w 436"/>
                <a:gd name="T11" fmla="*/ 16 h 335"/>
                <a:gd name="T12" fmla="*/ 6 w 436"/>
                <a:gd name="T13" fmla="*/ 21 h 335"/>
                <a:gd name="T14" fmla="*/ 3 w 436"/>
                <a:gd name="T15" fmla="*/ 23 h 335"/>
                <a:gd name="T16" fmla="*/ 4 w 436"/>
                <a:gd name="T17" fmla="*/ 24 h 335"/>
                <a:gd name="T18" fmla="*/ 1 w 436"/>
                <a:gd name="T19" fmla="*/ 27 h 335"/>
                <a:gd name="T20" fmla="*/ 2 w 436"/>
                <a:gd name="T21" fmla="*/ 333 h 335"/>
                <a:gd name="T22" fmla="*/ 5 w 436"/>
                <a:gd name="T23" fmla="*/ 335 h 335"/>
                <a:gd name="T24" fmla="*/ 420 w 436"/>
                <a:gd name="T25" fmla="*/ 334 h 335"/>
                <a:gd name="T26" fmla="*/ 433 w 436"/>
                <a:gd name="T27" fmla="*/ 334 h 335"/>
                <a:gd name="T28" fmla="*/ 436 w 436"/>
                <a:gd name="T29" fmla="*/ 331 h 335"/>
                <a:gd name="T30" fmla="*/ 435 w 436"/>
                <a:gd name="T31" fmla="*/ 26 h 335"/>
                <a:gd name="T32" fmla="*/ 432 w 436"/>
                <a:gd name="T33" fmla="*/ 23 h 335"/>
                <a:gd name="T34" fmla="*/ 432 w 436"/>
                <a:gd name="T35" fmla="*/ 23 h 335"/>
                <a:gd name="T36" fmla="*/ 432 w 436"/>
                <a:gd name="T37" fmla="*/ 29 h 335"/>
                <a:gd name="T38" fmla="*/ 432 w 436"/>
                <a:gd name="T39" fmla="*/ 29 h 335"/>
                <a:gd name="T40" fmla="*/ 429 w 436"/>
                <a:gd name="T41" fmla="*/ 26 h 335"/>
                <a:gd name="T42" fmla="*/ 430 w 436"/>
                <a:gd name="T43" fmla="*/ 331 h 335"/>
                <a:gd name="T44" fmla="*/ 433 w 436"/>
                <a:gd name="T45" fmla="*/ 328 h 335"/>
                <a:gd name="T46" fmla="*/ 17 w 436"/>
                <a:gd name="T47" fmla="*/ 330 h 335"/>
                <a:gd name="T48" fmla="*/ 5 w 436"/>
                <a:gd name="T49" fmla="*/ 330 h 335"/>
                <a:gd name="T50" fmla="*/ 8 w 436"/>
                <a:gd name="T51" fmla="*/ 333 h 335"/>
                <a:gd name="T52" fmla="*/ 7 w 436"/>
                <a:gd name="T53" fmla="*/ 27 h 335"/>
                <a:gd name="T54" fmla="*/ 4 w 436"/>
                <a:gd name="T55" fmla="*/ 30 h 335"/>
                <a:gd name="T56" fmla="*/ 4 w 436"/>
                <a:gd name="T57" fmla="*/ 30 h 335"/>
                <a:gd name="T58" fmla="*/ 7 w 436"/>
                <a:gd name="T59" fmla="*/ 28 h 335"/>
                <a:gd name="T60" fmla="*/ 28 w 436"/>
                <a:gd name="T61" fmla="*/ 19 h 335"/>
                <a:gd name="T62" fmla="*/ 76 w 436"/>
                <a:gd name="T63" fmla="*/ 12 h 335"/>
                <a:gd name="T64" fmla="*/ 218 w 436"/>
                <a:gd name="T65" fmla="*/ 6 h 335"/>
                <a:gd name="T66" fmla="*/ 356 w 436"/>
                <a:gd name="T67" fmla="*/ 11 h 335"/>
                <a:gd name="T68" fmla="*/ 405 w 436"/>
                <a:gd name="T69" fmla="*/ 18 h 335"/>
                <a:gd name="T70" fmla="*/ 429 w 436"/>
                <a:gd name="T71" fmla="*/ 27 h 335"/>
                <a:gd name="T72" fmla="*/ 434 w 436"/>
                <a:gd name="T73" fmla="*/ 2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6" h="335">
                  <a:moveTo>
                    <a:pt x="434" y="25"/>
                  </a:moveTo>
                  <a:cubicBezTo>
                    <a:pt x="433" y="20"/>
                    <a:pt x="426" y="17"/>
                    <a:pt x="421" y="16"/>
                  </a:cubicBezTo>
                  <a:cubicBezTo>
                    <a:pt x="408" y="11"/>
                    <a:pt x="393" y="10"/>
                    <a:pt x="379" y="8"/>
                  </a:cubicBezTo>
                  <a:cubicBezTo>
                    <a:pt x="325" y="1"/>
                    <a:pt x="271" y="0"/>
                    <a:pt x="218" y="0"/>
                  </a:cubicBezTo>
                  <a:cubicBezTo>
                    <a:pt x="165" y="0"/>
                    <a:pt x="113" y="2"/>
                    <a:pt x="61" y="8"/>
                  </a:cubicBezTo>
                  <a:cubicBezTo>
                    <a:pt x="46" y="10"/>
                    <a:pt x="31" y="12"/>
                    <a:pt x="16" y="16"/>
                  </a:cubicBezTo>
                  <a:cubicBezTo>
                    <a:pt x="13" y="18"/>
                    <a:pt x="9" y="19"/>
                    <a:pt x="6" y="21"/>
                  </a:cubicBezTo>
                  <a:cubicBezTo>
                    <a:pt x="5" y="22"/>
                    <a:pt x="4" y="22"/>
                    <a:pt x="3" y="23"/>
                  </a:cubicBezTo>
                  <a:cubicBezTo>
                    <a:pt x="0" y="26"/>
                    <a:pt x="2" y="24"/>
                    <a:pt x="4" y="24"/>
                  </a:cubicBezTo>
                  <a:cubicBezTo>
                    <a:pt x="2" y="24"/>
                    <a:pt x="1" y="26"/>
                    <a:pt x="1" y="27"/>
                  </a:cubicBezTo>
                  <a:cubicBezTo>
                    <a:pt x="1" y="129"/>
                    <a:pt x="1" y="231"/>
                    <a:pt x="2" y="333"/>
                  </a:cubicBezTo>
                  <a:cubicBezTo>
                    <a:pt x="2" y="334"/>
                    <a:pt x="3" y="335"/>
                    <a:pt x="5" y="335"/>
                  </a:cubicBezTo>
                  <a:cubicBezTo>
                    <a:pt x="143" y="335"/>
                    <a:pt x="282" y="335"/>
                    <a:pt x="420" y="334"/>
                  </a:cubicBezTo>
                  <a:cubicBezTo>
                    <a:pt x="424" y="334"/>
                    <a:pt x="429" y="334"/>
                    <a:pt x="433" y="334"/>
                  </a:cubicBezTo>
                  <a:cubicBezTo>
                    <a:pt x="434" y="334"/>
                    <a:pt x="436" y="333"/>
                    <a:pt x="436" y="331"/>
                  </a:cubicBezTo>
                  <a:cubicBezTo>
                    <a:pt x="435" y="230"/>
                    <a:pt x="435" y="128"/>
                    <a:pt x="435" y="26"/>
                  </a:cubicBezTo>
                  <a:cubicBezTo>
                    <a:pt x="435" y="24"/>
                    <a:pt x="434" y="23"/>
                    <a:pt x="432" y="23"/>
                  </a:cubicBezTo>
                  <a:cubicBezTo>
                    <a:pt x="432" y="23"/>
                    <a:pt x="432" y="23"/>
                    <a:pt x="432" y="23"/>
                  </a:cubicBezTo>
                  <a:cubicBezTo>
                    <a:pt x="428" y="23"/>
                    <a:pt x="428" y="29"/>
                    <a:pt x="432" y="29"/>
                  </a:cubicBezTo>
                  <a:cubicBezTo>
                    <a:pt x="432" y="29"/>
                    <a:pt x="432" y="29"/>
                    <a:pt x="432" y="29"/>
                  </a:cubicBezTo>
                  <a:cubicBezTo>
                    <a:pt x="431" y="28"/>
                    <a:pt x="430" y="27"/>
                    <a:pt x="429" y="26"/>
                  </a:cubicBezTo>
                  <a:cubicBezTo>
                    <a:pt x="429" y="128"/>
                    <a:pt x="430" y="230"/>
                    <a:pt x="430" y="331"/>
                  </a:cubicBezTo>
                  <a:cubicBezTo>
                    <a:pt x="431" y="330"/>
                    <a:pt x="432" y="329"/>
                    <a:pt x="433" y="328"/>
                  </a:cubicBezTo>
                  <a:cubicBezTo>
                    <a:pt x="294" y="329"/>
                    <a:pt x="156" y="329"/>
                    <a:pt x="17" y="330"/>
                  </a:cubicBezTo>
                  <a:cubicBezTo>
                    <a:pt x="13" y="330"/>
                    <a:pt x="9" y="330"/>
                    <a:pt x="5" y="330"/>
                  </a:cubicBezTo>
                  <a:cubicBezTo>
                    <a:pt x="6" y="331"/>
                    <a:pt x="7" y="332"/>
                    <a:pt x="8" y="333"/>
                  </a:cubicBezTo>
                  <a:cubicBezTo>
                    <a:pt x="7" y="231"/>
                    <a:pt x="7" y="129"/>
                    <a:pt x="7" y="27"/>
                  </a:cubicBezTo>
                  <a:cubicBezTo>
                    <a:pt x="6" y="28"/>
                    <a:pt x="5" y="29"/>
                    <a:pt x="4" y="30"/>
                  </a:cubicBezTo>
                  <a:cubicBezTo>
                    <a:pt x="4" y="30"/>
                    <a:pt x="4" y="30"/>
                    <a:pt x="4" y="30"/>
                  </a:cubicBezTo>
                  <a:cubicBezTo>
                    <a:pt x="6" y="30"/>
                    <a:pt x="7" y="29"/>
                    <a:pt x="7" y="28"/>
                  </a:cubicBezTo>
                  <a:cubicBezTo>
                    <a:pt x="8" y="22"/>
                    <a:pt x="24" y="20"/>
                    <a:pt x="28" y="19"/>
                  </a:cubicBezTo>
                  <a:cubicBezTo>
                    <a:pt x="44" y="16"/>
                    <a:pt x="60" y="14"/>
                    <a:pt x="76" y="12"/>
                  </a:cubicBezTo>
                  <a:cubicBezTo>
                    <a:pt x="123" y="7"/>
                    <a:pt x="170" y="6"/>
                    <a:pt x="218" y="6"/>
                  </a:cubicBezTo>
                  <a:cubicBezTo>
                    <a:pt x="264" y="6"/>
                    <a:pt x="310" y="7"/>
                    <a:pt x="356" y="11"/>
                  </a:cubicBezTo>
                  <a:cubicBezTo>
                    <a:pt x="372" y="13"/>
                    <a:pt x="389" y="14"/>
                    <a:pt x="405" y="18"/>
                  </a:cubicBezTo>
                  <a:cubicBezTo>
                    <a:pt x="410" y="19"/>
                    <a:pt x="427" y="21"/>
                    <a:pt x="429" y="27"/>
                  </a:cubicBezTo>
                  <a:cubicBezTo>
                    <a:pt x="430" y="30"/>
                    <a:pt x="435" y="29"/>
                    <a:pt x="434" y="2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9" name="Freeform 53"/>
            <p:cNvSpPr>
              <a:spLocks/>
            </p:cNvSpPr>
            <p:nvPr/>
          </p:nvSpPr>
          <p:spPr bwMode="auto">
            <a:xfrm>
              <a:off x="682775" y="1579910"/>
              <a:ext cx="2443162" cy="1871663"/>
            </a:xfrm>
            <a:custGeom>
              <a:avLst/>
              <a:gdLst>
                <a:gd name="T0" fmla="*/ 574 w 575"/>
                <a:gd name="T1" fmla="*/ 77 h 441"/>
                <a:gd name="T2" fmla="*/ 312 w 575"/>
                <a:gd name="T3" fmla="*/ 18 h 441"/>
                <a:gd name="T4" fmla="*/ 42 w 575"/>
                <a:gd name="T5" fmla="*/ 15 h 441"/>
                <a:gd name="T6" fmla="*/ 42 w 575"/>
                <a:gd name="T7" fmla="*/ 15 h 441"/>
                <a:gd name="T8" fmla="*/ 0 w 575"/>
                <a:gd name="T9" fmla="*/ 379 h 441"/>
                <a:gd name="T10" fmla="*/ 533 w 575"/>
                <a:gd name="T11" fmla="*/ 441 h 441"/>
                <a:gd name="T12" fmla="*/ 575 w 575"/>
                <a:gd name="T13" fmla="*/ 77 h 441"/>
                <a:gd name="T14" fmla="*/ 574 w 575"/>
                <a:gd name="T15" fmla="*/ 77 h 4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5" h="441">
                  <a:moveTo>
                    <a:pt x="574" y="77"/>
                  </a:moveTo>
                  <a:cubicBezTo>
                    <a:pt x="574" y="61"/>
                    <a:pt x="457" y="35"/>
                    <a:pt x="312" y="18"/>
                  </a:cubicBezTo>
                  <a:cubicBezTo>
                    <a:pt x="166" y="1"/>
                    <a:pt x="47" y="0"/>
                    <a:pt x="42" y="15"/>
                  </a:cubicBezTo>
                  <a:cubicBezTo>
                    <a:pt x="42" y="15"/>
                    <a:pt x="42" y="15"/>
                    <a:pt x="42" y="15"/>
                  </a:cubicBezTo>
                  <a:cubicBezTo>
                    <a:pt x="0" y="379"/>
                    <a:pt x="0" y="379"/>
                    <a:pt x="0" y="379"/>
                  </a:cubicBezTo>
                  <a:cubicBezTo>
                    <a:pt x="533" y="441"/>
                    <a:pt x="533" y="441"/>
                    <a:pt x="533" y="441"/>
                  </a:cubicBezTo>
                  <a:cubicBezTo>
                    <a:pt x="575" y="77"/>
                    <a:pt x="575" y="77"/>
                    <a:pt x="575" y="77"/>
                  </a:cubicBezTo>
                  <a:cubicBezTo>
                    <a:pt x="574" y="77"/>
                    <a:pt x="574" y="77"/>
                    <a:pt x="574" y="77"/>
                  </a:cubicBezTo>
                </a:path>
              </a:pathLst>
            </a:custGeom>
            <a:solidFill>
              <a:srgbClr val="FFFF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0" name="Freeform 54"/>
            <p:cNvSpPr>
              <a:spLocks noEditPoints="1"/>
            </p:cNvSpPr>
            <p:nvPr/>
          </p:nvSpPr>
          <p:spPr bwMode="auto">
            <a:xfrm>
              <a:off x="1349525" y="1838673"/>
              <a:ext cx="1682750" cy="917575"/>
            </a:xfrm>
            <a:custGeom>
              <a:avLst/>
              <a:gdLst>
                <a:gd name="T0" fmla="*/ 52 w 396"/>
                <a:gd name="T1" fmla="*/ 129 h 216"/>
                <a:gd name="T2" fmla="*/ 44 w 396"/>
                <a:gd name="T3" fmla="*/ 129 h 216"/>
                <a:gd name="T4" fmla="*/ 59 w 396"/>
                <a:gd name="T5" fmla="*/ 133 h 216"/>
                <a:gd name="T6" fmla="*/ 65 w 396"/>
                <a:gd name="T7" fmla="*/ 125 h 216"/>
                <a:gd name="T8" fmla="*/ 80 w 396"/>
                <a:gd name="T9" fmla="*/ 122 h 216"/>
                <a:gd name="T10" fmla="*/ 76 w 396"/>
                <a:gd name="T11" fmla="*/ 127 h 216"/>
                <a:gd name="T12" fmla="*/ 81 w 396"/>
                <a:gd name="T13" fmla="*/ 122 h 216"/>
                <a:gd name="T14" fmla="*/ 217 w 396"/>
                <a:gd name="T15" fmla="*/ 34 h 216"/>
                <a:gd name="T16" fmla="*/ 184 w 396"/>
                <a:gd name="T17" fmla="*/ 74 h 216"/>
                <a:gd name="T18" fmla="*/ 146 w 396"/>
                <a:gd name="T19" fmla="*/ 12 h 216"/>
                <a:gd name="T20" fmla="*/ 105 w 396"/>
                <a:gd name="T21" fmla="*/ 33 h 216"/>
                <a:gd name="T22" fmla="*/ 82 w 396"/>
                <a:gd name="T23" fmla="*/ 110 h 216"/>
                <a:gd name="T24" fmla="*/ 85 w 396"/>
                <a:gd name="T25" fmla="*/ 110 h 216"/>
                <a:gd name="T26" fmla="*/ 89 w 396"/>
                <a:gd name="T27" fmla="*/ 110 h 216"/>
                <a:gd name="T28" fmla="*/ 126 w 396"/>
                <a:gd name="T29" fmla="*/ 55 h 216"/>
                <a:gd name="T30" fmla="*/ 183 w 396"/>
                <a:gd name="T31" fmla="*/ 108 h 216"/>
                <a:gd name="T32" fmla="*/ 242 w 396"/>
                <a:gd name="T33" fmla="*/ 72 h 216"/>
                <a:gd name="T34" fmla="*/ 295 w 396"/>
                <a:gd name="T35" fmla="*/ 117 h 216"/>
                <a:gd name="T36" fmla="*/ 370 w 396"/>
                <a:gd name="T37" fmla="*/ 206 h 216"/>
                <a:gd name="T38" fmla="*/ 392 w 396"/>
                <a:gd name="T39" fmla="*/ 216 h 216"/>
                <a:gd name="T40" fmla="*/ 393 w 396"/>
                <a:gd name="T41" fmla="*/ 183 h 216"/>
                <a:gd name="T42" fmla="*/ 325 w 396"/>
                <a:gd name="T43" fmla="*/ 169 h 216"/>
                <a:gd name="T44" fmla="*/ 324 w 396"/>
                <a:gd name="T45" fmla="*/ 112 h 216"/>
                <a:gd name="T46" fmla="*/ 365 w 396"/>
                <a:gd name="T47" fmla="*/ 38 h 216"/>
                <a:gd name="T48" fmla="*/ 359 w 396"/>
                <a:gd name="T49" fmla="*/ 37 h 216"/>
                <a:gd name="T50" fmla="*/ 301 w 396"/>
                <a:gd name="T51" fmla="*/ 98 h 216"/>
                <a:gd name="T52" fmla="*/ 264 w 396"/>
                <a:gd name="T53" fmla="*/ 55 h 216"/>
                <a:gd name="T54" fmla="*/ 241 w 396"/>
                <a:gd name="T55" fmla="*/ 6 h 216"/>
                <a:gd name="T56" fmla="*/ 0 w 396"/>
                <a:gd name="T57" fmla="*/ 17 h 216"/>
                <a:gd name="T58" fmla="*/ 6 w 396"/>
                <a:gd name="T59" fmla="*/ 50 h 216"/>
                <a:gd name="T60" fmla="*/ 21 w 396"/>
                <a:gd name="T61" fmla="*/ 47 h 216"/>
                <a:gd name="T62" fmla="*/ 24 w 396"/>
                <a:gd name="T63" fmla="*/ 43 h 216"/>
                <a:gd name="T64" fmla="*/ 23 w 396"/>
                <a:gd name="T6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 h="216">
                  <a:moveTo>
                    <a:pt x="65" y="125"/>
                  </a:moveTo>
                  <a:cubicBezTo>
                    <a:pt x="61" y="127"/>
                    <a:pt x="57" y="129"/>
                    <a:pt x="52" y="129"/>
                  </a:cubicBezTo>
                  <a:cubicBezTo>
                    <a:pt x="50" y="129"/>
                    <a:pt x="48" y="128"/>
                    <a:pt x="46" y="127"/>
                  </a:cubicBezTo>
                  <a:cubicBezTo>
                    <a:pt x="45" y="128"/>
                    <a:pt x="45" y="128"/>
                    <a:pt x="44" y="129"/>
                  </a:cubicBezTo>
                  <a:cubicBezTo>
                    <a:pt x="45" y="129"/>
                    <a:pt x="46" y="130"/>
                    <a:pt x="47" y="131"/>
                  </a:cubicBezTo>
                  <a:cubicBezTo>
                    <a:pt x="51" y="133"/>
                    <a:pt x="55" y="133"/>
                    <a:pt x="59" y="133"/>
                  </a:cubicBezTo>
                  <a:cubicBezTo>
                    <a:pt x="61" y="133"/>
                    <a:pt x="63" y="133"/>
                    <a:pt x="64" y="133"/>
                  </a:cubicBezTo>
                  <a:cubicBezTo>
                    <a:pt x="64" y="130"/>
                    <a:pt x="64" y="128"/>
                    <a:pt x="65" y="125"/>
                  </a:cubicBezTo>
                  <a:moveTo>
                    <a:pt x="81" y="122"/>
                  </a:moveTo>
                  <a:cubicBezTo>
                    <a:pt x="80" y="122"/>
                    <a:pt x="80" y="122"/>
                    <a:pt x="80" y="122"/>
                  </a:cubicBezTo>
                  <a:cubicBezTo>
                    <a:pt x="78" y="123"/>
                    <a:pt x="76" y="125"/>
                    <a:pt x="76" y="128"/>
                  </a:cubicBezTo>
                  <a:cubicBezTo>
                    <a:pt x="76" y="127"/>
                    <a:pt x="76" y="127"/>
                    <a:pt x="76" y="127"/>
                  </a:cubicBezTo>
                  <a:cubicBezTo>
                    <a:pt x="76" y="127"/>
                    <a:pt x="76" y="127"/>
                    <a:pt x="77" y="126"/>
                  </a:cubicBezTo>
                  <a:cubicBezTo>
                    <a:pt x="77" y="124"/>
                    <a:pt x="79" y="123"/>
                    <a:pt x="81" y="122"/>
                  </a:cubicBezTo>
                  <a:moveTo>
                    <a:pt x="241" y="6"/>
                  </a:moveTo>
                  <a:cubicBezTo>
                    <a:pt x="229" y="6"/>
                    <a:pt x="221" y="24"/>
                    <a:pt x="217" y="34"/>
                  </a:cubicBezTo>
                  <a:cubicBezTo>
                    <a:pt x="211" y="45"/>
                    <a:pt x="206" y="58"/>
                    <a:pt x="198" y="67"/>
                  </a:cubicBezTo>
                  <a:cubicBezTo>
                    <a:pt x="193" y="72"/>
                    <a:pt x="189" y="74"/>
                    <a:pt x="184" y="74"/>
                  </a:cubicBezTo>
                  <a:cubicBezTo>
                    <a:pt x="171" y="74"/>
                    <a:pt x="159" y="56"/>
                    <a:pt x="155" y="43"/>
                  </a:cubicBezTo>
                  <a:cubicBezTo>
                    <a:pt x="152" y="33"/>
                    <a:pt x="152" y="21"/>
                    <a:pt x="146" y="12"/>
                  </a:cubicBezTo>
                  <a:cubicBezTo>
                    <a:pt x="144" y="8"/>
                    <a:pt x="140" y="7"/>
                    <a:pt x="136" y="7"/>
                  </a:cubicBezTo>
                  <a:cubicBezTo>
                    <a:pt x="124" y="7"/>
                    <a:pt x="108" y="23"/>
                    <a:pt x="105" y="33"/>
                  </a:cubicBezTo>
                  <a:cubicBezTo>
                    <a:pt x="101" y="48"/>
                    <a:pt x="102" y="64"/>
                    <a:pt x="98" y="79"/>
                  </a:cubicBezTo>
                  <a:cubicBezTo>
                    <a:pt x="94" y="90"/>
                    <a:pt x="89" y="100"/>
                    <a:pt x="82" y="110"/>
                  </a:cubicBezTo>
                  <a:cubicBezTo>
                    <a:pt x="82" y="110"/>
                    <a:pt x="82" y="110"/>
                    <a:pt x="82" y="110"/>
                  </a:cubicBezTo>
                  <a:cubicBezTo>
                    <a:pt x="83" y="110"/>
                    <a:pt x="84" y="110"/>
                    <a:pt x="85" y="110"/>
                  </a:cubicBezTo>
                  <a:cubicBezTo>
                    <a:pt x="85" y="110"/>
                    <a:pt x="85" y="110"/>
                    <a:pt x="85" y="110"/>
                  </a:cubicBezTo>
                  <a:cubicBezTo>
                    <a:pt x="87" y="110"/>
                    <a:pt x="88" y="110"/>
                    <a:pt x="89" y="110"/>
                  </a:cubicBezTo>
                  <a:cubicBezTo>
                    <a:pt x="92" y="105"/>
                    <a:pt x="94" y="99"/>
                    <a:pt x="96" y="94"/>
                  </a:cubicBezTo>
                  <a:cubicBezTo>
                    <a:pt x="104" y="74"/>
                    <a:pt x="110" y="55"/>
                    <a:pt x="126" y="55"/>
                  </a:cubicBezTo>
                  <a:cubicBezTo>
                    <a:pt x="127" y="55"/>
                    <a:pt x="128" y="55"/>
                    <a:pt x="130" y="55"/>
                  </a:cubicBezTo>
                  <a:cubicBezTo>
                    <a:pt x="158" y="60"/>
                    <a:pt x="149" y="105"/>
                    <a:pt x="183" y="108"/>
                  </a:cubicBezTo>
                  <a:cubicBezTo>
                    <a:pt x="184" y="108"/>
                    <a:pt x="186" y="108"/>
                    <a:pt x="187" y="108"/>
                  </a:cubicBezTo>
                  <a:cubicBezTo>
                    <a:pt x="216" y="108"/>
                    <a:pt x="217" y="73"/>
                    <a:pt x="242" y="72"/>
                  </a:cubicBezTo>
                  <a:cubicBezTo>
                    <a:pt x="243" y="72"/>
                    <a:pt x="243" y="72"/>
                    <a:pt x="243" y="72"/>
                  </a:cubicBezTo>
                  <a:cubicBezTo>
                    <a:pt x="268" y="72"/>
                    <a:pt x="266" y="115"/>
                    <a:pt x="295" y="117"/>
                  </a:cubicBezTo>
                  <a:cubicBezTo>
                    <a:pt x="291" y="144"/>
                    <a:pt x="295" y="170"/>
                    <a:pt x="309" y="191"/>
                  </a:cubicBezTo>
                  <a:cubicBezTo>
                    <a:pt x="330" y="194"/>
                    <a:pt x="351" y="199"/>
                    <a:pt x="370" y="206"/>
                  </a:cubicBezTo>
                  <a:cubicBezTo>
                    <a:pt x="377" y="209"/>
                    <a:pt x="384" y="212"/>
                    <a:pt x="392" y="216"/>
                  </a:cubicBezTo>
                  <a:cubicBezTo>
                    <a:pt x="392" y="216"/>
                    <a:pt x="392" y="216"/>
                    <a:pt x="392" y="216"/>
                  </a:cubicBezTo>
                  <a:cubicBezTo>
                    <a:pt x="393" y="204"/>
                    <a:pt x="394" y="193"/>
                    <a:pt x="396" y="181"/>
                  </a:cubicBezTo>
                  <a:cubicBezTo>
                    <a:pt x="395" y="182"/>
                    <a:pt x="394" y="182"/>
                    <a:pt x="393" y="183"/>
                  </a:cubicBezTo>
                  <a:cubicBezTo>
                    <a:pt x="385" y="188"/>
                    <a:pt x="377" y="190"/>
                    <a:pt x="369" y="190"/>
                  </a:cubicBezTo>
                  <a:cubicBezTo>
                    <a:pt x="353" y="190"/>
                    <a:pt x="337" y="181"/>
                    <a:pt x="325" y="169"/>
                  </a:cubicBezTo>
                  <a:cubicBezTo>
                    <a:pt x="317" y="161"/>
                    <a:pt x="308" y="150"/>
                    <a:pt x="309" y="137"/>
                  </a:cubicBezTo>
                  <a:cubicBezTo>
                    <a:pt x="311" y="127"/>
                    <a:pt x="316" y="119"/>
                    <a:pt x="324" y="112"/>
                  </a:cubicBezTo>
                  <a:cubicBezTo>
                    <a:pt x="339" y="99"/>
                    <a:pt x="360" y="92"/>
                    <a:pt x="374" y="78"/>
                  </a:cubicBezTo>
                  <a:cubicBezTo>
                    <a:pt x="361" y="68"/>
                    <a:pt x="357" y="53"/>
                    <a:pt x="365" y="38"/>
                  </a:cubicBezTo>
                  <a:cubicBezTo>
                    <a:pt x="363" y="38"/>
                    <a:pt x="361" y="38"/>
                    <a:pt x="359" y="37"/>
                  </a:cubicBezTo>
                  <a:cubicBezTo>
                    <a:pt x="359" y="37"/>
                    <a:pt x="359" y="37"/>
                    <a:pt x="359" y="37"/>
                  </a:cubicBezTo>
                  <a:cubicBezTo>
                    <a:pt x="337" y="39"/>
                    <a:pt x="339" y="68"/>
                    <a:pt x="330" y="82"/>
                  </a:cubicBezTo>
                  <a:cubicBezTo>
                    <a:pt x="324" y="92"/>
                    <a:pt x="312" y="98"/>
                    <a:pt x="301" y="98"/>
                  </a:cubicBezTo>
                  <a:cubicBezTo>
                    <a:pt x="296" y="98"/>
                    <a:pt x="291" y="97"/>
                    <a:pt x="287" y="95"/>
                  </a:cubicBezTo>
                  <a:cubicBezTo>
                    <a:pt x="271" y="87"/>
                    <a:pt x="264" y="73"/>
                    <a:pt x="264" y="55"/>
                  </a:cubicBezTo>
                  <a:cubicBezTo>
                    <a:pt x="263" y="37"/>
                    <a:pt x="268" y="7"/>
                    <a:pt x="241" y="6"/>
                  </a:cubicBezTo>
                  <a:cubicBezTo>
                    <a:pt x="241" y="6"/>
                    <a:pt x="241" y="6"/>
                    <a:pt x="241" y="6"/>
                  </a:cubicBezTo>
                  <a:moveTo>
                    <a:pt x="23" y="0"/>
                  </a:moveTo>
                  <a:cubicBezTo>
                    <a:pt x="16" y="7"/>
                    <a:pt x="8" y="12"/>
                    <a:pt x="0" y="17"/>
                  </a:cubicBezTo>
                  <a:cubicBezTo>
                    <a:pt x="3" y="23"/>
                    <a:pt x="4" y="30"/>
                    <a:pt x="5" y="37"/>
                  </a:cubicBezTo>
                  <a:cubicBezTo>
                    <a:pt x="5" y="41"/>
                    <a:pt x="5" y="45"/>
                    <a:pt x="6" y="50"/>
                  </a:cubicBezTo>
                  <a:cubicBezTo>
                    <a:pt x="10" y="48"/>
                    <a:pt x="15" y="47"/>
                    <a:pt x="21" y="47"/>
                  </a:cubicBezTo>
                  <a:cubicBezTo>
                    <a:pt x="21" y="47"/>
                    <a:pt x="21" y="47"/>
                    <a:pt x="21" y="47"/>
                  </a:cubicBezTo>
                  <a:cubicBezTo>
                    <a:pt x="22" y="47"/>
                    <a:pt x="23" y="47"/>
                    <a:pt x="24" y="47"/>
                  </a:cubicBezTo>
                  <a:cubicBezTo>
                    <a:pt x="24" y="46"/>
                    <a:pt x="24" y="45"/>
                    <a:pt x="24" y="43"/>
                  </a:cubicBezTo>
                  <a:cubicBezTo>
                    <a:pt x="24" y="36"/>
                    <a:pt x="25" y="23"/>
                    <a:pt x="25" y="10"/>
                  </a:cubicBezTo>
                  <a:cubicBezTo>
                    <a:pt x="25" y="8"/>
                    <a:pt x="24" y="4"/>
                    <a:pt x="23" y="0"/>
                  </a:cubicBezTo>
                </a:path>
              </a:pathLst>
            </a:custGeom>
            <a:solidFill>
              <a:srgbClr val="FFE3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1" name="Freeform 55"/>
            <p:cNvSpPr>
              <a:spLocks/>
            </p:cNvSpPr>
            <p:nvPr/>
          </p:nvSpPr>
          <p:spPr bwMode="auto">
            <a:xfrm>
              <a:off x="670075" y="1583085"/>
              <a:ext cx="2468562" cy="1882775"/>
            </a:xfrm>
            <a:custGeom>
              <a:avLst/>
              <a:gdLst>
                <a:gd name="T0" fmla="*/ 580 w 581"/>
                <a:gd name="T1" fmla="*/ 75 h 443"/>
                <a:gd name="T2" fmla="*/ 563 w 581"/>
                <a:gd name="T3" fmla="*/ 62 h 443"/>
                <a:gd name="T4" fmla="*/ 510 w 581"/>
                <a:gd name="T5" fmla="*/ 46 h 443"/>
                <a:gd name="T6" fmla="*/ 320 w 581"/>
                <a:gd name="T7" fmla="*/ 15 h 443"/>
                <a:gd name="T8" fmla="*/ 120 w 581"/>
                <a:gd name="T9" fmla="*/ 1 h 443"/>
                <a:gd name="T10" fmla="*/ 64 w 581"/>
                <a:gd name="T11" fmla="*/ 4 h 443"/>
                <a:gd name="T12" fmla="*/ 49 w 581"/>
                <a:gd name="T13" fmla="*/ 7 h 443"/>
                <a:gd name="T14" fmla="*/ 45 w 581"/>
                <a:gd name="T15" fmla="*/ 10 h 443"/>
                <a:gd name="T16" fmla="*/ 44 w 581"/>
                <a:gd name="T17" fmla="*/ 11 h 443"/>
                <a:gd name="T18" fmla="*/ 45 w 581"/>
                <a:gd name="T19" fmla="*/ 11 h 443"/>
                <a:gd name="T20" fmla="*/ 42 w 581"/>
                <a:gd name="T21" fmla="*/ 14 h 443"/>
                <a:gd name="T22" fmla="*/ 0 w 581"/>
                <a:gd name="T23" fmla="*/ 378 h 443"/>
                <a:gd name="T24" fmla="*/ 3 w 581"/>
                <a:gd name="T25" fmla="*/ 381 h 443"/>
                <a:gd name="T26" fmla="*/ 432 w 581"/>
                <a:gd name="T27" fmla="*/ 431 h 443"/>
                <a:gd name="T28" fmla="*/ 536 w 581"/>
                <a:gd name="T29" fmla="*/ 443 h 443"/>
                <a:gd name="T30" fmla="*/ 539 w 581"/>
                <a:gd name="T31" fmla="*/ 440 h 443"/>
                <a:gd name="T32" fmla="*/ 581 w 581"/>
                <a:gd name="T33" fmla="*/ 76 h 443"/>
                <a:gd name="T34" fmla="*/ 578 w 581"/>
                <a:gd name="T35" fmla="*/ 73 h 443"/>
                <a:gd name="T36" fmla="*/ 577 w 581"/>
                <a:gd name="T37" fmla="*/ 73 h 443"/>
                <a:gd name="T38" fmla="*/ 577 w 581"/>
                <a:gd name="T39" fmla="*/ 79 h 443"/>
                <a:gd name="T40" fmla="*/ 578 w 581"/>
                <a:gd name="T41" fmla="*/ 79 h 443"/>
                <a:gd name="T42" fmla="*/ 575 w 581"/>
                <a:gd name="T43" fmla="*/ 76 h 443"/>
                <a:gd name="T44" fmla="*/ 533 w 581"/>
                <a:gd name="T45" fmla="*/ 440 h 443"/>
                <a:gd name="T46" fmla="*/ 536 w 581"/>
                <a:gd name="T47" fmla="*/ 437 h 443"/>
                <a:gd name="T48" fmla="*/ 107 w 581"/>
                <a:gd name="T49" fmla="*/ 387 h 443"/>
                <a:gd name="T50" fmla="*/ 3 w 581"/>
                <a:gd name="T51" fmla="*/ 375 h 443"/>
                <a:gd name="T52" fmla="*/ 6 w 581"/>
                <a:gd name="T53" fmla="*/ 378 h 443"/>
                <a:gd name="T54" fmla="*/ 48 w 581"/>
                <a:gd name="T55" fmla="*/ 14 h 443"/>
                <a:gd name="T56" fmla="*/ 45 w 581"/>
                <a:gd name="T57" fmla="*/ 17 h 443"/>
                <a:gd name="T58" fmla="*/ 45 w 581"/>
                <a:gd name="T59" fmla="*/ 17 h 443"/>
                <a:gd name="T60" fmla="*/ 48 w 581"/>
                <a:gd name="T61" fmla="*/ 15 h 443"/>
                <a:gd name="T62" fmla="*/ 76 w 581"/>
                <a:gd name="T63" fmla="*/ 8 h 443"/>
                <a:gd name="T64" fmla="*/ 135 w 581"/>
                <a:gd name="T65" fmla="*/ 6 h 443"/>
                <a:gd name="T66" fmla="*/ 315 w 581"/>
                <a:gd name="T67" fmla="*/ 20 h 443"/>
                <a:gd name="T68" fmla="*/ 494 w 581"/>
                <a:gd name="T69" fmla="*/ 48 h 443"/>
                <a:gd name="T70" fmla="*/ 550 w 581"/>
                <a:gd name="T71" fmla="*/ 63 h 443"/>
                <a:gd name="T72" fmla="*/ 575 w 581"/>
                <a:gd name="T73" fmla="*/ 77 h 443"/>
                <a:gd name="T74" fmla="*/ 580 w 581"/>
                <a:gd name="T75" fmla="*/ 75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1" h="443">
                  <a:moveTo>
                    <a:pt x="580" y="75"/>
                  </a:moveTo>
                  <a:cubicBezTo>
                    <a:pt x="579" y="68"/>
                    <a:pt x="569" y="64"/>
                    <a:pt x="563" y="62"/>
                  </a:cubicBezTo>
                  <a:cubicBezTo>
                    <a:pt x="546" y="55"/>
                    <a:pt x="528" y="50"/>
                    <a:pt x="510" y="46"/>
                  </a:cubicBezTo>
                  <a:cubicBezTo>
                    <a:pt x="448" y="31"/>
                    <a:pt x="384" y="22"/>
                    <a:pt x="320" y="15"/>
                  </a:cubicBezTo>
                  <a:cubicBezTo>
                    <a:pt x="254" y="7"/>
                    <a:pt x="187" y="1"/>
                    <a:pt x="120" y="1"/>
                  </a:cubicBezTo>
                  <a:cubicBezTo>
                    <a:pt x="101" y="0"/>
                    <a:pt x="82" y="1"/>
                    <a:pt x="64" y="4"/>
                  </a:cubicBezTo>
                  <a:cubicBezTo>
                    <a:pt x="59" y="4"/>
                    <a:pt x="54" y="5"/>
                    <a:pt x="49" y="7"/>
                  </a:cubicBezTo>
                  <a:cubicBezTo>
                    <a:pt x="48" y="8"/>
                    <a:pt x="46" y="9"/>
                    <a:pt x="45" y="10"/>
                  </a:cubicBezTo>
                  <a:cubicBezTo>
                    <a:pt x="43" y="12"/>
                    <a:pt x="43" y="12"/>
                    <a:pt x="44" y="11"/>
                  </a:cubicBezTo>
                  <a:cubicBezTo>
                    <a:pt x="44" y="11"/>
                    <a:pt x="44" y="11"/>
                    <a:pt x="45" y="11"/>
                  </a:cubicBezTo>
                  <a:cubicBezTo>
                    <a:pt x="43" y="11"/>
                    <a:pt x="42" y="13"/>
                    <a:pt x="42" y="14"/>
                  </a:cubicBezTo>
                  <a:cubicBezTo>
                    <a:pt x="28" y="135"/>
                    <a:pt x="14" y="257"/>
                    <a:pt x="0" y="378"/>
                  </a:cubicBezTo>
                  <a:cubicBezTo>
                    <a:pt x="0" y="380"/>
                    <a:pt x="1" y="381"/>
                    <a:pt x="3" y="381"/>
                  </a:cubicBezTo>
                  <a:cubicBezTo>
                    <a:pt x="146" y="398"/>
                    <a:pt x="289" y="414"/>
                    <a:pt x="432" y="431"/>
                  </a:cubicBezTo>
                  <a:cubicBezTo>
                    <a:pt x="466" y="435"/>
                    <a:pt x="501" y="439"/>
                    <a:pt x="536" y="443"/>
                  </a:cubicBezTo>
                  <a:cubicBezTo>
                    <a:pt x="537" y="443"/>
                    <a:pt x="538" y="441"/>
                    <a:pt x="539" y="440"/>
                  </a:cubicBezTo>
                  <a:cubicBezTo>
                    <a:pt x="553" y="319"/>
                    <a:pt x="567" y="197"/>
                    <a:pt x="581" y="76"/>
                  </a:cubicBezTo>
                  <a:cubicBezTo>
                    <a:pt x="581" y="74"/>
                    <a:pt x="579" y="73"/>
                    <a:pt x="578" y="73"/>
                  </a:cubicBezTo>
                  <a:cubicBezTo>
                    <a:pt x="577" y="73"/>
                    <a:pt x="577" y="73"/>
                    <a:pt x="577" y="73"/>
                  </a:cubicBezTo>
                  <a:cubicBezTo>
                    <a:pt x="574" y="72"/>
                    <a:pt x="574" y="78"/>
                    <a:pt x="577" y="79"/>
                  </a:cubicBezTo>
                  <a:cubicBezTo>
                    <a:pt x="578" y="79"/>
                    <a:pt x="578" y="79"/>
                    <a:pt x="578" y="79"/>
                  </a:cubicBezTo>
                  <a:cubicBezTo>
                    <a:pt x="577" y="78"/>
                    <a:pt x="576" y="77"/>
                    <a:pt x="575" y="76"/>
                  </a:cubicBezTo>
                  <a:cubicBezTo>
                    <a:pt x="561" y="197"/>
                    <a:pt x="547" y="319"/>
                    <a:pt x="533" y="440"/>
                  </a:cubicBezTo>
                  <a:cubicBezTo>
                    <a:pt x="534" y="439"/>
                    <a:pt x="535" y="438"/>
                    <a:pt x="536" y="437"/>
                  </a:cubicBezTo>
                  <a:cubicBezTo>
                    <a:pt x="393" y="420"/>
                    <a:pt x="250" y="404"/>
                    <a:pt x="107" y="387"/>
                  </a:cubicBezTo>
                  <a:cubicBezTo>
                    <a:pt x="72" y="383"/>
                    <a:pt x="37" y="379"/>
                    <a:pt x="3" y="375"/>
                  </a:cubicBezTo>
                  <a:cubicBezTo>
                    <a:pt x="4" y="376"/>
                    <a:pt x="5" y="377"/>
                    <a:pt x="6" y="378"/>
                  </a:cubicBezTo>
                  <a:cubicBezTo>
                    <a:pt x="20" y="257"/>
                    <a:pt x="34" y="135"/>
                    <a:pt x="48" y="14"/>
                  </a:cubicBezTo>
                  <a:cubicBezTo>
                    <a:pt x="47" y="15"/>
                    <a:pt x="46" y="16"/>
                    <a:pt x="45" y="17"/>
                  </a:cubicBezTo>
                  <a:cubicBezTo>
                    <a:pt x="45" y="17"/>
                    <a:pt x="45" y="17"/>
                    <a:pt x="45" y="17"/>
                  </a:cubicBezTo>
                  <a:cubicBezTo>
                    <a:pt x="47" y="17"/>
                    <a:pt x="48" y="16"/>
                    <a:pt x="48" y="15"/>
                  </a:cubicBezTo>
                  <a:cubicBezTo>
                    <a:pt x="51" y="9"/>
                    <a:pt x="71" y="8"/>
                    <a:pt x="76" y="8"/>
                  </a:cubicBezTo>
                  <a:cubicBezTo>
                    <a:pt x="96" y="6"/>
                    <a:pt x="115" y="6"/>
                    <a:pt x="135" y="6"/>
                  </a:cubicBezTo>
                  <a:cubicBezTo>
                    <a:pt x="195" y="7"/>
                    <a:pt x="255" y="13"/>
                    <a:pt x="315" y="20"/>
                  </a:cubicBezTo>
                  <a:cubicBezTo>
                    <a:pt x="375" y="27"/>
                    <a:pt x="435" y="35"/>
                    <a:pt x="494" y="48"/>
                  </a:cubicBezTo>
                  <a:cubicBezTo>
                    <a:pt x="513" y="52"/>
                    <a:pt x="531" y="57"/>
                    <a:pt x="550" y="63"/>
                  </a:cubicBezTo>
                  <a:cubicBezTo>
                    <a:pt x="555" y="65"/>
                    <a:pt x="574" y="69"/>
                    <a:pt x="575" y="77"/>
                  </a:cubicBezTo>
                  <a:cubicBezTo>
                    <a:pt x="575" y="80"/>
                    <a:pt x="581" y="79"/>
                    <a:pt x="580" y="7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2" name="Freeform 56"/>
            <p:cNvSpPr>
              <a:spLocks/>
            </p:cNvSpPr>
            <p:nvPr/>
          </p:nvSpPr>
          <p:spPr bwMode="auto">
            <a:xfrm>
              <a:off x="358925" y="2522885"/>
              <a:ext cx="2813050" cy="1447800"/>
            </a:xfrm>
            <a:custGeom>
              <a:avLst/>
              <a:gdLst>
                <a:gd name="T0" fmla="*/ 662 w 662"/>
                <a:gd name="T1" fmla="*/ 91 h 341"/>
                <a:gd name="T2" fmla="*/ 662 w 662"/>
                <a:gd name="T3" fmla="*/ 91 h 341"/>
                <a:gd name="T4" fmla="*/ 354 w 662"/>
                <a:gd name="T5" fmla="*/ 20 h 341"/>
                <a:gd name="T6" fmla="*/ 39 w 662"/>
                <a:gd name="T7" fmla="*/ 19 h 341"/>
                <a:gd name="T8" fmla="*/ 38 w 662"/>
                <a:gd name="T9" fmla="*/ 19 h 341"/>
                <a:gd name="T10" fmla="*/ 0 w 662"/>
                <a:gd name="T11" fmla="*/ 341 h 341"/>
                <a:gd name="T12" fmla="*/ 634 w 662"/>
                <a:gd name="T13" fmla="*/ 341 h 341"/>
                <a:gd name="T14" fmla="*/ 662 w 662"/>
                <a:gd name="T15" fmla="*/ 91 h 3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2" h="341">
                  <a:moveTo>
                    <a:pt x="662" y="91"/>
                  </a:moveTo>
                  <a:cubicBezTo>
                    <a:pt x="662" y="91"/>
                    <a:pt x="662" y="91"/>
                    <a:pt x="662" y="91"/>
                  </a:cubicBezTo>
                  <a:cubicBezTo>
                    <a:pt x="661" y="71"/>
                    <a:pt x="525" y="39"/>
                    <a:pt x="354" y="20"/>
                  </a:cubicBezTo>
                  <a:cubicBezTo>
                    <a:pt x="184" y="0"/>
                    <a:pt x="44" y="0"/>
                    <a:pt x="39" y="19"/>
                  </a:cubicBezTo>
                  <a:cubicBezTo>
                    <a:pt x="38" y="19"/>
                    <a:pt x="38" y="19"/>
                    <a:pt x="38" y="19"/>
                  </a:cubicBezTo>
                  <a:cubicBezTo>
                    <a:pt x="0" y="341"/>
                    <a:pt x="0" y="341"/>
                    <a:pt x="0" y="341"/>
                  </a:cubicBezTo>
                  <a:cubicBezTo>
                    <a:pt x="634" y="341"/>
                    <a:pt x="634" y="341"/>
                    <a:pt x="634" y="341"/>
                  </a:cubicBezTo>
                  <a:cubicBezTo>
                    <a:pt x="662" y="91"/>
                    <a:pt x="662" y="91"/>
                    <a:pt x="662" y="91"/>
                  </a:cubicBezTo>
                </a:path>
              </a:pathLst>
            </a:custGeom>
            <a:solidFill>
              <a:srgbClr val="FFD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3" name="Freeform 57"/>
            <p:cNvSpPr>
              <a:spLocks/>
            </p:cNvSpPr>
            <p:nvPr/>
          </p:nvSpPr>
          <p:spPr bwMode="auto">
            <a:xfrm>
              <a:off x="358925" y="2522885"/>
              <a:ext cx="2813050" cy="1447800"/>
            </a:xfrm>
            <a:custGeom>
              <a:avLst/>
              <a:gdLst>
                <a:gd name="T0" fmla="*/ 662 w 662"/>
                <a:gd name="T1" fmla="*/ 91 h 341"/>
                <a:gd name="T2" fmla="*/ 662 w 662"/>
                <a:gd name="T3" fmla="*/ 91 h 341"/>
                <a:gd name="T4" fmla="*/ 354 w 662"/>
                <a:gd name="T5" fmla="*/ 20 h 341"/>
                <a:gd name="T6" fmla="*/ 39 w 662"/>
                <a:gd name="T7" fmla="*/ 19 h 341"/>
                <a:gd name="T8" fmla="*/ 38 w 662"/>
                <a:gd name="T9" fmla="*/ 19 h 341"/>
                <a:gd name="T10" fmla="*/ 0 w 662"/>
                <a:gd name="T11" fmla="*/ 341 h 341"/>
                <a:gd name="T12" fmla="*/ 634 w 662"/>
                <a:gd name="T13" fmla="*/ 341 h 341"/>
                <a:gd name="T14" fmla="*/ 662 w 662"/>
                <a:gd name="T15" fmla="*/ 91 h 3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2" h="341">
                  <a:moveTo>
                    <a:pt x="662" y="91"/>
                  </a:moveTo>
                  <a:cubicBezTo>
                    <a:pt x="662" y="91"/>
                    <a:pt x="662" y="91"/>
                    <a:pt x="662" y="91"/>
                  </a:cubicBezTo>
                  <a:cubicBezTo>
                    <a:pt x="661" y="71"/>
                    <a:pt x="525" y="39"/>
                    <a:pt x="354" y="20"/>
                  </a:cubicBezTo>
                  <a:cubicBezTo>
                    <a:pt x="184" y="0"/>
                    <a:pt x="44" y="0"/>
                    <a:pt x="39" y="19"/>
                  </a:cubicBezTo>
                  <a:cubicBezTo>
                    <a:pt x="38" y="19"/>
                    <a:pt x="38" y="19"/>
                    <a:pt x="38" y="19"/>
                  </a:cubicBezTo>
                  <a:cubicBezTo>
                    <a:pt x="0" y="341"/>
                    <a:pt x="0" y="341"/>
                    <a:pt x="0" y="341"/>
                  </a:cubicBezTo>
                  <a:cubicBezTo>
                    <a:pt x="634" y="341"/>
                    <a:pt x="634" y="341"/>
                    <a:pt x="634" y="341"/>
                  </a:cubicBezTo>
                  <a:cubicBezTo>
                    <a:pt x="662" y="91"/>
                    <a:pt x="662" y="91"/>
                    <a:pt x="662" y="91"/>
                  </a:cubicBezTo>
                </a:path>
              </a:pathLst>
            </a:custGeom>
            <a:solidFill>
              <a:srgbClr val="FFD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4" name="Freeform 58"/>
            <p:cNvSpPr>
              <a:spLocks noEditPoints="1"/>
            </p:cNvSpPr>
            <p:nvPr/>
          </p:nvSpPr>
          <p:spPr bwMode="auto">
            <a:xfrm>
              <a:off x="639912" y="2794348"/>
              <a:ext cx="2413000" cy="1176338"/>
            </a:xfrm>
            <a:custGeom>
              <a:avLst/>
              <a:gdLst>
                <a:gd name="T0" fmla="*/ 486 w 568"/>
                <a:gd name="T1" fmla="*/ 221 h 277"/>
                <a:gd name="T2" fmla="*/ 468 w 568"/>
                <a:gd name="T3" fmla="*/ 277 h 277"/>
                <a:gd name="T4" fmla="*/ 460 w 568"/>
                <a:gd name="T5" fmla="*/ 273 h 277"/>
                <a:gd name="T6" fmla="*/ 568 w 568"/>
                <a:gd name="T7" fmla="*/ 277 h 277"/>
                <a:gd name="T8" fmla="*/ 565 w 568"/>
                <a:gd name="T9" fmla="*/ 277 h 277"/>
                <a:gd name="T10" fmla="*/ 514 w 568"/>
                <a:gd name="T11" fmla="*/ 277 h 277"/>
                <a:gd name="T12" fmla="*/ 512 w 568"/>
                <a:gd name="T13" fmla="*/ 272 h 277"/>
                <a:gd name="T14" fmla="*/ 533 w 568"/>
                <a:gd name="T15" fmla="*/ 202 h 277"/>
                <a:gd name="T16" fmla="*/ 523 w 568"/>
                <a:gd name="T17" fmla="*/ 186 h 277"/>
                <a:gd name="T18" fmla="*/ 502 w 568"/>
                <a:gd name="T19" fmla="*/ 277 h 277"/>
                <a:gd name="T20" fmla="*/ 500 w 568"/>
                <a:gd name="T21" fmla="*/ 172 h 277"/>
                <a:gd name="T22" fmla="*/ 467 w 568"/>
                <a:gd name="T23" fmla="*/ 95 h 277"/>
                <a:gd name="T24" fmla="*/ 450 w 568"/>
                <a:gd name="T25" fmla="*/ 98 h 277"/>
                <a:gd name="T26" fmla="*/ 455 w 568"/>
                <a:gd name="T27" fmla="*/ 112 h 277"/>
                <a:gd name="T28" fmla="*/ 471 w 568"/>
                <a:gd name="T29" fmla="*/ 103 h 277"/>
                <a:gd name="T30" fmla="*/ 488 w 568"/>
                <a:gd name="T31" fmla="*/ 76 h 277"/>
                <a:gd name="T32" fmla="*/ 497 w 568"/>
                <a:gd name="T33" fmla="*/ 68 h 277"/>
                <a:gd name="T34" fmla="*/ 494 w 568"/>
                <a:gd name="T35" fmla="*/ 116 h 277"/>
                <a:gd name="T36" fmla="*/ 522 w 568"/>
                <a:gd name="T37" fmla="*/ 135 h 277"/>
                <a:gd name="T38" fmla="*/ 525 w 568"/>
                <a:gd name="T39" fmla="*/ 95 h 277"/>
                <a:gd name="T40" fmla="*/ 370 w 568"/>
                <a:gd name="T41" fmla="*/ 24 h 277"/>
                <a:gd name="T42" fmla="*/ 311 w 568"/>
                <a:gd name="T43" fmla="*/ 88 h 277"/>
                <a:gd name="T44" fmla="*/ 251 w 568"/>
                <a:gd name="T45" fmla="*/ 115 h 277"/>
                <a:gd name="T46" fmla="*/ 202 w 568"/>
                <a:gd name="T47" fmla="*/ 32 h 277"/>
                <a:gd name="T48" fmla="*/ 205 w 568"/>
                <a:gd name="T49" fmla="*/ 100 h 277"/>
                <a:gd name="T50" fmla="*/ 287 w 568"/>
                <a:gd name="T51" fmla="*/ 133 h 277"/>
                <a:gd name="T52" fmla="*/ 373 w 568"/>
                <a:gd name="T53" fmla="*/ 57 h 277"/>
                <a:gd name="T54" fmla="*/ 419 w 568"/>
                <a:gd name="T55" fmla="*/ 106 h 277"/>
                <a:gd name="T56" fmla="*/ 442 w 568"/>
                <a:gd name="T57" fmla="*/ 97 h 277"/>
                <a:gd name="T58" fmla="*/ 415 w 568"/>
                <a:gd name="T59" fmla="*/ 69 h 277"/>
                <a:gd name="T60" fmla="*/ 370 w 568"/>
                <a:gd name="T61" fmla="*/ 24 h 277"/>
                <a:gd name="T62" fmla="*/ 145 w 568"/>
                <a:gd name="T63" fmla="*/ 8 h 277"/>
                <a:gd name="T64" fmla="*/ 105 w 568"/>
                <a:gd name="T65" fmla="*/ 70 h 277"/>
                <a:gd name="T66" fmla="*/ 78 w 568"/>
                <a:gd name="T67" fmla="*/ 66 h 277"/>
                <a:gd name="T68" fmla="*/ 50 w 568"/>
                <a:gd name="T69" fmla="*/ 18 h 277"/>
                <a:gd name="T70" fmla="*/ 37 w 568"/>
                <a:gd name="T71" fmla="*/ 12 h 277"/>
                <a:gd name="T72" fmla="*/ 2 w 568"/>
                <a:gd name="T73" fmla="*/ 98 h 277"/>
                <a:gd name="T74" fmla="*/ 22 w 568"/>
                <a:gd name="T75" fmla="*/ 76 h 277"/>
                <a:gd name="T76" fmla="*/ 44 w 568"/>
                <a:gd name="T77" fmla="*/ 43 h 277"/>
                <a:gd name="T78" fmla="*/ 105 w 568"/>
                <a:gd name="T79" fmla="*/ 108 h 277"/>
                <a:gd name="T80" fmla="*/ 155 w 568"/>
                <a:gd name="T81" fmla="*/ 3 h 277"/>
                <a:gd name="T82" fmla="*/ 164 w 568"/>
                <a:gd name="T83" fmla="*/ 1 h 277"/>
                <a:gd name="T84" fmla="*/ 163 w 568"/>
                <a:gd name="T85" fmla="*/ 40 h 277"/>
                <a:gd name="T86" fmla="*/ 196 w 568"/>
                <a:gd name="T87" fmla="*/ 18 h 277"/>
                <a:gd name="T88" fmla="*/ 168 w 568"/>
                <a:gd name="T8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8" h="277">
                  <a:moveTo>
                    <a:pt x="500" y="172"/>
                  </a:moveTo>
                  <a:cubicBezTo>
                    <a:pt x="500" y="189"/>
                    <a:pt x="495" y="204"/>
                    <a:pt x="486" y="221"/>
                  </a:cubicBezTo>
                  <a:cubicBezTo>
                    <a:pt x="481" y="230"/>
                    <a:pt x="476" y="239"/>
                    <a:pt x="472" y="248"/>
                  </a:cubicBezTo>
                  <a:cubicBezTo>
                    <a:pt x="468" y="277"/>
                    <a:pt x="468" y="277"/>
                    <a:pt x="468" y="277"/>
                  </a:cubicBezTo>
                  <a:cubicBezTo>
                    <a:pt x="460" y="277"/>
                    <a:pt x="460" y="277"/>
                    <a:pt x="460" y="277"/>
                  </a:cubicBezTo>
                  <a:cubicBezTo>
                    <a:pt x="460" y="273"/>
                    <a:pt x="460" y="273"/>
                    <a:pt x="460" y="273"/>
                  </a:cubicBezTo>
                  <a:cubicBezTo>
                    <a:pt x="460" y="275"/>
                    <a:pt x="459" y="276"/>
                    <a:pt x="459" y="277"/>
                  </a:cubicBezTo>
                  <a:cubicBezTo>
                    <a:pt x="568" y="277"/>
                    <a:pt x="568" y="277"/>
                    <a:pt x="568" y="277"/>
                  </a:cubicBezTo>
                  <a:cubicBezTo>
                    <a:pt x="565" y="277"/>
                    <a:pt x="565" y="277"/>
                    <a:pt x="565" y="277"/>
                  </a:cubicBezTo>
                  <a:cubicBezTo>
                    <a:pt x="565" y="277"/>
                    <a:pt x="565" y="277"/>
                    <a:pt x="565" y="277"/>
                  </a:cubicBezTo>
                  <a:cubicBezTo>
                    <a:pt x="514" y="277"/>
                    <a:pt x="514" y="277"/>
                    <a:pt x="514" y="277"/>
                  </a:cubicBezTo>
                  <a:cubicBezTo>
                    <a:pt x="514" y="277"/>
                    <a:pt x="514" y="277"/>
                    <a:pt x="514" y="277"/>
                  </a:cubicBezTo>
                  <a:cubicBezTo>
                    <a:pt x="511" y="277"/>
                    <a:pt x="511" y="277"/>
                    <a:pt x="511" y="277"/>
                  </a:cubicBezTo>
                  <a:cubicBezTo>
                    <a:pt x="511" y="276"/>
                    <a:pt x="512" y="274"/>
                    <a:pt x="512" y="272"/>
                  </a:cubicBezTo>
                  <a:cubicBezTo>
                    <a:pt x="514" y="249"/>
                    <a:pt x="521" y="227"/>
                    <a:pt x="531" y="207"/>
                  </a:cubicBezTo>
                  <a:cubicBezTo>
                    <a:pt x="531" y="205"/>
                    <a:pt x="532" y="203"/>
                    <a:pt x="533" y="202"/>
                  </a:cubicBezTo>
                  <a:cubicBezTo>
                    <a:pt x="531" y="197"/>
                    <a:pt x="530" y="193"/>
                    <a:pt x="529" y="189"/>
                  </a:cubicBezTo>
                  <a:cubicBezTo>
                    <a:pt x="527" y="188"/>
                    <a:pt x="525" y="187"/>
                    <a:pt x="523" y="186"/>
                  </a:cubicBezTo>
                  <a:cubicBezTo>
                    <a:pt x="510" y="277"/>
                    <a:pt x="510" y="277"/>
                    <a:pt x="510" y="277"/>
                  </a:cubicBezTo>
                  <a:cubicBezTo>
                    <a:pt x="502" y="277"/>
                    <a:pt x="502" y="277"/>
                    <a:pt x="502" y="277"/>
                  </a:cubicBezTo>
                  <a:cubicBezTo>
                    <a:pt x="516" y="181"/>
                    <a:pt x="516" y="181"/>
                    <a:pt x="516" y="181"/>
                  </a:cubicBezTo>
                  <a:cubicBezTo>
                    <a:pt x="511" y="178"/>
                    <a:pt x="505" y="175"/>
                    <a:pt x="500" y="172"/>
                  </a:cubicBezTo>
                  <a:moveTo>
                    <a:pt x="488" y="76"/>
                  </a:moveTo>
                  <a:cubicBezTo>
                    <a:pt x="482" y="84"/>
                    <a:pt x="476" y="91"/>
                    <a:pt x="467" y="95"/>
                  </a:cubicBezTo>
                  <a:cubicBezTo>
                    <a:pt x="462" y="97"/>
                    <a:pt x="456" y="98"/>
                    <a:pt x="451" y="98"/>
                  </a:cubicBezTo>
                  <a:cubicBezTo>
                    <a:pt x="450" y="98"/>
                    <a:pt x="450" y="98"/>
                    <a:pt x="450" y="98"/>
                  </a:cubicBezTo>
                  <a:cubicBezTo>
                    <a:pt x="448" y="113"/>
                    <a:pt x="448" y="113"/>
                    <a:pt x="448" y="113"/>
                  </a:cubicBezTo>
                  <a:cubicBezTo>
                    <a:pt x="450" y="113"/>
                    <a:pt x="452" y="113"/>
                    <a:pt x="455" y="112"/>
                  </a:cubicBezTo>
                  <a:cubicBezTo>
                    <a:pt x="461" y="106"/>
                    <a:pt x="465" y="104"/>
                    <a:pt x="469" y="103"/>
                  </a:cubicBezTo>
                  <a:cubicBezTo>
                    <a:pt x="470" y="103"/>
                    <a:pt x="470" y="103"/>
                    <a:pt x="471" y="103"/>
                  </a:cubicBezTo>
                  <a:cubicBezTo>
                    <a:pt x="474" y="103"/>
                    <a:pt x="478" y="105"/>
                    <a:pt x="483" y="108"/>
                  </a:cubicBezTo>
                  <a:cubicBezTo>
                    <a:pt x="488" y="76"/>
                    <a:pt x="488" y="76"/>
                    <a:pt x="488" y="76"/>
                  </a:cubicBezTo>
                  <a:moveTo>
                    <a:pt x="501" y="67"/>
                  </a:moveTo>
                  <a:cubicBezTo>
                    <a:pt x="499" y="67"/>
                    <a:pt x="498" y="67"/>
                    <a:pt x="497" y="68"/>
                  </a:cubicBezTo>
                  <a:cubicBezTo>
                    <a:pt x="490" y="114"/>
                    <a:pt x="490" y="114"/>
                    <a:pt x="490" y="114"/>
                  </a:cubicBezTo>
                  <a:cubicBezTo>
                    <a:pt x="491" y="114"/>
                    <a:pt x="493" y="115"/>
                    <a:pt x="494" y="116"/>
                  </a:cubicBezTo>
                  <a:cubicBezTo>
                    <a:pt x="500" y="120"/>
                    <a:pt x="507" y="125"/>
                    <a:pt x="516" y="131"/>
                  </a:cubicBezTo>
                  <a:cubicBezTo>
                    <a:pt x="518" y="132"/>
                    <a:pt x="520" y="133"/>
                    <a:pt x="522" y="135"/>
                  </a:cubicBezTo>
                  <a:cubicBezTo>
                    <a:pt x="527" y="102"/>
                    <a:pt x="527" y="102"/>
                    <a:pt x="527" y="102"/>
                  </a:cubicBezTo>
                  <a:cubicBezTo>
                    <a:pt x="526" y="100"/>
                    <a:pt x="526" y="97"/>
                    <a:pt x="525" y="95"/>
                  </a:cubicBezTo>
                  <a:cubicBezTo>
                    <a:pt x="523" y="86"/>
                    <a:pt x="512" y="67"/>
                    <a:pt x="501" y="67"/>
                  </a:cubicBezTo>
                  <a:moveTo>
                    <a:pt x="370" y="24"/>
                  </a:moveTo>
                  <a:cubicBezTo>
                    <a:pt x="355" y="24"/>
                    <a:pt x="340" y="33"/>
                    <a:pt x="332" y="46"/>
                  </a:cubicBezTo>
                  <a:cubicBezTo>
                    <a:pt x="324" y="59"/>
                    <a:pt x="321" y="75"/>
                    <a:pt x="311" y="88"/>
                  </a:cubicBezTo>
                  <a:cubicBezTo>
                    <a:pt x="301" y="101"/>
                    <a:pt x="283" y="118"/>
                    <a:pt x="264" y="118"/>
                  </a:cubicBezTo>
                  <a:cubicBezTo>
                    <a:pt x="260" y="118"/>
                    <a:pt x="256" y="117"/>
                    <a:pt x="251" y="115"/>
                  </a:cubicBezTo>
                  <a:cubicBezTo>
                    <a:pt x="230" y="105"/>
                    <a:pt x="219" y="79"/>
                    <a:pt x="211" y="58"/>
                  </a:cubicBezTo>
                  <a:cubicBezTo>
                    <a:pt x="208" y="49"/>
                    <a:pt x="205" y="40"/>
                    <a:pt x="202" y="32"/>
                  </a:cubicBezTo>
                  <a:cubicBezTo>
                    <a:pt x="196" y="79"/>
                    <a:pt x="196" y="79"/>
                    <a:pt x="196" y="79"/>
                  </a:cubicBezTo>
                  <a:cubicBezTo>
                    <a:pt x="199" y="87"/>
                    <a:pt x="202" y="95"/>
                    <a:pt x="205" y="100"/>
                  </a:cubicBezTo>
                  <a:cubicBezTo>
                    <a:pt x="218" y="123"/>
                    <a:pt x="238" y="139"/>
                    <a:pt x="262" y="139"/>
                  </a:cubicBezTo>
                  <a:cubicBezTo>
                    <a:pt x="270" y="139"/>
                    <a:pt x="278" y="137"/>
                    <a:pt x="287" y="133"/>
                  </a:cubicBezTo>
                  <a:cubicBezTo>
                    <a:pt x="318" y="118"/>
                    <a:pt x="318" y="78"/>
                    <a:pt x="347" y="63"/>
                  </a:cubicBezTo>
                  <a:cubicBezTo>
                    <a:pt x="354" y="59"/>
                    <a:pt x="363" y="57"/>
                    <a:pt x="373" y="57"/>
                  </a:cubicBezTo>
                  <a:cubicBezTo>
                    <a:pt x="380" y="57"/>
                    <a:pt x="388" y="59"/>
                    <a:pt x="394" y="63"/>
                  </a:cubicBezTo>
                  <a:cubicBezTo>
                    <a:pt x="408" y="73"/>
                    <a:pt x="405" y="95"/>
                    <a:pt x="419" y="106"/>
                  </a:cubicBezTo>
                  <a:cubicBezTo>
                    <a:pt x="426" y="112"/>
                    <a:pt x="433" y="113"/>
                    <a:pt x="440" y="114"/>
                  </a:cubicBezTo>
                  <a:cubicBezTo>
                    <a:pt x="442" y="97"/>
                    <a:pt x="442" y="97"/>
                    <a:pt x="442" y="97"/>
                  </a:cubicBezTo>
                  <a:cubicBezTo>
                    <a:pt x="439" y="96"/>
                    <a:pt x="436" y="95"/>
                    <a:pt x="433" y="94"/>
                  </a:cubicBezTo>
                  <a:cubicBezTo>
                    <a:pt x="423" y="88"/>
                    <a:pt x="419" y="79"/>
                    <a:pt x="415" y="69"/>
                  </a:cubicBezTo>
                  <a:cubicBezTo>
                    <a:pt x="410" y="56"/>
                    <a:pt x="403" y="41"/>
                    <a:pt x="392" y="32"/>
                  </a:cubicBezTo>
                  <a:cubicBezTo>
                    <a:pt x="385" y="27"/>
                    <a:pt x="378" y="24"/>
                    <a:pt x="370" y="24"/>
                  </a:cubicBezTo>
                  <a:moveTo>
                    <a:pt x="155" y="3"/>
                  </a:moveTo>
                  <a:cubicBezTo>
                    <a:pt x="152" y="4"/>
                    <a:pt x="148" y="6"/>
                    <a:pt x="145" y="8"/>
                  </a:cubicBezTo>
                  <a:cubicBezTo>
                    <a:pt x="130" y="19"/>
                    <a:pt x="133" y="35"/>
                    <a:pt x="124" y="49"/>
                  </a:cubicBezTo>
                  <a:cubicBezTo>
                    <a:pt x="119" y="57"/>
                    <a:pt x="113" y="65"/>
                    <a:pt x="105" y="70"/>
                  </a:cubicBezTo>
                  <a:cubicBezTo>
                    <a:pt x="101" y="72"/>
                    <a:pt x="97" y="74"/>
                    <a:pt x="93" y="74"/>
                  </a:cubicBezTo>
                  <a:cubicBezTo>
                    <a:pt x="87" y="74"/>
                    <a:pt x="82" y="71"/>
                    <a:pt x="78" y="66"/>
                  </a:cubicBezTo>
                  <a:cubicBezTo>
                    <a:pt x="71" y="57"/>
                    <a:pt x="63" y="29"/>
                    <a:pt x="52" y="18"/>
                  </a:cubicBezTo>
                  <a:cubicBezTo>
                    <a:pt x="51" y="18"/>
                    <a:pt x="51" y="18"/>
                    <a:pt x="50" y="18"/>
                  </a:cubicBezTo>
                  <a:cubicBezTo>
                    <a:pt x="49" y="18"/>
                    <a:pt x="49" y="18"/>
                    <a:pt x="48" y="18"/>
                  </a:cubicBezTo>
                  <a:cubicBezTo>
                    <a:pt x="43" y="18"/>
                    <a:pt x="40" y="16"/>
                    <a:pt x="37" y="12"/>
                  </a:cubicBezTo>
                  <a:cubicBezTo>
                    <a:pt x="35" y="13"/>
                    <a:pt x="33" y="14"/>
                    <a:pt x="30" y="16"/>
                  </a:cubicBezTo>
                  <a:cubicBezTo>
                    <a:pt x="4" y="36"/>
                    <a:pt x="10" y="70"/>
                    <a:pt x="2" y="98"/>
                  </a:cubicBezTo>
                  <a:cubicBezTo>
                    <a:pt x="1" y="102"/>
                    <a:pt x="0" y="106"/>
                    <a:pt x="0" y="109"/>
                  </a:cubicBezTo>
                  <a:cubicBezTo>
                    <a:pt x="17" y="108"/>
                    <a:pt x="20" y="92"/>
                    <a:pt x="22" y="76"/>
                  </a:cubicBezTo>
                  <a:cubicBezTo>
                    <a:pt x="24" y="60"/>
                    <a:pt x="25" y="43"/>
                    <a:pt x="42" y="43"/>
                  </a:cubicBezTo>
                  <a:cubicBezTo>
                    <a:pt x="43" y="43"/>
                    <a:pt x="43" y="43"/>
                    <a:pt x="44" y="43"/>
                  </a:cubicBezTo>
                  <a:cubicBezTo>
                    <a:pt x="76" y="46"/>
                    <a:pt x="64" y="108"/>
                    <a:pt x="103" y="108"/>
                  </a:cubicBezTo>
                  <a:cubicBezTo>
                    <a:pt x="104" y="108"/>
                    <a:pt x="104" y="108"/>
                    <a:pt x="105" y="108"/>
                  </a:cubicBezTo>
                  <a:cubicBezTo>
                    <a:pt x="140" y="106"/>
                    <a:pt x="122" y="57"/>
                    <a:pt x="150" y="43"/>
                  </a:cubicBezTo>
                  <a:cubicBezTo>
                    <a:pt x="155" y="3"/>
                    <a:pt x="155" y="3"/>
                    <a:pt x="155" y="3"/>
                  </a:cubicBezTo>
                  <a:moveTo>
                    <a:pt x="168" y="0"/>
                  </a:moveTo>
                  <a:cubicBezTo>
                    <a:pt x="167" y="0"/>
                    <a:pt x="165" y="0"/>
                    <a:pt x="164" y="1"/>
                  </a:cubicBezTo>
                  <a:cubicBezTo>
                    <a:pt x="158" y="40"/>
                    <a:pt x="158" y="40"/>
                    <a:pt x="158" y="40"/>
                  </a:cubicBezTo>
                  <a:cubicBezTo>
                    <a:pt x="160" y="40"/>
                    <a:pt x="161" y="40"/>
                    <a:pt x="163" y="40"/>
                  </a:cubicBezTo>
                  <a:cubicBezTo>
                    <a:pt x="176" y="40"/>
                    <a:pt x="183" y="51"/>
                    <a:pt x="190" y="64"/>
                  </a:cubicBezTo>
                  <a:cubicBezTo>
                    <a:pt x="196" y="18"/>
                    <a:pt x="196" y="18"/>
                    <a:pt x="196" y="18"/>
                  </a:cubicBezTo>
                  <a:cubicBezTo>
                    <a:pt x="195" y="17"/>
                    <a:pt x="195" y="16"/>
                    <a:pt x="194" y="14"/>
                  </a:cubicBezTo>
                  <a:cubicBezTo>
                    <a:pt x="188" y="5"/>
                    <a:pt x="178" y="0"/>
                    <a:pt x="168" y="0"/>
                  </a:cubicBezTo>
                </a:path>
              </a:pathLst>
            </a:custGeom>
            <a:solidFill>
              <a:srgbClr val="FFB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5" name="Freeform 59"/>
            <p:cNvSpPr>
              <a:spLocks/>
            </p:cNvSpPr>
            <p:nvPr/>
          </p:nvSpPr>
          <p:spPr bwMode="auto">
            <a:xfrm>
              <a:off x="3164037" y="291658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6" name="Freeform 60"/>
            <p:cNvSpPr>
              <a:spLocks/>
            </p:cNvSpPr>
            <p:nvPr/>
          </p:nvSpPr>
          <p:spPr bwMode="auto">
            <a:xfrm>
              <a:off x="520850" y="2602260"/>
              <a:ext cx="12700" cy="12700"/>
            </a:xfrm>
            <a:custGeom>
              <a:avLst/>
              <a:gdLst>
                <a:gd name="T0" fmla="*/ 0 w 3"/>
                <a:gd name="T1" fmla="*/ 3 h 3"/>
                <a:gd name="T2" fmla="*/ 1 w 3"/>
                <a:gd name="T3" fmla="*/ 3 h 3"/>
                <a:gd name="T4" fmla="*/ 2 w 3"/>
                <a:gd name="T5" fmla="*/ 2 h 3"/>
                <a:gd name="T6" fmla="*/ 3 w 3"/>
                <a:gd name="T7" fmla="*/ 0 h 3"/>
                <a:gd name="T8" fmla="*/ 0 w 3"/>
                <a:gd name="T9" fmla="*/ 3 h 3"/>
              </a:gdLst>
              <a:ahLst/>
              <a:cxnLst>
                <a:cxn ang="0">
                  <a:pos x="T0" y="T1"/>
                </a:cxn>
                <a:cxn ang="0">
                  <a:pos x="T2" y="T3"/>
                </a:cxn>
                <a:cxn ang="0">
                  <a:pos x="T4" y="T5"/>
                </a:cxn>
                <a:cxn ang="0">
                  <a:pos x="T6" y="T7"/>
                </a:cxn>
                <a:cxn ang="0">
                  <a:pos x="T8" y="T9"/>
                </a:cxn>
              </a:cxnLst>
              <a:rect l="0" t="0" r="r" b="b"/>
              <a:pathLst>
                <a:path w="3" h="3">
                  <a:moveTo>
                    <a:pt x="0" y="3"/>
                  </a:moveTo>
                  <a:cubicBezTo>
                    <a:pt x="1" y="3"/>
                    <a:pt x="1" y="3"/>
                    <a:pt x="1" y="3"/>
                  </a:cubicBezTo>
                  <a:cubicBezTo>
                    <a:pt x="1" y="3"/>
                    <a:pt x="2" y="3"/>
                    <a:pt x="2" y="2"/>
                  </a:cubicBezTo>
                  <a:cubicBezTo>
                    <a:pt x="2" y="2"/>
                    <a:pt x="3" y="1"/>
                    <a:pt x="3" y="0"/>
                  </a:cubicBezTo>
                  <a:cubicBezTo>
                    <a:pt x="2" y="1"/>
                    <a:pt x="1" y="2"/>
                    <a:pt x="0"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7" name="Freeform 61"/>
            <p:cNvSpPr>
              <a:spLocks/>
            </p:cNvSpPr>
            <p:nvPr/>
          </p:nvSpPr>
          <p:spPr bwMode="auto">
            <a:xfrm>
              <a:off x="3164037" y="2916585"/>
              <a:ext cx="0" cy="4763"/>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8" name="Freeform 62"/>
            <p:cNvSpPr>
              <a:spLocks/>
            </p:cNvSpPr>
            <p:nvPr/>
          </p:nvSpPr>
          <p:spPr bwMode="auto">
            <a:xfrm>
              <a:off x="512912" y="2589560"/>
              <a:ext cx="3175"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9" name="Freeform 63"/>
            <p:cNvSpPr>
              <a:spLocks/>
            </p:cNvSpPr>
            <p:nvPr/>
          </p:nvSpPr>
          <p:spPr bwMode="auto">
            <a:xfrm>
              <a:off x="350987" y="2530823"/>
              <a:ext cx="2828925" cy="1439863"/>
            </a:xfrm>
            <a:custGeom>
              <a:avLst/>
              <a:gdLst>
                <a:gd name="T0" fmla="*/ 39 w 666"/>
                <a:gd name="T1" fmla="*/ 52 h 339"/>
                <a:gd name="T2" fmla="*/ 42 w 666"/>
                <a:gd name="T3" fmla="*/ 19 h 339"/>
                <a:gd name="T4" fmla="*/ 41 w 666"/>
                <a:gd name="T5" fmla="*/ 20 h 339"/>
                <a:gd name="T6" fmla="*/ 40 w 666"/>
                <a:gd name="T7" fmla="*/ 20 h 339"/>
                <a:gd name="T8" fmla="*/ 43 w 666"/>
                <a:gd name="T9" fmla="*/ 17 h 339"/>
                <a:gd name="T10" fmla="*/ 42 w 666"/>
                <a:gd name="T11" fmla="*/ 19 h 339"/>
                <a:gd name="T12" fmla="*/ 43 w 666"/>
                <a:gd name="T13" fmla="*/ 18 h 339"/>
                <a:gd name="T14" fmla="*/ 76 w 666"/>
                <a:gd name="T15" fmla="*/ 8 h 339"/>
                <a:gd name="T16" fmla="*/ 144 w 666"/>
                <a:gd name="T17" fmla="*/ 6 h 339"/>
                <a:gd name="T18" fmla="*/ 356 w 666"/>
                <a:gd name="T19" fmla="*/ 21 h 339"/>
                <a:gd name="T20" fmla="*/ 564 w 666"/>
                <a:gd name="T21" fmla="*/ 54 h 339"/>
                <a:gd name="T22" fmla="*/ 629 w 666"/>
                <a:gd name="T23" fmla="*/ 72 h 339"/>
                <a:gd name="T24" fmla="*/ 661 w 666"/>
                <a:gd name="T25" fmla="*/ 89 h 339"/>
                <a:gd name="T26" fmla="*/ 661 w 666"/>
                <a:gd name="T27" fmla="*/ 91 h 339"/>
                <a:gd name="T28" fmla="*/ 661 w 666"/>
                <a:gd name="T29" fmla="*/ 90 h 339"/>
                <a:gd name="T30" fmla="*/ 664 w 666"/>
                <a:gd name="T31" fmla="*/ 86 h 339"/>
                <a:gd name="T32" fmla="*/ 664 w 666"/>
                <a:gd name="T33" fmla="*/ 87 h 339"/>
                <a:gd name="T34" fmla="*/ 666 w 666"/>
                <a:gd name="T35" fmla="*/ 87 h 339"/>
                <a:gd name="T36" fmla="*/ 646 w 666"/>
                <a:gd name="T37" fmla="*/ 72 h 339"/>
                <a:gd name="T38" fmla="*/ 584 w 666"/>
                <a:gd name="T39" fmla="*/ 53 h 339"/>
                <a:gd name="T40" fmla="*/ 362 w 666"/>
                <a:gd name="T41" fmla="*/ 15 h 339"/>
                <a:gd name="T42" fmla="*/ 129 w 666"/>
                <a:gd name="T43" fmla="*/ 0 h 339"/>
                <a:gd name="T44" fmla="*/ 62 w 666"/>
                <a:gd name="T45" fmla="*/ 4 h 339"/>
                <a:gd name="T46" fmla="*/ 45 w 666"/>
                <a:gd name="T47" fmla="*/ 9 h 339"/>
                <a:gd name="T48" fmla="*/ 40 w 666"/>
                <a:gd name="T49" fmla="*/ 13 h 339"/>
                <a:gd name="T50" fmla="*/ 38 w 666"/>
                <a:gd name="T51" fmla="*/ 14 h 339"/>
                <a:gd name="T52" fmla="*/ 39 w 666"/>
                <a:gd name="T53" fmla="*/ 14 h 339"/>
                <a:gd name="T54" fmla="*/ 40 w 666"/>
                <a:gd name="T55" fmla="*/ 14 h 339"/>
                <a:gd name="T56" fmla="*/ 39 w 666"/>
                <a:gd name="T57" fmla="*/ 14 h 339"/>
                <a:gd name="T58" fmla="*/ 38 w 666"/>
                <a:gd name="T59" fmla="*/ 14 h 339"/>
                <a:gd name="T60" fmla="*/ 37 w 666"/>
                <a:gd name="T61" fmla="*/ 17 h 339"/>
                <a:gd name="T62" fmla="*/ 0 w 666"/>
                <a:gd name="T63" fmla="*/ 339 h 339"/>
                <a:gd name="T64" fmla="*/ 5 w 666"/>
                <a:gd name="T65" fmla="*/ 339 h 339"/>
                <a:gd name="T66" fmla="*/ 39 w 666"/>
                <a:gd name="T67" fmla="*/ 5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6" h="339">
                  <a:moveTo>
                    <a:pt x="39" y="52"/>
                  </a:moveTo>
                  <a:cubicBezTo>
                    <a:pt x="40" y="41"/>
                    <a:pt x="41" y="30"/>
                    <a:pt x="42" y="19"/>
                  </a:cubicBezTo>
                  <a:cubicBezTo>
                    <a:pt x="42" y="20"/>
                    <a:pt x="41" y="20"/>
                    <a:pt x="41" y="20"/>
                  </a:cubicBezTo>
                  <a:cubicBezTo>
                    <a:pt x="40" y="20"/>
                    <a:pt x="40" y="20"/>
                    <a:pt x="40" y="20"/>
                  </a:cubicBezTo>
                  <a:cubicBezTo>
                    <a:pt x="41" y="19"/>
                    <a:pt x="42" y="18"/>
                    <a:pt x="43" y="17"/>
                  </a:cubicBezTo>
                  <a:cubicBezTo>
                    <a:pt x="43" y="18"/>
                    <a:pt x="42" y="19"/>
                    <a:pt x="42" y="19"/>
                  </a:cubicBezTo>
                  <a:cubicBezTo>
                    <a:pt x="43" y="19"/>
                    <a:pt x="43" y="18"/>
                    <a:pt x="43" y="18"/>
                  </a:cubicBezTo>
                  <a:cubicBezTo>
                    <a:pt x="46" y="10"/>
                    <a:pt x="70" y="9"/>
                    <a:pt x="76" y="8"/>
                  </a:cubicBezTo>
                  <a:cubicBezTo>
                    <a:pt x="99" y="6"/>
                    <a:pt x="122" y="5"/>
                    <a:pt x="144" y="6"/>
                  </a:cubicBezTo>
                  <a:cubicBezTo>
                    <a:pt x="215" y="6"/>
                    <a:pt x="286" y="12"/>
                    <a:pt x="356" y="21"/>
                  </a:cubicBezTo>
                  <a:cubicBezTo>
                    <a:pt x="426" y="29"/>
                    <a:pt x="495" y="39"/>
                    <a:pt x="564" y="54"/>
                  </a:cubicBezTo>
                  <a:cubicBezTo>
                    <a:pt x="586" y="59"/>
                    <a:pt x="608" y="64"/>
                    <a:pt x="629" y="72"/>
                  </a:cubicBezTo>
                  <a:cubicBezTo>
                    <a:pt x="636" y="74"/>
                    <a:pt x="660" y="80"/>
                    <a:pt x="661" y="89"/>
                  </a:cubicBezTo>
                  <a:cubicBezTo>
                    <a:pt x="661" y="90"/>
                    <a:pt x="661" y="90"/>
                    <a:pt x="661" y="91"/>
                  </a:cubicBezTo>
                  <a:cubicBezTo>
                    <a:pt x="661" y="90"/>
                    <a:pt x="661" y="90"/>
                    <a:pt x="661" y="90"/>
                  </a:cubicBezTo>
                  <a:cubicBezTo>
                    <a:pt x="661" y="89"/>
                    <a:pt x="662" y="86"/>
                    <a:pt x="664" y="86"/>
                  </a:cubicBezTo>
                  <a:cubicBezTo>
                    <a:pt x="664" y="87"/>
                    <a:pt x="664" y="87"/>
                    <a:pt x="664" y="87"/>
                  </a:cubicBezTo>
                  <a:cubicBezTo>
                    <a:pt x="665" y="87"/>
                    <a:pt x="666" y="87"/>
                    <a:pt x="666" y="87"/>
                  </a:cubicBezTo>
                  <a:cubicBezTo>
                    <a:pt x="664" y="79"/>
                    <a:pt x="653" y="75"/>
                    <a:pt x="646" y="72"/>
                  </a:cubicBezTo>
                  <a:cubicBezTo>
                    <a:pt x="626" y="63"/>
                    <a:pt x="605" y="58"/>
                    <a:pt x="584" y="53"/>
                  </a:cubicBezTo>
                  <a:cubicBezTo>
                    <a:pt x="511" y="35"/>
                    <a:pt x="436" y="24"/>
                    <a:pt x="362" y="15"/>
                  </a:cubicBezTo>
                  <a:cubicBezTo>
                    <a:pt x="285" y="6"/>
                    <a:pt x="207" y="0"/>
                    <a:pt x="129" y="0"/>
                  </a:cubicBezTo>
                  <a:cubicBezTo>
                    <a:pt x="107" y="0"/>
                    <a:pt x="84" y="1"/>
                    <a:pt x="62" y="4"/>
                  </a:cubicBezTo>
                  <a:cubicBezTo>
                    <a:pt x="56" y="5"/>
                    <a:pt x="50" y="7"/>
                    <a:pt x="45" y="9"/>
                  </a:cubicBezTo>
                  <a:cubicBezTo>
                    <a:pt x="43" y="10"/>
                    <a:pt x="41" y="11"/>
                    <a:pt x="40" y="13"/>
                  </a:cubicBezTo>
                  <a:cubicBezTo>
                    <a:pt x="38" y="14"/>
                    <a:pt x="38" y="15"/>
                    <a:pt x="38" y="14"/>
                  </a:cubicBezTo>
                  <a:cubicBezTo>
                    <a:pt x="39" y="14"/>
                    <a:pt x="39" y="14"/>
                    <a:pt x="39" y="14"/>
                  </a:cubicBezTo>
                  <a:cubicBezTo>
                    <a:pt x="40" y="14"/>
                    <a:pt x="40" y="14"/>
                    <a:pt x="40" y="14"/>
                  </a:cubicBezTo>
                  <a:cubicBezTo>
                    <a:pt x="39" y="14"/>
                    <a:pt x="39" y="14"/>
                    <a:pt x="39" y="14"/>
                  </a:cubicBezTo>
                  <a:cubicBezTo>
                    <a:pt x="38" y="14"/>
                    <a:pt x="38" y="14"/>
                    <a:pt x="38" y="14"/>
                  </a:cubicBezTo>
                  <a:cubicBezTo>
                    <a:pt x="38" y="15"/>
                    <a:pt x="37" y="16"/>
                    <a:pt x="37" y="17"/>
                  </a:cubicBezTo>
                  <a:cubicBezTo>
                    <a:pt x="24" y="125"/>
                    <a:pt x="12" y="232"/>
                    <a:pt x="0" y="339"/>
                  </a:cubicBezTo>
                  <a:cubicBezTo>
                    <a:pt x="5" y="339"/>
                    <a:pt x="5" y="339"/>
                    <a:pt x="5" y="339"/>
                  </a:cubicBezTo>
                  <a:cubicBezTo>
                    <a:pt x="16" y="244"/>
                    <a:pt x="27" y="148"/>
                    <a:pt x="39" y="5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0" name="Freeform 64"/>
            <p:cNvSpPr>
              <a:spLocks/>
            </p:cNvSpPr>
            <p:nvPr/>
          </p:nvSpPr>
          <p:spPr bwMode="auto">
            <a:xfrm>
              <a:off x="3159275" y="2895948"/>
              <a:ext cx="25400" cy="25400"/>
            </a:xfrm>
            <a:custGeom>
              <a:avLst/>
              <a:gdLst>
                <a:gd name="T0" fmla="*/ 3 w 6"/>
                <a:gd name="T1" fmla="*/ 0 h 6"/>
                <a:gd name="T2" fmla="*/ 0 w 6"/>
                <a:gd name="T3" fmla="*/ 4 h 6"/>
                <a:gd name="T4" fmla="*/ 1 w 6"/>
                <a:gd name="T5" fmla="*/ 3 h 6"/>
                <a:gd name="T6" fmla="*/ 3 w 6"/>
                <a:gd name="T7" fmla="*/ 6 h 6"/>
                <a:gd name="T8" fmla="*/ 6 w 6"/>
                <a:gd name="T9" fmla="*/ 3 h 6"/>
                <a:gd name="T10" fmla="*/ 5 w 6"/>
                <a:gd name="T11" fmla="*/ 1 h 6"/>
                <a:gd name="T12" fmla="*/ 3 w 6"/>
                <a:gd name="T13" fmla="*/ 1 h 6"/>
                <a:gd name="T14" fmla="*/ 3 w 6"/>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3" y="0"/>
                  </a:moveTo>
                  <a:cubicBezTo>
                    <a:pt x="1" y="0"/>
                    <a:pt x="0" y="3"/>
                    <a:pt x="0" y="4"/>
                  </a:cubicBezTo>
                  <a:cubicBezTo>
                    <a:pt x="1" y="3"/>
                    <a:pt x="1" y="3"/>
                    <a:pt x="1" y="3"/>
                  </a:cubicBezTo>
                  <a:cubicBezTo>
                    <a:pt x="1" y="4"/>
                    <a:pt x="2" y="5"/>
                    <a:pt x="3" y="6"/>
                  </a:cubicBezTo>
                  <a:cubicBezTo>
                    <a:pt x="5" y="6"/>
                    <a:pt x="6" y="5"/>
                    <a:pt x="6" y="3"/>
                  </a:cubicBezTo>
                  <a:cubicBezTo>
                    <a:pt x="6" y="3"/>
                    <a:pt x="6" y="2"/>
                    <a:pt x="5" y="1"/>
                  </a:cubicBezTo>
                  <a:cubicBezTo>
                    <a:pt x="5" y="1"/>
                    <a:pt x="4" y="1"/>
                    <a:pt x="3" y="1"/>
                  </a:cubicBezTo>
                  <a:lnTo>
                    <a:pt x="3"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1" name="Freeform 65"/>
            <p:cNvSpPr>
              <a:spLocks/>
            </p:cNvSpPr>
            <p:nvPr/>
          </p:nvSpPr>
          <p:spPr bwMode="auto">
            <a:xfrm>
              <a:off x="3040212" y="2900710"/>
              <a:ext cx="144462" cy="1069975"/>
            </a:xfrm>
            <a:custGeom>
              <a:avLst/>
              <a:gdLst>
                <a:gd name="T0" fmla="*/ 31 w 34"/>
                <a:gd name="T1" fmla="*/ 5 h 252"/>
                <a:gd name="T2" fmla="*/ 31 w 34"/>
                <a:gd name="T3" fmla="*/ 5 h 252"/>
                <a:gd name="T4" fmla="*/ 31 w 34"/>
                <a:gd name="T5" fmla="*/ 5 h 252"/>
                <a:gd name="T6" fmla="*/ 29 w 34"/>
                <a:gd name="T7" fmla="*/ 5 h 252"/>
                <a:gd name="T8" fmla="*/ 29 w 34"/>
                <a:gd name="T9" fmla="*/ 4 h 252"/>
                <a:gd name="T10" fmla="*/ 29 w 34"/>
                <a:gd name="T11" fmla="*/ 4 h 252"/>
                <a:gd name="T12" fmla="*/ 28 w 34"/>
                <a:gd name="T13" fmla="*/ 4 h 252"/>
                <a:gd name="T14" fmla="*/ 0 w 34"/>
                <a:gd name="T15" fmla="*/ 252 h 252"/>
                <a:gd name="T16" fmla="*/ 5 w 34"/>
                <a:gd name="T17" fmla="*/ 252 h 252"/>
                <a:gd name="T18" fmla="*/ 30 w 34"/>
                <a:gd name="T19" fmla="*/ 38 h 252"/>
                <a:gd name="T20" fmla="*/ 34 w 34"/>
                <a:gd name="T21" fmla="*/ 2 h 252"/>
                <a:gd name="T22" fmla="*/ 33 w 34"/>
                <a:gd name="T23" fmla="*/ 0 h 252"/>
                <a:gd name="T24" fmla="*/ 34 w 34"/>
                <a:gd name="T25" fmla="*/ 2 h 252"/>
                <a:gd name="T26" fmla="*/ 31 w 34"/>
                <a:gd name="T27" fmla="*/ 5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252">
                  <a:moveTo>
                    <a:pt x="31" y="5"/>
                  </a:moveTo>
                  <a:cubicBezTo>
                    <a:pt x="31" y="5"/>
                    <a:pt x="31" y="5"/>
                    <a:pt x="31" y="5"/>
                  </a:cubicBezTo>
                  <a:cubicBezTo>
                    <a:pt x="31" y="5"/>
                    <a:pt x="31" y="5"/>
                    <a:pt x="31" y="5"/>
                  </a:cubicBezTo>
                  <a:cubicBezTo>
                    <a:pt x="30" y="5"/>
                    <a:pt x="30" y="5"/>
                    <a:pt x="29" y="5"/>
                  </a:cubicBezTo>
                  <a:cubicBezTo>
                    <a:pt x="29" y="4"/>
                    <a:pt x="29" y="4"/>
                    <a:pt x="29" y="4"/>
                  </a:cubicBezTo>
                  <a:cubicBezTo>
                    <a:pt x="29" y="4"/>
                    <a:pt x="29" y="4"/>
                    <a:pt x="29" y="4"/>
                  </a:cubicBezTo>
                  <a:cubicBezTo>
                    <a:pt x="28" y="4"/>
                    <a:pt x="28" y="4"/>
                    <a:pt x="28" y="4"/>
                  </a:cubicBezTo>
                  <a:cubicBezTo>
                    <a:pt x="19" y="87"/>
                    <a:pt x="9" y="170"/>
                    <a:pt x="0" y="252"/>
                  </a:cubicBezTo>
                  <a:cubicBezTo>
                    <a:pt x="5" y="252"/>
                    <a:pt x="5" y="252"/>
                    <a:pt x="5" y="252"/>
                  </a:cubicBezTo>
                  <a:cubicBezTo>
                    <a:pt x="14" y="181"/>
                    <a:pt x="22" y="109"/>
                    <a:pt x="30" y="38"/>
                  </a:cubicBezTo>
                  <a:cubicBezTo>
                    <a:pt x="32" y="26"/>
                    <a:pt x="33" y="14"/>
                    <a:pt x="34" y="2"/>
                  </a:cubicBezTo>
                  <a:cubicBezTo>
                    <a:pt x="34" y="2"/>
                    <a:pt x="34" y="1"/>
                    <a:pt x="33" y="0"/>
                  </a:cubicBezTo>
                  <a:cubicBezTo>
                    <a:pt x="34" y="1"/>
                    <a:pt x="34" y="2"/>
                    <a:pt x="34" y="2"/>
                  </a:cubicBezTo>
                  <a:cubicBezTo>
                    <a:pt x="34" y="4"/>
                    <a:pt x="33" y="5"/>
                    <a:pt x="31" y="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2" name="Freeform 66"/>
            <p:cNvSpPr>
              <a:spLocks/>
            </p:cNvSpPr>
            <p:nvPr/>
          </p:nvSpPr>
          <p:spPr bwMode="auto">
            <a:xfrm>
              <a:off x="3164037" y="2921348"/>
              <a:ext cx="7937" cy="0"/>
            </a:xfrm>
            <a:custGeom>
              <a:avLst/>
              <a:gdLst>
                <a:gd name="T0" fmla="*/ 0 w 2"/>
                <a:gd name="T1" fmla="*/ 2 w 2"/>
                <a:gd name="T2" fmla="*/ 2 w 2"/>
                <a:gd name="T3" fmla="*/ 2 w 2"/>
                <a:gd name="T4" fmla="*/ 0 w 2"/>
              </a:gdLst>
              <a:ahLst/>
              <a:cxnLst>
                <a:cxn ang="0">
                  <a:pos x="T0" y="0"/>
                </a:cxn>
                <a:cxn ang="0">
                  <a:pos x="T1" y="0"/>
                </a:cxn>
                <a:cxn ang="0">
                  <a:pos x="T2" y="0"/>
                </a:cxn>
                <a:cxn ang="0">
                  <a:pos x="T3" y="0"/>
                </a:cxn>
                <a:cxn ang="0">
                  <a:pos x="T4" y="0"/>
                </a:cxn>
              </a:cxnLst>
              <a:rect l="0" t="0" r="r" b="b"/>
              <a:pathLst>
                <a:path w="2">
                  <a:moveTo>
                    <a:pt x="0" y="0"/>
                  </a:moveTo>
                  <a:cubicBezTo>
                    <a:pt x="1" y="0"/>
                    <a:pt x="1" y="0"/>
                    <a:pt x="2" y="0"/>
                  </a:cubicBezTo>
                  <a:cubicBezTo>
                    <a:pt x="2" y="0"/>
                    <a:pt x="2" y="0"/>
                    <a:pt x="2" y="0"/>
                  </a:cubicBezTo>
                  <a:cubicBezTo>
                    <a:pt x="2" y="0"/>
                    <a:pt x="2" y="0"/>
                    <a:pt x="2" y="0"/>
                  </a:cubicBezTo>
                  <a:cubicBezTo>
                    <a:pt x="2" y="0"/>
                    <a:pt x="1" y="0"/>
                    <a:pt x="0" y="0"/>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3" name="Freeform 67"/>
            <p:cNvSpPr>
              <a:spLocks/>
            </p:cNvSpPr>
            <p:nvPr/>
          </p:nvSpPr>
          <p:spPr bwMode="auto">
            <a:xfrm>
              <a:off x="3159275" y="2908648"/>
              <a:ext cx="12700" cy="12700"/>
            </a:xfrm>
            <a:custGeom>
              <a:avLst/>
              <a:gdLst>
                <a:gd name="T0" fmla="*/ 1 w 3"/>
                <a:gd name="T1" fmla="*/ 2 h 3"/>
                <a:gd name="T2" fmla="*/ 1 w 3"/>
                <a:gd name="T3" fmla="*/ 3 h 3"/>
                <a:gd name="T4" fmla="*/ 3 w 3"/>
                <a:gd name="T5" fmla="*/ 3 h 3"/>
                <a:gd name="T6" fmla="*/ 1 w 3"/>
                <a:gd name="T7" fmla="*/ 0 h 3"/>
                <a:gd name="T8" fmla="*/ 0 w 3"/>
                <a:gd name="T9" fmla="*/ 1 h 3"/>
                <a:gd name="T10" fmla="*/ 1 w 3"/>
                <a:gd name="T11" fmla="*/ 2 h 3"/>
              </a:gdLst>
              <a:ahLst/>
              <a:cxnLst>
                <a:cxn ang="0">
                  <a:pos x="T0" y="T1"/>
                </a:cxn>
                <a:cxn ang="0">
                  <a:pos x="T2" y="T3"/>
                </a:cxn>
                <a:cxn ang="0">
                  <a:pos x="T4" y="T5"/>
                </a:cxn>
                <a:cxn ang="0">
                  <a:pos x="T6" y="T7"/>
                </a:cxn>
                <a:cxn ang="0">
                  <a:pos x="T8" y="T9"/>
                </a:cxn>
                <a:cxn ang="0">
                  <a:pos x="T10" y="T11"/>
                </a:cxn>
              </a:cxnLst>
              <a:rect l="0" t="0" r="r" b="b"/>
              <a:pathLst>
                <a:path w="3" h="3">
                  <a:moveTo>
                    <a:pt x="1" y="2"/>
                  </a:moveTo>
                  <a:cubicBezTo>
                    <a:pt x="1" y="3"/>
                    <a:pt x="1" y="3"/>
                    <a:pt x="1" y="3"/>
                  </a:cubicBezTo>
                  <a:cubicBezTo>
                    <a:pt x="2" y="3"/>
                    <a:pt x="3" y="3"/>
                    <a:pt x="3" y="3"/>
                  </a:cubicBezTo>
                  <a:cubicBezTo>
                    <a:pt x="2" y="2"/>
                    <a:pt x="1" y="1"/>
                    <a:pt x="1" y="0"/>
                  </a:cubicBezTo>
                  <a:cubicBezTo>
                    <a:pt x="0" y="1"/>
                    <a:pt x="0" y="1"/>
                    <a:pt x="0" y="1"/>
                  </a:cubicBezTo>
                  <a:cubicBezTo>
                    <a:pt x="1" y="2"/>
                    <a:pt x="1" y="2"/>
                    <a:pt x="1"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4" name="Freeform 68"/>
            <p:cNvSpPr>
              <a:spLocks/>
            </p:cNvSpPr>
            <p:nvPr/>
          </p:nvSpPr>
          <p:spPr bwMode="auto">
            <a:xfrm>
              <a:off x="3159275" y="2913410"/>
              <a:ext cx="4762" cy="3175"/>
            </a:xfrm>
            <a:custGeom>
              <a:avLst/>
              <a:gdLst>
                <a:gd name="T0" fmla="*/ 0 w 3"/>
                <a:gd name="T1" fmla="*/ 0 h 2"/>
                <a:gd name="T2" fmla="*/ 0 w 3"/>
                <a:gd name="T3" fmla="*/ 2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lnTo>
                    <a:pt x="0" y="2"/>
                  </a:lnTo>
                  <a:lnTo>
                    <a:pt x="3" y="2"/>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5" name="Freeform 69"/>
            <p:cNvSpPr>
              <a:spLocks/>
            </p:cNvSpPr>
            <p:nvPr/>
          </p:nvSpPr>
          <p:spPr bwMode="auto">
            <a:xfrm>
              <a:off x="946300" y="878235"/>
              <a:ext cx="1984375" cy="676275"/>
            </a:xfrm>
            <a:custGeom>
              <a:avLst/>
              <a:gdLst>
                <a:gd name="T0" fmla="*/ 31 w 467"/>
                <a:gd name="T1" fmla="*/ 19 h 159"/>
                <a:gd name="T2" fmla="*/ 169 w 467"/>
                <a:gd name="T3" fmla="*/ 2 h 159"/>
                <a:gd name="T4" fmla="*/ 235 w 467"/>
                <a:gd name="T5" fmla="*/ 2 h 159"/>
                <a:gd name="T6" fmla="*/ 429 w 467"/>
                <a:gd name="T7" fmla="*/ 13 h 159"/>
                <a:gd name="T8" fmla="*/ 446 w 467"/>
                <a:gd name="T9" fmla="*/ 104 h 159"/>
                <a:gd name="T10" fmla="*/ 381 w 467"/>
                <a:gd name="T11" fmla="*/ 59 h 159"/>
                <a:gd name="T12" fmla="*/ 359 w 467"/>
                <a:gd name="T13" fmla="*/ 98 h 159"/>
                <a:gd name="T14" fmla="*/ 321 w 467"/>
                <a:gd name="T15" fmla="*/ 136 h 159"/>
                <a:gd name="T16" fmla="*/ 257 w 467"/>
                <a:gd name="T17" fmla="*/ 51 h 159"/>
                <a:gd name="T18" fmla="*/ 201 w 467"/>
                <a:gd name="T19" fmla="*/ 108 h 159"/>
                <a:gd name="T20" fmla="*/ 147 w 467"/>
                <a:gd name="T21" fmla="*/ 38 h 159"/>
                <a:gd name="T22" fmla="*/ 105 w 467"/>
                <a:gd name="T23" fmla="*/ 102 h 159"/>
                <a:gd name="T24" fmla="*/ 86 w 467"/>
                <a:gd name="T25" fmla="*/ 63 h 159"/>
                <a:gd name="T26" fmla="*/ 73 w 467"/>
                <a:gd name="T27" fmla="*/ 108 h 159"/>
                <a:gd name="T28" fmla="*/ 52 w 467"/>
                <a:gd name="T29" fmla="*/ 155 h 159"/>
                <a:gd name="T30" fmla="*/ 31 w 467"/>
                <a:gd name="T31" fmla="*/ 1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7" h="159">
                  <a:moveTo>
                    <a:pt x="31" y="19"/>
                  </a:moveTo>
                  <a:cubicBezTo>
                    <a:pt x="56" y="10"/>
                    <a:pt x="124" y="0"/>
                    <a:pt x="169" y="2"/>
                  </a:cubicBezTo>
                  <a:cubicBezTo>
                    <a:pt x="181" y="3"/>
                    <a:pt x="206" y="3"/>
                    <a:pt x="235" y="2"/>
                  </a:cubicBezTo>
                  <a:cubicBezTo>
                    <a:pt x="307" y="2"/>
                    <a:pt x="408" y="2"/>
                    <a:pt x="429" y="13"/>
                  </a:cubicBezTo>
                  <a:cubicBezTo>
                    <a:pt x="459" y="27"/>
                    <a:pt x="467" y="85"/>
                    <a:pt x="446" y="104"/>
                  </a:cubicBezTo>
                  <a:cubicBezTo>
                    <a:pt x="425" y="123"/>
                    <a:pt x="410" y="61"/>
                    <a:pt x="381" y="59"/>
                  </a:cubicBezTo>
                  <a:cubicBezTo>
                    <a:pt x="367" y="58"/>
                    <a:pt x="363" y="78"/>
                    <a:pt x="359" y="98"/>
                  </a:cubicBezTo>
                  <a:cubicBezTo>
                    <a:pt x="354" y="120"/>
                    <a:pt x="347" y="142"/>
                    <a:pt x="321" y="136"/>
                  </a:cubicBezTo>
                  <a:cubicBezTo>
                    <a:pt x="288" y="127"/>
                    <a:pt x="287" y="45"/>
                    <a:pt x="257" y="51"/>
                  </a:cubicBezTo>
                  <a:cubicBezTo>
                    <a:pt x="228" y="57"/>
                    <a:pt x="247" y="138"/>
                    <a:pt x="201" y="108"/>
                  </a:cubicBezTo>
                  <a:cubicBezTo>
                    <a:pt x="181" y="94"/>
                    <a:pt x="188" y="22"/>
                    <a:pt x="147" y="38"/>
                  </a:cubicBezTo>
                  <a:cubicBezTo>
                    <a:pt x="128" y="45"/>
                    <a:pt x="138" y="142"/>
                    <a:pt x="105" y="102"/>
                  </a:cubicBezTo>
                  <a:cubicBezTo>
                    <a:pt x="98" y="92"/>
                    <a:pt x="109" y="59"/>
                    <a:pt x="86" y="63"/>
                  </a:cubicBezTo>
                  <a:cubicBezTo>
                    <a:pt x="72" y="66"/>
                    <a:pt x="74" y="96"/>
                    <a:pt x="73" y="108"/>
                  </a:cubicBezTo>
                  <a:cubicBezTo>
                    <a:pt x="73" y="127"/>
                    <a:pt x="76" y="152"/>
                    <a:pt x="52" y="155"/>
                  </a:cubicBezTo>
                  <a:cubicBezTo>
                    <a:pt x="12" y="159"/>
                    <a:pt x="0" y="29"/>
                    <a:pt x="31" y="19"/>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6" name="Freeform 70"/>
            <p:cNvSpPr>
              <a:spLocks/>
            </p:cNvSpPr>
            <p:nvPr/>
          </p:nvSpPr>
          <p:spPr bwMode="auto">
            <a:xfrm>
              <a:off x="984400" y="873473"/>
              <a:ext cx="1931987" cy="701675"/>
            </a:xfrm>
            <a:custGeom>
              <a:avLst/>
              <a:gdLst>
                <a:gd name="T0" fmla="*/ 23 w 455"/>
                <a:gd name="T1" fmla="*/ 23 h 165"/>
                <a:gd name="T2" fmla="*/ 189 w 455"/>
                <a:gd name="T3" fmla="*/ 6 h 165"/>
                <a:gd name="T4" fmla="*/ 233 w 455"/>
                <a:gd name="T5" fmla="*/ 6 h 165"/>
                <a:gd name="T6" fmla="*/ 348 w 455"/>
                <a:gd name="T7" fmla="*/ 8 h 165"/>
                <a:gd name="T8" fmla="*/ 411 w 455"/>
                <a:gd name="T9" fmla="*/ 14 h 165"/>
                <a:gd name="T10" fmla="*/ 446 w 455"/>
                <a:gd name="T11" fmla="*/ 77 h 165"/>
                <a:gd name="T12" fmla="*/ 424 w 455"/>
                <a:gd name="T13" fmla="*/ 104 h 165"/>
                <a:gd name="T14" fmla="*/ 401 w 455"/>
                <a:gd name="T15" fmla="*/ 77 h 165"/>
                <a:gd name="T16" fmla="*/ 361 w 455"/>
                <a:gd name="T17" fmla="*/ 61 h 165"/>
                <a:gd name="T18" fmla="*/ 345 w 455"/>
                <a:gd name="T19" fmla="*/ 106 h 165"/>
                <a:gd name="T20" fmla="*/ 332 w 455"/>
                <a:gd name="T21" fmla="*/ 132 h 165"/>
                <a:gd name="T22" fmla="*/ 300 w 455"/>
                <a:gd name="T23" fmla="*/ 124 h 165"/>
                <a:gd name="T24" fmla="*/ 269 w 455"/>
                <a:gd name="T25" fmla="*/ 61 h 165"/>
                <a:gd name="T26" fmla="*/ 237 w 455"/>
                <a:gd name="T27" fmla="*/ 56 h 165"/>
                <a:gd name="T28" fmla="*/ 220 w 455"/>
                <a:gd name="T29" fmla="*/ 103 h 165"/>
                <a:gd name="T30" fmla="*/ 196 w 455"/>
                <a:gd name="T31" fmla="*/ 108 h 165"/>
                <a:gd name="T32" fmla="*/ 181 w 455"/>
                <a:gd name="T33" fmla="*/ 79 h 165"/>
                <a:gd name="T34" fmla="*/ 157 w 455"/>
                <a:gd name="T35" fmla="*/ 35 h 165"/>
                <a:gd name="T36" fmla="*/ 127 w 455"/>
                <a:gd name="T37" fmla="*/ 51 h 165"/>
                <a:gd name="T38" fmla="*/ 118 w 455"/>
                <a:gd name="T39" fmla="*/ 94 h 165"/>
                <a:gd name="T40" fmla="*/ 109 w 455"/>
                <a:gd name="T41" fmla="*/ 110 h 165"/>
                <a:gd name="T42" fmla="*/ 96 w 455"/>
                <a:gd name="T43" fmla="*/ 88 h 165"/>
                <a:gd name="T44" fmla="*/ 80 w 455"/>
                <a:gd name="T45" fmla="*/ 61 h 165"/>
                <a:gd name="T46" fmla="*/ 62 w 455"/>
                <a:gd name="T47" fmla="*/ 96 h 165"/>
                <a:gd name="T48" fmla="*/ 41 w 455"/>
                <a:gd name="T49" fmla="*/ 153 h 165"/>
                <a:gd name="T50" fmla="*/ 14 w 455"/>
                <a:gd name="T51" fmla="*/ 118 h 165"/>
                <a:gd name="T52" fmla="*/ 7 w 455"/>
                <a:gd name="T53" fmla="*/ 64 h 165"/>
                <a:gd name="T54" fmla="*/ 23 w 455"/>
                <a:gd name="T55" fmla="*/ 23 h 165"/>
                <a:gd name="T56" fmla="*/ 21 w 455"/>
                <a:gd name="T57" fmla="*/ 17 h 165"/>
                <a:gd name="T58" fmla="*/ 3 w 455"/>
                <a:gd name="T59" fmla="*/ 52 h 165"/>
                <a:gd name="T60" fmla="*/ 8 w 455"/>
                <a:gd name="T61" fmla="*/ 117 h 165"/>
                <a:gd name="T62" fmla="*/ 33 w 455"/>
                <a:gd name="T63" fmla="*/ 157 h 165"/>
                <a:gd name="T64" fmla="*/ 67 w 455"/>
                <a:gd name="T65" fmla="*/ 131 h 165"/>
                <a:gd name="T66" fmla="*/ 67 w 455"/>
                <a:gd name="T67" fmla="*/ 96 h 165"/>
                <a:gd name="T68" fmla="*/ 70 w 455"/>
                <a:gd name="T69" fmla="*/ 75 h 165"/>
                <a:gd name="T70" fmla="*/ 87 w 455"/>
                <a:gd name="T71" fmla="*/ 70 h 165"/>
                <a:gd name="T72" fmla="*/ 90 w 455"/>
                <a:gd name="T73" fmla="*/ 82 h 165"/>
                <a:gd name="T74" fmla="*/ 111 w 455"/>
                <a:gd name="T75" fmla="*/ 115 h 165"/>
                <a:gd name="T76" fmla="*/ 126 w 455"/>
                <a:gd name="T77" fmla="*/ 82 h 165"/>
                <a:gd name="T78" fmla="*/ 154 w 455"/>
                <a:gd name="T79" fmla="*/ 40 h 165"/>
                <a:gd name="T80" fmla="*/ 180 w 455"/>
                <a:gd name="T81" fmla="*/ 97 h 165"/>
                <a:gd name="T82" fmla="*/ 215 w 455"/>
                <a:gd name="T83" fmla="*/ 117 h 165"/>
                <a:gd name="T84" fmla="*/ 233 w 455"/>
                <a:gd name="T85" fmla="*/ 79 h 165"/>
                <a:gd name="T86" fmla="*/ 247 w 455"/>
                <a:gd name="T87" fmla="*/ 56 h 165"/>
                <a:gd name="T88" fmla="*/ 270 w 455"/>
                <a:gd name="T89" fmla="*/ 75 h 165"/>
                <a:gd name="T90" fmla="*/ 300 w 455"/>
                <a:gd name="T91" fmla="*/ 133 h 165"/>
                <a:gd name="T92" fmla="*/ 341 w 455"/>
                <a:gd name="T93" fmla="*/ 131 h 165"/>
                <a:gd name="T94" fmla="*/ 357 w 455"/>
                <a:gd name="T95" fmla="*/ 81 h 165"/>
                <a:gd name="T96" fmla="*/ 372 w 455"/>
                <a:gd name="T97" fmla="*/ 63 h 165"/>
                <a:gd name="T98" fmla="*/ 403 w 455"/>
                <a:gd name="T99" fmla="*/ 90 h 165"/>
                <a:gd name="T100" fmla="*/ 438 w 455"/>
                <a:gd name="T101" fmla="*/ 108 h 165"/>
                <a:gd name="T102" fmla="*/ 448 w 455"/>
                <a:gd name="T103" fmla="*/ 47 h 165"/>
                <a:gd name="T104" fmla="*/ 412 w 455"/>
                <a:gd name="T105" fmla="*/ 8 h 165"/>
                <a:gd name="T106" fmla="*/ 355 w 455"/>
                <a:gd name="T107" fmla="*/ 2 h 165"/>
                <a:gd name="T108" fmla="*/ 231 w 455"/>
                <a:gd name="T109" fmla="*/ 1 h 165"/>
                <a:gd name="T110" fmla="*/ 194 w 455"/>
                <a:gd name="T111" fmla="*/ 1 h 165"/>
                <a:gd name="T112" fmla="*/ 31 w 455"/>
                <a:gd name="T113" fmla="*/ 14 h 165"/>
                <a:gd name="T114" fmla="*/ 21 w 455"/>
                <a:gd name="T115" fmla="*/ 17 h 165"/>
                <a:gd name="T116" fmla="*/ 23 w 455"/>
                <a:gd name="T117" fmla="*/ 2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5" h="165">
                  <a:moveTo>
                    <a:pt x="23" y="23"/>
                  </a:moveTo>
                  <a:cubicBezTo>
                    <a:pt x="76" y="5"/>
                    <a:pt x="133" y="6"/>
                    <a:pt x="189" y="6"/>
                  </a:cubicBezTo>
                  <a:cubicBezTo>
                    <a:pt x="204" y="6"/>
                    <a:pt x="219" y="6"/>
                    <a:pt x="233" y="6"/>
                  </a:cubicBezTo>
                  <a:cubicBezTo>
                    <a:pt x="272" y="6"/>
                    <a:pt x="310" y="6"/>
                    <a:pt x="348" y="8"/>
                  </a:cubicBezTo>
                  <a:cubicBezTo>
                    <a:pt x="369" y="8"/>
                    <a:pt x="391" y="9"/>
                    <a:pt x="411" y="14"/>
                  </a:cubicBezTo>
                  <a:cubicBezTo>
                    <a:pt x="438" y="20"/>
                    <a:pt x="447" y="53"/>
                    <a:pt x="446" y="77"/>
                  </a:cubicBezTo>
                  <a:cubicBezTo>
                    <a:pt x="445" y="87"/>
                    <a:pt x="438" y="112"/>
                    <a:pt x="424" y="104"/>
                  </a:cubicBezTo>
                  <a:cubicBezTo>
                    <a:pt x="414" y="98"/>
                    <a:pt x="408" y="86"/>
                    <a:pt x="401" y="77"/>
                  </a:cubicBezTo>
                  <a:cubicBezTo>
                    <a:pt x="393" y="68"/>
                    <a:pt x="375" y="49"/>
                    <a:pt x="361" y="61"/>
                  </a:cubicBezTo>
                  <a:cubicBezTo>
                    <a:pt x="350" y="71"/>
                    <a:pt x="349" y="92"/>
                    <a:pt x="345" y="106"/>
                  </a:cubicBezTo>
                  <a:cubicBezTo>
                    <a:pt x="343" y="115"/>
                    <a:pt x="340" y="126"/>
                    <a:pt x="332" y="132"/>
                  </a:cubicBezTo>
                  <a:cubicBezTo>
                    <a:pt x="321" y="140"/>
                    <a:pt x="307" y="133"/>
                    <a:pt x="300" y="124"/>
                  </a:cubicBezTo>
                  <a:cubicBezTo>
                    <a:pt x="284" y="107"/>
                    <a:pt x="281" y="81"/>
                    <a:pt x="269" y="61"/>
                  </a:cubicBezTo>
                  <a:cubicBezTo>
                    <a:pt x="262" y="50"/>
                    <a:pt x="248" y="45"/>
                    <a:pt x="237" y="56"/>
                  </a:cubicBezTo>
                  <a:cubicBezTo>
                    <a:pt x="225" y="68"/>
                    <a:pt x="227" y="89"/>
                    <a:pt x="220" y="103"/>
                  </a:cubicBezTo>
                  <a:cubicBezTo>
                    <a:pt x="215" y="115"/>
                    <a:pt x="205" y="113"/>
                    <a:pt x="196" y="108"/>
                  </a:cubicBezTo>
                  <a:cubicBezTo>
                    <a:pt x="186" y="102"/>
                    <a:pt x="183" y="90"/>
                    <a:pt x="181" y="79"/>
                  </a:cubicBezTo>
                  <a:cubicBezTo>
                    <a:pt x="177" y="65"/>
                    <a:pt x="173" y="41"/>
                    <a:pt x="157" y="35"/>
                  </a:cubicBezTo>
                  <a:cubicBezTo>
                    <a:pt x="142" y="29"/>
                    <a:pt x="131" y="38"/>
                    <a:pt x="127" y="51"/>
                  </a:cubicBezTo>
                  <a:cubicBezTo>
                    <a:pt x="122" y="65"/>
                    <a:pt x="121" y="80"/>
                    <a:pt x="118" y="94"/>
                  </a:cubicBezTo>
                  <a:cubicBezTo>
                    <a:pt x="117" y="99"/>
                    <a:pt x="115" y="109"/>
                    <a:pt x="109" y="110"/>
                  </a:cubicBezTo>
                  <a:cubicBezTo>
                    <a:pt x="99" y="110"/>
                    <a:pt x="96" y="94"/>
                    <a:pt x="96" y="88"/>
                  </a:cubicBezTo>
                  <a:cubicBezTo>
                    <a:pt x="95" y="76"/>
                    <a:pt x="95" y="62"/>
                    <a:pt x="80" y="61"/>
                  </a:cubicBezTo>
                  <a:cubicBezTo>
                    <a:pt x="63" y="60"/>
                    <a:pt x="62" y="84"/>
                    <a:pt x="62" y="96"/>
                  </a:cubicBezTo>
                  <a:cubicBezTo>
                    <a:pt x="61" y="114"/>
                    <a:pt x="68" y="151"/>
                    <a:pt x="41" y="153"/>
                  </a:cubicBezTo>
                  <a:cubicBezTo>
                    <a:pt x="26" y="154"/>
                    <a:pt x="18" y="130"/>
                    <a:pt x="14" y="118"/>
                  </a:cubicBezTo>
                  <a:cubicBezTo>
                    <a:pt x="9" y="101"/>
                    <a:pt x="7" y="82"/>
                    <a:pt x="7" y="64"/>
                  </a:cubicBezTo>
                  <a:cubicBezTo>
                    <a:pt x="8" y="52"/>
                    <a:pt x="9" y="28"/>
                    <a:pt x="23" y="23"/>
                  </a:cubicBezTo>
                  <a:cubicBezTo>
                    <a:pt x="26" y="21"/>
                    <a:pt x="25" y="16"/>
                    <a:pt x="21" y="17"/>
                  </a:cubicBezTo>
                  <a:cubicBezTo>
                    <a:pt x="8" y="22"/>
                    <a:pt x="4" y="39"/>
                    <a:pt x="3" y="52"/>
                  </a:cubicBezTo>
                  <a:cubicBezTo>
                    <a:pt x="0" y="73"/>
                    <a:pt x="2" y="96"/>
                    <a:pt x="8" y="117"/>
                  </a:cubicBezTo>
                  <a:cubicBezTo>
                    <a:pt x="11" y="131"/>
                    <a:pt x="18" y="151"/>
                    <a:pt x="33" y="157"/>
                  </a:cubicBezTo>
                  <a:cubicBezTo>
                    <a:pt x="52" y="165"/>
                    <a:pt x="65" y="148"/>
                    <a:pt x="67" y="131"/>
                  </a:cubicBezTo>
                  <a:cubicBezTo>
                    <a:pt x="68" y="119"/>
                    <a:pt x="67" y="107"/>
                    <a:pt x="67" y="96"/>
                  </a:cubicBezTo>
                  <a:cubicBezTo>
                    <a:pt x="68" y="89"/>
                    <a:pt x="68" y="82"/>
                    <a:pt x="70" y="75"/>
                  </a:cubicBezTo>
                  <a:cubicBezTo>
                    <a:pt x="72" y="69"/>
                    <a:pt x="81" y="63"/>
                    <a:pt x="87" y="70"/>
                  </a:cubicBezTo>
                  <a:cubicBezTo>
                    <a:pt x="89" y="73"/>
                    <a:pt x="89" y="79"/>
                    <a:pt x="90" y="82"/>
                  </a:cubicBezTo>
                  <a:cubicBezTo>
                    <a:pt x="91" y="94"/>
                    <a:pt x="93" y="116"/>
                    <a:pt x="111" y="115"/>
                  </a:cubicBezTo>
                  <a:cubicBezTo>
                    <a:pt x="123" y="115"/>
                    <a:pt x="125" y="91"/>
                    <a:pt x="126" y="82"/>
                  </a:cubicBezTo>
                  <a:cubicBezTo>
                    <a:pt x="129" y="66"/>
                    <a:pt x="129" y="34"/>
                    <a:pt x="154" y="40"/>
                  </a:cubicBezTo>
                  <a:cubicBezTo>
                    <a:pt x="172" y="44"/>
                    <a:pt x="174" y="83"/>
                    <a:pt x="180" y="97"/>
                  </a:cubicBezTo>
                  <a:cubicBezTo>
                    <a:pt x="185" y="110"/>
                    <a:pt x="201" y="122"/>
                    <a:pt x="215" y="117"/>
                  </a:cubicBezTo>
                  <a:cubicBezTo>
                    <a:pt x="229" y="112"/>
                    <a:pt x="230" y="90"/>
                    <a:pt x="233" y="79"/>
                  </a:cubicBezTo>
                  <a:cubicBezTo>
                    <a:pt x="235" y="70"/>
                    <a:pt x="238" y="59"/>
                    <a:pt x="247" y="56"/>
                  </a:cubicBezTo>
                  <a:cubicBezTo>
                    <a:pt x="259" y="51"/>
                    <a:pt x="266" y="67"/>
                    <a:pt x="270" y="75"/>
                  </a:cubicBezTo>
                  <a:cubicBezTo>
                    <a:pt x="279" y="94"/>
                    <a:pt x="284" y="118"/>
                    <a:pt x="300" y="133"/>
                  </a:cubicBezTo>
                  <a:cubicBezTo>
                    <a:pt x="312" y="144"/>
                    <a:pt x="331" y="143"/>
                    <a:pt x="341" y="131"/>
                  </a:cubicBezTo>
                  <a:cubicBezTo>
                    <a:pt x="352" y="117"/>
                    <a:pt x="353" y="97"/>
                    <a:pt x="357" y="81"/>
                  </a:cubicBezTo>
                  <a:cubicBezTo>
                    <a:pt x="359" y="73"/>
                    <a:pt x="362" y="63"/>
                    <a:pt x="372" y="63"/>
                  </a:cubicBezTo>
                  <a:cubicBezTo>
                    <a:pt x="385" y="63"/>
                    <a:pt x="396" y="80"/>
                    <a:pt x="403" y="90"/>
                  </a:cubicBezTo>
                  <a:cubicBezTo>
                    <a:pt x="410" y="99"/>
                    <a:pt x="424" y="119"/>
                    <a:pt x="438" y="108"/>
                  </a:cubicBezTo>
                  <a:cubicBezTo>
                    <a:pt x="455" y="94"/>
                    <a:pt x="454" y="67"/>
                    <a:pt x="448" y="47"/>
                  </a:cubicBezTo>
                  <a:cubicBezTo>
                    <a:pt x="443" y="29"/>
                    <a:pt x="431" y="13"/>
                    <a:pt x="412" y="8"/>
                  </a:cubicBezTo>
                  <a:cubicBezTo>
                    <a:pt x="394" y="3"/>
                    <a:pt x="374" y="3"/>
                    <a:pt x="355" y="2"/>
                  </a:cubicBezTo>
                  <a:cubicBezTo>
                    <a:pt x="314" y="0"/>
                    <a:pt x="273" y="0"/>
                    <a:pt x="231" y="1"/>
                  </a:cubicBezTo>
                  <a:cubicBezTo>
                    <a:pt x="219" y="1"/>
                    <a:pt x="207" y="1"/>
                    <a:pt x="194" y="1"/>
                  </a:cubicBezTo>
                  <a:cubicBezTo>
                    <a:pt x="139" y="1"/>
                    <a:pt x="85" y="1"/>
                    <a:pt x="31" y="14"/>
                  </a:cubicBezTo>
                  <a:cubicBezTo>
                    <a:pt x="28" y="15"/>
                    <a:pt x="24" y="16"/>
                    <a:pt x="21" y="17"/>
                  </a:cubicBezTo>
                  <a:cubicBezTo>
                    <a:pt x="18" y="18"/>
                    <a:pt x="19" y="24"/>
                    <a:pt x="23" y="23"/>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7" name="Freeform 71"/>
            <p:cNvSpPr>
              <a:spLocks/>
            </p:cNvSpPr>
            <p:nvPr/>
          </p:nvSpPr>
          <p:spPr bwMode="auto">
            <a:xfrm>
              <a:off x="2989412" y="925860"/>
              <a:ext cx="387350" cy="588963"/>
            </a:xfrm>
            <a:custGeom>
              <a:avLst/>
              <a:gdLst>
                <a:gd name="T0" fmla="*/ 7 w 91"/>
                <a:gd name="T1" fmla="*/ 5 h 139"/>
                <a:gd name="T2" fmla="*/ 82 w 91"/>
                <a:gd name="T3" fmla="*/ 37 h 139"/>
                <a:gd name="T4" fmla="*/ 61 w 91"/>
                <a:gd name="T5" fmla="*/ 119 h 139"/>
                <a:gd name="T6" fmla="*/ 0 w 91"/>
                <a:gd name="T7" fmla="*/ 135 h 139"/>
                <a:gd name="T8" fmla="*/ 7 w 91"/>
                <a:gd name="T9" fmla="*/ 5 h 139"/>
              </a:gdLst>
              <a:ahLst/>
              <a:cxnLst>
                <a:cxn ang="0">
                  <a:pos x="T0" y="T1"/>
                </a:cxn>
                <a:cxn ang="0">
                  <a:pos x="T2" y="T3"/>
                </a:cxn>
                <a:cxn ang="0">
                  <a:pos x="T4" y="T5"/>
                </a:cxn>
                <a:cxn ang="0">
                  <a:pos x="T6" y="T7"/>
                </a:cxn>
                <a:cxn ang="0">
                  <a:pos x="T8" y="T9"/>
                </a:cxn>
              </a:cxnLst>
              <a:rect l="0" t="0" r="r" b="b"/>
              <a:pathLst>
                <a:path w="91" h="139">
                  <a:moveTo>
                    <a:pt x="7" y="5"/>
                  </a:moveTo>
                  <a:cubicBezTo>
                    <a:pt x="36" y="0"/>
                    <a:pt x="71" y="6"/>
                    <a:pt x="82" y="37"/>
                  </a:cubicBezTo>
                  <a:cubicBezTo>
                    <a:pt x="91" y="64"/>
                    <a:pt x="80" y="99"/>
                    <a:pt x="61" y="119"/>
                  </a:cubicBezTo>
                  <a:cubicBezTo>
                    <a:pt x="45" y="135"/>
                    <a:pt x="22" y="139"/>
                    <a:pt x="0" y="135"/>
                  </a:cubicBezTo>
                  <a:cubicBezTo>
                    <a:pt x="7" y="5"/>
                    <a:pt x="7" y="5"/>
                    <a:pt x="7" y="5"/>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8" name="Freeform 72"/>
            <p:cNvSpPr>
              <a:spLocks/>
            </p:cNvSpPr>
            <p:nvPr/>
          </p:nvSpPr>
          <p:spPr bwMode="auto">
            <a:xfrm>
              <a:off x="3019575" y="1022698"/>
              <a:ext cx="266700" cy="403225"/>
            </a:xfrm>
            <a:custGeom>
              <a:avLst/>
              <a:gdLst>
                <a:gd name="T0" fmla="*/ 5 w 63"/>
                <a:gd name="T1" fmla="*/ 3 h 95"/>
                <a:gd name="T2" fmla="*/ 56 w 63"/>
                <a:gd name="T3" fmla="*/ 26 h 95"/>
                <a:gd name="T4" fmla="*/ 42 w 63"/>
                <a:gd name="T5" fmla="*/ 82 h 95"/>
                <a:gd name="T6" fmla="*/ 0 w 63"/>
                <a:gd name="T7" fmla="*/ 93 h 95"/>
                <a:gd name="T8" fmla="*/ 5 w 63"/>
                <a:gd name="T9" fmla="*/ 3 h 95"/>
              </a:gdLst>
              <a:ahLst/>
              <a:cxnLst>
                <a:cxn ang="0">
                  <a:pos x="T0" y="T1"/>
                </a:cxn>
                <a:cxn ang="0">
                  <a:pos x="T2" y="T3"/>
                </a:cxn>
                <a:cxn ang="0">
                  <a:pos x="T4" y="T5"/>
                </a:cxn>
                <a:cxn ang="0">
                  <a:pos x="T6" y="T7"/>
                </a:cxn>
                <a:cxn ang="0">
                  <a:pos x="T8" y="T9"/>
                </a:cxn>
              </a:cxnLst>
              <a:rect l="0" t="0" r="r" b="b"/>
              <a:pathLst>
                <a:path w="63" h="95">
                  <a:moveTo>
                    <a:pt x="5" y="3"/>
                  </a:moveTo>
                  <a:cubicBezTo>
                    <a:pt x="25" y="0"/>
                    <a:pt x="49" y="4"/>
                    <a:pt x="56" y="26"/>
                  </a:cubicBezTo>
                  <a:cubicBezTo>
                    <a:pt x="63" y="44"/>
                    <a:pt x="55" y="68"/>
                    <a:pt x="42" y="82"/>
                  </a:cubicBezTo>
                  <a:cubicBezTo>
                    <a:pt x="31" y="93"/>
                    <a:pt x="15" y="95"/>
                    <a:pt x="0" y="93"/>
                  </a:cubicBezTo>
                  <a:cubicBezTo>
                    <a:pt x="5" y="3"/>
                    <a:pt x="5" y="3"/>
                    <a:pt x="5"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9" name="Freeform 73"/>
            <p:cNvSpPr>
              <a:spLocks/>
            </p:cNvSpPr>
            <p:nvPr/>
          </p:nvSpPr>
          <p:spPr bwMode="auto">
            <a:xfrm>
              <a:off x="2802087" y="913160"/>
              <a:ext cx="560387" cy="611188"/>
            </a:xfrm>
            <a:custGeom>
              <a:avLst/>
              <a:gdLst>
                <a:gd name="T0" fmla="*/ 80 w 132"/>
                <a:gd name="T1" fmla="*/ 5 h 144"/>
                <a:gd name="T2" fmla="*/ 10 w 132"/>
                <a:gd name="T3" fmla="*/ 49 h 144"/>
                <a:gd name="T4" fmla="*/ 35 w 132"/>
                <a:gd name="T5" fmla="*/ 130 h 144"/>
                <a:gd name="T6" fmla="*/ 106 w 132"/>
                <a:gd name="T7" fmla="*/ 127 h 144"/>
                <a:gd name="T8" fmla="*/ 126 w 132"/>
                <a:gd name="T9" fmla="*/ 92 h 144"/>
                <a:gd name="T10" fmla="*/ 128 w 132"/>
                <a:gd name="T11" fmla="*/ 44 h 144"/>
                <a:gd name="T12" fmla="*/ 80 w 132"/>
                <a:gd name="T13" fmla="*/ 5 h 144"/>
                <a:gd name="T14" fmla="*/ 79 w 132"/>
                <a:gd name="T15" fmla="*/ 10 h 144"/>
                <a:gd name="T16" fmla="*/ 113 w 132"/>
                <a:gd name="T17" fmla="*/ 26 h 144"/>
                <a:gd name="T18" fmla="*/ 126 w 132"/>
                <a:gd name="T19" fmla="*/ 69 h 144"/>
                <a:gd name="T20" fmla="*/ 74 w 132"/>
                <a:gd name="T21" fmla="*/ 135 h 144"/>
                <a:gd name="T22" fmla="*/ 10 w 132"/>
                <a:gd name="T23" fmla="*/ 75 h 144"/>
                <a:gd name="T24" fmla="*/ 79 w 132"/>
                <a:gd name="T25" fmla="*/ 10 h 144"/>
                <a:gd name="T26" fmla="*/ 80 w 132"/>
                <a:gd name="T27" fmla="*/ 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44">
                  <a:moveTo>
                    <a:pt x="80" y="5"/>
                  </a:moveTo>
                  <a:cubicBezTo>
                    <a:pt x="49" y="0"/>
                    <a:pt x="20" y="20"/>
                    <a:pt x="10" y="49"/>
                  </a:cubicBezTo>
                  <a:cubicBezTo>
                    <a:pt x="0" y="78"/>
                    <a:pt x="9" y="113"/>
                    <a:pt x="35" y="130"/>
                  </a:cubicBezTo>
                  <a:cubicBezTo>
                    <a:pt x="56" y="143"/>
                    <a:pt x="87" y="144"/>
                    <a:pt x="106" y="127"/>
                  </a:cubicBezTo>
                  <a:cubicBezTo>
                    <a:pt x="117" y="118"/>
                    <a:pt x="123" y="105"/>
                    <a:pt x="126" y="92"/>
                  </a:cubicBezTo>
                  <a:cubicBezTo>
                    <a:pt x="131" y="77"/>
                    <a:pt x="132" y="60"/>
                    <a:pt x="128" y="44"/>
                  </a:cubicBezTo>
                  <a:cubicBezTo>
                    <a:pt x="122" y="22"/>
                    <a:pt x="102" y="10"/>
                    <a:pt x="80" y="5"/>
                  </a:cubicBezTo>
                  <a:cubicBezTo>
                    <a:pt x="77" y="5"/>
                    <a:pt x="77" y="9"/>
                    <a:pt x="79" y="10"/>
                  </a:cubicBezTo>
                  <a:cubicBezTo>
                    <a:pt x="92" y="12"/>
                    <a:pt x="104" y="17"/>
                    <a:pt x="113" y="26"/>
                  </a:cubicBezTo>
                  <a:cubicBezTo>
                    <a:pt x="124" y="37"/>
                    <a:pt x="127" y="53"/>
                    <a:pt x="126" y="69"/>
                  </a:cubicBezTo>
                  <a:cubicBezTo>
                    <a:pt x="124" y="100"/>
                    <a:pt x="109" y="133"/>
                    <a:pt x="74" y="135"/>
                  </a:cubicBezTo>
                  <a:cubicBezTo>
                    <a:pt x="39" y="137"/>
                    <a:pt x="11" y="110"/>
                    <a:pt x="10" y="75"/>
                  </a:cubicBezTo>
                  <a:cubicBezTo>
                    <a:pt x="9" y="38"/>
                    <a:pt x="41" y="3"/>
                    <a:pt x="79" y="10"/>
                  </a:cubicBezTo>
                  <a:cubicBezTo>
                    <a:pt x="82" y="10"/>
                    <a:pt x="83" y="6"/>
                    <a:pt x="80" y="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0" name="Freeform 74"/>
            <p:cNvSpPr>
              <a:spLocks noEditPoints="1"/>
            </p:cNvSpPr>
            <p:nvPr/>
          </p:nvSpPr>
          <p:spPr bwMode="auto">
            <a:xfrm>
              <a:off x="3083075" y="951260"/>
              <a:ext cx="203200" cy="530225"/>
            </a:xfrm>
            <a:custGeom>
              <a:avLst/>
              <a:gdLst>
                <a:gd name="T0" fmla="*/ 28 w 48"/>
                <a:gd name="T1" fmla="*/ 97 h 125"/>
                <a:gd name="T2" fmla="*/ 27 w 48"/>
                <a:gd name="T3" fmla="*/ 99 h 125"/>
                <a:gd name="T4" fmla="*/ 14 w 48"/>
                <a:gd name="T5" fmla="*/ 107 h 125"/>
                <a:gd name="T6" fmla="*/ 17 w 48"/>
                <a:gd name="T7" fmla="*/ 125 h 125"/>
                <a:gd name="T8" fmla="*/ 40 w 48"/>
                <a:gd name="T9" fmla="*/ 112 h 125"/>
                <a:gd name="T10" fmla="*/ 48 w 48"/>
                <a:gd name="T11" fmla="*/ 102 h 125"/>
                <a:gd name="T12" fmla="*/ 39 w 48"/>
                <a:gd name="T13" fmla="*/ 103 h 125"/>
                <a:gd name="T14" fmla="*/ 28 w 48"/>
                <a:gd name="T15" fmla="*/ 97 h 125"/>
                <a:gd name="T16" fmla="*/ 0 w 48"/>
                <a:gd name="T17" fmla="*/ 0 h 125"/>
                <a:gd name="T18" fmla="*/ 0 w 48"/>
                <a:gd name="T19" fmla="*/ 0 h 125"/>
                <a:gd name="T20" fmla="*/ 3 w 48"/>
                <a:gd name="T21" fmla="*/ 9 h 125"/>
                <a:gd name="T22" fmla="*/ 6 w 48"/>
                <a:gd name="T23" fmla="*/ 20 h 125"/>
                <a:gd name="T24" fmla="*/ 7 w 48"/>
                <a:gd name="T25" fmla="*/ 20 h 125"/>
                <a:gd name="T26" fmla="*/ 4 w 48"/>
                <a:gd name="T27" fmla="*/ 9 h 125"/>
                <a:gd name="T28" fmla="*/ 0 w 48"/>
                <a:gd name="T29" fmla="*/ 0 h 125"/>
                <a:gd name="T30" fmla="*/ 5 w 48"/>
                <a:gd name="T31" fmla="*/ 0 h 125"/>
                <a:gd name="T32" fmla="*/ 11 w 48"/>
                <a:gd name="T33" fmla="*/ 20 h 125"/>
                <a:gd name="T34" fmla="*/ 11 w 48"/>
                <a:gd name="T35" fmla="*/ 20 h 125"/>
                <a:gd name="T36" fmla="*/ 19 w 48"/>
                <a:gd name="T37" fmla="*/ 22 h 125"/>
                <a:gd name="T38" fmla="*/ 15 w 48"/>
                <a:gd name="T39" fmla="*/ 1 h 125"/>
                <a:gd name="T40" fmla="*/ 13 w 48"/>
                <a:gd name="T41" fmla="*/ 1 h 125"/>
                <a:gd name="T42" fmla="*/ 13 w 48"/>
                <a:gd name="T43" fmla="*/ 1 h 125"/>
                <a:gd name="T44" fmla="*/ 5 w 48"/>
                <a:gd name="T4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25">
                  <a:moveTo>
                    <a:pt x="28" y="97"/>
                  </a:moveTo>
                  <a:cubicBezTo>
                    <a:pt x="28" y="98"/>
                    <a:pt x="27" y="98"/>
                    <a:pt x="27" y="99"/>
                  </a:cubicBezTo>
                  <a:cubicBezTo>
                    <a:pt x="23" y="103"/>
                    <a:pt x="19" y="105"/>
                    <a:pt x="14" y="107"/>
                  </a:cubicBezTo>
                  <a:cubicBezTo>
                    <a:pt x="15" y="113"/>
                    <a:pt x="16" y="119"/>
                    <a:pt x="17" y="125"/>
                  </a:cubicBezTo>
                  <a:cubicBezTo>
                    <a:pt x="26" y="123"/>
                    <a:pt x="34" y="118"/>
                    <a:pt x="40" y="112"/>
                  </a:cubicBezTo>
                  <a:cubicBezTo>
                    <a:pt x="43" y="109"/>
                    <a:pt x="45" y="105"/>
                    <a:pt x="48" y="102"/>
                  </a:cubicBezTo>
                  <a:cubicBezTo>
                    <a:pt x="45" y="102"/>
                    <a:pt x="42" y="103"/>
                    <a:pt x="39" y="103"/>
                  </a:cubicBezTo>
                  <a:cubicBezTo>
                    <a:pt x="35" y="103"/>
                    <a:pt x="31" y="101"/>
                    <a:pt x="28" y="97"/>
                  </a:cubicBezTo>
                  <a:moveTo>
                    <a:pt x="0" y="0"/>
                  </a:moveTo>
                  <a:cubicBezTo>
                    <a:pt x="0" y="0"/>
                    <a:pt x="0" y="0"/>
                    <a:pt x="0" y="0"/>
                  </a:cubicBezTo>
                  <a:cubicBezTo>
                    <a:pt x="1" y="3"/>
                    <a:pt x="2" y="6"/>
                    <a:pt x="3" y="9"/>
                  </a:cubicBezTo>
                  <a:cubicBezTo>
                    <a:pt x="5" y="12"/>
                    <a:pt x="6" y="16"/>
                    <a:pt x="6" y="20"/>
                  </a:cubicBezTo>
                  <a:cubicBezTo>
                    <a:pt x="7" y="20"/>
                    <a:pt x="7" y="20"/>
                    <a:pt x="7" y="20"/>
                  </a:cubicBezTo>
                  <a:cubicBezTo>
                    <a:pt x="6" y="16"/>
                    <a:pt x="5" y="12"/>
                    <a:pt x="4" y="9"/>
                  </a:cubicBezTo>
                  <a:cubicBezTo>
                    <a:pt x="3" y="6"/>
                    <a:pt x="1" y="3"/>
                    <a:pt x="0" y="0"/>
                  </a:cubicBezTo>
                  <a:moveTo>
                    <a:pt x="5" y="0"/>
                  </a:moveTo>
                  <a:cubicBezTo>
                    <a:pt x="8" y="6"/>
                    <a:pt x="10" y="13"/>
                    <a:pt x="11" y="20"/>
                  </a:cubicBezTo>
                  <a:cubicBezTo>
                    <a:pt x="11" y="20"/>
                    <a:pt x="11" y="20"/>
                    <a:pt x="11" y="20"/>
                  </a:cubicBezTo>
                  <a:cubicBezTo>
                    <a:pt x="14" y="20"/>
                    <a:pt x="16" y="21"/>
                    <a:pt x="19" y="22"/>
                  </a:cubicBezTo>
                  <a:cubicBezTo>
                    <a:pt x="18" y="15"/>
                    <a:pt x="17" y="8"/>
                    <a:pt x="15" y="1"/>
                  </a:cubicBezTo>
                  <a:cubicBezTo>
                    <a:pt x="15" y="1"/>
                    <a:pt x="14" y="1"/>
                    <a:pt x="13" y="1"/>
                  </a:cubicBezTo>
                  <a:cubicBezTo>
                    <a:pt x="13" y="1"/>
                    <a:pt x="13" y="1"/>
                    <a:pt x="13" y="1"/>
                  </a:cubicBezTo>
                  <a:cubicBezTo>
                    <a:pt x="10" y="0"/>
                    <a:pt x="8" y="0"/>
                    <a:pt x="5"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1" name="Freeform 75"/>
            <p:cNvSpPr>
              <a:spLocks noEditPoints="1"/>
            </p:cNvSpPr>
            <p:nvPr/>
          </p:nvSpPr>
          <p:spPr bwMode="auto">
            <a:xfrm>
              <a:off x="3108475" y="1035398"/>
              <a:ext cx="93662" cy="369888"/>
            </a:xfrm>
            <a:custGeom>
              <a:avLst/>
              <a:gdLst>
                <a:gd name="T0" fmla="*/ 5 w 22"/>
                <a:gd name="T1" fmla="*/ 0 h 87"/>
                <a:gd name="T2" fmla="*/ 6 w 22"/>
                <a:gd name="T3" fmla="*/ 74 h 87"/>
                <a:gd name="T4" fmla="*/ 5 w 22"/>
                <a:gd name="T5" fmla="*/ 78 h 87"/>
                <a:gd name="T6" fmla="*/ 8 w 22"/>
                <a:gd name="T7" fmla="*/ 87 h 87"/>
                <a:gd name="T8" fmla="*/ 21 w 22"/>
                <a:gd name="T9" fmla="*/ 79 h 87"/>
                <a:gd name="T10" fmla="*/ 22 w 22"/>
                <a:gd name="T11" fmla="*/ 77 h 87"/>
                <a:gd name="T12" fmla="*/ 21 w 22"/>
                <a:gd name="T13" fmla="*/ 73 h 87"/>
                <a:gd name="T14" fmla="*/ 13 w 22"/>
                <a:gd name="T15" fmla="*/ 2 h 87"/>
                <a:gd name="T16" fmla="*/ 5 w 22"/>
                <a:gd name="T17" fmla="*/ 0 h 87"/>
                <a:gd name="T18" fmla="*/ 0 w 22"/>
                <a:gd name="T19" fmla="*/ 0 h 87"/>
                <a:gd name="T20" fmla="*/ 2 w 22"/>
                <a:gd name="T21" fmla="*/ 9 h 87"/>
                <a:gd name="T22" fmla="*/ 1 w 22"/>
                <a:gd name="T23" fmla="*/ 0 h 87"/>
                <a:gd name="T24" fmla="*/ 0 w 22"/>
                <a:gd name="T2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87">
                  <a:moveTo>
                    <a:pt x="5" y="0"/>
                  </a:moveTo>
                  <a:cubicBezTo>
                    <a:pt x="10" y="24"/>
                    <a:pt x="8" y="49"/>
                    <a:pt x="6" y="74"/>
                  </a:cubicBezTo>
                  <a:cubicBezTo>
                    <a:pt x="5" y="75"/>
                    <a:pt x="5" y="76"/>
                    <a:pt x="5" y="78"/>
                  </a:cubicBezTo>
                  <a:cubicBezTo>
                    <a:pt x="6" y="81"/>
                    <a:pt x="7" y="84"/>
                    <a:pt x="8" y="87"/>
                  </a:cubicBezTo>
                  <a:cubicBezTo>
                    <a:pt x="13" y="85"/>
                    <a:pt x="17" y="83"/>
                    <a:pt x="21" y="79"/>
                  </a:cubicBezTo>
                  <a:cubicBezTo>
                    <a:pt x="21" y="78"/>
                    <a:pt x="22" y="78"/>
                    <a:pt x="22" y="77"/>
                  </a:cubicBezTo>
                  <a:cubicBezTo>
                    <a:pt x="22" y="76"/>
                    <a:pt x="21" y="75"/>
                    <a:pt x="21" y="73"/>
                  </a:cubicBezTo>
                  <a:cubicBezTo>
                    <a:pt x="15" y="51"/>
                    <a:pt x="15" y="26"/>
                    <a:pt x="13" y="2"/>
                  </a:cubicBezTo>
                  <a:cubicBezTo>
                    <a:pt x="10" y="1"/>
                    <a:pt x="8" y="0"/>
                    <a:pt x="5" y="0"/>
                  </a:cubicBezTo>
                  <a:moveTo>
                    <a:pt x="0" y="0"/>
                  </a:moveTo>
                  <a:cubicBezTo>
                    <a:pt x="1" y="3"/>
                    <a:pt x="2" y="6"/>
                    <a:pt x="2" y="9"/>
                  </a:cubicBezTo>
                  <a:cubicBezTo>
                    <a:pt x="2" y="6"/>
                    <a:pt x="1" y="3"/>
                    <a:pt x="1" y="0"/>
                  </a:cubicBezTo>
                  <a:cubicBezTo>
                    <a:pt x="1" y="0"/>
                    <a:pt x="1" y="0"/>
                    <a:pt x="0"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2" name="Freeform 76"/>
            <p:cNvSpPr>
              <a:spLocks noEditPoints="1"/>
            </p:cNvSpPr>
            <p:nvPr/>
          </p:nvSpPr>
          <p:spPr bwMode="auto">
            <a:xfrm>
              <a:off x="3073550" y="941735"/>
              <a:ext cx="179387" cy="547688"/>
            </a:xfrm>
            <a:custGeom>
              <a:avLst/>
              <a:gdLst>
                <a:gd name="T0" fmla="*/ 42 w 42"/>
                <a:gd name="T1" fmla="*/ 114 h 129"/>
                <a:gd name="T2" fmla="*/ 19 w 42"/>
                <a:gd name="T3" fmla="*/ 127 h 129"/>
                <a:gd name="T4" fmla="*/ 19 w 42"/>
                <a:gd name="T5" fmla="*/ 129 h 129"/>
                <a:gd name="T6" fmla="*/ 41 w 42"/>
                <a:gd name="T7" fmla="*/ 115 h 129"/>
                <a:gd name="T8" fmla="*/ 42 w 42"/>
                <a:gd name="T9" fmla="*/ 114 h 129"/>
                <a:gd name="T10" fmla="*/ 0 w 42"/>
                <a:gd name="T11" fmla="*/ 0 h 129"/>
                <a:gd name="T12" fmla="*/ 0 w 42"/>
                <a:gd name="T13" fmla="*/ 0 h 129"/>
                <a:gd name="T14" fmla="*/ 2 w 42"/>
                <a:gd name="T15" fmla="*/ 2 h 129"/>
                <a:gd name="T16" fmla="*/ 2 w 42"/>
                <a:gd name="T17" fmla="*/ 2 h 129"/>
                <a:gd name="T18" fmla="*/ 0 w 42"/>
                <a:gd name="T19" fmla="*/ 0 h 129"/>
                <a:gd name="T20" fmla="*/ 6 w 42"/>
                <a:gd name="T21" fmla="*/ 0 h 129"/>
                <a:gd name="T22" fmla="*/ 7 w 42"/>
                <a:gd name="T23" fmla="*/ 2 h 129"/>
                <a:gd name="T24" fmla="*/ 15 w 42"/>
                <a:gd name="T25" fmla="*/ 3 h 129"/>
                <a:gd name="T26" fmla="*/ 15 w 42"/>
                <a:gd name="T27" fmla="*/ 3 h 129"/>
                <a:gd name="T28" fmla="*/ 17 w 42"/>
                <a:gd name="T29" fmla="*/ 3 h 129"/>
                <a:gd name="T30" fmla="*/ 17 w 42"/>
                <a:gd name="T31" fmla="*/ 0 h 129"/>
                <a:gd name="T32" fmla="*/ 6 w 42"/>
                <a:gd name="T3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129">
                  <a:moveTo>
                    <a:pt x="42" y="114"/>
                  </a:moveTo>
                  <a:cubicBezTo>
                    <a:pt x="36" y="120"/>
                    <a:pt x="28" y="125"/>
                    <a:pt x="19" y="127"/>
                  </a:cubicBezTo>
                  <a:cubicBezTo>
                    <a:pt x="19" y="127"/>
                    <a:pt x="19" y="128"/>
                    <a:pt x="19" y="129"/>
                  </a:cubicBezTo>
                  <a:cubicBezTo>
                    <a:pt x="27" y="126"/>
                    <a:pt x="34" y="122"/>
                    <a:pt x="41" y="115"/>
                  </a:cubicBezTo>
                  <a:cubicBezTo>
                    <a:pt x="41" y="115"/>
                    <a:pt x="42" y="114"/>
                    <a:pt x="42" y="114"/>
                  </a:cubicBezTo>
                  <a:moveTo>
                    <a:pt x="0" y="0"/>
                  </a:moveTo>
                  <a:cubicBezTo>
                    <a:pt x="0" y="0"/>
                    <a:pt x="0" y="0"/>
                    <a:pt x="0" y="0"/>
                  </a:cubicBezTo>
                  <a:cubicBezTo>
                    <a:pt x="1" y="0"/>
                    <a:pt x="1" y="1"/>
                    <a:pt x="2" y="2"/>
                  </a:cubicBezTo>
                  <a:cubicBezTo>
                    <a:pt x="2" y="2"/>
                    <a:pt x="2" y="2"/>
                    <a:pt x="2" y="2"/>
                  </a:cubicBezTo>
                  <a:cubicBezTo>
                    <a:pt x="1" y="1"/>
                    <a:pt x="1" y="0"/>
                    <a:pt x="0" y="0"/>
                  </a:cubicBezTo>
                  <a:moveTo>
                    <a:pt x="6" y="0"/>
                  </a:moveTo>
                  <a:cubicBezTo>
                    <a:pt x="6" y="0"/>
                    <a:pt x="7" y="1"/>
                    <a:pt x="7" y="2"/>
                  </a:cubicBezTo>
                  <a:cubicBezTo>
                    <a:pt x="10" y="2"/>
                    <a:pt x="12" y="2"/>
                    <a:pt x="15" y="3"/>
                  </a:cubicBezTo>
                  <a:cubicBezTo>
                    <a:pt x="15" y="3"/>
                    <a:pt x="15" y="3"/>
                    <a:pt x="15" y="3"/>
                  </a:cubicBezTo>
                  <a:cubicBezTo>
                    <a:pt x="16" y="3"/>
                    <a:pt x="17" y="3"/>
                    <a:pt x="17" y="3"/>
                  </a:cubicBezTo>
                  <a:cubicBezTo>
                    <a:pt x="17" y="2"/>
                    <a:pt x="17" y="1"/>
                    <a:pt x="17" y="0"/>
                  </a:cubicBezTo>
                  <a:cubicBezTo>
                    <a:pt x="13" y="0"/>
                    <a:pt x="9" y="0"/>
                    <a:pt x="6"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3" name="Freeform 77"/>
            <p:cNvSpPr>
              <a:spLocks/>
            </p:cNvSpPr>
            <p:nvPr/>
          </p:nvSpPr>
          <p:spPr bwMode="auto">
            <a:xfrm>
              <a:off x="2173437" y="806798"/>
              <a:ext cx="454025" cy="598488"/>
            </a:xfrm>
            <a:custGeom>
              <a:avLst/>
              <a:gdLst>
                <a:gd name="T0" fmla="*/ 107 w 107"/>
                <a:gd name="T1" fmla="*/ 24 h 141"/>
                <a:gd name="T2" fmla="*/ 82 w 107"/>
                <a:gd name="T3" fmla="*/ 6 h 141"/>
                <a:gd name="T4" fmla="*/ 59 w 107"/>
                <a:gd name="T5" fmla="*/ 1 h 141"/>
                <a:gd name="T6" fmla="*/ 18 w 107"/>
                <a:gd name="T7" fmla="*/ 15 h 141"/>
                <a:gd name="T8" fmla="*/ 2 w 107"/>
                <a:gd name="T9" fmla="*/ 61 h 141"/>
                <a:gd name="T10" fmla="*/ 34 w 107"/>
                <a:gd name="T11" fmla="*/ 129 h 141"/>
                <a:gd name="T12" fmla="*/ 89 w 107"/>
                <a:gd name="T13" fmla="*/ 139 h 141"/>
                <a:gd name="T14" fmla="*/ 107 w 107"/>
                <a:gd name="T15" fmla="*/ 24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41">
                  <a:moveTo>
                    <a:pt x="107" y="24"/>
                  </a:moveTo>
                  <a:cubicBezTo>
                    <a:pt x="96" y="20"/>
                    <a:pt x="91" y="12"/>
                    <a:pt x="82" y="6"/>
                  </a:cubicBezTo>
                  <a:cubicBezTo>
                    <a:pt x="75" y="2"/>
                    <a:pt x="67" y="2"/>
                    <a:pt x="59" y="1"/>
                  </a:cubicBezTo>
                  <a:cubicBezTo>
                    <a:pt x="41" y="0"/>
                    <a:pt x="31" y="2"/>
                    <a:pt x="18" y="15"/>
                  </a:cubicBezTo>
                  <a:cubicBezTo>
                    <a:pt x="6" y="29"/>
                    <a:pt x="3" y="43"/>
                    <a:pt x="2" y="61"/>
                  </a:cubicBezTo>
                  <a:cubicBezTo>
                    <a:pt x="0" y="88"/>
                    <a:pt x="4" y="118"/>
                    <a:pt x="34" y="129"/>
                  </a:cubicBezTo>
                  <a:cubicBezTo>
                    <a:pt x="50" y="135"/>
                    <a:pt x="71" y="141"/>
                    <a:pt x="89" y="139"/>
                  </a:cubicBezTo>
                  <a:cubicBezTo>
                    <a:pt x="107" y="24"/>
                    <a:pt x="107" y="24"/>
                    <a:pt x="107" y="24"/>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4" name="Freeform 78"/>
            <p:cNvSpPr>
              <a:spLocks/>
            </p:cNvSpPr>
            <p:nvPr/>
          </p:nvSpPr>
          <p:spPr bwMode="auto">
            <a:xfrm>
              <a:off x="2254400" y="913160"/>
              <a:ext cx="284162" cy="377825"/>
            </a:xfrm>
            <a:custGeom>
              <a:avLst/>
              <a:gdLst>
                <a:gd name="T0" fmla="*/ 67 w 67"/>
                <a:gd name="T1" fmla="*/ 15 h 89"/>
                <a:gd name="T2" fmla="*/ 52 w 67"/>
                <a:gd name="T3" fmla="*/ 3 h 89"/>
                <a:gd name="T4" fmla="*/ 37 w 67"/>
                <a:gd name="T5" fmla="*/ 1 h 89"/>
                <a:gd name="T6" fmla="*/ 11 w 67"/>
                <a:gd name="T7" fmla="*/ 9 h 89"/>
                <a:gd name="T8" fmla="*/ 1 w 67"/>
                <a:gd name="T9" fmla="*/ 38 h 89"/>
                <a:gd name="T10" fmla="*/ 21 w 67"/>
                <a:gd name="T11" fmla="*/ 81 h 89"/>
                <a:gd name="T12" fmla="*/ 56 w 67"/>
                <a:gd name="T13" fmla="*/ 88 h 89"/>
                <a:gd name="T14" fmla="*/ 67 w 67"/>
                <a:gd name="T15" fmla="*/ 15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9">
                  <a:moveTo>
                    <a:pt x="67" y="15"/>
                  </a:moveTo>
                  <a:cubicBezTo>
                    <a:pt x="61" y="12"/>
                    <a:pt x="57" y="7"/>
                    <a:pt x="52" y="3"/>
                  </a:cubicBezTo>
                  <a:cubicBezTo>
                    <a:pt x="47" y="1"/>
                    <a:pt x="42" y="1"/>
                    <a:pt x="37" y="1"/>
                  </a:cubicBezTo>
                  <a:cubicBezTo>
                    <a:pt x="26" y="0"/>
                    <a:pt x="19" y="1"/>
                    <a:pt x="11" y="9"/>
                  </a:cubicBezTo>
                  <a:cubicBezTo>
                    <a:pt x="3" y="18"/>
                    <a:pt x="2" y="27"/>
                    <a:pt x="1" y="38"/>
                  </a:cubicBezTo>
                  <a:cubicBezTo>
                    <a:pt x="0" y="56"/>
                    <a:pt x="2" y="74"/>
                    <a:pt x="21" y="81"/>
                  </a:cubicBezTo>
                  <a:cubicBezTo>
                    <a:pt x="32" y="85"/>
                    <a:pt x="45" y="89"/>
                    <a:pt x="56" y="88"/>
                  </a:cubicBezTo>
                  <a:cubicBezTo>
                    <a:pt x="67" y="15"/>
                    <a:pt x="67" y="15"/>
                    <a:pt x="67"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5" name="Freeform 79"/>
            <p:cNvSpPr>
              <a:spLocks/>
            </p:cNvSpPr>
            <p:nvPr/>
          </p:nvSpPr>
          <p:spPr bwMode="auto">
            <a:xfrm>
              <a:off x="2155975" y="789335"/>
              <a:ext cx="549275" cy="603250"/>
            </a:xfrm>
            <a:custGeom>
              <a:avLst/>
              <a:gdLst>
                <a:gd name="T0" fmla="*/ 75 w 129"/>
                <a:gd name="T1" fmla="*/ 9 h 142"/>
                <a:gd name="T2" fmla="*/ 116 w 129"/>
                <a:gd name="T3" fmla="*/ 93 h 142"/>
                <a:gd name="T4" fmla="*/ 80 w 129"/>
                <a:gd name="T5" fmla="*/ 130 h 142"/>
                <a:gd name="T6" fmla="*/ 34 w 129"/>
                <a:gd name="T7" fmla="*/ 128 h 142"/>
                <a:gd name="T8" fmla="*/ 9 w 129"/>
                <a:gd name="T9" fmla="*/ 49 h 142"/>
                <a:gd name="T10" fmla="*/ 36 w 129"/>
                <a:gd name="T11" fmla="*/ 13 h 142"/>
                <a:gd name="T12" fmla="*/ 75 w 129"/>
                <a:gd name="T13" fmla="*/ 9 h 142"/>
                <a:gd name="T14" fmla="*/ 76 w 129"/>
                <a:gd name="T15" fmla="*/ 5 h 142"/>
                <a:gd name="T16" fmla="*/ 14 w 129"/>
                <a:gd name="T17" fmla="*/ 28 h 142"/>
                <a:gd name="T18" fmla="*/ 1 w 129"/>
                <a:gd name="T19" fmla="*/ 76 h 142"/>
                <a:gd name="T20" fmla="*/ 10 w 129"/>
                <a:gd name="T21" fmla="*/ 114 h 142"/>
                <a:gd name="T22" fmla="*/ 78 w 129"/>
                <a:gd name="T23" fmla="*/ 136 h 142"/>
                <a:gd name="T24" fmla="*/ 125 w 129"/>
                <a:gd name="T25" fmla="*/ 63 h 142"/>
                <a:gd name="T26" fmla="*/ 76 w 129"/>
                <a:gd name="T27" fmla="*/ 5 h 142"/>
                <a:gd name="T28" fmla="*/ 75 w 129"/>
                <a:gd name="T29" fmla="*/ 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42">
                  <a:moveTo>
                    <a:pt x="75" y="9"/>
                  </a:moveTo>
                  <a:cubicBezTo>
                    <a:pt x="113" y="17"/>
                    <a:pt x="129" y="59"/>
                    <a:pt x="116" y="93"/>
                  </a:cubicBezTo>
                  <a:cubicBezTo>
                    <a:pt x="110" y="110"/>
                    <a:pt x="97" y="124"/>
                    <a:pt x="80" y="130"/>
                  </a:cubicBezTo>
                  <a:cubicBezTo>
                    <a:pt x="65" y="136"/>
                    <a:pt x="49" y="134"/>
                    <a:pt x="34" y="128"/>
                  </a:cubicBezTo>
                  <a:cubicBezTo>
                    <a:pt x="2" y="114"/>
                    <a:pt x="1" y="79"/>
                    <a:pt x="9" y="49"/>
                  </a:cubicBezTo>
                  <a:cubicBezTo>
                    <a:pt x="14" y="34"/>
                    <a:pt x="22" y="20"/>
                    <a:pt x="36" y="13"/>
                  </a:cubicBezTo>
                  <a:cubicBezTo>
                    <a:pt x="48" y="7"/>
                    <a:pt x="62" y="7"/>
                    <a:pt x="75" y="9"/>
                  </a:cubicBezTo>
                  <a:cubicBezTo>
                    <a:pt x="78" y="10"/>
                    <a:pt x="78" y="5"/>
                    <a:pt x="76" y="5"/>
                  </a:cubicBezTo>
                  <a:cubicBezTo>
                    <a:pt x="51" y="0"/>
                    <a:pt x="28" y="6"/>
                    <a:pt x="14" y="28"/>
                  </a:cubicBezTo>
                  <a:cubicBezTo>
                    <a:pt x="5" y="42"/>
                    <a:pt x="1" y="60"/>
                    <a:pt x="1" y="76"/>
                  </a:cubicBezTo>
                  <a:cubicBezTo>
                    <a:pt x="0" y="89"/>
                    <a:pt x="2" y="103"/>
                    <a:pt x="10" y="114"/>
                  </a:cubicBezTo>
                  <a:cubicBezTo>
                    <a:pt x="24" y="135"/>
                    <a:pt x="55" y="142"/>
                    <a:pt x="78" y="136"/>
                  </a:cubicBezTo>
                  <a:cubicBezTo>
                    <a:pt x="109" y="127"/>
                    <a:pt x="127" y="94"/>
                    <a:pt x="125" y="63"/>
                  </a:cubicBezTo>
                  <a:cubicBezTo>
                    <a:pt x="123" y="35"/>
                    <a:pt x="103" y="11"/>
                    <a:pt x="76" y="5"/>
                  </a:cubicBezTo>
                  <a:cubicBezTo>
                    <a:pt x="73" y="4"/>
                    <a:pt x="72" y="9"/>
                    <a:pt x="75" y="9"/>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6" name="Freeform 80"/>
            <p:cNvSpPr>
              <a:spLocks noEditPoints="1"/>
            </p:cNvSpPr>
            <p:nvPr/>
          </p:nvSpPr>
          <p:spPr bwMode="auto">
            <a:xfrm>
              <a:off x="2224237" y="832198"/>
              <a:ext cx="311150" cy="487363"/>
            </a:xfrm>
            <a:custGeom>
              <a:avLst/>
              <a:gdLst>
                <a:gd name="T0" fmla="*/ 14 w 73"/>
                <a:gd name="T1" fmla="*/ 89 h 115"/>
                <a:gd name="T2" fmla="*/ 0 w 73"/>
                <a:gd name="T3" fmla="*/ 104 h 115"/>
                <a:gd name="T4" fmla="*/ 13 w 73"/>
                <a:gd name="T5" fmla="*/ 115 h 115"/>
                <a:gd name="T6" fmla="*/ 23 w 73"/>
                <a:gd name="T7" fmla="*/ 98 h 115"/>
                <a:gd name="T8" fmla="*/ 14 w 73"/>
                <a:gd name="T9" fmla="*/ 89 h 115"/>
                <a:gd name="T10" fmla="*/ 62 w 73"/>
                <a:gd name="T11" fmla="*/ 0 h 115"/>
                <a:gd name="T12" fmla="*/ 48 w 73"/>
                <a:gd name="T13" fmla="*/ 20 h 115"/>
                <a:gd name="T14" fmla="*/ 57 w 73"/>
                <a:gd name="T15" fmla="*/ 22 h 115"/>
                <a:gd name="T16" fmla="*/ 73 w 73"/>
                <a:gd name="T17" fmla="*/ 4 h 115"/>
                <a:gd name="T18" fmla="*/ 62 w 73"/>
                <a:gd name="T19"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15">
                  <a:moveTo>
                    <a:pt x="14" y="89"/>
                  </a:moveTo>
                  <a:cubicBezTo>
                    <a:pt x="10" y="95"/>
                    <a:pt x="5" y="100"/>
                    <a:pt x="0" y="104"/>
                  </a:cubicBezTo>
                  <a:cubicBezTo>
                    <a:pt x="3" y="108"/>
                    <a:pt x="8" y="112"/>
                    <a:pt x="13" y="115"/>
                  </a:cubicBezTo>
                  <a:cubicBezTo>
                    <a:pt x="16" y="109"/>
                    <a:pt x="20" y="104"/>
                    <a:pt x="23" y="98"/>
                  </a:cubicBezTo>
                  <a:cubicBezTo>
                    <a:pt x="19" y="96"/>
                    <a:pt x="16" y="93"/>
                    <a:pt x="14" y="89"/>
                  </a:cubicBezTo>
                  <a:moveTo>
                    <a:pt x="62" y="0"/>
                  </a:moveTo>
                  <a:cubicBezTo>
                    <a:pt x="57" y="6"/>
                    <a:pt x="52" y="13"/>
                    <a:pt x="48" y="20"/>
                  </a:cubicBezTo>
                  <a:cubicBezTo>
                    <a:pt x="51" y="20"/>
                    <a:pt x="54" y="20"/>
                    <a:pt x="57" y="22"/>
                  </a:cubicBezTo>
                  <a:cubicBezTo>
                    <a:pt x="62" y="15"/>
                    <a:pt x="67" y="9"/>
                    <a:pt x="73" y="4"/>
                  </a:cubicBezTo>
                  <a:cubicBezTo>
                    <a:pt x="70" y="3"/>
                    <a:pt x="66" y="1"/>
                    <a:pt x="62"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7" name="Freeform 81"/>
            <p:cNvSpPr>
              <a:spLocks/>
            </p:cNvSpPr>
            <p:nvPr/>
          </p:nvSpPr>
          <p:spPr bwMode="auto">
            <a:xfrm>
              <a:off x="2284562" y="916335"/>
              <a:ext cx="182562" cy="331788"/>
            </a:xfrm>
            <a:custGeom>
              <a:avLst/>
              <a:gdLst>
                <a:gd name="T0" fmla="*/ 34 w 43"/>
                <a:gd name="T1" fmla="*/ 0 h 78"/>
                <a:gd name="T2" fmla="*/ 3 w 43"/>
                <a:gd name="T3" fmla="*/ 66 h 78"/>
                <a:gd name="T4" fmla="*/ 0 w 43"/>
                <a:gd name="T5" fmla="*/ 69 h 78"/>
                <a:gd name="T6" fmla="*/ 9 w 43"/>
                <a:gd name="T7" fmla="*/ 78 h 78"/>
                <a:gd name="T8" fmla="*/ 17 w 43"/>
                <a:gd name="T9" fmla="*/ 63 h 78"/>
                <a:gd name="T10" fmla="*/ 18 w 43"/>
                <a:gd name="T11" fmla="*/ 63 h 78"/>
                <a:gd name="T12" fmla="*/ 23 w 43"/>
                <a:gd name="T13" fmla="*/ 43 h 78"/>
                <a:gd name="T14" fmla="*/ 43 w 43"/>
                <a:gd name="T15" fmla="*/ 2 h 78"/>
                <a:gd name="T16" fmla="*/ 34 w 43"/>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78">
                  <a:moveTo>
                    <a:pt x="34" y="0"/>
                  </a:moveTo>
                  <a:cubicBezTo>
                    <a:pt x="22" y="21"/>
                    <a:pt x="17" y="46"/>
                    <a:pt x="3" y="66"/>
                  </a:cubicBezTo>
                  <a:cubicBezTo>
                    <a:pt x="2" y="67"/>
                    <a:pt x="1" y="68"/>
                    <a:pt x="0" y="69"/>
                  </a:cubicBezTo>
                  <a:cubicBezTo>
                    <a:pt x="2" y="73"/>
                    <a:pt x="5" y="76"/>
                    <a:pt x="9" y="78"/>
                  </a:cubicBezTo>
                  <a:cubicBezTo>
                    <a:pt x="12" y="73"/>
                    <a:pt x="15" y="68"/>
                    <a:pt x="17" y="63"/>
                  </a:cubicBezTo>
                  <a:cubicBezTo>
                    <a:pt x="17" y="63"/>
                    <a:pt x="18" y="63"/>
                    <a:pt x="18" y="63"/>
                  </a:cubicBezTo>
                  <a:cubicBezTo>
                    <a:pt x="19" y="56"/>
                    <a:pt x="21" y="50"/>
                    <a:pt x="23" y="43"/>
                  </a:cubicBezTo>
                  <a:cubicBezTo>
                    <a:pt x="28" y="29"/>
                    <a:pt x="34" y="14"/>
                    <a:pt x="43" y="2"/>
                  </a:cubicBezTo>
                  <a:cubicBezTo>
                    <a:pt x="40" y="0"/>
                    <a:pt x="37" y="0"/>
                    <a:pt x="34"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8" name="Freeform 82"/>
            <p:cNvSpPr>
              <a:spLocks noEditPoints="1"/>
            </p:cNvSpPr>
            <p:nvPr/>
          </p:nvSpPr>
          <p:spPr bwMode="auto">
            <a:xfrm>
              <a:off x="2221062" y="822673"/>
              <a:ext cx="317500" cy="509588"/>
            </a:xfrm>
            <a:custGeom>
              <a:avLst/>
              <a:gdLst>
                <a:gd name="T0" fmla="*/ 1 w 75"/>
                <a:gd name="T1" fmla="*/ 106 h 120"/>
                <a:gd name="T2" fmla="*/ 0 w 75"/>
                <a:gd name="T3" fmla="*/ 107 h 120"/>
                <a:gd name="T4" fmla="*/ 13 w 75"/>
                <a:gd name="T5" fmla="*/ 120 h 120"/>
                <a:gd name="T6" fmla="*/ 14 w 75"/>
                <a:gd name="T7" fmla="*/ 117 h 120"/>
                <a:gd name="T8" fmla="*/ 1 w 75"/>
                <a:gd name="T9" fmla="*/ 106 h 120"/>
                <a:gd name="T10" fmla="*/ 66 w 75"/>
                <a:gd name="T11" fmla="*/ 0 h 120"/>
                <a:gd name="T12" fmla="*/ 63 w 75"/>
                <a:gd name="T13" fmla="*/ 2 h 120"/>
                <a:gd name="T14" fmla="*/ 74 w 75"/>
                <a:gd name="T15" fmla="*/ 6 h 120"/>
                <a:gd name="T16" fmla="*/ 75 w 75"/>
                <a:gd name="T17" fmla="*/ 5 h 120"/>
                <a:gd name="T18" fmla="*/ 71 w 75"/>
                <a:gd name="T19" fmla="*/ 2 h 120"/>
                <a:gd name="T20" fmla="*/ 66 w 75"/>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20">
                  <a:moveTo>
                    <a:pt x="1" y="106"/>
                  </a:moveTo>
                  <a:cubicBezTo>
                    <a:pt x="1" y="107"/>
                    <a:pt x="0" y="107"/>
                    <a:pt x="0" y="107"/>
                  </a:cubicBezTo>
                  <a:cubicBezTo>
                    <a:pt x="3" y="112"/>
                    <a:pt x="7" y="116"/>
                    <a:pt x="13" y="120"/>
                  </a:cubicBezTo>
                  <a:cubicBezTo>
                    <a:pt x="13" y="119"/>
                    <a:pt x="14" y="118"/>
                    <a:pt x="14" y="117"/>
                  </a:cubicBezTo>
                  <a:cubicBezTo>
                    <a:pt x="9" y="114"/>
                    <a:pt x="4" y="110"/>
                    <a:pt x="1" y="106"/>
                  </a:cubicBezTo>
                  <a:moveTo>
                    <a:pt x="66" y="0"/>
                  </a:moveTo>
                  <a:cubicBezTo>
                    <a:pt x="65" y="0"/>
                    <a:pt x="64" y="1"/>
                    <a:pt x="63" y="2"/>
                  </a:cubicBezTo>
                  <a:cubicBezTo>
                    <a:pt x="67" y="3"/>
                    <a:pt x="71" y="5"/>
                    <a:pt x="74" y="6"/>
                  </a:cubicBezTo>
                  <a:cubicBezTo>
                    <a:pt x="75" y="6"/>
                    <a:pt x="75" y="6"/>
                    <a:pt x="75" y="5"/>
                  </a:cubicBezTo>
                  <a:cubicBezTo>
                    <a:pt x="74" y="4"/>
                    <a:pt x="73" y="3"/>
                    <a:pt x="71" y="2"/>
                  </a:cubicBezTo>
                  <a:cubicBezTo>
                    <a:pt x="69" y="1"/>
                    <a:pt x="68" y="0"/>
                    <a:pt x="66"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9" name="Freeform 83"/>
            <p:cNvSpPr>
              <a:spLocks/>
            </p:cNvSpPr>
            <p:nvPr/>
          </p:nvSpPr>
          <p:spPr bwMode="auto">
            <a:xfrm>
              <a:off x="2279800" y="768698"/>
              <a:ext cx="884237" cy="1006475"/>
            </a:xfrm>
            <a:custGeom>
              <a:avLst/>
              <a:gdLst>
                <a:gd name="T0" fmla="*/ 192 w 208"/>
                <a:gd name="T1" fmla="*/ 52 h 237"/>
                <a:gd name="T2" fmla="*/ 109 w 208"/>
                <a:gd name="T3" fmla="*/ 9 h 237"/>
                <a:gd name="T4" fmla="*/ 31 w 208"/>
                <a:gd name="T5" fmla="*/ 63 h 237"/>
                <a:gd name="T6" fmla="*/ 0 w 208"/>
                <a:gd name="T7" fmla="*/ 204 h 237"/>
                <a:gd name="T8" fmla="*/ 177 w 208"/>
                <a:gd name="T9" fmla="*/ 237 h 237"/>
                <a:gd name="T10" fmla="*/ 192 w 208"/>
                <a:gd name="T11" fmla="*/ 52 h 237"/>
              </a:gdLst>
              <a:ahLst/>
              <a:cxnLst>
                <a:cxn ang="0">
                  <a:pos x="T0" y="T1"/>
                </a:cxn>
                <a:cxn ang="0">
                  <a:pos x="T2" y="T3"/>
                </a:cxn>
                <a:cxn ang="0">
                  <a:pos x="T4" y="T5"/>
                </a:cxn>
                <a:cxn ang="0">
                  <a:pos x="T6" y="T7"/>
                </a:cxn>
                <a:cxn ang="0">
                  <a:pos x="T8" y="T9"/>
                </a:cxn>
                <a:cxn ang="0">
                  <a:pos x="T10" y="T11"/>
                </a:cxn>
              </a:cxnLst>
              <a:rect l="0" t="0" r="r" b="b"/>
              <a:pathLst>
                <a:path w="208" h="237">
                  <a:moveTo>
                    <a:pt x="192" y="52"/>
                  </a:moveTo>
                  <a:cubicBezTo>
                    <a:pt x="178" y="8"/>
                    <a:pt x="109" y="9"/>
                    <a:pt x="109" y="9"/>
                  </a:cubicBezTo>
                  <a:cubicBezTo>
                    <a:pt x="109" y="9"/>
                    <a:pt x="57" y="0"/>
                    <a:pt x="31" y="63"/>
                  </a:cubicBezTo>
                  <a:cubicBezTo>
                    <a:pt x="16" y="99"/>
                    <a:pt x="6" y="155"/>
                    <a:pt x="0" y="204"/>
                  </a:cubicBezTo>
                  <a:cubicBezTo>
                    <a:pt x="177" y="237"/>
                    <a:pt x="177" y="237"/>
                    <a:pt x="177" y="237"/>
                  </a:cubicBezTo>
                  <a:cubicBezTo>
                    <a:pt x="194" y="174"/>
                    <a:pt x="208" y="96"/>
                    <a:pt x="192" y="52"/>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0" name="Freeform 84"/>
            <p:cNvSpPr>
              <a:spLocks/>
            </p:cNvSpPr>
            <p:nvPr/>
          </p:nvSpPr>
          <p:spPr bwMode="auto">
            <a:xfrm>
              <a:off x="2551262" y="979835"/>
              <a:ext cx="47625" cy="47625"/>
            </a:xfrm>
            <a:custGeom>
              <a:avLst/>
              <a:gdLst>
                <a:gd name="T0" fmla="*/ 11 w 11"/>
                <a:gd name="T1" fmla="*/ 6 h 11"/>
                <a:gd name="T2" fmla="*/ 5 w 11"/>
                <a:gd name="T3" fmla="*/ 10 h 11"/>
                <a:gd name="T4" fmla="*/ 0 w 11"/>
                <a:gd name="T5" fmla="*/ 4 h 11"/>
                <a:gd name="T6" fmla="*/ 6 w 11"/>
                <a:gd name="T7" fmla="*/ 0 h 11"/>
                <a:gd name="T8" fmla="*/ 11 w 11"/>
                <a:gd name="T9" fmla="*/ 6 h 11"/>
              </a:gdLst>
              <a:ahLst/>
              <a:cxnLst>
                <a:cxn ang="0">
                  <a:pos x="T0" y="T1"/>
                </a:cxn>
                <a:cxn ang="0">
                  <a:pos x="T2" y="T3"/>
                </a:cxn>
                <a:cxn ang="0">
                  <a:pos x="T4" y="T5"/>
                </a:cxn>
                <a:cxn ang="0">
                  <a:pos x="T6" y="T7"/>
                </a:cxn>
                <a:cxn ang="0">
                  <a:pos x="T8" y="T9"/>
                </a:cxn>
              </a:cxnLst>
              <a:rect l="0" t="0" r="r" b="b"/>
              <a:pathLst>
                <a:path w="11" h="11">
                  <a:moveTo>
                    <a:pt x="11" y="6"/>
                  </a:moveTo>
                  <a:cubicBezTo>
                    <a:pt x="10" y="9"/>
                    <a:pt x="7" y="11"/>
                    <a:pt x="5" y="10"/>
                  </a:cubicBezTo>
                  <a:cubicBezTo>
                    <a:pt x="2" y="10"/>
                    <a:pt x="0" y="7"/>
                    <a:pt x="0" y="4"/>
                  </a:cubicBezTo>
                  <a:cubicBezTo>
                    <a:pt x="1" y="2"/>
                    <a:pt x="4" y="0"/>
                    <a:pt x="6" y="0"/>
                  </a:cubicBezTo>
                  <a:cubicBezTo>
                    <a:pt x="9" y="1"/>
                    <a:pt x="11" y="3"/>
                    <a:pt x="11" y="6"/>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1" name="Freeform 85"/>
            <p:cNvSpPr>
              <a:spLocks/>
            </p:cNvSpPr>
            <p:nvPr/>
          </p:nvSpPr>
          <p:spPr bwMode="auto">
            <a:xfrm>
              <a:off x="2971950" y="1057623"/>
              <a:ext cx="47625" cy="50800"/>
            </a:xfrm>
            <a:custGeom>
              <a:avLst/>
              <a:gdLst>
                <a:gd name="T0" fmla="*/ 11 w 11"/>
                <a:gd name="T1" fmla="*/ 7 h 12"/>
                <a:gd name="T2" fmla="*/ 5 w 11"/>
                <a:gd name="T3" fmla="*/ 11 h 12"/>
                <a:gd name="T4" fmla="*/ 1 w 11"/>
                <a:gd name="T5" fmla="*/ 5 h 12"/>
                <a:gd name="T6" fmla="*/ 7 w 11"/>
                <a:gd name="T7" fmla="*/ 1 h 12"/>
                <a:gd name="T8" fmla="*/ 11 w 11"/>
                <a:gd name="T9" fmla="*/ 7 h 12"/>
              </a:gdLst>
              <a:ahLst/>
              <a:cxnLst>
                <a:cxn ang="0">
                  <a:pos x="T0" y="T1"/>
                </a:cxn>
                <a:cxn ang="0">
                  <a:pos x="T2" y="T3"/>
                </a:cxn>
                <a:cxn ang="0">
                  <a:pos x="T4" y="T5"/>
                </a:cxn>
                <a:cxn ang="0">
                  <a:pos x="T6" y="T7"/>
                </a:cxn>
                <a:cxn ang="0">
                  <a:pos x="T8" y="T9"/>
                </a:cxn>
              </a:cxnLst>
              <a:rect l="0" t="0" r="r" b="b"/>
              <a:pathLst>
                <a:path w="11" h="12">
                  <a:moveTo>
                    <a:pt x="11" y="7"/>
                  </a:moveTo>
                  <a:cubicBezTo>
                    <a:pt x="10" y="10"/>
                    <a:pt x="7" y="12"/>
                    <a:pt x="5" y="11"/>
                  </a:cubicBezTo>
                  <a:cubicBezTo>
                    <a:pt x="2" y="11"/>
                    <a:pt x="0" y="8"/>
                    <a:pt x="1" y="5"/>
                  </a:cubicBezTo>
                  <a:cubicBezTo>
                    <a:pt x="1" y="2"/>
                    <a:pt x="4" y="0"/>
                    <a:pt x="7" y="1"/>
                  </a:cubicBezTo>
                  <a:cubicBezTo>
                    <a:pt x="9" y="1"/>
                    <a:pt x="11" y="4"/>
                    <a:pt x="11" y="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512" name="Picture 8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86162" y="1003648"/>
              <a:ext cx="2682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 name="Picture 8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43312" y="1057623"/>
              <a:ext cx="153987"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 name="Picture 8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75112" y="1090960"/>
              <a:ext cx="2032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 name="Picture 89"/>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32262" y="1148110"/>
              <a:ext cx="138112"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6" name="Freeform 90"/>
            <p:cNvSpPr>
              <a:spLocks/>
            </p:cNvSpPr>
            <p:nvPr/>
          </p:nvSpPr>
          <p:spPr bwMode="auto">
            <a:xfrm>
              <a:off x="2738587" y="789335"/>
              <a:ext cx="25400" cy="20638"/>
            </a:xfrm>
            <a:custGeom>
              <a:avLst/>
              <a:gdLst>
                <a:gd name="T0" fmla="*/ 3 w 6"/>
                <a:gd name="T1" fmla="*/ 4 h 5"/>
                <a:gd name="T2" fmla="*/ 3 w 6"/>
                <a:gd name="T3" fmla="*/ 0 h 5"/>
                <a:gd name="T4" fmla="*/ 3 w 6"/>
                <a:gd name="T5" fmla="*/ 0 h 5"/>
                <a:gd name="T6" fmla="*/ 3 w 6"/>
                <a:gd name="T7" fmla="*/ 0 h 5"/>
                <a:gd name="T8" fmla="*/ 3 w 6"/>
                <a:gd name="T9" fmla="*/ 4 h 5"/>
              </a:gdLst>
              <a:ahLst/>
              <a:cxnLst>
                <a:cxn ang="0">
                  <a:pos x="T0" y="T1"/>
                </a:cxn>
                <a:cxn ang="0">
                  <a:pos x="T2" y="T3"/>
                </a:cxn>
                <a:cxn ang="0">
                  <a:pos x="T4" y="T5"/>
                </a:cxn>
                <a:cxn ang="0">
                  <a:pos x="T6" y="T7"/>
                </a:cxn>
                <a:cxn ang="0">
                  <a:pos x="T8" y="T9"/>
                </a:cxn>
              </a:cxnLst>
              <a:rect l="0" t="0" r="r" b="b"/>
              <a:pathLst>
                <a:path w="6" h="5">
                  <a:moveTo>
                    <a:pt x="3" y="4"/>
                  </a:moveTo>
                  <a:cubicBezTo>
                    <a:pt x="5" y="5"/>
                    <a:pt x="6" y="0"/>
                    <a:pt x="3" y="0"/>
                  </a:cubicBezTo>
                  <a:cubicBezTo>
                    <a:pt x="3" y="0"/>
                    <a:pt x="3" y="0"/>
                    <a:pt x="3" y="0"/>
                  </a:cubicBezTo>
                  <a:cubicBezTo>
                    <a:pt x="3" y="0"/>
                    <a:pt x="3" y="0"/>
                    <a:pt x="3" y="0"/>
                  </a:cubicBezTo>
                  <a:cubicBezTo>
                    <a:pt x="0" y="0"/>
                    <a:pt x="0" y="4"/>
                    <a:pt x="3"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7" name="Freeform 91"/>
            <p:cNvSpPr>
              <a:spLocks/>
            </p:cNvSpPr>
            <p:nvPr/>
          </p:nvSpPr>
          <p:spPr bwMode="auto">
            <a:xfrm>
              <a:off x="2751287" y="789335"/>
              <a:ext cx="400050" cy="989013"/>
            </a:xfrm>
            <a:custGeom>
              <a:avLst/>
              <a:gdLst>
                <a:gd name="T0" fmla="*/ 0 w 94"/>
                <a:gd name="T1" fmla="*/ 4 h 233"/>
                <a:gd name="T2" fmla="*/ 0 w 94"/>
                <a:gd name="T3" fmla="*/ 5 h 233"/>
                <a:gd name="T4" fmla="*/ 53 w 94"/>
                <a:gd name="T5" fmla="*/ 16 h 233"/>
                <a:gd name="T6" fmla="*/ 82 w 94"/>
                <a:gd name="T7" fmla="*/ 47 h 233"/>
                <a:gd name="T8" fmla="*/ 87 w 94"/>
                <a:gd name="T9" fmla="*/ 82 h 233"/>
                <a:gd name="T10" fmla="*/ 79 w 94"/>
                <a:gd name="T11" fmla="*/ 171 h 233"/>
                <a:gd name="T12" fmla="*/ 65 w 94"/>
                <a:gd name="T13" fmla="*/ 232 h 233"/>
                <a:gd name="T14" fmla="*/ 70 w 94"/>
                <a:gd name="T15" fmla="*/ 233 h 233"/>
                <a:gd name="T16" fmla="*/ 74 w 94"/>
                <a:gd name="T17" fmla="*/ 217 h 233"/>
                <a:gd name="T18" fmla="*/ 90 w 94"/>
                <a:gd name="T19" fmla="*/ 132 h 233"/>
                <a:gd name="T20" fmla="*/ 89 w 94"/>
                <a:gd name="T21" fmla="*/ 58 h 233"/>
                <a:gd name="T22" fmla="*/ 76 w 94"/>
                <a:gd name="T23" fmla="*/ 28 h 233"/>
                <a:gd name="T24" fmla="*/ 47 w 94"/>
                <a:gd name="T25" fmla="*/ 8 h 233"/>
                <a:gd name="T26" fmla="*/ 0 w 94"/>
                <a:gd name="T27" fmla="*/ 0 h 233"/>
                <a:gd name="T28" fmla="*/ 0 w 94"/>
                <a:gd name="T29" fmla="*/ 0 h 233"/>
                <a:gd name="T30" fmla="*/ 0 w 94"/>
                <a:gd name="T31" fmla="*/ 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233">
                  <a:moveTo>
                    <a:pt x="0" y="4"/>
                  </a:moveTo>
                  <a:cubicBezTo>
                    <a:pt x="0" y="5"/>
                    <a:pt x="0" y="5"/>
                    <a:pt x="0" y="5"/>
                  </a:cubicBezTo>
                  <a:cubicBezTo>
                    <a:pt x="18" y="4"/>
                    <a:pt x="37" y="8"/>
                    <a:pt x="53" y="16"/>
                  </a:cubicBezTo>
                  <a:cubicBezTo>
                    <a:pt x="66" y="22"/>
                    <a:pt x="77" y="32"/>
                    <a:pt x="82" y="47"/>
                  </a:cubicBezTo>
                  <a:cubicBezTo>
                    <a:pt x="86" y="58"/>
                    <a:pt x="87" y="70"/>
                    <a:pt x="87" y="82"/>
                  </a:cubicBezTo>
                  <a:cubicBezTo>
                    <a:pt x="89" y="112"/>
                    <a:pt x="85" y="142"/>
                    <a:pt x="79" y="171"/>
                  </a:cubicBezTo>
                  <a:cubicBezTo>
                    <a:pt x="75" y="191"/>
                    <a:pt x="71" y="212"/>
                    <a:pt x="65" y="232"/>
                  </a:cubicBezTo>
                  <a:cubicBezTo>
                    <a:pt x="70" y="233"/>
                    <a:pt x="70" y="233"/>
                    <a:pt x="70" y="233"/>
                  </a:cubicBezTo>
                  <a:cubicBezTo>
                    <a:pt x="71" y="228"/>
                    <a:pt x="72" y="222"/>
                    <a:pt x="74" y="217"/>
                  </a:cubicBezTo>
                  <a:cubicBezTo>
                    <a:pt x="81" y="189"/>
                    <a:pt x="86" y="160"/>
                    <a:pt x="90" y="132"/>
                  </a:cubicBezTo>
                  <a:cubicBezTo>
                    <a:pt x="92" y="107"/>
                    <a:pt x="94" y="82"/>
                    <a:pt x="89" y="58"/>
                  </a:cubicBezTo>
                  <a:cubicBezTo>
                    <a:pt x="87" y="47"/>
                    <a:pt x="83" y="36"/>
                    <a:pt x="76" y="28"/>
                  </a:cubicBezTo>
                  <a:cubicBezTo>
                    <a:pt x="68" y="18"/>
                    <a:pt x="58" y="12"/>
                    <a:pt x="47" y="8"/>
                  </a:cubicBezTo>
                  <a:cubicBezTo>
                    <a:pt x="32" y="3"/>
                    <a:pt x="16" y="0"/>
                    <a:pt x="0" y="0"/>
                  </a:cubicBezTo>
                  <a:cubicBezTo>
                    <a:pt x="0" y="0"/>
                    <a:pt x="0" y="0"/>
                    <a:pt x="0" y="0"/>
                  </a:cubicBezTo>
                  <a:cubicBezTo>
                    <a:pt x="3" y="0"/>
                    <a:pt x="2" y="5"/>
                    <a:pt x="0" y="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8" name="Freeform 92"/>
            <p:cNvSpPr>
              <a:spLocks/>
            </p:cNvSpPr>
            <p:nvPr/>
          </p:nvSpPr>
          <p:spPr bwMode="auto">
            <a:xfrm>
              <a:off x="2279800" y="781398"/>
              <a:ext cx="471487" cy="857250"/>
            </a:xfrm>
            <a:custGeom>
              <a:avLst/>
              <a:gdLst>
                <a:gd name="T0" fmla="*/ 9 w 111"/>
                <a:gd name="T1" fmla="*/ 168 h 202"/>
                <a:gd name="T2" fmla="*/ 33 w 111"/>
                <a:gd name="T3" fmla="*/ 65 h 202"/>
                <a:gd name="T4" fmla="*/ 80 w 111"/>
                <a:gd name="T5" fmla="*/ 10 h 202"/>
                <a:gd name="T6" fmla="*/ 110 w 111"/>
                <a:gd name="T7" fmla="*/ 6 h 202"/>
                <a:gd name="T8" fmla="*/ 111 w 111"/>
                <a:gd name="T9" fmla="*/ 6 h 202"/>
                <a:gd name="T10" fmla="*/ 111 w 111"/>
                <a:gd name="T11" fmla="*/ 2 h 202"/>
                <a:gd name="T12" fmla="*/ 111 w 111"/>
                <a:gd name="T13" fmla="*/ 2 h 202"/>
                <a:gd name="T14" fmla="*/ 74 w 111"/>
                <a:gd name="T15" fmla="*/ 8 h 202"/>
                <a:gd name="T16" fmla="*/ 24 w 111"/>
                <a:gd name="T17" fmla="*/ 75 h 202"/>
                <a:gd name="T18" fmla="*/ 3 w 111"/>
                <a:gd name="T19" fmla="*/ 178 h 202"/>
                <a:gd name="T20" fmla="*/ 0 w 111"/>
                <a:gd name="T21" fmla="*/ 201 h 202"/>
                <a:gd name="T22" fmla="*/ 4 w 111"/>
                <a:gd name="T23" fmla="*/ 202 h 202"/>
                <a:gd name="T24" fmla="*/ 9 w 111"/>
                <a:gd name="T25" fmla="*/ 16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202">
                  <a:moveTo>
                    <a:pt x="9" y="168"/>
                  </a:moveTo>
                  <a:cubicBezTo>
                    <a:pt x="14" y="133"/>
                    <a:pt x="20" y="98"/>
                    <a:pt x="33" y="65"/>
                  </a:cubicBezTo>
                  <a:cubicBezTo>
                    <a:pt x="41" y="41"/>
                    <a:pt x="56" y="20"/>
                    <a:pt x="80" y="10"/>
                  </a:cubicBezTo>
                  <a:cubicBezTo>
                    <a:pt x="89" y="7"/>
                    <a:pt x="101" y="5"/>
                    <a:pt x="110" y="6"/>
                  </a:cubicBezTo>
                  <a:cubicBezTo>
                    <a:pt x="111" y="6"/>
                    <a:pt x="111" y="6"/>
                    <a:pt x="111" y="6"/>
                  </a:cubicBezTo>
                  <a:cubicBezTo>
                    <a:pt x="108" y="6"/>
                    <a:pt x="108" y="2"/>
                    <a:pt x="111" y="2"/>
                  </a:cubicBezTo>
                  <a:cubicBezTo>
                    <a:pt x="111" y="2"/>
                    <a:pt x="111" y="2"/>
                    <a:pt x="111" y="2"/>
                  </a:cubicBezTo>
                  <a:cubicBezTo>
                    <a:pt x="99" y="0"/>
                    <a:pt x="85" y="3"/>
                    <a:pt x="74" y="8"/>
                  </a:cubicBezTo>
                  <a:cubicBezTo>
                    <a:pt x="47" y="20"/>
                    <a:pt x="33" y="48"/>
                    <a:pt x="24" y="75"/>
                  </a:cubicBezTo>
                  <a:cubicBezTo>
                    <a:pt x="14" y="109"/>
                    <a:pt x="8" y="143"/>
                    <a:pt x="3" y="178"/>
                  </a:cubicBezTo>
                  <a:cubicBezTo>
                    <a:pt x="2" y="186"/>
                    <a:pt x="1" y="193"/>
                    <a:pt x="0" y="201"/>
                  </a:cubicBezTo>
                  <a:cubicBezTo>
                    <a:pt x="4" y="202"/>
                    <a:pt x="4" y="202"/>
                    <a:pt x="4" y="202"/>
                  </a:cubicBezTo>
                  <a:cubicBezTo>
                    <a:pt x="6" y="190"/>
                    <a:pt x="7" y="179"/>
                    <a:pt x="9" y="168"/>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9" name="Freeform 93"/>
            <p:cNvSpPr>
              <a:spLocks/>
            </p:cNvSpPr>
            <p:nvPr/>
          </p:nvSpPr>
          <p:spPr bwMode="auto">
            <a:xfrm>
              <a:off x="2956075" y="848073"/>
              <a:ext cx="114300" cy="85725"/>
            </a:xfrm>
            <a:custGeom>
              <a:avLst/>
              <a:gdLst>
                <a:gd name="T0" fmla="*/ 0 w 27"/>
                <a:gd name="T1" fmla="*/ 0 h 20"/>
                <a:gd name="T2" fmla="*/ 27 w 27"/>
                <a:gd name="T3" fmla="*/ 20 h 20"/>
                <a:gd name="T4" fmla="*/ 27 w 27"/>
                <a:gd name="T5" fmla="*/ 20 h 20"/>
                <a:gd name="T6" fmla="*/ 0 w 27"/>
                <a:gd name="T7" fmla="*/ 0 h 20"/>
              </a:gdLst>
              <a:ahLst/>
              <a:cxnLst>
                <a:cxn ang="0">
                  <a:pos x="T0" y="T1"/>
                </a:cxn>
                <a:cxn ang="0">
                  <a:pos x="T2" y="T3"/>
                </a:cxn>
                <a:cxn ang="0">
                  <a:pos x="T4" y="T5"/>
                </a:cxn>
                <a:cxn ang="0">
                  <a:pos x="T6" y="T7"/>
                </a:cxn>
              </a:cxnLst>
              <a:rect l="0" t="0" r="r" b="b"/>
              <a:pathLst>
                <a:path w="27" h="20">
                  <a:moveTo>
                    <a:pt x="0" y="0"/>
                  </a:moveTo>
                  <a:cubicBezTo>
                    <a:pt x="11" y="5"/>
                    <a:pt x="20" y="11"/>
                    <a:pt x="27" y="20"/>
                  </a:cubicBezTo>
                  <a:cubicBezTo>
                    <a:pt x="27" y="20"/>
                    <a:pt x="27" y="20"/>
                    <a:pt x="27" y="20"/>
                  </a:cubicBezTo>
                  <a:cubicBezTo>
                    <a:pt x="20" y="11"/>
                    <a:pt x="11" y="5"/>
                    <a:pt x="0"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0" name="Freeform 94"/>
            <p:cNvSpPr>
              <a:spLocks/>
            </p:cNvSpPr>
            <p:nvPr/>
          </p:nvSpPr>
          <p:spPr bwMode="auto">
            <a:xfrm>
              <a:off x="3070375" y="933798"/>
              <a:ext cx="3175" cy="7938"/>
            </a:xfrm>
            <a:custGeom>
              <a:avLst/>
              <a:gdLst>
                <a:gd name="T0" fmla="*/ 0 w 1"/>
                <a:gd name="T1" fmla="*/ 0 h 2"/>
                <a:gd name="T2" fmla="*/ 0 w 1"/>
                <a:gd name="T3" fmla="*/ 0 h 2"/>
                <a:gd name="T4" fmla="*/ 1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0"/>
                    <a:pt x="0" y="0"/>
                    <a:pt x="0" y="0"/>
                  </a:cubicBezTo>
                  <a:cubicBezTo>
                    <a:pt x="0" y="1"/>
                    <a:pt x="1" y="1"/>
                    <a:pt x="1" y="2"/>
                  </a:cubicBezTo>
                  <a:cubicBezTo>
                    <a:pt x="1" y="2"/>
                    <a:pt x="1" y="2"/>
                    <a:pt x="1" y="2"/>
                  </a:cubicBezTo>
                  <a:cubicBezTo>
                    <a:pt x="1" y="1"/>
                    <a:pt x="0" y="1"/>
                    <a:pt x="0"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1" name="Freeform 95"/>
            <p:cNvSpPr>
              <a:spLocks/>
            </p:cNvSpPr>
            <p:nvPr/>
          </p:nvSpPr>
          <p:spPr bwMode="auto">
            <a:xfrm>
              <a:off x="3083075" y="951260"/>
              <a:ext cx="25400" cy="84138"/>
            </a:xfrm>
            <a:custGeom>
              <a:avLst/>
              <a:gdLst>
                <a:gd name="T0" fmla="*/ 0 w 6"/>
                <a:gd name="T1" fmla="*/ 0 h 20"/>
                <a:gd name="T2" fmla="*/ 0 w 6"/>
                <a:gd name="T3" fmla="*/ 0 h 20"/>
                <a:gd name="T4" fmla="*/ 3 w 6"/>
                <a:gd name="T5" fmla="*/ 9 h 20"/>
                <a:gd name="T6" fmla="*/ 6 w 6"/>
                <a:gd name="T7" fmla="*/ 20 h 20"/>
                <a:gd name="T8" fmla="*/ 6 w 6"/>
                <a:gd name="T9" fmla="*/ 20 h 20"/>
                <a:gd name="T10" fmla="*/ 3 w 6"/>
                <a:gd name="T11" fmla="*/ 9 h 20"/>
                <a:gd name="T12" fmla="*/ 0 w 6"/>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6" h="20">
                  <a:moveTo>
                    <a:pt x="0" y="0"/>
                  </a:moveTo>
                  <a:cubicBezTo>
                    <a:pt x="0" y="0"/>
                    <a:pt x="0" y="0"/>
                    <a:pt x="0" y="0"/>
                  </a:cubicBezTo>
                  <a:cubicBezTo>
                    <a:pt x="1" y="3"/>
                    <a:pt x="2" y="6"/>
                    <a:pt x="3" y="9"/>
                  </a:cubicBezTo>
                  <a:cubicBezTo>
                    <a:pt x="5" y="12"/>
                    <a:pt x="6" y="16"/>
                    <a:pt x="6" y="20"/>
                  </a:cubicBezTo>
                  <a:cubicBezTo>
                    <a:pt x="6" y="20"/>
                    <a:pt x="6" y="20"/>
                    <a:pt x="6" y="20"/>
                  </a:cubicBezTo>
                  <a:cubicBezTo>
                    <a:pt x="6" y="16"/>
                    <a:pt x="5" y="12"/>
                    <a:pt x="3" y="9"/>
                  </a:cubicBezTo>
                  <a:cubicBezTo>
                    <a:pt x="2" y="6"/>
                    <a:pt x="1" y="3"/>
                    <a:pt x="0" y="0"/>
                  </a:cubicBezTo>
                </a:path>
              </a:pathLst>
            </a:custGeom>
            <a:solidFill>
              <a:srgbClr val="47B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2" name="Freeform 96"/>
            <p:cNvSpPr>
              <a:spLocks/>
            </p:cNvSpPr>
            <p:nvPr/>
          </p:nvSpPr>
          <p:spPr bwMode="auto">
            <a:xfrm>
              <a:off x="3073550" y="941735"/>
              <a:ext cx="9525" cy="9525"/>
            </a:xfrm>
            <a:custGeom>
              <a:avLst/>
              <a:gdLst>
                <a:gd name="T0" fmla="*/ 0 w 2"/>
                <a:gd name="T1" fmla="*/ 0 h 2"/>
                <a:gd name="T2" fmla="*/ 0 w 2"/>
                <a:gd name="T3" fmla="*/ 0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0"/>
                    <a:pt x="1" y="1"/>
                    <a:pt x="2" y="2"/>
                  </a:cubicBezTo>
                  <a:cubicBezTo>
                    <a:pt x="2" y="2"/>
                    <a:pt x="2" y="2"/>
                    <a:pt x="2" y="2"/>
                  </a:cubicBezTo>
                  <a:cubicBezTo>
                    <a:pt x="1" y="1"/>
                    <a:pt x="1" y="0"/>
                    <a:pt x="0" y="0"/>
                  </a:cubicBezTo>
                </a:path>
              </a:pathLst>
            </a:custGeom>
            <a:solidFill>
              <a:srgbClr val="1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3" name="Freeform 97"/>
            <p:cNvSpPr>
              <a:spLocks/>
            </p:cNvSpPr>
            <p:nvPr/>
          </p:nvSpPr>
          <p:spPr bwMode="auto">
            <a:xfrm>
              <a:off x="2925912" y="835373"/>
              <a:ext cx="200025" cy="506413"/>
            </a:xfrm>
            <a:custGeom>
              <a:avLst/>
              <a:gdLst>
                <a:gd name="T0" fmla="*/ 0 w 47"/>
                <a:gd name="T1" fmla="*/ 0 h 119"/>
                <a:gd name="T2" fmla="*/ 26 w 47"/>
                <a:gd name="T3" fmla="*/ 29 h 119"/>
                <a:gd name="T4" fmla="*/ 32 w 47"/>
                <a:gd name="T5" fmla="*/ 68 h 119"/>
                <a:gd name="T6" fmla="*/ 45 w 47"/>
                <a:gd name="T7" fmla="*/ 95 h 119"/>
                <a:gd name="T8" fmla="*/ 30 w 47"/>
                <a:gd name="T9" fmla="*/ 114 h 119"/>
                <a:gd name="T10" fmla="*/ 30 w 47"/>
                <a:gd name="T11" fmla="*/ 114 h 119"/>
                <a:gd name="T12" fmla="*/ 33 w 47"/>
                <a:gd name="T13" fmla="*/ 114 h 119"/>
                <a:gd name="T14" fmla="*/ 35 w 47"/>
                <a:gd name="T15" fmla="*/ 114 h 119"/>
                <a:gd name="T16" fmla="*/ 45 w 47"/>
                <a:gd name="T17" fmla="*/ 119 h 119"/>
                <a:gd name="T18" fmla="*/ 46 w 47"/>
                <a:gd name="T19" fmla="*/ 71 h 119"/>
                <a:gd name="T20" fmla="*/ 45 w 47"/>
                <a:gd name="T21" fmla="*/ 56 h 119"/>
                <a:gd name="T22" fmla="*/ 43 w 47"/>
                <a:gd name="T23" fmla="*/ 47 h 119"/>
                <a:gd name="T24" fmla="*/ 40 w 47"/>
                <a:gd name="T25" fmla="*/ 36 h 119"/>
                <a:gd name="T26" fmla="*/ 37 w 47"/>
                <a:gd name="T27" fmla="*/ 27 h 119"/>
                <a:gd name="T28" fmla="*/ 35 w 47"/>
                <a:gd name="T29" fmla="*/ 25 h 119"/>
                <a:gd name="T30" fmla="*/ 34 w 47"/>
                <a:gd name="T31" fmla="*/ 23 h 119"/>
                <a:gd name="T32" fmla="*/ 7 w 47"/>
                <a:gd name="T33" fmla="*/ 3 h 119"/>
                <a:gd name="T34" fmla="*/ 0 w 47"/>
                <a:gd name="T3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119">
                  <a:moveTo>
                    <a:pt x="0" y="0"/>
                  </a:moveTo>
                  <a:cubicBezTo>
                    <a:pt x="12" y="7"/>
                    <a:pt x="21" y="16"/>
                    <a:pt x="26" y="29"/>
                  </a:cubicBezTo>
                  <a:cubicBezTo>
                    <a:pt x="30" y="40"/>
                    <a:pt x="32" y="54"/>
                    <a:pt x="32" y="68"/>
                  </a:cubicBezTo>
                  <a:cubicBezTo>
                    <a:pt x="41" y="73"/>
                    <a:pt x="47" y="84"/>
                    <a:pt x="45" y="95"/>
                  </a:cubicBezTo>
                  <a:cubicBezTo>
                    <a:pt x="43" y="104"/>
                    <a:pt x="38" y="110"/>
                    <a:pt x="30" y="114"/>
                  </a:cubicBezTo>
                  <a:cubicBezTo>
                    <a:pt x="30" y="114"/>
                    <a:pt x="30" y="114"/>
                    <a:pt x="30" y="114"/>
                  </a:cubicBezTo>
                  <a:cubicBezTo>
                    <a:pt x="31" y="114"/>
                    <a:pt x="32" y="114"/>
                    <a:pt x="33" y="114"/>
                  </a:cubicBezTo>
                  <a:cubicBezTo>
                    <a:pt x="33" y="114"/>
                    <a:pt x="34" y="114"/>
                    <a:pt x="35" y="114"/>
                  </a:cubicBezTo>
                  <a:cubicBezTo>
                    <a:pt x="39" y="114"/>
                    <a:pt x="42" y="116"/>
                    <a:pt x="45" y="119"/>
                  </a:cubicBezTo>
                  <a:cubicBezTo>
                    <a:pt x="46" y="103"/>
                    <a:pt x="47" y="87"/>
                    <a:pt x="46" y="71"/>
                  </a:cubicBezTo>
                  <a:cubicBezTo>
                    <a:pt x="46" y="66"/>
                    <a:pt x="46" y="61"/>
                    <a:pt x="45" y="56"/>
                  </a:cubicBezTo>
                  <a:cubicBezTo>
                    <a:pt x="45" y="53"/>
                    <a:pt x="44" y="50"/>
                    <a:pt x="43" y="47"/>
                  </a:cubicBezTo>
                  <a:cubicBezTo>
                    <a:pt x="43" y="43"/>
                    <a:pt x="42" y="39"/>
                    <a:pt x="40" y="36"/>
                  </a:cubicBezTo>
                  <a:cubicBezTo>
                    <a:pt x="39" y="33"/>
                    <a:pt x="38" y="30"/>
                    <a:pt x="37" y="27"/>
                  </a:cubicBezTo>
                  <a:cubicBezTo>
                    <a:pt x="36" y="26"/>
                    <a:pt x="36" y="25"/>
                    <a:pt x="35" y="25"/>
                  </a:cubicBezTo>
                  <a:cubicBezTo>
                    <a:pt x="35" y="24"/>
                    <a:pt x="34" y="24"/>
                    <a:pt x="34" y="23"/>
                  </a:cubicBezTo>
                  <a:cubicBezTo>
                    <a:pt x="27" y="14"/>
                    <a:pt x="18" y="8"/>
                    <a:pt x="7" y="3"/>
                  </a:cubicBezTo>
                  <a:cubicBezTo>
                    <a:pt x="5" y="2"/>
                    <a:pt x="3" y="1"/>
                    <a:pt x="0"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524" name="Picture 9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37037" y="1106835"/>
              <a:ext cx="101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5" name="Picture 9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054500" y="1176685"/>
              <a:ext cx="28575"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6" name="Freeform 100"/>
            <p:cNvSpPr>
              <a:spLocks/>
            </p:cNvSpPr>
            <p:nvPr/>
          </p:nvSpPr>
          <p:spPr bwMode="auto">
            <a:xfrm>
              <a:off x="3116412" y="1073498"/>
              <a:ext cx="12700" cy="268288"/>
            </a:xfrm>
            <a:custGeom>
              <a:avLst/>
              <a:gdLst>
                <a:gd name="T0" fmla="*/ 0 w 3"/>
                <a:gd name="T1" fmla="*/ 0 h 63"/>
                <a:gd name="T2" fmla="*/ 0 w 3"/>
                <a:gd name="T3" fmla="*/ 0 h 63"/>
                <a:gd name="T4" fmla="*/ 1 w 3"/>
                <a:gd name="T5" fmla="*/ 15 h 63"/>
                <a:gd name="T6" fmla="*/ 0 w 3"/>
                <a:gd name="T7" fmla="*/ 63 h 63"/>
                <a:gd name="T8" fmla="*/ 0 w 3"/>
                <a:gd name="T9" fmla="*/ 63 h 63"/>
                <a:gd name="T10" fmla="*/ 0 w 3"/>
                <a:gd name="T11" fmla="*/ 0 h 63"/>
              </a:gdLst>
              <a:ahLst/>
              <a:cxnLst>
                <a:cxn ang="0">
                  <a:pos x="T0" y="T1"/>
                </a:cxn>
                <a:cxn ang="0">
                  <a:pos x="T2" y="T3"/>
                </a:cxn>
                <a:cxn ang="0">
                  <a:pos x="T4" y="T5"/>
                </a:cxn>
                <a:cxn ang="0">
                  <a:pos x="T6" y="T7"/>
                </a:cxn>
                <a:cxn ang="0">
                  <a:pos x="T8" y="T9"/>
                </a:cxn>
                <a:cxn ang="0">
                  <a:pos x="T10" y="T11"/>
                </a:cxn>
              </a:cxnLst>
              <a:rect l="0" t="0" r="r" b="b"/>
              <a:pathLst>
                <a:path w="3" h="63">
                  <a:moveTo>
                    <a:pt x="0" y="0"/>
                  </a:moveTo>
                  <a:cubicBezTo>
                    <a:pt x="0" y="0"/>
                    <a:pt x="0" y="0"/>
                    <a:pt x="0" y="0"/>
                  </a:cubicBezTo>
                  <a:cubicBezTo>
                    <a:pt x="1" y="5"/>
                    <a:pt x="1" y="10"/>
                    <a:pt x="1" y="15"/>
                  </a:cubicBezTo>
                  <a:cubicBezTo>
                    <a:pt x="2" y="31"/>
                    <a:pt x="1" y="47"/>
                    <a:pt x="0" y="63"/>
                  </a:cubicBezTo>
                  <a:cubicBezTo>
                    <a:pt x="0" y="63"/>
                    <a:pt x="0" y="63"/>
                    <a:pt x="0" y="63"/>
                  </a:cubicBezTo>
                  <a:cubicBezTo>
                    <a:pt x="2" y="40"/>
                    <a:pt x="3" y="18"/>
                    <a:pt x="0"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7" name="Freeform 101"/>
            <p:cNvSpPr>
              <a:spLocks/>
            </p:cNvSpPr>
            <p:nvPr/>
          </p:nvSpPr>
          <p:spPr bwMode="auto">
            <a:xfrm>
              <a:off x="2449662" y="1311623"/>
              <a:ext cx="484187" cy="438150"/>
            </a:xfrm>
            <a:custGeom>
              <a:avLst/>
              <a:gdLst>
                <a:gd name="T0" fmla="*/ 107 w 114"/>
                <a:gd name="T1" fmla="*/ 85 h 103"/>
                <a:gd name="T2" fmla="*/ 68 w 114"/>
                <a:gd name="T3" fmla="*/ 5 h 103"/>
                <a:gd name="T4" fmla="*/ 2 w 114"/>
                <a:gd name="T5" fmla="*/ 65 h 103"/>
                <a:gd name="T6" fmla="*/ 0 w 114"/>
                <a:gd name="T7" fmla="*/ 84 h 103"/>
                <a:gd name="T8" fmla="*/ 102 w 114"/>
                <a:gd name="T9" fmla="*/ 103 h 103"/>
                <a:gd name="T10" fmla="*/ 107 w 114"/>
                <a:gd name="T11" fmla="*/ 85 h 103"/>
              </a:gdLst>
              <a:ahLst/>
              <a:cxnLst>
                <a:cxn ang="0">
                  <a:pos x="T0" y="T1"/>
                </a:cxn>
                <a:cxn ang="0">
                  <a:pos x="T2" y="T3"/>
                </a:cxn>
                <a:cxn ang="0">
                  <a:pos x="T4" y="T5"/>
                </a:cxn>
                <a:cxn ang="0">
                  <a:pos x="T6" y="T7"/>
                </a:cxn>
                <a:cxn ang="0">
                  <a:pos x="T8" y="T9"/>
                </a:cxn>
                <a:cxn ang="0">
                  <a:pos x="T10" y="T11"/>
                </a:cxn>
              </a:cxnLst>
              <a:rect l="0" t="0" r="r" b="b"/>
              <a:pathLst>
                <a:path w="114" h="103">
                  <a:moveTo>
                    <a:pt x="107" y="85"/>
                  </a:moveTo>
                  <a:cubicBezTo>
                    <a:pt x="114" y="46"/>
                    <a:pt x="97" y="11"/>
                    <a:pt x="68" y="5"/>
                  </a:cubicBezTo>
                  <a:cubicBezTo>
                    <a:pt x="39" y="0"/>
                    <a:pt x="9" y="27"/>
                    <a:pt x="2" y="65"/>
                  </a:cubicBezTo>
                  <a:cubicBezTo>
                    <a:pt x="1" y="71"/>
                    <a:pt x="0" y="78"/>
                    <a:pt x="0" y="84"/>
                  </a:cubicBezTo>
                  <a:cubicBezTo>
                    <a:pt x="102" y="103"/>
                    <a:pt x="102" y="103"/>
                    <a:pt x="102" y="103"/>
                  </a:cubicBezTo>
                  <a:cubicBezTo>
                    <a:pt x="104" y="97"/>
                    <a:pt x="106" y="91"/>
                    <a:pt x="107" y="8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8" name="Freeform 102"/>
            <p:cNvSpPr>
              <a:spLocks/>
            </p:cNvSpPr>
            <p:nvPr/>
          </p:nvSpPr>
          <p:spPr bwMode="auto">
            <a:xfrm>
              <a:off x="2416325" y="619473"/>
              <a:ext cx="811212" cy="454025"/>
            </a:xfrm>
            <a:custGeom>
              <a:avLst/>
              <a:gdLst>
                <a:gd name="T0" fmla="*/ 175 w 191"/>
                <a:gd name="T1" fmla="*/ 103 h 107"/>
                <a:gd name="T2" fmla="*/ 171 w 191"/>
                <a:gd name="T3" fmla="*/ 45 h 107"/>
                <a:gd name="T4" fmla="*/ 120 w 191"/>
                <a:gd name="T5" fmla="*/ 9 h 107"/>
                <a:gd name="T6" fmla="*/ 12 w 191"/>
                <a:gd name="T7" fmla="*/ 37 h 107"/>
                <a:gd name="T8" fmla="*/ 24 w 191"/>
                <a:gd name="T9" fmla="*/ 70 h 107"/>
                <a:gd name="T10" fmla="*/ 60 w 191"/>
                <a:gd name="T11" fmla="*/ 55 h 107"/>
                <a:gd name="T12" fmla="*/ 90 w 191"/>
                <a:gd name="T13" fmla="*/ 78 h 107"/>
                <a:gd name="T14" fmla="*/ 117 w 191"/>
                <a:gd name="T15" fmla="*/ 58 h 107"/>
                <a:gd name="T16" fmla="*/ 175 w 191"/>
                <a:gd name="T17"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07">
                  <a:moveTo>
                    <a:pt x="175" y="103"/>
                  </a:moveTo>
                  <a:cubicBezTo>
                    <a:pt x="191" y="101"/>
                    <a:pt x="175" y="51"/>
                    <a:pt x="171" y="45"/>
                  </a:cubicBezTo>
                  <a:cubicBezTo>
                    <a:pt x="160" y="26"/>
                    <a:pt x="141" y="15"/>
                    <a:pt x="120" y="9"/>
                  </a:cubicBezTo>
                  <a:cubicBezTo>
                    <a:pt x="87" y="0"/>
                    <a:pt x="32" y="4"/>
                    <a:pt x="12" y="37"/>
                  </a:cubicBezTo>
                  <a:cubicBezTo>
                    <a:pt x="2" y="54"/>
                    <a:pt x="0" y="68"/>
                    <a:pt x="24" y="70"/>
                  </a:cubicBezTo>
                  <a:cubicBezTo>
                    <a:pt x="41" y="71"/>
                    <a:pt x="45" y="56"/>
                    <a:pt x="60" y="55"/>
                  </a:cubicBezTo>
                  <a:cubicBezTo>
                    <a:pt x="79" y="55"/>
                    <a:pt x="75" y="74"/>
                    <a:pt x="90" y="78"/>
                  </a:cubicBezTo>
                  <a:cubicBezTo>
                    <a:pt x="113" y="84"/>
                    <a:pt x="101" y="64"/>
                    <a:pt x="117" y="58"/>
                  </a:cubicBezTo>
                  <a:cubicBezTo>
                    <a:pt x="154" y="45"/>
                    <a:pt x="144" y="107"/>
                    <a:pt x="175" y="10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9" name="Freeform 103"/>
            <p:cNvSpPr>
              <a:spLocks/>
            </p:cNvSpPr>
            <p:nvPr/>
          </p:nvSpPr>
          <p:spPr bwMode="auto">
            <a:xfrm>
              <a:off x="2424262" y="703610"/>
              <a:ext cx="773112" cy="369888"/>
            </a:xfrm>
            <a:custGeom>
              <a:avLst/>
              <a:gdLst>
                <a:gd name="T0" fmla="*/ 173 w 182"/>
                <a:gd name="T1" fmla="*/ 58 h 87"/>
                <a:gd name="T2" fmla="*/ 115 w 182"/>
                <a:gd name="T3" fmla="*/ 14 h 87"/>
                <a:gd name="T4" fmla="*/ 88 w 182"/>
                <a:gd name="T5" fmla="*/ 33 h 87"/>
                <a:gd name="T6" fmla="*/ 58 w 182"/>
                <a:gd name="T7" fmla="*/ 11 h 87"/>
                <a:gd name="T8" fmla="*/ 22 w 182"/>
                <a:gd name="T9" fmla="*/ 26 h 87"/>
                <a:gd name="T10" fmla="*/ 7 w 182"/>
                <a:gd name="T11" fmla="*/ 21 h 87"/>
                <a:gd name="T12" fmla="*/ 22 w 182"/>
                <a:gd name="T13" fmla="*/ 50 h 87"/>
                <a:gd name="T14" fmla="*/ 58 w 182"/>
                <a:gd name="T15" fmla="*/ 35 h 87"/>
                <a:gd name="T16" fmla="*/ 88 w 182"/>
                <a:gd name="T17" fmla="*/ 58 h 87"/>
                <a:gd name="T18" fmla="*/ 115 w 182"/>
                <a:gd name="T19" fmla="*/ 38 h 87"/>
                <a:gd name="T20" fmla="*/ 173 w 182"/>
                <a:gd name="T21" fmla="*/ 83 h 87"/>
                <a:gd name="T22" fmla="*/ 178 w 182"/>
                <a:gd name="T23" fmla="*/ 54 h 87"/>
                <a:gd name="T24" fmla="*/ 173 w 182"/>
                <a:gd name="T25"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87">
                  <a:moveTo>
                    <a:pt x="173" y="58"/>
                  </a:moveTo>
                  <a:cubicBezTo>
                    <a:pt x="142" y="63"/>
                    <a:pt x="152" y="0"/>
                    <a:pt x="115" y="14"/>
                  </a:cubicBezTo>
                  <a:cubicBezTo>
                    <a:pt x="99" y="19"/>
                    <a:pt x="111" y="39"/>
                    <a:pt x="88" y="33"/>
                  </a:cubicBezTo>
                  <a:cubicBezTo>
                    <a:pt x="73" y="29"/>
                    <a:pt x="77" y="10"/>
                    <a:pt x="58" y="11"/>
                  </a:cubicBezTo>
                  <a:cubicBezTo>
                    <a:pt x="43" y="11"/>
                    <a:pt x="39" y="27"/>
                    <a:pt x="22" y="26"/>
                  </a:cubicBezTo>
                  <a:cubicBezTo>
                    <a:pt x="15" y="25"/>
                    <a:pt x="11" y="24"/>
                    <a:pt x="7" y="21"/>
                  </a:cubicBezTo>
                  <a:cubicBezTo>
                    <a:pt x="0" y="36"/>
                    <a:pt x="0" y="48"/>
                    <a:pt x="22" y="50"/>
                  </a:cubicBezTo>
                  <a:cubicBezTo>
                    <a:pt x="39" y="51"/>
                    <a:pt x="43" y="36"/>
                    <a:pt x="58" y="35"/>
                  </a:cubicBezTo>
                  <a:cubicBezTo>
                    <a:pt x="77" y="35"/>
                    <a:pt x="73" y="54"/>
                    <a:pt x="88" y="58"/>
                  </a:cubicBezTo>
                  <a:cubicBezTo>
                    <a:pt x="111" y="64"/>
                    <a:pt x="99" y="44"/>
                    <a:pt x="115" y="38"/>
                  </a:cubicBezTo>
                  <a:cubicBezTo>
                    <a:pt x="152" y="25"/>
                    <a:pt x="142" y="87"/>
                    <a:pt x="173" y="83"/>
                  </a:cubicBezTo>
                  <a:cubicBezTo>
                    <a:pt x="182" y="82"/>
                    <a:pt x="181" y="68"/>
                    <a:pt x="178" y="54"/>
                  </a:cubicBezTo>
                  <a:cubicBezTo>
                    <a:pt x="177" y="57"/>
                    <a:pt x="176" y="58"/>
                    <a:pt x="173" y="58"/>
                  </a:cubicBezTo>
                  <a:close/>
                </a:path>
              </a:pathLst>
            </a:custGeom>
            <a:solidFill>
              <a:srgbClr val="D9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0" name="Freeform 104"/>
            <p:cNvSpPr>
              <a:spLocks/>
            </p:cNvSpPr>
            <p:nvPr/>
          </p:nvSpPr>
          <p:spPr bwMode="auto">
            <a:xfrm>
              <a:off x="2398862" y="586135"/>
              <a:ext cx="833437" cy="492125"/>
            </a:xfrm>
            <a:custGeom>
              <a:avLst/>
              <a:gdLst>
                <a:gd name="T0" fmla="*/ 180 w 196"/>
                <a:gd name="T1" fmla="*/ 114 h 116"/>
                <a:gd name="T2" fmla="*/ 185 w 196"/>
                <a:gd name="T3" fmla="*/ 71 h 116"/>
                <a:gd name="T4" fmla="*/ 143 w 196"/>
                <a:gd name="T5" fmla="*/ 21 h 116"/>
                <a:gd name="T6" fmla="*/ 7 w 196"/>
                <a:gd name="T7" fmla="*/ 58 h 116"/>
                <a:gd name="T8" fmla="*/ 41 w 196"/>
                <a:gd name="T9" fmla="*/ 79 h 116"/>
                <a:gd name="T10" fmla="*/ 55 w 196"/>
                <a:gd name="T11" fmla="*/ 69 h 116"/>
                <a:gd name="T12" fmla="*/ 82 w 196"/>
                <a:gd name="T13" fmla="*/ 80 h 116"/>
                <a:gd name="T14" fmla="*/ 105 w 196"/>
                <a:gd name="T15" fmla="*/ 90 h 116"/>
                <a:gd name="T16" fmla="*/ 116 w 196"/>
                <a:gd name="T17" fmla="*/ 75 h 116"/>
                <a:gd name="T18" fmla="*/ 137 w 196"/>
                <a:gd name="T19" fmla="*/ 69 h 116"/>
                <a:gd name="T20" fmla="*/ 147 w 196"/>
                <a:gd name="T21" fmla="*/ 82 h 116"/>
                <a:gd name="T22" fmla="*/ 179 w 196"/>
                <a:gd name="T23" fmla="*/ 114 h 116"/>
                <a:gd name="T24" fmla="*/ 179 w 196"/>
                <a:gd name="T25" fmla="*/ 108 h 116"/>
                <a:gd name="T26" fmla="*/ 126 w 196"/>
                <a:gd name="T27" fmla="*/ 62 h 116"/>
                <a:gd name="T28" fmla="*/ 111 w 196"/>
                <a:gd name="T29" fmla="*/ 69 h 116"/>
                <a:gd name="T30" fmla="*/ 108 w 196"/>
                <a:gd name="T31" fmla="*/ 76 h 116"/>
                <a:gd name="T32" fmla="*/ 88 w 196"/>
                <a:gd name="T33" fmla="*/ 79 h 116"/>
                <a:gd name="T34" fmla="*/ 55 w 196"/>
                <a:gd name="T35" fmla="*/ 62 h 116"/>
                <a:gd name="T36" fmla="*/ 20 w 196"/>
                <a:gd name="T37" fmla="*/ 73 h 116"/>
                <a:gd name="T38" fmla="*/ 28 w 196"/>
                <a:gd name="T39" fmla="*/ 35 h 116"/>
                <a:gd name="T40" fmla="*/ 102 w 196"/>
                <a:gd name="T41" fmla="*/ 17 h 116"/>
                <a:gd name="T42" fmla="*/ 173 w 196"/>
                <a:gd name="T43" fmla="*/ 56 h 116"/>
                <a:gd name="T44" fmla="*/ 178 w 196"/>
                <a:gd name="T45" fmla="*/ 108 h 116"/>
                <a:gd name="T46" fmla="*/ 180 w 196"/>
                <a:gd name="T47" fmla="*/ 11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116">
                  <a:moveTo>
                    <a:pt x="180" y="114"/>
                  </a:moveTo>
                  <a:cubicBezTo>
                    <a:pt x="196" y="109"/>
                    <a:pt x="188" y="82"/>
                    <a:pt x="185" y="71"/>
                  </a:cubicBezTo>
                  <a:cubicBezTo>
                    <a:pt x="179" y="48"/>
                    <a:pt x="165" y="32"/>
                    <a:pt x="143" y="21"/>
                  </a:cubicBezTo>
                  <a:cubicBezTo>
                    <a:pt x="100" y="0"/>
                    <a:pt x="24" y="5"/>
                    <a:pt x="7" y="58"/>
                  </a:cubicBezTo>
                  <a:cubicBezTo>
                    <a:pt x="0" y="77"/>
                    <a:pt x="27" y="87"/>
                    <a:pt x="41" y="79"/>
                  </a:cubicBezTo>
                  <a:cubicBezTo>
                    <a:pt x="46" y="76"/>
                    <a:pt x="51" y="72"/>
                    <a:pt x="55" y="69"/>
                  </a:cubicBezTo>
                  <a:cubicBezTo>
                    <a:pt x="68" y="61"/>
                    <a:pt x="75" y="71"/>
                    <a:pt x="82" y="80"/>
                  </a:cubicBezTo>
                  <a:cubicBezTo>
                    <a:pt x="86" y="87"/>
                    <a:pt x="97" y="93"/>
                    <a:pt x="105" y="90"/>
                  </a:cubicBezTo>
                  <a:cubicBezTo>
                    <a:pt x="112" y="87"/>
                    <a:pt x="113" y="81"/>
                    <a:pt x="116" y="75"/>
                  </a:cubicBezTo>
                  <a:cubicBezTo>
                    <a:pt x="119" y="67"/>
                    <a:pt x="130" y="66"/>
                    <a:pt x="137" y="69"/>
                  </a:cubicBezTo>
                  <a:cubicBezTo>
                    <a:pt x="142" y="71"/>
                    <a:pt x="145" y="77"/>
                    <a:pt x="147" y="82"/>
                  </a:cubicBezTo>
                  <a:cubicBezTo>
                    <a:pt x="155" y="96"/>
                    <a:pt x="160" y="116"/>
                    <a:pt x="179" y="114"/>
                  </a:cubicBezTo>
                  <a:cubicBezTo>
                    <a:pt x="183" y="114"/>
                    <a:pt x="183" y="107"/>
                    <a:pt x="179" y="108"/>
                  </a:cubicBezTo>
                  <a:cubicBezTo>
                    <a:pt x="151" y="110"/>
                    <a:pt x="158" y="55"/>
                    <a:pt x="126" y="62"/>
                  </a:cubicBezTo>
                  <a:cubicBezTo>
                    <a:pt x="121" y="63"/>
                    <a:pt x="114" y="64"/>
                    <a:pt x="111" y="69"/>
                  </a:cubicBezTo>
                  <a:cubicBezTo>
                    <a:pt x="110" y="72"/>
                    <a:pt x="109" y="74"/>
                    <a:pt x="108" y="76"/>
                  </a:cubicBezTo>
                  <a:cubicBezTo>
                    <a:pt x="105" y="86"/>
                    <a:pt x="96" y="85"/>
                    <a:pt x="88" y="79"/>
                  </a:cubicBezTo>
                  <a:cubicBezTo>
                    <a:pt x="78" y="69"/>
                    <a:pt x="73" y="53"/>
                    <a:pt x="55" y="62"/>
                  </a:cubicBezTo>
                  <a:cubicBezTo>
                    <a:pt x="42" y="69"/>
                    <a:pt x="36" y="77"/>
                    <a:pt x="20" y="73"/>
                  </a:cubicBezTo>
                  <a:cubicBezTo>
                    <a:pt x="0" y="69"/>
                    <a:pt x="22" y="42"/>
                    <a:pt x="28" y="35"/>
                  </a:cubicBezTo>
                  <a:cubicBezTo>
                    <a:pt x="47" y="17"/>
                    <a:pt x="77" y="15"/>
                    <a:pt x="102" y="17"/>
                  </a:cubicBezTo>
                  <a:cubicBezTo>
                    <a:pt x="129" y="19"/>
                    <a:pt x="160" y="31"/>
                    <a:pt x="173" y="56"/>
                  </a:cubicBezTo>
                  <a:cubicBezTo>
                    <a:pt x="177" y="63"/>
                    <a:pt x="191" y="104"/>
                    <a:pt x="178" y="108"/>
                  </a:cubicBezTo>
                  <a:cubicBezTo>
                    <a:pt x="174" y="109"/>
                    <a:pt x="176" y="115"/>
                    <a:pt x="180" y="11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1" name="Freeform 105"/>
            <p:cNvSpPr>
              <a:spLocks/>
            </p:cNvSpPr>
            <p:nvPr/>
          </p:nvSpPr>
          <p:spPr bwMode="auto">
            <a:xfrm>
              <a:off x="716112" y="1541810"/>
              <a:ext cx="2498725" cy="950913"/>
            </a:xfrm>
            <a:custGeom>
              <a:avLst/>
              <a:gdLst>
                <a:gd name="T0" fmla="*/ 508 w 588"/>
                <a:gd name="T1" fmla="*/ 105 h 224"/>
                <a:gd name="T2" fmla="*/ 466 w 588"/>
                <a:gd name="T3" fmla="*/ 162 h 224"/>
                <a:gd name="T4" fmla="*/ 420 w 588"/>
                <a:gd name="T5" fmla="*/ 147 h 224"/>
                <a:gd name="T6" fmla="*/ 390 w 588"/>
                <a:gd name="T7" fmla="*/ 74 h 224"/>
                <a:gd name="T8" fmla="*/ 360 w 588"/>
                <a:gd name="T9" fmla="*/ 108 h 224"/>
                <a:gd name="T10" fmla="*/ 310 w 588"/>
                <a:gd name="T11" fmla="*/ 120 h 224"/>
                <a:gd name="T12" fmla="*/ 266 w 588"/>
                <a:gd name="T13" fmla="*/ 82 h 224"/>
                <a:gd name="T14" fmla="*/ 245 w 588"/>
                <a:gd name="T15" fmla="*/ 145 h 224"/>
                <a:gd name="T16" fmla="*/ 177 w 588"/>
                <a:gd name="T17" fmla="*/ 151 h 224"/>
                <a:gd name="T18" fmla="*/ 137 w 588"/>
                <a:gd name="T19" fmla="*/ 74 h 224"/>
                <a:gd name="T20" fmla="*/ 118 w 588"/>
                <a:gd name="T21" fmla="*/ 105 h 224"/>
                <a:gd name="T22" fmla="*/ 102 w 588"/>
                <a:gd name="T23" fmla="*/ 83 h 224"/>
                <a:gd name="T24" fmla="*/ 69 w 588"/>
                <a:gd name="T25" fmla="*/ 59 h 224"/>
                <a:gd name="T26" fmla="*/ 3 w 588"/>
                <a:gd name="T27" fmla="*/ 126 h 224"/>
                <a:gd name="T28" fmla="*/ 16 w 588"/>
                <a:gd name="T29" fmla="*/ 61 h 224"/>
                <a:gd name="T30" fmla="*/ 51 w 588"/>
                <a:gd name="T31" fmla="*/ 6 h 224"/>
                <a:gd name="T32" fmla="*/ 145 w 588"/>
                <a:gd name="T33" fmla="*/ 0 h 224"/>
                <a:gd name="T34" fmla="*/ 168 w 588"/>
                <a:gd name="T35" fmla="*/ 1 h 224"/>
                <a:gd name="T36" fmla="*/ 415 w 588"/>
                <a:gd name="T37" fmla="*/ 19 h 224"/>
                <a:gd name="T38" fmla="*/ 574 w 588"/>
                <a:gd name="T39" fmla="*/ 68 h 224"/>
                <a:gd name="T40" fmla="*/ 547 w 588"/>
                <a:gd name="T41" fmla="*/ 206 h 224"/>
                <a:gd name="T42" fmla="*/ 508 w 588"/>
                <a:gd name="T43" fmla="*/ 10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8" h="224">
                  <a:moveTo>
                    <a:pt x="508" y="105"/>
                  </a:moveTo>
                  <a:cubicBezTo>
                    <a:pt x="479" y="105"/>
                    <a:pt x="489" y="151"/>
                    <a:pt x="466" y="162"/>
                  </a:cubicBezTo>
                  <a:cubicBezTo>
                    <a:pt x="446" y="171"/>
                    <a:pt x="430" y="163"/>
                    <a:pt x="420" y="147"/>
                  </a:cubicBezTo>
                  <a:cubicBezTo>
                    <a:pt x="406" y="125"/>
                    <a:pt x="431" y="77"/>
                    <a:pt x="390" y="74"/>
                  </a:cubicBezTo>
                  <a:cubicBezTo>
                    <a:pt x="378" y="73"/>
                    <a:pt x="369" y="90"/>
                    <a:pt x="360" y="108"/>
                  </a:cubicBezTo>
                  <a:cubicBezTo>
                    <a:pt x="347" y="135"/>
                    <a:pt x="334" y="163"/>
                    <a:pt x="310" y="120"/>
                  </a:cubicBezTo>
                  <a:cubicBezTo>
                    <a:pt x="299" y="101"/>
                    <a:pt x="308" y="57"/>
                    <a:pt x="266" y="82"/>
                  </a:cubicBezTo>
                  <a:cubicBezTo>
                    <a:pt x="244" y="95"/>
                    <a:pt x="250" y="123"/>
                    <a:pt x="245" y="145"/>
                  </a:cubicBezTo>
                  <a:cubicBezTo>
                    <a:pt x="232" y="196"/>
                    <a:pt x="180" y="224"/>
                    <a:pt x="177" y="151"/>
                  </a:cubicBezTo>
                  <a:cubicBezTo>
                    <a:pt x="175" y="121"/>
                    <a:pt x="191" y="13"/>
                    <a:pt x="137" y="74"/>
                  </a:cubicBezTo>
                  <a:cubicBezTo>
                    <a:pt x="128" y="85"/>
                    <a:pt x="140" y="101"/>
                    <a:pt x="118" y="105"/>
                  </a:cubicBezTo>
                  <a:cubicBezTo>
                    <a:pt x="94" y="108"/>
                    <a:pt x="106" y="93"/>
                    <a:pt x="102" y="83"/>
                  </a:cubicBezTo>
                  <a:cubicBezTo>
                    <a:pt x="96" y="67"/>
                    <a:pt x="103" y="24"/>
                    <a:pt x="69" y="59"/>
                  </a:cubicBezTo>
                  <a:cubicBezTo>
                    <a:pt x="64" y="64"/>
                    <a:pt x="28" y="206"/>
                    <a:pt x="3" y="126"/>
                  </a:cubicBezTo>
                  <a:cubicBezTo>
                    <a:pt x="0" y="116"/>
                    <a:pt x="14" y="75"/>
                    <a:pt x="16" y="61"/>
                  </a:cubicBezTo>
                  <a:cubicBezTo>
                    <a:pt x="20" y="22"/>
                    <a:pt x="14" y="14"/>
                    <a:pt x="51" y="6"/>
                  </a:cubicBezTo>
                  <a:cubicBezTo>
                    <a:pt x="80" y="0"/>
                    <a:pt x="114" y="0"/>
                    <a:pt x="145" y="0"/>
                  </a:cubicBezTo>
                  <a:cubicBezTo>
                    <a:pt x="153" y="1"/>
                    <a:pt x="160" y="1"/>
                    <a:pt x="168" y="1"/>
                  </a:cubicBezTo>
                  <a:cubicBezTo>
                    <a:pt x="251" y="0"/>
                    <a:pt x="333" y="8"/>
                    <a:pt x="415" y="19"/>
                  </a:cubicBezTo>
                  <a:cubicBezTo>
                    <a:pt x="457" y="24"/>
                    <a:pt x="547" y="29"/>
                    <a:pt x="574" y="68"/>
                  </a:cubicBezTo>
                  <a:cubicBezTo>
                    <a:pt x="588" y="88"/>
                    <a:pt x="574" y="221"/>
                    <a:pt x="547" y="206"/>
                  </a:cubicBezTo>
                  <a:cubicBezTo>
                    <a:pt x="517" y="188"/>
                    <a:pt x="548" y="105"/>
                    <a:pt x="508" y="1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2" name="Freeform 106"/>
            <p:cNvSpPr>
              <a:spLocks/>
            </p:cNvSpPr>
            <p:nvPr/>
          </p:nvSpPr>
          <p:spPr bwMode="auto">
            <a:xfrm>
              <a:off x="1468587" y="1621185"/>
              <a:ext cx="1016000" cy="871538"/>
            </a:xfrm>
            <a:custGeom>
              <a:avLst/>
              <a:gdLst>
                <a:gd name="T0" fmla="*/ 210 w 239"/>
                <a:gd name="T1" fmla="*/ 17 h 205"/>
                <a:gd name="T2" fmla="*/ 180 w 239"/>
                <a:gd name="T3" fmla="*/ 51 h 205"/>
                <a:gd name="T4" fmla="*/ 129 w 239"/>
                <a:gd name="T5" fmla="*/ 63 h 205"/>
                <a:gd name="T6" fmla="*/ 85 w 239"/>
                <a:gd name="T7" fmla="*/ 26 h 205"/>
                <a:gd name="T8" fmla="*/ 64 w 239"/>
                <a:gd name="T9" fmla="*/ 88 h 205"/>
                <a:gd name="T10" fmla="*/ 0 w 239"/>
                <a:gd name="T11" fmla="*/ 118 h 205"/>
                <a:gd name="T12" fmla="*/ 0 w 239"/>
                <a:gd name="T13" fmla="*/ 132 h 205"/>
                <a:gd name="T14" fmla="*/ 68 w 239"/>
                <a:gd name="T15" fmla="*/ 126 h 205"/>
                <a:gd name="T16" fmla="*/ 89 w 239"/>
                <a:gd name="T17" fmla="*/ 63 h 205"/>
                <a:gd name="T18" fmla="*/ 133 w 239"/>
                <a:gd name="T19" fmla="*/ 101 h 205"/>
                <a:gd name="T20" fmla="*/ 183 w 239"/>
                <a:gd name="T21" fmla="*/ 89 h 205"/>
                <a:gd name="T22" fmla="*/ 213 w 239"/>
                <a:gd name="T23" fmla="*/ 55 h 205"/>
                <a:gd name="T24" fmla="*/ 235 w 239"/>
                <a:gd name="T25" fmla="*/ 67 h 205"/>
                <a:gd name="T26" fmla="*/ 210 w 239"/>
                <a:gd name="T27" fmla="*/ 1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9" h="205">
                  <a:moveTo>
                    <a:pt x="210" y="17"/>
                  </a:moveTo>
                  <a:cubicBezTo>
                    <a:pt x="197" y="16"/>
                    <a:pt x="189" y="34"/>
                    <a:pt x="180" y="51"/>
                  </a:cubicBezTo>
                  <a:cubicBezTo>
                    <a:pt x="166" y="79"/>
                    <a:pt x="153" y="106"/>
                    <a:pt x="129" y="63"/>
                  </a:cubicBezTo>
                  <a:cubicBezTo>
                    <a:pt x="119" y="45"/>
                    <a:pt x="128" y="0"/>
                    <a:pt x="85" y="26"/>
                  </a:cubicBezTo>
                  <a:cubicBezTo>
                    <a:pt x="63" y="39"/>
                    <a:pt x="70" y="67"/>
                    <a:pt x="64" y="88"/>
                  </a:cubicBezTo>
                  <a:cubicBezTo>
                    <a:pt x="53" y="133"/>
                    <a:pt x="13" y="160"/>
                    <a:pt x="0" y="118"/>
                  </a:cubicBezTo>
                  <a:cubicBezTo>
                    <a:pt x="0" y="124"/>
                    <a:pt x="0" y="128"/>
                    <a:pt x="0" y="132"/>
                  </a:cubicBezTo>
                  <a:cubicBezTo>
                    <a:pt x="3" y="205"/>
                    <a:pt x="55" y="177"/>
                    <a:pt x="68" y="126"/>
                  </a:cubicBezTo>
                  <a:cubicBezTo>
                    <a:pt x="73" y="104"/>
                    <a:pt x="67" y="76"/>
                    <a:pt x="89" y="63"/>
                  </a:cubicBezTo>
                  <a:cubicBezTo>
                    <a:pt x="131" y="38"/>
                    <a:pt x="122" y="82"/>
                    <a:pt x="133" y="101"/>
                  </a:cubicBezTo>
                  <a:cubicBezTo>
                    <a:pt x="157" y="144"/>
                    <a:pt x="170" y="116"/>
                    <a:pt x="183" y="89"/>
                  </a:cubicBezTo>
                  <a:cubicBezTo>
                    <a:pt x="192" y="71"/>
                    <a:pt x="201" y="54"/>
                    <a:pt x="213" y="55"/>
                  </a:cubicBezTo>
                  <a:cubicBezTo>
                    <a:pt x="225" y="55"/>
                    <a:pt x="231" y="60"/>
                    <a:pt x="235" y="67"/>
                  </a:cubicBezTo>
                  <a:cubicBezTo>
                    <a:pt x="235" y="44"/>
                    <a:pt x="239" y="19"/>
                    <a:pt x="210" y="17"/>
                  </a:cubicBezTo>
                </a:path>
              </a:pathLst>
            </a:custGeom>
            <a:solidFill>
              <a:srgbClr val="D9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3" name="Freeform 107"/>
            <p:cNvSpPr>
              <a:spLocks/>
            </p:cNvSpPr>
            <p:nvPr/>
          </p:nvSpPr>
          <p:spPr bwMode="auto">
            <a:xfrm>
              <a:off x="725637" y="1486248"/>
              <a:ext cx="735012" cy="930275"/>
            </a:xfrm>
            <a:custGeom>
              <a:avLst/>
              <a:gdLst>
                <a:gd name="T0" fmla="*/ 132 w 173"/>
                <a:gd name="T1" fmla="*/ 50 h 219"/>
                <a:gd name="T2" fmla="*/ 112 w 173"/>
                <a:gd name="T3" fmla="*/ 80 h 219"/>
                <a:gd name="T4" fmla="*/ 97 w 173"/>
                <a:gd name="T5" fmla="*/ 58 h 219"/>
                <a:gd name="T6" fmla="*/ 64 w 173"/>
                <a:gd name="T7" fmla="*/ 34 h 219"/>
                <a:gd name="T8" fmla="*/ 4 w 173"/>
                <a:gd name="T9" fmla="*/ 117 h 219"/>
                <a:gd name="T10" fmla="*/ 1 w 173"/>
                <a:gd name="T11" fmla="*/ 139 h 219"/>
                <a:gd name="T12" fmla="*/ 67 w 173"/>
                <a:gd name="T13" fmla="*/ 72 h 219"/>
                <a:gd name="T14" fmla="*/ 100 w 173"/>
                <a:gd name="T15" fmla="*/ 96 h 219"/>
                <a:gd name="T16" fmla="*/ 116 w 173"/>
                <a:gd name="T17" fmla="*/ 118 h 219"/>
                <a:gd name="T18" fmla="*/ 135 w 173"/>
                <a:gd name="T19" fmla="*/ 87 h 219"/>
                <a:gd name="T20" fmla="*/ 172 w 173"/>
                <a:gd name="T21" fmla="*/ 80 h 219"/>
                <a:gd name="T22" fmla="*/ 132 w 173"/>
                <a:gd name="T23" fmla="*/ 5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3" h="219">
                  <a:moveTo>
                    <a:pt x="132" y="50"/>
                  </a:moveTo>
                  <a:cubicBezTo>
                    <a:pt x="122" y="61"/>
                    <a:pt x="134" y="77"/>
                    <a:pt x="112" y="80"/>
                  </a:cubicBezTo>
                  <a:cubicBezTo>
                    <a:pt x="88" y="84"/>
                    <a:pt x="101" y="68"/>
                    <a:pt x="97" y="58"/>
                  </a:cubicBezTo>
                  <a:cubicBezTo>
                    <a:pt x="90" y="42"/>
                    <a:pt x="97" y="0"/>
                    <a:pt x="64" y="34"/>
                  </a:cubicBezTo>
                  <a:cubicBezTo>
                    <a:pt x="58" y="39"/>
                    <a:pt x="28" y="160"/>
                    <a:pt x="4" y="117"/>
                  </a:cubicBezTo>
                  <a:cubicBezTo>
                    <a:pt x="1" y="126"/>
                    <a:pt x="0" y="135"/>
                    <a:pt x="1" y="139"/>
                  </a:cubicBezTo>
                  <a:cubicBezTo>
                    <a:pt x="26" y="219"/>
                    <a:pt x="62" y="77"/>
                    <a:pt x="67" y="72"/>
                  </a:cubicBezTo>
                  <a:cubicBezTo>
                    <a:pt x="101" y="37"/>
                    <a:pt x="94" y="80"/>
                    <a:pt x="100" y="96"/>
                  </a:cubicBezTo>
                  <a:cubicBezTo>
                    <a:pt x="104" y="106"/>
                    <a:pt x="92" y="121"/>
                    <a:pt x="116" y="118"/>
                  </a:cubicBezTo>
                  <a:cubicBezTo>
                    <a:pt x="138" y="114"/>
                    <a:pt x="126" y="98"/>
                    <a:pt x="135" y="87"/>
                  </a:cubicBezTo>
                  <a:cubicBezTo>
                    <a:pt x="157" y="62"/>
                    <a:pt x="168" y="65"/>
                    <a:pt x="172" y="80"/>
                  </a:cubicBezTo>
                  <a:cubicBezTo>
                    <a:pt x="173" y="43"/>
                    <a:pt x="168" y="8"/>
                    <a:pt x="132" y="5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4" name="Freeform 108"/>
            <p:cNvSpPr>
              <a:spLocks/>
            </p:cNvSpPr>
            <p:nvPr/>
          </p:nvSpPr>
          <p:spPr bwMode="auto">
            <a:xfrm>
              <a:off x="2976712" y="1846610"/>
              <a:ext cx="228600" cy="628650"/>
            </a:xfrm>
            <a:custGeom>
              <a:avLst/>
              <a:gdLst>
                <a:gd name="T0" fmla="*/ 44 w 54"/>
                <a:gd name="T1" fmla="*/ 0 h 148"/>
                <a:gd name="T2" fmla="*/ 12 w 54"/>
                <a:gd name="T3" fmla="*/ 96 h 148"/>
                <a:gd name="T4" fmla="*/ 0 w 54"/>
                <a:gd name="T5" fmla="*/ 77 h 148"/>
                <a:gd name="T6" fmla="*/ 15 w 54"/>
                <a:gd name="T7" fmla="*/ 134 h 148"/>
                <a:gd name="T8" fmla="*/ 44 w 54"/>
                <a:gd name="T9" fmla="*/ 0 h 148"/>
              </a:gdLst>
              <a:ahLst/>
              <a:cxnLst>
                <a:cxn ang="0">
                  <a:pos x="T0" y="T1"/>
                </a:cxn>
                <a:cxn ang="0">
                  <a:pos x="T2" y="T3"/>
                </a:cxn>
                <a:cxn ang="0">
                  <a:pos x="T4" y="T5"/>
                </a:cxn>
                <a:cxn ang="0">
                  <a:pos x="T6" y="T7"/>
                </a:cxn>
                <a:cxn ang="0">
                  <a:pos x="T8" y="T9"/>
                </a:cxn>
              </a:cxnLst>
              <a:rect l="0" t="0" r="r" b="b"/>
              <a:pathLst>
                <a:path w="54" h="148">
                  <a:moveTo>
                    <a:pt x="44" y="0"/>
                  </a:moveTo>
                  <a:cubicBezTo>
                    <a:pt x="43" y="45"/>
                    <a:pt x="30" y="107"/>
                    <a:pt x="12" y="96"/>
                  </a:cubicBezTo>
                  <a:cubicBezTo>
                    <a:pt x="5" y="92"/>
                    <a:pt x="2" y="85"/>
                    <a:pt x="0" y="77"/>
                  </a:cubicBezTo>
                  <a:cubicBezTo>
                    <a:pt x="1" y="100"/>
                    <a:pt x="1" y="125"/>
                    <a:pt x="15" y="134"/>
                  </a:cubicBezTo>
                  <a:cubicBezTo>
                    <a:pt x="41" y="148"/>
                    <a:pt x="54" y="29"/>
                    <a:pt x="4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5" name="Freeform 109"/>
            <p:cNvSpPr>
              <a:spLocks/>
            </p:cNvSpPr>
            <p:nvPr/>
          </p:nvSpPr>
          <p:spPr bwMode="auto">
            <a:xfrm>
              <a:off x="2475062" y="1825973"/>
              <a:ext cx="488950" cy="441325"/>
            </a:xfrm>
            <a:custGeom>
              <a:avLst/>
              <a:gdLst>
                <a:gd name="T0" fmla="*/ 91 w 115"/>
                <a:gd name="T1" fmla="*/ 0 h 104"/>
                <a:gd name="T2" fmla="*/ 48 w 115"/>
                <a:gd name="T3" fmla="*/ 57 h 104"/>
                <a:gd name="T4" fmla="*/ 3 w 115"/>
                <a:gd name="T5" fmla="*/ 43 h 104"/>
                <a:gd name="T6" fmla="*/ 2 w 115"/>
                <a:gd name="T7" fmla="*/ 41 h 104"/>
                <a:gd name="T8" fmla="*/ 6 w 115"/>
                <a:gd name="T9" fmla="*/ 80 h 104"/>
                <a:gd name="T10" fmla="*/ 52 w 115"/>
                <a:gd name="T11" fmla="*/ 95 h 104"/>
                <a:gd name="T12" fmla="*/ 94 w 115"/>
                <a:gd name="T13" fmla="*/ 38 h 104"/>
                <a:gd name="T14" fmla="*/ 115 w 115"/>
                <a:gd name="T15" fmla="*/ 56 h 104"/>
                <a:gd name="T16" fmla="*/ 91 w 11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04">
                  <a:moveTo>
                    <a:pt x="91" y="0"/>
                  </a:moveTo>
                  <a:cubicBezTo>
                    <a:pt x="62" y="0"/>
                    <a:pt x="71" y="46"/>
                    <a:pt x="48" y="57"/>
                  </a:cubicBezTo>
                  <a:cubicBezTo>
                    <a:pt x="29" y="66"/>
                    <a:pt x="12" y="58"/>
                    <a:pt x="3" y="43"/>
                  </a:cubicBezTo>
                  <a:cubicBezTo>
                    <a:pt x="2" y="42"/>
                    <a:pt x="2" y="41"/>
                    <a:pt x="2" y="41"/>
                  </a:cubicBezTo>
                  <a:cubicBezTo>
                    <a:pt x="2" y="55"/>
                    <a:pt x="0" y="70"/>
                    <a:pt x="6" y="80"/>
                  </a:cubicBezTo>
                  <a:cubicBezTo>
                    <a:pt x="16" y="96"/>
                    <a:pt x="32" y="104"/>
                    <a:pt x="52" y="95"/>
                  </a:cubicBezTo>
                  <a:cubicBezTo>
                    <a:pt x="75" y="84"/>
                    <a:pt x="65" y="38"/>
                    <a:pt x="94" y="38"/>
                  </a:cubicBezTo>
                  <a:cubicBezTo>
                    <a:pt x="106" y="38"/>
                    <a:pt x="112" y="45"/>
                    <a:pt x="115" y="56"/>
                  </a:cubicBezTo>
                  <a:cubicBezTo>
                    <a:pt x="113" y="28"/>
                    <a:pt x="114" y="0"/>
                    <a:pt x="91" y="0"/>
                  </a:cubicBezTo>
                </a:path>
              </a:pathLst>
            </a:custGeom>
            <a:solidFill>
              <a:srgbClr val="D9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6" name="Freeform 110"/>
            <p:cNvSpPr>
              <a:spLocks/>
            </p:cNvSpPr>
            <p:nvPr/>
          </p:nvSpPr>
          <p:spPr bwMode="auto">
            <a:xfrm>
              <a:off x="2964012" y="2064098"/>
              <a:ext cx="12700" cy="109538"/>
            </a:xfrm>
            <a:custGeom>
              <a:avLst/>
              <a:gdLst>
                <a:gd name="T0" fmla="*/ 3 w 3"/>
                <a:gd name="T1" fmla="*/ 26 h 26"/>
                <a:gd name="T2" fmla="*/ 0 w 3"/>
                <a:gd name="T3" fmla="*/ 0 h 26"/>
                <a:gd name="T4" fmla="*/ 3 w 3"/>
                <a:gd name="T5" fmla="*/ 26 h 26"/>
              </a:gdLst>
              <a:ahLst/>
              <a:cxnLst>
                <a:cxn ang="0">
                  <a:pos x="T0" y="T1"/>
                </a:cxn>
                <a:cxn ang="0">
                  <a:pos x="T2" y="T3"/>
                </a:cxn>
                <a:cxn ang="0">
                  <a:pos x="T4" y="T5"/>
                </a:cxn>
              </a:cxnLst>
              <a:rect l="0" t="0" r="r" b="b"/>
              <a:pathLst>
                <a:path w="3" h="26">
                  <a:moveTo>
                    <a:pt x="3" y="26"/>
                  </a:moveTo>
                  <a:cubicBezTo>
                    <a:pt x="2" y="16"/>
                    <a:pt x="2" y="7"/>
                    <a:pt x="0" y="0"/>
                  </a:cubicBezTo>
                  <a:cubicBezTo>
                    <a:pt x="0" y="9"/>
                    <a:pt x="1" y="18"/>
                    <a:pt x="3"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7" name="Freeform 111"/>
            <p:cNvSpPr>
              <a:spLocks/>
            </p:cNvSpPr>
            <p:nvPr/>
          </p:nvSpPr>
          <p:spPr bwMode="auto">
            <a:xfrm>
              <a:off x="2467125" y="1906935"/>
              <a:ext cx="17462" cy="92075"/>
            </a:xfrm>
            <a:custGeom>
              <a:avLst/>
              <a:gdLst>
                <a:gd name="T0" fmla="*/ 4 w 4"/>
                <a:gd name="T1" fmla="*/ 22 h 22"/>
                <a:gd name="T2" fmla="*/ 0 w 4"/>
                <a:gd name="T3" fmla="*/ 0 h 22"/>
                <a:gd name="T4" fmla="*/ 4 w 4"/>
                <a:gd name="T5" fmla="*/ 22 h 22"/>
              </a:gdLst>
              <a:ahLst/>
              <a:cxnLst>
                <a:cxn ang="0">
                  <a:pos x="T0" y="T1"/>
                </a:cxn>
                <a:cxn ang="0">
                  <a:pos x="T2" y="T3"/>
                </a:cxn>
                <a:cxn ang="0">
                  <a:pos x="T4" y="T5"/>
                </a:cxn>
              </a:cxnLst>
              <a:rect l="0" t="0" r="r" b="b"/>
              <a:pathLst>
                <a:path w="4" h="22">
                  <a:moveTo>
                    <a:pt x="4" y="22"/>
                  </a:moveTo>
                  <a:cubicBezTo>
                    <a:pt x="4" y="13"/>
                    <a:pt x="3" y="6"/>
                    <a:pt x="0" y="0"/>
                  </a:cubicBezTo>
                  <a:cubicBezTo>
                    <a:pt x="0" y="8"/>
                    <a:pt x="1" y="16"/>
                    <a:pt x="4"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8" name="Freeform 112"/>
            <p:cNvSpPr>
              <a:spLocks/>
            </p:cNvSpPr>
            <p:nvPr/>
          </p:nvSpPr>
          <p:spPr bwMode="auto">
            <a:xfrm>
              <a:off x="1451125" y="1825973"/>
              <a:ext cx="30162" cy="296863"/>
            </a:xfrm>
            <a:custGeom>
              <a:avLst/>
              <a:gdLst>
                <a:gd name="T0" fmla="*/ 1 w 7"/>
                <a:gd name="T1" fmla="*/ 0 h 70"/>
                <a:gd name="T2" fmla="*/ 0 w 7"/>
                <a:gd name="T3" fmla="*/ 46 h 70"/>
                <a:gd name="T4" fmla="*/ 4 w 7"/>
                <a:gd name="T5" fmla="*/ 70 h 70"/>
                <a:gd name="T6" fmla="*/ 1 w 7"/>
                <a:gd name="T7" fmla="*/ 0 h 70"/>
              </a:gdLst>
              <a:ahLst/>
              <a:cxnLst>
                <a:cxn ang="0">
                  <a:pos x="T0" y="T1"/>
                </a:cxn>
                <a:cxn ang="0">
                  <a:pos x="T2" y="T3"/>
                </a:cxn>
                <a:cxn ang="0">
                  <a:pos x="T4" y="T5"/>
                </a:cxn>
                <a:cxn ang="0">
                  <a:pos x="T6" y="T7"/>
                </a:cxn>
              </a:cxnLst>
              <a:rect l="0" t="0" r="r" b="b"/>
              <a:pathLst>
                <a:path w="7" h="70">
                  <a:moveTo>
                    <a:pt x="1" y="0"/>
                  </a:moveTo>
                  <a:cubicBezTo>
                    <a:pt x="1" y="18"/>
                    <a:pt x="0" y="36"/>
                    <a:pt x="0" y="46"/>
                  </a:cubicBezTo>
                  <a:cubicBezTo>
                    <a:pt x="1" y="56"/>
                    <a:pt x="2" y="64"/>
                    <a:pt x="4" y="70"/>
                  </a:cubicBezTo>
                  <a:cubicBezTo>
                    <a:pt x="5" y="49"/>
                    <a:pt x="7" y="17"/>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9" name="Freeform 113"/>
            <p:cNvSpPr>
              <a:spLocks/>
            </p:cNvSpPr>
            <p:nvPr/>
          </p:nvSpPr>
          <p:spPr bwMode="auto">
            <a:xfrm>
              <a:off x="695475" y="1519585"/>
              <a:ext cx="2506662" cy="950913"/>
            </a:xfrm>
            <a:custGeom>
              <a:avLst/>
              <a:gdLst>
                <a:gd name="T0" fmla="*/ 482 w 590"/>
                <a:gd name="T1" fmla="*/ 148 h 224"/>
                <a:gd name="T2" fmla="*/ 423 w 590"/>
                <a:gd name="T3" fmla="*/ 115 h 224"/>
                <a:gd name="T4" fmla="*/ 368 w 590"/>
                <a:gd name="T5" fmla="*/ 102 h 224"/>
                <a:gd name="T6" fmla="*/ 317 w 590"/>
                <a:gd name="T7" fmla="*/ 124 h 224"/>
                <a:gd name="T8" fmla="*/ 269 w 590"/>
                <a:gd name="T9" fmla="*/ 85 h 224"/>
                <a:gd name="T10" fmla="*/ 192 w 590"/>
                <a:gd name="T11" fmla="*/ 188 h 224"/>
                <a:gd name="T12" fmla="*/ 152 w 590"/>
                <a:gd name="T13" fmla="*/ 66 h 224"/>
                <a:gd name="T14" fmla="*/ 119 w 590"/>
                <a:gd name="T15" fmla="*/ 107 h 224"/>
                <a:gd name="T16" fmla="*/ 106 w 590"/>
                <a:gd name="T17" fmla="*/ 68 h 224"/>
                <a:gd name="T18" fmla="*/ 69 w 590"/>
                <a:gd name="T19" fmla="*/ 69 h 224"/>
                <a:gd name="T20" fmla="*/ 20 w 590"/>
                <a:gd name="T21" fmla="*/ 150 h 224"/>
                <a:gd name="T22" fmla="*/ 26 w 590"/>
                <a:gd name="T23" fmla="*/ 42 h 224"/>
                <a:gd name="T24" fmla="*/ 173 w 590"/>
                <a:gd name="T25" fmla="*/ 8 h 224"/>
                <a:gd name="T26" fmla="*/ 527 w 590"/>
                <a:gd name="T27" fmla="*/ 45 h 224"/>
                <a:gd name="T28" fmla="*/ 577 w 590"/>
                <a:gd name="T29" fmla="*/ 158 h 224"/>
                <a:gd name="T30" fmla="*/ 539 w 590"/>
                <a:gd name="T31" fmla="*/ 141 h 224"/>
                <a:gd name="T32" fmla="*/ 513 w 590"/>
                <a:gd name="T33" fmla="*/ 112 h 224"/>
                <a:gd name="T34" fmla="*/ 587 w 590"/>
                <a:gd name="T35" fmla="*/ 127 h 224"/>
                <a:gd name="T36" fmla="*/ 529 w 590"/>
                <a:gd name="T37" fmla="*/ 39 h 224"/>
                <a:gd name="T38" fmla="*/ 325 w 590"/>
                <a:gd name="T39" fmla="*/ 10 h 224"/>
                <a:gd name="T40" fmla="*/ 60 w 590"/>
                <a:gd name="T41" fmla="*/ 7 h 224"/>
                <a:gd name="T42" fmla="*/ 16 w 590"/>
                <a:gd name="T43" fmla="*/ 75 h 224"/>
                <a:gd name="T44" fmla="*/ 21 w 590"/>
                <a:gd name="T45" fmla="*/ 157 h 224"/>
                <a:gd name="T46" fmla="*/ 68 w 590"/>
                <a:gd name="T47" fmla="*/ 89 h 224"/>
                <a:gd name="T48" fmla="*/ 99 w 590"/>
                <a:gd name="T49" fmla="*/ 61 h 224"/>
                <a:gd name="T50" fmla="*/ 107 w 590"/>
                <a:gd name="T51" fmla="*/ 110 h 224"/>
                <a:gd name="T52" fmla="*/ 141 w 590"/>
                <a:gd name="T53" fmla="*/ 87 h 224"/>
                <a:gd name="T54" fmla="*/ 179 w 590"/>
                <a:gd name="T55" fmla="*/ 87 h 224"/>
                <a:gd name="T56" fmla="*/ 197 w 590"/>
                <a:gd name="T57" fmla="*/ 201 h 224"/>
                <a:gd name="T58" fmla="*/ 252 w 590"/>
                <a:gd name="T59" fmla="*/ 154 h 224"/>
                <a:gd name="T60" fmla="*/ 300 w 590"/>
                <a:gd name="T61" fmla="*/ 87 h 224"/>
                <a:gd name="T62" fmla="*/ 352 w 590"/>
                <a:gd name="T63" fmla="*/ 142 h 224"/>
                <a:gd name="T64" fmla="*/ 395 w 590"/>
                <a:gd name="T65" fmla="*/ 81 h 224"/>
                <a:gd name="T66" fmla="*/ 441 w 590"/>
                <a:gd name="T67" fmla="*/ 170 h 224"/>
                <a:gd name="T68" fmla="*/ 513 w 590"/>
                <a:gd name="T69"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0" h="224">
                  <a:moveTo>
                    <a:pt x="513" y="107"/>
                  </a:moveTo>
                  <a:cubicBezTo>
                    <a:pt x="491" y="108"/>
                    <a:pt x="488" y="131"/>
                    <a:pt x="482" y="148"/>
                  </a:cubicBezTo>
                  <a:cubicBezTo>
                    <a:pt x="474" y="170"/>
                    <a:pt x="448" y="173"/>
                    <a:pt x="432" y="157"/>
                  </a:cubicBezTo>
                  <a:cubicBezTo>
                    <a:pt x="421" y="146"/>
                    <a:pt x="423" y="129"/>
                    <a:pt x="423" y="115"/>
                  </a:cubicBezTo>
                  <a:cubicBezTo>
                    <a:pt x="424" y="94"/>
                    <a:pt x="418" y="78"/>
                    <a:pt x="395" y="76"/>
                  </a:cubicBezTo>
                  <a:cubicBezTo>
                    <a:pt x="382" y="74"/>
                    <a:pt x="373" y="92"/>
                    <a:pt x="368" y="102"/>
                  </a:cubicBezTo>
                  <a:cubicBezTo>
                    <a:pt x="362" y="114"/>
                    <a:pt x="354" y="140"/>
                    <a:pt x="340" y="144"/>
                  </a:cubicBezTo>
                  <a:cubicBezTo>
                    <a:pt x="330" y="147"/>
                    <a:pt x="321" y="130"/>
                    <a:pt x="317" y="124"/>
                  </a:cubicBezTo>
                  <a:cubicBezTo>
                    <a:pt x="312" y="115"/>
                    <a:pt x="312" y="103"/>
                    <a:pt x="309" y="93"/>
                  </a:cubicBezTo>
                  <a:cubicBezTo>
                    <a:pt x="303" y="72"/>
                    <a:pt x="285" y="76"/>
                    <a:pt x="269" y="85"/>
                  </a:cubicBezTo>
                  <a:cubicBezTo>
                    <a:pt x="245" y="99"/>
                    <a:pt x="252" y="135"/>
                    <a:pt x="244" y="159"/>
                  </a:cubicBezTo>
                  <a:cubicBezTo>
                    <a:pt x="238" y="176"/>
                    <a:pt x="210" y="216"/>
                    <a:pt x="192" y="188"/>
                  </a:cubicBezTo>
                  <a:cubicBezTo>
                    <a:pt x="180" y="169"/>
                    <a:pt x="185" y="141"/>
                    <a:pt x="186" y="119"/>
                  </a:cubicBezTo>
                  <a:cubicBezTo>
                    <a:pt x="186" y="99"/>
                    <a:pt x="187" y="37"/>
                    <a:pt x="152" y="66"/>
                  </a:cubicBezTo>
                  <a:cubicBezTo>
                    <a:pt x="144" y="72"/>
                    <a:pt x="137" y="79"/>
                    <a:pt x="135" y="89"/>
                  </a:cubicBezTo>
                  <a:cubicBezTo>
                    <a:pt x="134" y="100"/>
                    <a:pt x="132" y="106"/>
                    <a:pt x="119" y="107"/>
                  </a:cubicBezTo>
                  <a:cubicBezTo>
                    <a:pt x="108" y="109"/>
                    <a:pt x="111" y="99"/>
                    <a:pt x="111" y="92"/>
                  </a:cubicBezTo>
                  <a:cubicBezTo>
                    <a:pt x="111" y="84"/>
                    <a:pt x="108" y="75"/>
                    <a:pt x="106" y="68"/>
                  </a:cubicBezTo>
                  <a:cubicBezTo>
                    <a:pt x="105" y="61"/>
                    <a:pt x="104" y="53"/>
                    <a:pt x="98" y="49"/>
                  </a:cubicBezTo>
                  <a:cubicBezTo>
                    <a:pt x="88" y="42"/>
                    <a:pt x="72" y="60"/>
                    <a:pt x="69" y="69"/>
                  </a:cubicBezTo>
                  <a:cubicBezTo>
                    <a:pt x="62" y="86"/>
                    <a:pt x="57" y="103"/>
                    <a:pt x="50" y="119"/>
                  </a:cubicBezTo>
                  <a:cubicBezTo>
                    <a:pt x="46" y="127"/>
                    <a:pt x="33" y="162"/>
                    <a:pt x="20" y="150"/>
                  </a:cubicBezTo>
                  <a:cubicBezTo>
                    <a:pt x="0" y="131"/>
                    <a:pt x="17" y="98"/>
                    <a:pt x="22" y="76"/>
                  </a:cubicBezTo>
                  <a:cubicBezTo>
                    <a:pt x="25" y="65"/>
                    <a:pt x="25" y="54"/>
                    <a:pt x="26" y="42"/>
                  </a:cubicBezTo>
                  <a:cubicBezTo>
                    <a:pt x="27" y="28"/>
                    <a:pt x="32" y="21"/>
                    <a:pt x="46" y="16"/>
                  </a:cubicBezTo>
                  <a:cubicBezTo>
                    <a:pt x="87" y="4"/>
                    <a:pt x="131" y="8"/>
                    <a:pt x="173" y="8"/>
                  </a:cubicBezTo>
                  <a:cubicBezTo>
                    <a:pt x="262" y="9"/>
                    <a:pt x="349" y="19"/>
                    <a:pt x="437" y="29"/>
                  </a:cubicBezTo>
                  <a:cubicBezTo>
                    <a:pt x="467" y="32"/>
                    <a:pt x="498" y="36"/>
                    <a:pt x="527" y="45"/>
                  </a:cubicBezTo>
                  <a:cubicBezTo>
                    <a:pt x="550" y="51"/>
                    <a:pt x="577" y="63"/>
                    <a:pt x="580" y="89"/>
                  </a:cubicBezTo>
                  <a:cubicBezTo>
                    <a:pt x="583" y="112"/>
                    <a:pt x="581" y="136"/>
                    <a:pt x="577" y="158"/>
                  </a:cubicBezTo>
                  <a:cubicBezTo>
                    <a:pt x="576" y="167"/>
                    <a:pt x="570" y="212"/>
                    <a:pt x="555" y="209"/>
                  </a:cubicBezTo>
                  <a:cubicBezTo>
                    <a:pt x="535" y="205"/>
                    <a:pt x="540" y="156"/>
                    <a:pt x="539" y="141"/>
                  </a:cubicBezTo>
                  <a:cubicBezTo>
                    <a:pt x="537" y="125"/>
                    <a:pt x="532" y="108"/>
                    <a:pt x="513" y="107"/>
                  </a:cubicBezTo>
                  <a:cubicBezTo>
                    <a:pt x="509" y="107"/>
                    <a:pt x="509" y="112"/>
                    <a:pt x="513" y="112"/>
                  </a:cubicBezTo>
                  <a:cubicBezTo>
                    <a:pt x="554" y="114"/>
                    <a:pt x="516" y="201"/>
                    <a:pt x="554" y="214"/>
                  </a:cubicBezTo>
                  <a:cubicBezTo>
                    <a:pt x="580" y="224"/>
                    <a:pt x="586" y="140"/>
                    <a:pt x="587" y="127"/>
                  </a:cubicBezTo>
                  <a:cubicBezTo>
                    <a:pt x="588" y="111"/>
                    <a:pt x="590" y="90"/>
                    <a:pt x="583" y="74"/>
                  </a:cubicBezTo>
                  <a:cubicBezTo>
                    <a:pt x="574" y="55"/>
                    <a:pt x="547" y="45"/>
                    <a:pt x="529" y="39"/>
                  </a:cubicBezTo>
                  <a:cubicBezTo>
                    <a:pt x="501" y="30"/>
                    <a:pt x="472" y="27"/>
                    <a:pt x="443" y="24"/>
                  </a:cubicBezTo>
                  <a:cubicBezTo>
                    <a:pt x="404" y="19"/>
                    <a:pt x="364" y="14"/>
                    <a:pt x="325" y="10"/>
                  </a:cubicBezTo>
                  <a:cubicBezTo>
                    <a:pt x="278" y="6"/>
                    <a:pt x="231" y="3"/>
                    <a:pt x="184" y="3"/>
                  </a:cubicBezTo>
                  <a:cubicBezTo>
                    <a:pt x="143" y="2"/>
                    <a:pt x="101" y="0"/>
                    <a:pt x="60" y="7"/>
                  </a:cubicBezTo>
                  <a:cubicBezTo>
                    <a:pt x="41" y="11"/>
                    <a:pt x="23" y="16"/>
                    <a:pt x="20" y="37"/>
                  </a:cubicBezTo>
                  <a:cubicBezTo>
                    <a:pt x="19" y="50"/>
                    <a:pt x="19" y="62"/>
                    <a:pt x="16" y="75"/>
                  </a:cubicBezTo>
                  <a:cubicBezTo>
                    <a:pt x="13" y="89"/>
                    <a:pt x="8" y="103"/>
                    <a:pt x="6" y="117"/>
                  </a:cubicBezTo>
                  <a:cubicBezTo>
                    <a:pt x="3" y="130"/>
                    <a:pt x="8" y="151"/>
                    <a:pt x="21" y="157"/>
                  </a:cubicBezTo>
                  <a:cubicBezTo>
                    <a:pt x="32" y="162"/>
                    <a:pt x="41" y="148"/>
                    <a:pt x="46" y="141"/>
                  </a:cubicBezTo>
                  <a:cubicBezTo>
                    <a:pt x="55" y="125"/>
                    <a:pt x="62" y="106"/>
                    <a:pt x="68" y="89"/>
                  </a:cubicBezTo>
                  <a:cubicBezTo>
                    <a:pt x="70" y="82"/>
                    <a:pt x="72" y="76"/>
                    <a:pt x="75" y="69"/>
                  </a:cubicBezTo>
                  <a:cubicBezTo>
                    <a:pt x="78" y="60"/>
                    <a:pt x="95" y="46"/>
                    <a:pt x="99" y="61"/>
                  </a:cubicBezTo>
                  <a:cubicBezTo>
                    <a:pt x="102" y="69"/>
                    <a:pt x="102" y="78"/>
                    <a:pt x="104" y="87"/>
                  </a:cubicBezTo>
                  <a:cubicBezTo>
                    <a:pt x="106" y="93"/>
                    <a:pt x="102" y="106"/>
                    <a:pt x="107" y="110"/>
                  </a:cubicBezTo>
                  <a:cubicBezTo>
                    <a:pt x="113" y="115"/>
                    <a:pt x="125" y="114"/>
                    <a:pt x="131" y="110"/>
                  </a:cubicBezTo>
                  <a:cubicBezTo>
                    <a:pt x="141" y="105"/>
                    <a:pt x="139" y="96"/>
                    <a:pt x="141" y="87"/>
                  </a:cubicBezTo>
                  <a:cubicBezTo>
                    <a:pt x="143" y="78"/>
                    <a:pt x="159" y="64"/>
                    <a:pt x="169" y="64"/>
                  </a:cubicBezTo>
                  <a:cubicBezTo>
                    <a:pt x="177" y="63"/>
                    <a:pt x="179" y="81"/>
                    <a:pt x="179" y="87"/>
                  </a:cubicBezTo>
                  <a:cubicBezTo>
                    <a:pt x="181" y="107"/>
                    <a:pt x="179" y="127"/>
                    <a:pt x="179" y="147"/>
                  </a:cubicBezTo>
                  <a:cubicBezTo>
                    <a:pt x="178" y="165"/>
                    <a:pt x="180" y="191"/>
                    <a:pt x="197" y="201"/>
                  </a:cubicBezTo>
                  <a:cubicBezTo>
                    <a:pt x="211" y="209"/>
                    <a:pt x="228" y="195"/>
                    <a:pt x="236" y="185"/>
                  </a:cubicBezTo>
                  <a:cubicBezTo>
                    <a:pt x="243" y="175"/>
                    <a:pt x="248" y="165"/>
                    <a:pt x="252" y="154"/>
                  </a:cubicBezTo>
                  <a:cubicBezTo>
                    <a:pt x="256" y="139"/>
                    <a:pt x="255" y="123"/>
                    <a:pt x="259" y="108"/>
                  </a:cubicBezTo>
                  <a:cubicBezTo>
                    <a:pt x="262" y="95"/>
                    <a:pt x="289" y="71"/>
                    <a:pt x="300" y="87"/>
                  </a:cubicBezTo>
                  <a:cubicBezTo>
                    <a:pt x="306" y="96"/>
                    <a:pt x="306" y="108"/>
                    <a:pt x="309" y="118"/>
                  </a:cubicBezTo>
                  <a:cubicBezTo>
                    <a:pt x="314" y="136"/>
                    <a:pt x="334" y="162"/>
                    <a:pt x="352" y="142"/>
                  </a:cubicBezTo>
                  <a:cubicBezTo>
                    <a:pt x="360" y="133"/>
                    <a:pt x="365" y="120"/>
                    <a:pt x="371" y="109"/>
                  </a:cubicBezTo>
                  <a:cubicBezTo>
                    <a:pt x="375" y="99"/>
                    <a:pt x="383" y="81"/>
                    <a:pt x="395" y="81"/>
                  </a:cubicBezTo>
                  <a:cubicBezTo>
                    <a:pt x="422" y="82"/>
                    <a:pt x="417" y="112"/>
                    <a:pt x="418" y="130"/>
                  </a:cubicBezTo>
                  <a:cubicBezTo>
                    <a:pt x="418" y="148"/>
                    <a:pt x="425" y="162"/>
                    <a:pt x="441" y="170"/>
                  </a:cubicBezTo>
                  <a:cubicBezTo>
                    <a:pt x="456" y="178"/>
                    <a:pt x="475" y="171"/>
                    <a:pt x="484" y="157"/>
                  </a:cubicBezTo>
                  <a:cubicBezTo>
                    <a:pt x="493" y="143"/>
                    <a:pt x="491" y="114"/>
                    <a:pt x="513" y="112"/>
                  </a:cubicBezTo>
                  <a:cubicBezTo>
                    <a:pt x="517" y="112"/>
                    <a:pt x="517" y="107"/>
                    <a:pt x="513" y="10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0" name="Freeform 114"/>
            <p:cNvSpPr>
              <a:spLocks/>
            </p:cNvSpPr>
            <p:nvPr/>
          </p:nvSpPr>
          <p:spPr bwMode="auto">
            <a:xfrm>
              <a:off x="1298725" y="751235"/>
              <a:ext cx="403225" cy="207963"/>
            </a:xfrm>
            <a:custGeom>
              <a:avLst/>
              <a:gdLst>
                <a:gd name="T0" fmla="*/ 77 w 95"/>
                <a:gd name="T1" fmla="*/ 37 h 49"/>
                <a:gd name="T2" fmla="*/ 41 w 95"/>
                <a:gd name="T3" fmla="*/ 3 h 49"/>
                <a:gd name="T4" fmla="*/ 44 w 95"/>
                <a:gd name="T5" fmla="*/ 47 h 49"/>
                <a:gd name="T6" fmla="*/ 77 w 95"/>
                <a:gd name="T7" fmla="*/ 37 h 49"/>
              </a:gdLst>
              <a:ahLst/>
              <a:cxnLst>
                <a:cxn ang="0">
                  <a:pos x="T0" y="T1"/>
                </a:cxn>
                <a:cxn ang="0">
                  <a:pos x="T2" y="T3"/>
                </a:cxn>
                <a:cxn ang="0">
                  <a:pos x="T4" y="T5"/>
                </a:cxn>
                <a:cxn ang="0">
                  <a:pos x="T6" y="T7"/>
                </a:cxn>
              </a:cxnLst>
              <a:rect l="0" t="0" r="r" b="b"/>
              <a:pathLst>
                <a:path w="95" h="49">
                  <a:moveTo>
                    <a:pt x="77" y="37"/>
                  </a:moveTo>
                  <a:cubicBezTo>
                    <a:pt x="95" y="10"/>
                    <a:pt x="64" y="0"/>
                    <a:pt x="41" y="3"/>
                  </a:cubicBezTo>
                  <a:cubicBezTo>
                    <a:pt x="2" y="9"/>
                    <a:pt x="0" y="47"/>
                    <a:pt x="44" y="47"/>
                  </a:cubicBezTo>
                  <a:cubicBezTo>
                    <a:pt x="58" y="48"/>
                    <a:pt x="68" y="49"/>
                    <a:pt x="77" y="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1" name="Freeform 115"/>
            <p:cNvSpPr>
              <a:spLocks/>
            </p:cNvSpPr>
            <p:nvPr/>
          </p:nvSpPr>
          <p:spPr bwMode="auto">
            <a:xfrm>
              <a:off x="1447950" y="751235"/>
              <a:ext cx="254000" cy="207963"/>
            </a:xfrm>
            <a:custGeom>
              <a:avLst/>
              <a:gdLst>
                <a:gd name="T0" fmla="*/ 6 w 60"/>
                <a:gd name="T1" fmla="*/ 3 h 49"/>
                <a:gd name="T2" fmla="*/ 0 w 60"/>
                <a:gd name="T3" fmla="*/ 4 h 49"/>
                <a:gd name="T4" fmla="*/ 16 w 60"/>
                <a:gd name="T5" fmla="*/ 37 h 49"/>
                <a:gd name="T6" fmla="*/ 4 w 60"/>
                <a:gd name="T7" fmla="*/ 47 h 49"/>
                <a:gd name="T8" fmla="*/ 9 w 60"/>
                <a:gd name="T9" fmla="*/ 47 h 49"/>
                <a:gd name="T10" fmla="*/ 42 w 60"/>
                <a:gd name="T11" fmla="*/ 37 h 49"/>
                <a:gd name="T12" fmla="*/ 6 w 60"/>
                <a:gd name="T13" fmla="*/ 3 h 49"/>
              </a:gdLst>
              <a:ahLst/>
              <a:cxnLst>
                <a:cxn ang="0">
                  <a:pos x="T0" y="T1"/>
                </a:cxn>
                <a:cxn ang="0">
                  <a:pos x="T2" y="T3"/>
                </a:cxn>
                <a:cxn ang="0">
                  <a:pos x="T4" y="T5"/>
                </a:cxn>
                <a:cxn ang="0">
                  <a:pos x="T6" y="T7"/>
                </a:cxn>
                <a:cxn ang="0">
                  <a:pos x="T8" y="T9"/>
                </a:cxn>
                <a:cxn ang="0">
                  <a:pos x="T10" y="T11"/>
                </a:cxn>
                <a:cxn ang="0">
                  <a:pos x="T12" y="T13"/>
                </a:cxn>
              </a:cxnLst>
              <a:rect l="0" t="0" r="r" b="b"/>
              <a:pathLst>
                <a:path w="60" h="49">
                  <a:moveTo>
                    <a:pt x="6" y="3"/>
                  </a:moveTo>
                  <a:cubicBezTo>
                    <a:pt x="4" y="3"/>
                    <a:pt x="2" y="4"/>
                    <a:pt x="0" y="4"/>
                  </a:cubicBezTo>
                  <a:cubicBezTo>
                    <a:pt x="17" y="7"/>
                    <a:pt x="30" y="18"/>
                    <a:pt x="16" y="37"/>
                  </a:cubicBezTo>
                  <a:cubicBezTo>
                    <a:pt x="12" y="43"/>
                    <a:pt x="8" y="46"/>
                    <a:pt x="4" y="47"/>
                  </a:cubicBezTo>
                  <a:cubicBezTo>
                    <a:pt x="5" y="47"/>
                    <a:pt x="7" y="47"/>
                    <a:pt x="9" y="47"/>
                  </a:cubicBezTo>
                  <a:cubicBezTo>
                    <a:pt x="23" y="48"/>
                    <a:pt x="33" y="49"/>
                    <a:pt x="42" y="37"/>
                  </a:cubicBezTo>
                  <a:cubicBezTo>
                    <a:pt x="60" y="10"/>
                    <a:pt x="29" y="0"/>
                    <a:pt x="6" y="3"/>
                  </a:cubicBezTo>
                  <a:close/>
                </a:path>
              </a:pathLst>
            </a:custGeom>
            <a:solidFill>
              <a:srgbClr val="D4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2" name="Freeform 116"/>
            <p:cNvSpPr>
              <a:spLocks/>
            </p:cNvSpPr>
            <p:nvPr/>
          </p:nvSpPr>
          <p:spPr bwMode="auto">
            <a:xfrm>
              <a:off x="1316187" y="708373"/>
              <a:ext cx="433387" cy="263525"/>
            </a:xfrm>
            <a:custGeom>
              <a:avLst/>
              <a:gdLst>
                <a:gd name="T0" fmla="*/ 76 w 102"/>
                <a:gd name="T1" fmla="*/ 49 h 62"/>
                <a:gd name="T2" fmla="*/ 13 w 102"/>
                <a:gd name="T3" fmla="*/ 19 h 62"/>
                <a:gd name="T4" fmla="*/ 16 w 102"/>
                <a:gd name="T5" fmla="*/ 56 h 62"/>
                <a:gd name="T6" fmla="*/ 51 w 102"/>
                <a:gd name="T7" fmla="*/ 62 h 62"/>
                <a:gd name="T8" fmla="*/ 76 w 102"/>
                <a:gd name="T9" fmla="*/ 49 h 62"/>
                <a:gd name="T10" fmla="*/ 70 w 102"/>
                <a:gd name="T11" fmla="*/ 44 h 62"/>
                <a:gd name="T12" fmla="*/ 28 w 102"/>
                <a:gd name="T13" fmla="*/ 52 h 62"/>
                <a:gd name="T14" fmla="*/ 21 w 102"/>
                <a:gd name="T15" fmla="*/ 23 h 62"/>
                <a:gd name="T16" fmla="*/ 70 w 102"/>
                <a:gd name="T17" fmla="*/ 44 h 62"/>
                <a:gd name="T18" fmla="*/ 76 w 102"/>
                <a:gd name="T19"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62">
                  <a:moveTo>
                    <a:pt x="76" y="49"/>
                  </a:moveTo>
                  <a:cubicBezTo>
                    <a:pt x="102" y="9"/>
                    <a:pt x="37" y="0"/>
                    <a:pt x="13" y="19"/>
                  </a:cubicBezTo>
                  <a:cubicBezTo>
                    <a:pt x="0" y="29"/>
                    <a:pt x="1" y="48"/>
                    <a:pt x="16" y="56"/>
                  </a:cubicBezTo>
                  <a:cubicBezTo>
                    <a:pt x="27" y="61"/>
                    <a:pt x="39" y="62"/>
                    <a:pt x="51" y="62"/>
                  </a:cubicBezTo>
                  <a:cubicBezTo>
                    <a:pt x="61" y="62"/>
                    <a:pt x="69" y="58"/>
                    <a:pt x="76" y="49"/>
                  </a:cubicBezTo>
                  <a:cubicBezTo>
                    <a:pt x="79" y="45"/>
                    <a:pt x="73" y="40"/>
                    <a:pt x="70" y="44"/>
                  </a:cubicBezTo>
                  <a:cubicBezTo>
                    <a:pt x="60" y="57"/>
                    <a:pt x="42" y="55"/>
                    <a:pt x="28" y="52"/>
                  </a:cubicBezTo>
                  <a:cubicBezTo>
                    <a:pt x="11" y="48"/>
                    <a:pt x="7" y="33"/>
                    <a:pt x="21" y="23"/>
                  </a:cubicBezTo>
                  <a:cubicBezTo>
                    <a:pt x="37" y="12"/>
                    <a:pt x="89" y="15"/>
                    <a:pt x="70" y="44"/>
                  </a:cubicBezTo>
                  <a:cubicBezTo>
                    <a:pt x="67" y="48"/>
                    <a:pt x="73" y="53"/>
                    <a:pt x="76" y="49"/>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3" name="Freeform 117"/>
            <p:cNvSpPr>
              <a:spLocks/>
            </p:cNvSpPr>
            <p:nvPr/>
          </p:nvSpPr>
          <p:spPr bwMode="auto">
            <a:xfrm>
              <a:off x="882800" y="1002060"/>
              <a:ext cx="215900" cy="428625"/>
            </a:xfrm>
            <a:custGeom>
              <a:avLst/>
              <a:gdLst>
                <a:gd name="T0" fmla="*/ 12 w 51"/>
                <a:gd name="T1" fmla="*/ 79 h 101"/>
                <a:gd name="T2" fmla="*/ 50 w 51"/>
                <a:gd name="T3" fmla="*/ 46 h 101"/>
                <a:gd name="T4" fmla="*/ 4 w 51"/>
                <a:gd name="T5" fmla="*/ 45 h 101"/>
                <a:gd name="T6" fmla="*/ 12 w 51"/>
                <a:gd name="T7" fmla="*/ 79 h 101"/>
              </a:gdLst>
              <a:ahLst/>
              <a:cxnLst>
                <a:cxn ang="0">
                  <a:pos x="T0" y="T1"/>
                </a:cxn>
                <a:cxn ang="0">
                  <a:pos x="T2" y="T3"/>
                </a:cxn>
                <a:cxn ang="0">
                  <a:pos x="T4" y="T5"/>
                </a:cxn>
                <a:cxn ang="0">
                  <a:pos x="T6" y="T7"/>
                </a:cxn>
              </a:cxnLst>
              <a:rect l="0" t="0" r="r" b="b"/>
              <a:pathLst>
                <a:path w="51" h="101">
                  <a:moveTo>
                    <a:pt x="12" y="79"/>
                  </a:moveTo>
                  <a:cubicBezTo>
                    <a:pt x="38" y="101"/>
                    <a:pt x="51" y="70"/>
                    <a:pt x="50" y="46"/>
                  </a:cubicBezTo>
                  <a:cubicBezTo>
                    <a:pt x="48" y="6"/>
                    <a:pt x="9" y="0"/>
                    <a:pt x="4" y="45"/>
                  </a:cubicBezTo>
                  <a:cubicBezTo>
                    <a:pt x="2" y="59"/>
                    <a:pt x="0" y="69"/>
                    <a:pt x="12"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4" name="Freeform 118"/>
            <p:cNvSpPr>
              <a:spLocks/>
            </p:cNvSpPr>
            <p:nvPr/>
          </p:nvSpPr>
          <p:spPr bwMode="auto">
            <a:xfrm>
              <a:off x="882800" y="1167160"/>
              <a:ext cx="215900" cy="263525"/>
            </a:xfrm>
            <a:custGeom>
              <a:avLst/>
              <a:gdLst>
                <a:gd name="T0" fmla="*/ 50 w 51"/>
                <a:gd name="T1" fmla="*/ 7 h 62"/>
                <a:gd name="T2" fmla="*/ 49 w 51"/>
                <a:gd name="T3" fmla="*/ 1 h 62"/>
                <a:gd name="T4" fmla="*/ 14 w 51"/>
                <a:gd name="T5" fmla="*/ 14 h 62"/>
                <a:gd name="T6" fmla="*/ 5 w 51"/>
                <a:gd name="T7" fmla="*/ 0 h 62"/>
                <a:gd name="T8" fmla="*/ 4 w 51"/>
                <a:gd name="T9" fmla="*/ 6 h 62"/>
                <a:gd name="T10" fmla="*/ 12 w 51"/>
                <a:gd name="T11" fmla="*/ 40 h 62"/>
                <a:gd name="T12" fmla="*/ 50 w 51"/>
                <a:gd name="T13" fmla="*/ 7 h 62"/>
              </a:gdLst>
              <a:ahLst/>
              <a:cxnLst>
                <a:cxn ang="0">
                  <a:pos x="T0" y="T1"/>
                </a:cxn>
                <a:cxn ang="0">
                  <a:pos x="T2" y="T3"/>
                </a:cxn>
                <a:cxn ang="0">
                  <a:pos x="T4" y="T5"/>
                </a:cxn>
                <a:cxn ang="0">
                  <a:pos x="T6" y="T7"/>
                </a:cxn>
                <a:cxn ang="0">
                  <a:pos x="T8" y="T9"/>
                </a:cxn>
                <a:cxn ang="0">
                  <a:pos x="T10" y="T11"/>
                </a:cxn>
                <a:cxn ang="0">
                  <a:pos x="T12" y="T13"/>
                </a:cxn>
              </a:cxnLst>
              <a:rect l="0" t="0" r="r" b="b"/>
              <a:pathLst>
                <a:path w="51" h="62">
                  <a:moveTo>
                    <a:pt x="50" y="7"/>
                  </a:moveTo>
                  <a:cubicBezTo>
                    <a:pt x="50" y="5"/>
                    <a:pt x="50" y="3"/>
                    <a:pt x="49" y="1"/>
                  </a:cubicBezTo>
                  <a:cubicBezTo>
                    <a:pt x="44" y="18"/>
                    <a:pt x="32" y="30"/>
                    <a:pt x="14" y="14"/>
                  </a:cubicBezTo>
                  <a:cubicBezTo>
                    <a:pt x="8" y="10"/>
                    <a:pt x="6" y="5"/>
                    <a:pt x="5" y="0"/>
                  </a:cubicBezTo>
                  <a:cubicBezTo>
                    <a:pt x="5" y="2"/>
                    <a:pt x="4" y="4"/>
                    <a:pt x="4" y="6"/>
                  </a:cubicBezTo>
                  <a:cubicBezTo>
                    <a:pt x="2" y="20"/>
                    <a:pt x="0" y="30"/>
                    <a:pt x="12" y="40"/>
                  </a:cubicBezTo>
                  <a:cubicBezTo>
                    <a:pt x="38" y="62"/>
                    <a:pt x="51" y="31"/>
                    <a:pt x="50" y="7"/>
                  </a:cubicBezTo>
                  <a:close/>
                </a:path>
              </a:pathLst>
            </a:custGeom>
            <a:solidFill>
              <a:srgbClr val="D4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5" name="Freeform 119"/>
            <p:cNvSpPr>
              <a:spLocks/>
            </p:cNvSpPr>
            <p:nvPr/>
          </p:nvSpPr>
          <p:spPr bwMode="auto">
            <a:xfrm>
              <a:off x="873275" y="1027460"/>
              <a:ext cx="280987" cy="454025"/>
            </a:xfrm>
            <a:custGeom>
              <a:avLst/>
              <a:gdLst>
                <a:gd name="T0" fmla="*/ 11 w 66"/>
                <a:gd name="T1" fmla="*/ 76 h 107"/>
                <a:gd name="T2" fmla="*/ 48 w 66"/>
                <a:gd name="T3" fmla="*/ 14 h 107"/>
                <a:gd name="T4" fmla="*/ 10 w 66"/>
                <a:gd name="T5" fmla="*/ 14 h 107"/>
                <a:gd name="T6" fmla="*/ 1 w 66"/>
                <a:gd name="T7" fmla="*/ 49 h 107"/>
                <a:gd name="T8" fmla="*/ 11 w 66"/>
                <a:gd name="T9" fmla="*/ 76 h 107"/>
                <a:gd name="T10" fmla="*/ 17 w 66"/>
                <a:gd name="T11" fmla="*/ 70 h 107"/>
                <a:gd name="T12" fmla="*/ 13 w 66"/>
                <a:gd name="T13" fmla="*/ 27 h 107"/>
                <a:gd name="T14" fmla="*/ 43 w 66"/>
                <a:gd name="T15" fmla="*/ 22 h 107"/>
                <a:gd name="T16" fmla="*/ 17 w 66"/>
                <a:gd name="T17" fmla="*/ 70 h 107"/>
                <a:gd name="T18" fmla="*/ 11 w 66"/>
                <a:gd name="T19" fmla="*/ 7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07">
                  <a:moveTo>
                    <a:pt x="11" y="76"/>
                  </a:moveTo>
                  <a:cubicBezTo>
                    <a:pt x="50" y="107"/>
                    <a:pt x="66" y="41"/>
                    <a:pt x="48" y="14"/>
                  </a:cubicBezTo>
                  <a:cubicBezTo>
                    <a:pt x="39" y="0"/>
                    <a:pt x="19" y="0"/>
                    <a:pt x="10" y="14"/>
                  </a:cubicBezTo>
                  <a:cubicBezTo>
                    <a:pt x="3" y="25"/>
                    <a:pt x="2" y="37"/>
                    <a:pt x="1" y="49"/>
                  </a:cubicBezTo>
                  <a:cubicBezTo>
                    <a:pt x="0" y="60"/>
                    <a:pt x="3" y="69"/>
                    <a:pt x="11" y="76"/>
                  </a:cubicBezTo>
                  <a:cubicBezTo>
                    <a:pt x="15" y="80"/>
                    <a:pt x="21" y="74"/>
                    <a:pt x="17" y="70"/>
                  </a:cubicBezTo>
                  <a:cubicBezTo>
                    <a:pt x="5" y="59"/>
                    <a:pt x="9" y="41"/>
                    <a:pt x="13" y="27"/>
                  </a:cubicBezTo>
                  <a:cubicBezTo>
                    <a:pt x="18" y="10"/>
                    <a:pt x="35" y="7"/>
                    <a:pt x="43" y="22"/>
                  </a:cubicBezTo>
                  <a:cubicBezTo>
                    <a:pt x="53" y="40"/>
                    <a:pt x="45" y="93"/>
                    <a:pt x="17" y="70"/>
                  </a:cubicBezTo>
                  <a:cubicBezTo>
                    <a:pt x="13" y="67"/>
                    <a:pt x="7" y="73"/>
                    <a:pt x="11" y="76"/>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6" name="Freeform 120"/>
            <p:cNvSpPr>
              <a:spLocks/>
            </p:cNvSpPr>
            <p:nvPr/>
          </p:nvSpPr>
          <p:spPr bwMode="auto">
            <a:xfrm>
              <a:off x="1405087" y="1171923"/>
              <a:ext cx="58737" cy="152400"/>
            </a:xfrm>
            <a:custGeom>
              <a:avLst/>
              <a:gdLst>
                <a:gd name="T0" fmla="*/ 0 w 14"/>
                <a:gd name="T1" fmla="*/ 5 h 36"/>
                <a:gd name="T2" fmla="*/ 7 w 14"/>
                <a:gd name="T3" fmla="*/ 33 h 36"/>
                <a:gd name="T4" fmla="*/ 12 w 14"/>
                <a:gd name="T5" fmla="*/ 30 h 36"/>
                <a:gd name="T6" fmla="*/ 6 w 14"/>
                <a:gd name="T7" fmla="*/ 4 h 36"/>
                <a:gd name="T8" fmla="*/ 0 w 14"/>
                <a:gd name="T9" fmla="*/ 5 h 36"/>
              </a:gdLst>
              <a:ahLst/>
              <a:cxnLst>
                <a:cxn ang="0">
                  <a:pos x="T0" y="T1"/>
                </a:cxn>
                <a:cxn ang="0">
                  <a:pos x="T2" y="T3"/>
                </a:cxn>
                <a:cxn ang="0">
                  <a:pos x="T4" y="T5"/>
                </a:cxn>
                <a:cxn ang="0">
                  <a:pos x="T6" y="T7"/>
                </a:cxn>
                <a:cxn ang="0">
                  <a:pos x="T8" y="T9"/>
                </a:cxn>
              </a:cxnLst>
              <a:rect l="0" t="0" r="r" b="b"/>
              <a:pathLst>
                <a:path w="14" h="36">
                  <a:moveTo>
                    <a:pt x="0" y="5"/>
                  </a:moveTo>
                  <a:cubicBezTo>
                    <a:pt x="2" y="15"/>
                    <a:pt x="1" y="25"/>
                    <a:pt x="7" y="33"/>
                  </a:cubicBezTo>
                  <a:cubicBezTo>
                    <a:pt x="9" y="36"/>
                    <a:pt x="14" y="33"/>
                    <a:pt x="12" y="30"/>
                  </a:cubicBezTo>
                  <a:cubicBezTo>
                    <a:pt x="6" y="22"/>
                    <a:pt x="8" y="13"/>
                    <a:pt x="6" y="4"/>
                  </a:cubicBezTo>
                  <a:cubicBezTo>
                    <a:pt x="5" y="0"/>
                    <a:pt x="0" y="2"/>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7" name="Freeform 121"/>
            <p:cNvSpPr>
              <a:spLocks/>
            </p:cNvSpPr>
            <p:nvPr/>
          </p:nvSpPr>
          <p:spPr bwMode="auto">
            <a:xfrm>
              <a:off x="1765450" y="1167160"/>
              <a:ext cx="85725" cy="174625"/>
            </a:xfrm>
            <a:custGeom>
              <a:avLst/>
              <a:gdLst>
                <a:gd name="T0" fmla="*/ 1 w 20"/>
                <a:gd name="T1" fmla="*/ 3 h 41"/>
                <a:gd name="T2" fmla="*/ 13 w 20"/>
                <a:gd name="T3" fmla="*/ 38 h 41"/>
                <a:gd name="T4" fmla="*/ 17 w 20"/>
                <a:gd name="T5" fmla="*/ 34 h 41"/>
                <a:gd name="T6" fmla="*/ 6 w 20"/>
                <a:gd name="T7" fmla="*/ 3 h 41"/>
                <a:gd name="T8" fmla="*/ 1 w 20"/>
                <a:gd name="T9" fmla="*/ 3 h 41"/>
              </a:gdLst>
              <a:ahLst/>
              <a:cxnLst>
                <a:cxn ang="0">
                  <a:pos x="T0" y="T1"/>
                </a:cxn>
                <a:cxn ang="0">
                  <a:pos x="T2" y="T3"/>
                </a:cxn>
                <a:cxn ang="0">
                  <a:pos x="T4" y="T5"/>
                </a:cxn>
                <a:cxn ang="0">
                  <a:pos x="T6" y="T7"/>
                </a:cxn>
                <a:cxn ang="0">
                  <a:pos x="T8" y="T9"/>
                </a:cxn>
              </a:cxnLst>
              <a:rect l="0" t="0" r="r" b="b"/>
              <a:pathLst>
                <a:path w="20" h="41">
                  <a:moveTo>
                    <a:pt x="1" y="3"/>
                  </a:moveTo>
                  <a:cubicBezTo>
                    <a:pt x="1" y="15"/>
                    <a:pt x="3" y="30"/>
                    <a:pt x="13" y="38"/>
                  </a:cubicBezTo>
                  <a:cubicBezTo>
                    <a:pt x="16" y="41"/>
                    <a:pt x="20" y="37"/>
                    <a:pt x="17" y="34"/>
                  </a:cubicBezTo>
                  <a:cubicBezTo>
                    <a:pt x="9" y="27"/>
                    <a:pt x="6" y="14"/>
                    <a:pt x="6" y="3"/>
                  </a:cubicBezTo>
                  <a:cubicBezTo>
                    <a:pt x="6" y="0"/>
                    <a:pt x="0" y="0"/>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8" name="Freeform 122"/>
            <p:cNvSpPr>
              <a:spLocks/>
            </p:cNvSpPr>
            <p:nvPr/>
          </p:nvSpPr>
          <p:spPr bwMode="auto">
            <a:xfrm>
              <a:off x="495450" y="2908648"/>
              <a:ext cx="20637" cy="73025"/>
            </a:xfrm>
            <a:custGeom>
              <a:avLst/>
              <a:gdLst>
                <a:gd name="T0" fmla="*/ 0 w 5"/>
                <a:gd name="T1" fmla="*/ 4 h 17"/>
                <a:gd name="T2" fmla="*/ 0 w 5"/>
                <a:gd name="T3" fmla="*/ 13 h 17"/>
                <a:gd name="T4" fmla="*/ 5 w 5"/>
                <a:gd name="T5" fmla="*/ 13 h 17"/>
                <a:gd name="T6" fmla="*/ 5 w 5"/>
                <a:gd name="T7" fmla="*/ 4 h 17"/>
                <a:gd name="T8" fmla="*/ 0 w 5"/>
                <a:gd name="T9" fmla="*/ 4 h 17"/>
              </a:gdLst>
              <a:ahLst/>
              <a:cxnLst>
                <a:cxn ang="0">
                  <a:pos x="T0" y="T1"/>
                </a:cxn>
                <a:cxn ang="0">
                  <a:pos x="T2" y="T3"/>
                </a:cxn>
                <a:cxn ang="0">
                  <a:pos x="T4" y="T5"/>
                </a:cxn>
                <a:cxn ang="0">
                  <a:pos x="T6" y="T7"/>
                </a:cxn>
                <a:cxn ang="0">
                  <a:pos x="T8" y="T9"/>
                </a:cxn>
              </a:cxnLst>
              <a:rect l="0" t="0" r="r" b="b"/>
              <a:pathLst>
                <a:path w="5" h="17">
                  <a:moveTo>
                    <a:pt x="0" y="4"/>
                  </a:moveTo>
                  <a:cubicBezTo>
                    <a:pt x="0" y="7"/>
                    <a:pt x="0" y="10"/>
                    <a:pt x="0" y="13"/>
                  </a:cubicBezTo>
                  <a:cubicBezTo>
                    <a:pt x="0" y="17"/>
                    <a:pt x="5" y="17"/>
                    <a:pt x="5" y="13"/>
                  </a:cubicBezTo>
                  <a:cubicBezTo>
                    <a:pt x="5" y="10"/>
                    <a:pt x="5" y="7"/>
                    <a:pt x="5" y="4"/>
                  </a:cubicBezTo>
                  <a:cubicBezTo>
                    <a:pt x="5" y="0"/>
                    <a:pt x="0" y="0"/>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9" name="Freeform 123"/>
            <p:cNvSpPr>
              <a:spLocks/>
            </p:cNvSpPr>
            <p:nvPr/>
          </p:nvSpPr>
          <p:spPr bwMode="auto">
            <a:xfrm>
              <a:off x="593875" y="2611785"/>
              <a:ext cx="220662" cy="1358900"/>
            </a:xfrm>
            <a:custGeom>
              <a:avLst/>
              <a:gdLst>
                <a:gd name="T0" fmla="*/ 139 w 139"/>
                <a:gd name="T1" fmla="*/ 2 h 856"/>
                <a:gd name="T2" fmla="*/ 117 w 139"/>
                <a:gd name="T3" fmla="*/ 0 h 856"/>
                <a:gd name="T4" fmla="*/ 0 w 139"/>
                <a:gd name="T5" fmla="*/ 856 h 856"/>
                <a:gd name="T6" fmla="*/ 21 w 139"/>
                <a:gd name="T7" fmla="*/ 856 h 856"/>
                <a:gd name="T8" fmla="*/ 139 w 139"/>
                <a:gd name="T9" fmla="*/ 2 h 856"/>
              </a:gdLst>
              <a:ahLst/>
              <a:cxnLst>
                <a:cxn ang="0">
                  <a:pos x="T0" y="T1"/>
                </a:cxn>
                <a:cxn ang="0">
                  <a:pos x="T2" y="T3"/>
                </a:cxn>
                <a:cxn ang="0">
                  <a:pos x="T4" y="T5"/>
                </a:cxn>
                <a:cxn ang="0">
                  <a:pos x="T6" y="T7"/>
                </a:cxn>
                <a:cxn ang="0">
                  <a:pos x="T8" y="T9"/>
                </a:cxn>
              </a:cxnLst>
              <a:rect l="0" t="0" r="r" b="b"/>
              <a:pathLst>
                <a:path w="139" h="856">
                  <a:moveTo>
                    <a:pt x="139" y="2"/>
                  </a:moveTo>
                  <a:lnTo>
                    <a:pt x="117" y="0"/>
                  </a:lnTo>
                  <a:lnTo>
                    <a:pt x="0" y="856"/>
                  </a:lnTo>
                  <a:lnTo>
                    <a:pt x="21" y="856"/>
                  </a:lnTo>
                  <a:lnTo>
                    <a:pt x="13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0" name="Freeform 124"/>
            <p:cNvSpPr>
              <a:spLocks/>
            </p:cNvSpPr>
            <p:nvPr/>
          </p:nvSpPr>
          <p:spPr bwMode="auto">
            <a:xfrm>
              <a:off x="776437" y="2627660"/>
              <a:ext cx="215900" cy="1343025"/>
            </a:xfrm>
            <a:custGeom>
              <a:avLst/>
              <a:gdLst>
                <a:gd name="T0" fmla="*/ 136 w 136"/>
                <a:gd name="T1" fmla="*/ 3 h 846"/>
                <a:gd name="T2" fmla="*/ 117 w 136"/>
                <a:gd name="T3" fmla="*/ 0 h 846"/>
                <a:gd name="T4" fmla="*/ 0 w 136"/>
                <a:gd name="T5" fmla="*/ 846 h 846"/>
                <a:gd name="T6" fmla="*/ 21 w 136"/>
                <a:gd name="T7" fmla="*/ 846 h 846"/>
                <a:gd name="T8" fmla="*/ 136 w 136"/>
                <a:gd name="T9" fmla="*/ 3 h 846"/>
              </a:gdLst>
              <a:ahLst/>
              <a:cxnLst>
                <a:cxn ang="0">
                  <a:pos x="T0" y="T1"/>
                </a:cxn>
                <a:cxn ang="0">
                  <a:pos x="T2" y="T3"/>
                </a:cxn>
                <a:cxn ang="0">
                  <a:pos x="T4" y="T5"/>
                </a:cxn>
                <a:cxn ang="0">
                  <a:pos x="T6" y="T7"/>
                </a:cxn>
                <a:cxn ang="0">
                  <a:pos x="T8" y="T9"/>
                </a:cxn>
              </a:cxnLst>
              <a:rect l="0" t="0" r="r" b="b"/>
              <a:pathLst>
                <a:path w="136" h="846">
                  <a:moveTo>
                    <a:pt x="136" y="3"/>
                  </a:moveTo>
                  <a:lnTo>
                    <a:pt x="117" y="0"/>
                  </a:lnTo>
                  <a:lnTo>
                    <a:pt x="0" y="846"/>
                  </a:lnTo>
                  <a:lnTo>
                    <a:pt x="21" y="846"/>
                  </a:lnTo>
                  <a:lnTo>
                    <a:pt x="136" y="3"/>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1" name="Freeform 125"/>
            <p:cNvSpPr>
              <a:spLocks/>
            </p:cNvSpPr>
            <p:nvPr/>
          </p:nvSpPr>
          <p:spPr bwMode="auto">
            <a:xfrm>
              <a:off x="959000" y="2645123"/>
              <a:ext cx="215900" cy="1325563"/>
            </a:xfrm>
            <a:custGeom>
              <a:avLst/>
              <a:gdLst>
                <a:gd name="T0" fmla="*/ 136 w 136"/>
                <a:gd name="T1" fmla="*/ 3 h 835"/>
                <a:gd name="T2" fmla="*/ 115 w 136"/>
                <a:gd name="T3" fmla="*/ 0 h 835"/>
                <a:gd name="T4" fmla="*/ 0 w 136"/>
                <a:gd name="T5" fmla="*/ 835 h 835"/>
                <a:gd name="T6" fmla="*/ 18 w 136"/>
                <a:gd name="T7" fmla="*/ 835 h 835"/>
                <a:gd name="T8" fmla="*/ 136 w 136"/>
                <a:gd name="T9" fmla="*/ 3 h 835"/>
              </a:gdLst>
              <a:ahLst/>
              <a:cxnLst>
                <a:cxn ang="0">
                  <a:pos x="T0" y="T1"/>
                </a:cxn>
                <a:cxn ang="0">
                  <a:pos x="T2" y="T3"/>
                </a:cxn>
                <a:cxn ang="0">
                  <a:pos x="T4" y="T5"/>
                </a:cxn>
                <a:cxn ang="0">
                  <a:pos x="T6" y="T7"/>
                </a:cxn>
                <a:cxn ang="0">
                  <a:pos x="T8" y="T9"/>
                </a:cxn>
              </a:cxnLst>
              <a:rect l="0" t="0" r="r" b="b"/>
              <a:pathLst>
                <a:path w="136" h="835">
                  <a:moveTo>
                    <a:pt x="136" y="3"/>
                  </a:moveTo>
                  <a:lnTo>
                    <a:pt x="115" y="0"/>
                  </a:lnTo>
                  <a:lnTo>
                    <a:pt x="0" y="835"/>
                  </a:lnTo>
                  <a:lnTo>
                    <a:pt x="18" y="835"/>
                  </a:lnTo>
                  <a:lnTo>
                    <a:pt x="13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2" name="Freeform 126"/>
            <p:cNvSpPr>
              <a:spLocks/>
            </p:cNvSpPr>
            <p:nvPr/>
          </p:nvSpPr>
          <p:spPr bwMode="auto">
            <a:xfrm>
              <a:off x="1136800" y="2662585"/>
              <a:ext cx="217487" cy="1308100"/>
            </a:xfrm>
            <a:custGeom>
              <a:avLst/>
              <a:gdLst>
                <a:gd name="T0" fmla="*/ 137 w 137"/>
                <a:gd name="T1" fmla="*/ 5 h 824"/>
                <a:gd name="T2" fmla="*/ 115 w 137"/>
                <a:gd name="T3" fmla="*/ 0 h 824"/>
                <a:gd name="T4" fmla="*/ 0 w 137"/>
                <a:gd name="T5" fmla="*/ 824 h 824"/>
                <a:gd name="T6" fmla="*/ 22 w 137"/>
                <a:gd name="T7" fmla="*/ 824 h 824"/>
                <a:gd name="T8" fmla="*/ 137 w 137"/>
                <a:gd name="T9" fmla="*/ 5 h 824"/>
              </a:gdLst>
              <a:ahLst/>
              <a:cxnLst>
                <a:cxn ang="0">
                  <a:pos x="T0" y="T1"/>
                </a:cxn>
                <a:cxn ang="0">
                  <a:pos x="T2" y="T3"/>
                </a:cxn>
                <a:cxn ang="0">
                  <a:pos x="T4" y="T5"/>
                </a:cxn>
                <a:cxn ang="0">
                  <a:pos x="T6" y="T7"/>
                </a:cxn>
                <a:cxn ang="0">
                  <a:pos x="T8" y="T9"/>
                </a:cxn>
              </a:cxnLst>
              <a:rect l="0" t="0" r="r" b="b"/>
              <a:pathLst>
                <a:path w="137" h="824">
                  <a:moveTo>
                    <a:pt x="137" y="5"/>
                  </a:moveTo>
                  <a:lnTo>
                    <a:pt x="115" y="0"/>
                  </a:lnTo>
                  <a:lnTo>
                    <a:pt x="0" y="824"/>
                  </a:lnTo>
                  <a:lnTo>
                    <a:pt x="22" y="824"/>
                  </a:lnTo>
                  <a:lnTo>
                    <a:pt x="137" y="5"/>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3" name="Freeform 127"/>
            <p:cNvSpPr>
              <a:spLocks/>
            </p:cNvSpPr>
            <p:nvPr/>
          </p:nvSpPr>
          <p:spPr bwMode="auto">
            <a:xfrm>
              <a:off x="1136800" y="2662585"/>
              <a:ext cx="217487" cy="1308100"/>
            </a:xfrm>
            <a:custGeom>
              <a:avLst/>
              <a:gdLst>
                <a:gd name="T0" fmla="*/ 137 w 137"/>
                <a:gd name="T1" fmla="*/ 5 h 824"/>
                <a:gd name="T2" fmla="*/ 115 w 137"/>
                <a:gd name="T3" fmla="*/ 0 h 824"/>
                <a:gd name="T4" fmla="*/ 0 w 137"/>
                <a:gd name="T5" fmla="*/ 824 h 824"/>
                <a:gd name="T6" fmla="*/ 22 w 137"/>
                <a:gd name="T7" fmla="*/ 824 h 824"/>
                <a:gd name="T8" fmla="*/ 137 w 137"/>
                <a:gd name="T9" fmla="*/ 5 h 824"/>
              </a:gdLst>
              <a:ahLst/>
              <a:cxnLst>
                <a:cxn ang="0">
                  <a:pos x="T0" y="T1"/>
                </a:cxn>
                <a:cxn ang="0">
                  <a:pos x="T2" y="T3"/>
                </a:cxn>
                <a:cxn ang="0">
                  <a:pos x="T4" y="T5"/>
                </a:cxn>
                <a:cxn ang="0">
                  <a:pos x="T6" y="T7"/>
                </a:cxn>
                <a:cxn ang="0">
                  <a:pos x="T8" y="T9"/>
                </a:cxn>
              </a:cxnLst>
              <a:rect l="0" t="0" r="r" b="b"/>
              <a:pathLst>
                <a:path w="137" h="824">
                  <a:moveTo>
                    <a:pt x="137" y="5"/>
                  </a:moveTo>
                  <a:lnTo>
                    <a:pt x="115" y="0"/>
                  </a:lnTo>
                  <a:lnTo>
                    <a:pt x="0" y="824"/>
                  </a:lnTo>
                  <a:lnTo>
                    <a:pt x="22" y="824"/>
                  </a:lnTo>
                  <a:lnTo>
                    <a:pt x="137"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4" name="Freeform 128"/>
            <p:cNvSpPr>
              <a:spLocks/>
            </p:cNvSpPr>
            <p:nvPr/>
          </p:nvSpPr>
          <p:spPr bwMode="auto">
            <a:xfrm>
              <a:off x="1319362" y="2680048"/>
              <a:ext cx="212725" cy="1290638"/>
            </a:xfrm>
            <a:custGeom>
              <a:avLst/>
              <a:gdLst>
                <a:gd name="T0" fmla="*/ 134 w 134"/>
                <a:gd name="T1" fmla="*/ 5 h 813"/>
                <a:gd name="T2" fmla="*/ 113 w 134"/>
                <a:gd name="T3" fmla="*/ 0 h 813"/>
                <a:gd name="T4" fmla="*/ 0 w 134"/>
                <a:gd name="T5" fmla="*/ 813 h 813"/>
                <a:gd name="T6" fmla="*/ 22 w 134"/>
                <a:gd name="T7" fmla="*/ 813 h 813"/>
                <a:gd name="T8" fmla="*/ 134 w 134"/>
                <a:gd name="T9" fmla="*/ 5 h 813"/>
              </a:gdLst>
              <a:ahLst/>
              <a:cxnLst>
                <a:cxn ang="0">
                  <a:pos x="T0" y="T1"/>
                </a:cxn>
                <a:cxn ang="0">
                  <a:pos x="T2" y="T3"/>
                </a:cxn>
                <a:cxn ang="0">
                  <a:pos x="T4" y="T5"/>
                </a:cxn>
                <a:cxn ang="0">
                  <a:pos x="T6" y="T7"/>
                </a:cxn>
                <a:cxn ang="0">
                  <a:pos x="T8" y="T9"/>
                </a:cxn>
              </a:cxnLst>
              <a:rect l="0" t="0" r="r" b="b"/>
              <a:pathLst>
                <a:path w="134" h="813">
                  <a:moveTo>
                    <a:pt x="134" y="5"/>
                  </a:moveTo>
                  <a:lnTo>
                    <a:pt x="113" y="0"/>
                  </a:lnTo>
                  <a:lnTo>
                    <a:pt x="0" y="813"/>
                  </a:lnTo>
                  <a:lnTo>
                    <a:pt x="22" y="813"/>
                  </a:lnTo>
                  <a:lnTo>
                    <a:pt x="134"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5" name="Freeform 129"/>
            <p:cNvSpPr>
              <a:spLocks/>
            </p:cNvSpPr>
            <p:nvPr/>
          </p:nvSpPr>
          <p:spPr bwMode="auto">
            <a:xfrm>
              <a:off x="1319362" y="2680048"/>
              <a:ext cx="212725" cy="1290638"/>
            </a:xfrm>
            <a:custGeom>
              <a:avLst/>
              <a:gdLst>
                <a:gd name="T0" fmla="*/ 134 w 134"/>
                <a:gd name="T1" fmla="*/ 5 h 813"/>
                <a:gd name="T2" fmla="*/ 113 w 134"/>
                <a:gd name="T3" fmla="*/ 0 h 813"/>
                <a:gd name="T4" fmla="*/ 0 w 134"/>
                <a:gd name="T5" fmla="*/ 813 h 813"/>
                <a:gd name="T6" fmla="*/ 22 w 134"/>
                <a:gd name="T7" fmla="*/ 813 h 813"/>
                <a:gd name="T8" fmla="*/ 134 w 134"/>
                <a:gd name="T9" fmla="*/ 5 h 813"/>
              </a:gdLst>
              <a:ahLst/>
              <a:cxnLst>
                <a:cxn ang="0">
                  <a:pos x="T0" y="T1"/>
                </a:cxn>
                <a:cxn ang="0">
                  <a:pos x="T2" y="T3"/>
                </a:cxn>
                <a:cxn ang="0">
                  <a:pos x="T4" y="T5"/>
                </a:cxn>
                <a:cxn ang="0">
                  <a:pos x="T6" y="T7"/>
                </a:cxn>
                <a:cxn ang="0">
                  <a:pos x="T8" y="T9"/>
                </a:cxn>
              </a:cxnLst>
              <a:rect l="0" t="0" r="r" b="b"/>
              <a:pathLst>
                <a:path w="134" h="813">
                  <a:moveTo>
                    <a:pt x="134" y="5"/>
                  </a:moveTo>
                  <a:lnTo>
                    <a:pt x="113" y="0"/>
                  </a:lnTo>
                  <a:lnTo>
                    <a:pt x="0" y="813"/>
                  </a:lnTo>
                  <a:lnTo>
                    <a:pt x="22" y="813"/>
                  </a:lnTo>
                  <a:lnTo>
                    <a:pt x="134"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6" name="Freeform 130"/>
            <p:cNvSpPr>
              <a:spLocks/>
            </p:cNvSpPr>
            <p:nvPr/>
          </p:nvSpPr>
          <p:spPr bwMode="auto">
            <a:xfrm>
              <a:off x="1501925" y="2695923"/>
              <a:ext cx="207962" cy="1274763"/>
            </a:xfrm>
            <a:custGeom>
              <a:avLst/>
              <a:gdLst>
                <a:gd name="T0" fmla="*/ 131 w 131"/>
                <a:gd name="T1" fmla="*/ 6 h 803"/>
                <a:gd name="T2" fmla="*/ 110 w 131"/>
                <a:gd name="T3" fmla="*/ 0 h 803"/>
                <a:gd name="T4" fmla="*/ 0 w 131"/>
                <a:gd name="T5" fmla="*/ 803 h 803"/>
                <a:gd name="T6" fmla="*/ 22 w 131"/>
                <a:gd name="T7" fmla="*/ 803 h 803"/>
                <a:gd name="T8" fmla="*/ 131 w 131"/>
                <a:gd name="T9" fmla="*/ 6 h 803"/>
              </a:gdLst>
              <a:ahLst/>
              <a:cxnLst>
                <a:cxn ang="0">
                  <a:pos x="T0" y="T1"/>
                </a:cxn>
                <a:cxn ang="0">
                  <a:pos x="T2" y="T3"/>
                </a:cxn>
                <a:cxn ang="0">
                  <a:pos x="T4" y="T5"/>
                </a:cxn>
                <a:cxn ang="0">
                  <a:pos x="T6" y="T7"/>
                </a:cxn>
                <a:cxn ang="0">
                  <a:pos x="T8" y="T9"/>
                </a:cxn>
              </a:cxnLst>
              <a:rect l="0" t="0" r="r" b="b"/>
              <a:pathLst>
                <a:path w="131" h="803">
                  <a:moveTo>
                    <a:pt x="131" y="6"/>
                  </a:moveTo>
                  <a:lnTo>
                    <a:pt x="110" y="0"/>
                  </a:lnTo>
                  <a:lnTo>
                    <a:pt x="0" y="803"/>
                  </a:lnTo>
                  <a:lnTo>
                    <a:pt x="22" y="803"/>
                  </a:lnTo>
                  <a:lnTo>
                    <a:pt x="131" y="6"/>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7" name="Freeform 131"/>
            <p:cNvSpPr>
              <a:spLocks/>
            </p:cNvSpPr>
            <p:nvPr/>
          </p:nvSpPr>
          <p:spPr bwMode="auto">
            <a:xfrm>
              <a:off x="1684487" y="2718148"/>
              <a:ext cx="204787" cy="1252538"/>
            </a:xfrm>
            <a:custGeom>
              <a:avLst/>
              <a:gdLst>
                <a:gd name="T0" fmla="*/ 129 w 129"/>
                <a:gd name="T1" fmla="*/ 2 h 789"/>
                <a:gd name="T2" fmla="*/ 110 w 129"/>
                <a:gd name="T3" fmla="*/ 0 h 789"/>
                <a:gd name="T4" fmla="*/ 0 w 129"/>
                <a:gd name="T5" fmla="*/ 789 h 789"/>
                <a:gd name="T6" fmla="*/ 22 w 129"/>
                <a:gd name="T7" fmla="*/ 789 h 789"/>
                <a:gd name="T8" fmla="*/ 129 w 129"/>
                <a:gd name="T9" fmla="*/ 2 h 789"/>
              </a:gdLst>
              <a:ahLst/>
              <a:cxnLst>
                <a:cxn ang="0">
                  <a:pos x="T0" y="T1"/>
                </a:cxn>
                <a:cxn ang="0">
                  <a:pos x="T2" y="T3"/>
                </a:cxn>
                <a:cxn ang="0">
                  <a:pos x="T4" y="T5"/>
                </a:cxn>
                <a:cxn ang="0">
                  <a:pos x="T6" y="T7"/>
                </a:cxn>
                <a:cxn ang="0">
                  <a:pos x="T8" y="T9"/>
                </a:cxn>
              </a:cxnLst>
              <a:rect l="0" t="0" r="r" b="b"/>
              <a:pathLst>
                <a:path w="129" h="789">
                  <a:moveTo>
                    <a:pt x="129" y="2"/>
                  </a:moveTo>
                  <a:lnTo>
                    <a:pt x="110" y="0"/>
                  </a:lnTo>
                  <a:lnTo>
                    <a:pt x="0" y="789"/>
                  </a:lnTo>
                  <a:lnTo>
                    <a:pt x="22" y="789"/>
                  </a:lnTo>
                  <a:lnTo>
                    <a:pt x="12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8" name="Freeform 132"/>
            <p:cNvSpPr>
              <a:spLocks/>
            </p:cNvSpPr>
            <p:nvPr/>
          </p:nvSpPr>
          <p:spPr bwMode="auto">
            <a:xfrm>
              <a:off x="1867050" y="2734023"/>
              <a:ext cx="204787" cy="1236663"/>
            </a:xfrm>
            <a:custGeom>
              <a:avLst/>
              <a:gdLst>
                <a:gd name="T0" fmla="*/ 129 w 129"/>
                <a:gd name="T1" fmla="*/ 3 h 779"/>
                <a:gd name="T2" fmla="*/ 108 w 129"/>
                <a:gd name="T3" fmla="*/ 0 h 779"/>
                <a:gd name="T4" fmla="*/ 0 w 129"/>
                <a:gd name="T5" fmla="*/ 779 h 779"/>
                <a:gd name="T6" fmla="*/ 19 w 129"/>
                <a:gd name="T7" fmla="*/ 779 h 779"/>
                <a:gd name="T8" fmla="*/ 129 w 129"/>
                <a:gd name="T9" fmla="*/ 3 h 779"/>
              </a:gdLst>
              <a:ahLst/>
              <a:cxnLst>
                <a:cxn ang="0">
                  <a:pos x="T0" y="T1"/>
                </a:cxn>
                <a:cxn ang="0">
                  <a:pos x="T2" y="T3"/>
                </a:cxn>
                <a:cxn ang="0">
                  <a:pos x="T4" y="T5"/>
                </a:cxn>
                <a:cxn ang="0">
                  <a:pos x="T6" y="T7"/>
                </a:cxn>
                <a:cxn ang="0">
                  <a:pos x="T8" y="T9"/>
                </a:cxn>
              </a:cxnLst>
              <a:rect l="0" t="0" r="r" b="b"/>
              <a:pathLst>
                <a:path w="129" h="779">
                  <a:moveTo>
                    <a:pt x="129" y="3"/>
                  </a:moveTo>
                  <a:lnTo>
                    <a:pt x="108" y="0"/>
                  </a:lnTo>
                  <a:lnTo>
                    <a:pt x="0" y="779"/>
                  </a:lnTo>
                  <a:lnTo>
                    <a:pt x="19" y="779"/>
                  </a:lnTo>
                  <a:lnTo>
                    <a:pt x="129" y="3"/>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9" name="Freeform 133"/>
            <p:cNvSpPr>
              <a:spLocks/>
            </p:cNvSpPr>
            <p:nvPr/>
          </p:nvSpPr>
          <p:spPr bwMode="auto">
            <a:xfrm>
              <a:off x="2046437" y="2751485"/>
              <a:ext cx="203200" cy="1219200"/>
            </a:xfrm>
            <a:custGeom>
              <a:avLst/>
              <a:gdLst>
                <a:gd name="T0" fmla="*/ 128 w 128"/>
                <a:gd name="T1" fmla="*/ 3 h 768"/>
                <a:gd name="T2" fmla="*/ 107 w 128"/>
                <a:gd name="T3" fmla="*/ 0 h 768"/>
                <a:gd name="T4" fmla="*/ 0 w 128"/>
                <a:gd name="T5" fmla="*/ 768 h 768"/>
                <a:gd name="T6" fmla="*/ 21 w 128"/>
                <a:gd name="T7" fmla="*/ 768 h 768"/>
                <a:gd name="T8" fmla="*/ 128 w 128"/>
                <a:gd name="T9" fmla="*/ 3 h 768"/>
              </a:gdLst>
              <a:ahLst/>
              <a:cxnLst>
                <a:cxn ang="0">
                  <a:pos x="T0" y="T1"/>
                </a:cxn>
                <a:cxn ang="0">
                  <a:pos x="T2" y="T3"/>
                </a:cxn>
                <a:cxn ang="0">
                  <a:pos x="T4" y="T5"/>
                </a:cxn>
                <a:cxn ang="0">
                  <a:pos x="T6" y="T7"/>
                </a:cxn>
                <a:cxn ang="0">
                  <a:pos x="T8" y="T9"/>
                </a:cxn>
              </a:cxnLst>
              <a:rect l="0" t="0" r="r" b="b"/>
              <a:pathLst>
                <a:path w="128" h="768">
                  <a:moveTo>
                    <a:pt x="128" y="3"/>
                  </a:moveTo>
                  <a:lnTo>
                    <a:pt x="107" y="0"/>
                  </a:lnTo>
                  <a:lnTo>
                    <a:pt x="0" y="768"/>
                  </a:lnTo>
                  <a:lnTo>
                    <a:pt x="21" y="768"/>
                  </a:lnTo>
                  <a:lnTo>
                    <a:pt x="128"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0" name="Freeform 134"/>
            <p:cNvSpPr>
              <a:spLocks/>
            </p:cNvSpPr>
            <p:nvPr/>
          </p:nvSpPr>
          <p:spPr bwMode="auto">
            <a:xfrm>
              <a:off x="2229000" y="2768948"/>
              <a:ext cx="200025" cy="1201738"/>
            </a:xfrm>
            <a:custGeom>
              <a:avLst/>
              <a:gdLst>
                <a:gd name="T0" fmla="*/ 126 w 126"/>
                <a:gd name="T1" fmla="*/ 2 h 757"/>
                <a:gd name="T2" fmla="*/ 104 w 126"/>
                <a:gd name="T3" fmla="*/ 0 h 757"/>
                <a:gd name="T4" fmla="*/ 0 w 126"/>
                <a:gd name="T5" fmla="*/ 757 h 757"/>
                <a:gd name="T6" fmla="*/ 21 w 126"/>
                <a:gd name="T7" fmla="*/ 757 h 757"/>
                <a:gd name="T8" fmla="*/ 126 w 126"/>
                <a:gd name="T9" fmla="*/ 2 h 757"/>
              </a:gdLst>
              <a:ahLst/>
              <a:cxnLst>
                <a:cxn ang="0">
                  <a:pos x="T0" y="T1"/>
                </a:cxn>
                <a:cxn ang="0">
                  <a:pos x="T2" y="T3"/>
                </a:cxn>
                <a:cxn ang="0">
                  <a:pos x="T4" y="T5"/>
                </a:cxn>
                <a:cxn ang="0">
                  <a:pos x="T6" y="T7"/>
                </a:cxn>
                <a:cxn ang="0">
                  <a:pos x="T8" y="T9"/>
                </a:cxn>
              </a:cxnLst>
              <a:rect l="0" t="0" r="r" b="b"/>
              <a:pathLst>
                <a:path w="126" h="757">
                  <a:moveTo>
                    <a:pt x="126" y="2"/>
                  </a:moveTo>
                  <a:lnTo>
                    <a:pt x="104" y="0"/>
                  </a:lnTo>
                  <a:lnTo>
                    <a:pt x="0" y="757"/>
                  </a:lnTo>
                  <a:lnTo>
                    <a:pt x="21" y="757"/>
                  </a:lnTo>
                  <a:lnTo>
                    <a:pt x="126" y="2"/>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1" name="Freeform 135"/>
            <p:cNvSpPr>
              <a:spLocks/>
            </p:cNvSpPr>
            <p:nvPr/>
          </p:nvSpPr>
          <p:spPr bwMode="auto">
            <a:xfrm>
              <a:off x="2411562" y="2784823"/>
              <a:ext cx="195262" cy="1185863"/>
            </a:xfrm>
            <a:custGeom>
              <a:avLst/>
              <a:gdLst>
                <a:gd name="T0" fmla="*/ 123 w 123"/>
                <a:gd name="T1" fmla="*/ 3 h 747"/>
                <a:gd name="T2" fmla="*/ 104 w 123"/>
                <a:gd name="T3" fmla="*/ 0 h 747"/>
                <a:gd name="T4" fmla="*/ 0 w 123"/>
                <a:gd name="T5" fmla="*/ 747 h 747"/>
                <a:gd name="T6" fmla="*/ 21 w 123"/>
                <a:gd name="T7" fmla="*/ 747 h 747"/>
                <a:gd name="T8" fmla="*/ 123 w 123"/>
                <a:gd name="T9" fmla="*/ 3 h 747"/>
              </a:gdLst>
              <a:ahLst/>
              <a:cxnLst>
                <a:cxn ang="0">
                  <a:pos x="T0" y="T1"/>
                </a:cxn>
                <a:cxn ang="0">
                  <a:pos x="T2" y="T3"/>
                </a:cxn>
                <a:cxn ang="0">
                  <a:pos x="T4" y="T5"/>
                </a:cxn>
                <a:cxn ang="0">
                  <a:pos x="T6" y="T7"/>
                </a:cxn>
                <a:cxn ang="0">
                  <a:pos x="T8" y="T9"/>
                </a:cxn>
              </a:cxnLst>
              <a:rect l="0" t="0" r="r" b="b"/>
              <a:pathLst>
                <a:path w="123" h="747">
                  <a:moveTo>
                    <a:pt x="123" y="3"/>
                  </a:moveTo>
                  <a:lnTo>
                    <a:pt x="104" y="0"/>
                  </a:lnTo>
                  <a:lnTo>
                    <a:pt x="0" y="747"/>
                  </a:lnTo>
                  <a:lnTo>
                    <a:pt x="21" y="747"/>
                  </a:lnTo>
                  <a:lnTo>
                    <a:pt x="12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2" name="Freeform 136"/>
            <p:cNvSpPr>
              <a:spLocks/>
            </p:cNvSpPr>
            <p:nvPr/>
          </p:nvSpPr>
          <p:spPr bwMode="auto">
            <a:xfrm>
              <a:off x="2411562" y="2784823"/>
              <a:ext cx="195262" cy="1185863"/>
            </a:xfrm>
            <a:custGeom>
              <a:avLst/>
              <a:gdLst>
                <a:gd name="T0" fmla="*/ 123 w 123"/>
                <a:gd name="T1" fmla="*/ 3 h 747"/>
                <a:gd name="T2" fmla="*/ 104 w 123"/>
                <a:gd name="T3" fmla="*/ 0 h 747"/>
                <a:gd name="T4" fmla="*/ 0 w 123"/>
                <a:gd name="T5" fmla="*/ 747 h 747"/>
                <a:gd name="T6" fmla="*/ 21 w 123"/>
                <a:gd name="T7" fmla="*/ 747 h 747"/>
                <a:gd name="T8" fmla="*/ 123 w 123"/>
                <a:gd name="T9" fmla="*/ 3 h 747"/>
              </a:gdLst>
              <a:ahLst/>
              <a:cxnLst>
                <a:cxn ang="0">
                  <a:pos x="T0" y="T1"/>
                </a:cxn>
                <a:cxn ang="0">
                  <a:pos x="T2" y="T3"/>
                </a:cxn>
                <a:cxn ang="0">
                  <a:pos x="T4" y="T5"/>
                </a:cxn>
                <a:cxn ang="0">
                  <a:pos x="T6" y="T7"/>
                </a:cxn>
                <a:cxn ang="0">
                  <a:pos x="T8" y="T9"/>
                </a:cxn>
              </a:cxnLst>
              <a:rect l="0" t="0" r="r" b="b"/>
              <a:pathLst>
                <a:path w="123" h="747">
                  <a:moveTo>
                    <a:pt x="123" y="3"/>
                  </a:moveTo>
                  <a:lnTo>
                    <a:pt x="104" y="0"/>
                  </a:lnTo>
                  <a:lnTo>
                    <a:pt x="0" y="747"/>
                  </a:lnTo>
                  <a:lnTo>
                    <a:pt x="21" y="747"/>
                  </a:lnTo>
                  <a:lnTo>
                    <a:pt x="123"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3" name="Freeform 137"/>
            <p:cNvSpPr>
              <a:spLocks/>
            </p:cNvSpPr>
            <p:nvPr/>
          </p:nvSpPr>
          <p:spPr bwMode="auto">
            <a:xfrm>
              <a:off x="2594125" y="2802285"/>
              <a:ext cx="195262" cy="1168400"/>
            </a:xfrm>
            <a:custGeom>
              <a:avLst/>
              <a:gdLst>
                <a:gd name="T0" fmla="*/ 123 w 123"/>
                <a:gd name="T1" fmla="*/ 3 h 736"/>
                <a:gd name="T2" fmla="*/ 102 w 123"/>
                <a:gd name="T3" fmla="*/ 0 h 736"/>
                <a:gd name="T4" fmla="*/ 0 w 123"/>
                <a:gd name="T5" fmla="*/ 736 h 736"/>
                <a:gd name="T6" fmla="*/ 21 w 123"/>
                <a:gd name="T7" fmla="*/ 736 h 736"/>
                <a:gd name="T8" fmla="*/ 123 w 123"/>
                <a:gd name="T9" fmla="*/ 3 h 736"/>
              </a:gdLst>
              <a:ahLst/>
              <a:cxnLst>
                <a:cxn ang="0">
                  <a:pos x="T0" y="T1"/>
                </a:cxn>
                <a:cxn ang="0">
                  <a:pos x="T2" y="T3"/>
                </a:cxn>
                <a:cxn ang="0">
                  <a:pos x="T4" y="T5"/>
                </a:cxn>
                <a:cxn ang="0">
                  <a:pos x="T6" y="T7"/>
                </a:cxn>
                <a:cxn ang="0">
                  <a:pos x="T8" y="T9"/>
                </a:cxn>
              </a:cxnLst>
              <a:rect l="0" t="0" r="r" b="b"/>
              <a:pathLst>
                <a:path w="123" h="736">
                  <a:moveTo>
                    <a:pt x="123" y="3"/>
                  </a:moveTo>
                  <a:lnTo>
                    <a:pt x="102" y="0"/>
                  </a:lnTo>
                  <a:lnTo>
                    <a:pt x="0" y="736"/>
                  </a:lnTo>
                  <a:lnTo>
                    <a:pt x="21" y="736"/>
                  </a:lnTo>
                  <a:lnTo>
                    <a:pt x="123" y="3"/>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4" name="Freeform 138"/>
            <p:cNvSpPr>
              <a:spLocks/>
            </p:cNvSpPr>
            <p:nvPr/>
          </p:nvSpPr>
          <p:spPr bwMode="auto">
            <a:xfrm>
              <a:off x="2594125" y="2802285"/>
              <a:ext cx="195262" cy="1168400"/>
            </a:xfrm>
            <a:custGeom>
              <a:avLst/>
              <a:gdLst>
                <a:gd name="T0" fmla="*/ 123 w 123"/>
                <a:gd name="T1" fmla="*/ 3 h 736"/>
                <a:gd name="T2" fmla="*/ 102 w 123"/>
                <a:gd name="T3" fmla="*/ 0 h 736"/>
                <a:gd name="T4" fmla="*/ 0 w 123"/>
                <a:gd name="T5" fmla="*/ 736 h 736"/>
                <a:gd name="T6" fmla="*/ 21 w 123"/>
                <a:gd name="T7" fmla="*/ 736 h 736"/>
                <a:gd name="T8" fmla="*/ 123 w 123"/>
                <a:gd name="T9" fmla="*/ 3 h 736"/>
              </a:gdLst>
              <a:ahLst/>
              <a:cxnLst>
                <a:cxn ang="0">
                  <a:pos x="T0" y="T1"/>
                </a:cxn>
                <a:cxn ang="0">
                  <a:pos x="T2" y="T3"/>
                </a:cxn>
                <a:cxn ang="0">
                  <a:pos x="T4" y="T5"/>
                </a:cxn>
                <a:cxn ang="0">
                  <a:pos x="T6" y="T7"/>
                </a:cxn>
                <a:cxn ang="0">
                  <a:pos x="T8" y="T9"/>
                </a:cxn>
              </a:cxnLst>
              <a:rect l="0" t="0" r="r" b="b"/>
              <a:pathLst>
                <a:path w="123" h="736">
                  <a:moveTo>
                    <a:pt x="123" y="3"/>
                  </a:moveTo>
                  <a:lnTo>
                    <a:pt x="102" y="0"/>
                  </a:lnTo>
                  <a:lnTo>
                    <a:pt x="0" y="736"/>
                  </a:lnTo>
                  <a:lnTo>
                    <a:pt x="21" y="736"/>
                  </a:lnTo>
                  <a:lnTo>
                    <a:pt x="123"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5" name="Freeform 139"/>
            <p:cNvSpPr>
              <a:spLocks/>
            </p:cNvSpPr>
            <p:nvPr/>
          </p:nvSpPr>
          <p:spPr bwMode="auto">
            <a:xfrm>
              <a:off x="2771925" y="2819748"/>
              <a:ext cx="196850" cy="1150938"/>
            </a:xfrm>
            <a:custGeom>
              <a:avLst/>
              <a:gdLst>
                <a:gd name="T0" fmla="*/ 124 w 124"/>
                <a:gd name="T1" fmla="*/ 3 h 725"/>
                <a:gd name="T2" fmla="*/ 102 w 124"/>
                <a:gd name="T3" fmla="*/ 0 h 725"/>
                <a:gd name="T4" fmla="*/ 0 w 124"/>
                <a:gd name="T5" fmla="*/ 725 h 725"/>
                <a:gd name="T6" fmla="*/ 22 w 124"/>
                <a:gd name="T7" fmla="*/ 725 h 725"/>
                <a:gd name="T8" fmla="*/ 124 w 124"/>
                <a:gd name="T9" fmla="*/ 3 h 725"/>
              </a:gdLst>
              <a:ahLst/>
              <a:cxnLst>
                <a:cxn ang="0">
                  <a:pos x="T0" y="T1"/>
                </a:cxn>
                <a:cxn ang="0">
                  <a:pos x="T2" y="T3"/>
                </a:cxn>
                <a:cxn ang="0">
                  <a:pos x="T4" y="T5"/>
                </a:cxn>
                <a:cxn ang="0">
                  <a:pos x="T6" y="T7"/>
                </a:cxn>
                <a:cxn ang="0">
                  <a:pos x="T8" y="T9"/>
                </a:cxn>
              </a:cxnLst>
              <a:rect l="0" t="0" r="r" b="b"/>
              <a:pathLst>
                <a:path w="124" h="725">
                  <a:moveTo>
                    <a:pt x="124" y="3"/>
                  </a:moveTo>
                  <a:lnTo>
                    <a:pt x="102" y="0"/>
                  </a:lnTo>
                  <a:lnTo>
                    <a:pt x="0" y="725"/>
                  </a:lnTo>
                  <a:lnTo>
                    <a:pt x="22" y="725"/>
                  </a:lnTo>
                  <a:lnTo>
                    <a:pt x="12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6" name="Freeform 140"/>
            <p:cNvSpPr>
              <a:spLocks/>
            </p:cNvSpPr>
            <p:nvPr/>
          </p:nvSpPr>
          <p:spPr bwMode="auto">
            <a:xfrm>
              <a:off x="2771925" y="2819748"/>
              <a:ext cx="196850" cy="1150938"/>
            </a:xfrm>
            <a:custGeom>
              <a:avLst/>
              <a:gdLst>
                <a:gd name="T0" fmla="*/ 124 w 124"/>
                <a:gd name="T1" fmla="*/ 3 h 725"/>
                <a:gd name="T2" fmla="*/ 102 w 124"/>
                <a:gd name="T3" fmla="*/ 0 h 725"/>
                <a:gd name="T4" fmla="*/ 0 w 124"/>
                <a:gd name="T5" fmla="*/ 725 h 725"/>
                <a:gd name="T6" fmla="*/ 22 w 124"/>
                <a:gd name="T7" fmla="*/ 725 h 725"/>
                <a:gd name="T8" fmla="*/ 124 w 124"/>
                <a:gd name="T9" fmla="*/ 3 h 725"/>
              </a:gdLst>
              <a:ahLst/>
              <a:cxnLst>
                <a:cxn ang="0">
                  <a:pos x="T0" y="T1"/>
                </a:cxn>
                <a:cxn ang="0">
                  <a:pos x="T2" y="T3"/>
                </a:cxn>
                <a:cxn ang="0">
                  <a:pos x="T4" y="T5"/>
                </a:cxn>
                <a:cxn ang="0">
                  <a:pos x="T6" y="T7"/>
                </a:cxn>
                <a:cxn ang="0">
                  <a:pos x="T8" y="T9"/>
                </a:cxn>
              </a:cxnLst>
              <a:rect l="0" t="0" r="r" b="b"/>
              <a:pathLst>
                <a:path w="124" h="725">
                  <a:moveTo>
                    <a:pt x="124" y="3"/>
                  </a:moveTo>
                  <a:lnTo>
                    <a:pt x="102" y="0"/>
                  </a:lnTo>
                  <a:lnTo>
                    <a:pt x="0" y="725"/>
                  </a:lnTo>
                  <a:lnTo>
                    <a:pt x="22" y="725"/>
                  </a:lnTo>
                  <a:lnTo>
                    <a:pt x="124"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7" name="Freeform 141"/>
            <p:cNvSpPr>
              <a:spLocks/>
            </p:cNvSpPr>
            <p:nvPr/>
          </p:nvSpPr>
          <p:spPr bwMode="auto">
            <a:xfrm>
              <a:off x="330350" y="2429223"/>
              <a:ext cx="2952750" cy="1473200"/>
            </a:xfrm>
            <a:custGeom>
              <a:avLst/>
              <a:gdLst>
                <a:gd name="T0" fmla="*/ 324 w 695"/>
                <a:gd name="T1" fmla="*/ 23 h 347"/>
                <a:gd name="T2" fmla="*/ 148 w 695"/>
                <a:gd name="T3" fmla="*/ 4 h 347"/>
                <a:gd name="T4" fmla="*/ 43 w 695"/>
                <a:gd name="T5" fmla="*/ 42 h 347"/>
                <a:gd name="T6" fmla="*/ 17 w 695"/>
                <a:gd name="T7" fmla="*/ 187 h 347"/>
                <a:gd name="T8" fmla="*/ 19 w 695"/>
                <a:gd name="T9" fmla="*/ 253 h 347"/>
                <a:gd name="T10" fmla="*/ 73 w 695"/>
                <a:gd name="T11" fmla="*/ 184 h 347"/>
                <a:gd name="T12" fmla="*/ 91 w 695"/>
                <a:gd name="T13" fmla="*/ 109 h 347"/>
                <a:gd name="T14" fmla="*/ 140 w 695"/>
                <a:gd name="T15" fmla="*/ 126 h 347"/>
                <a:gd name="T16" fmla="*/ 190 w 695"/>
                <a:gd name="T17" fmla="*/ 140 h 347"/>
                <a:gd name="T18" fmla="*/ 225 w 695"/>
                <a:gd name="T19" fmla="*/ 88 h 347"/>
                <a:gd name="T20" fmla="*/ 281 w 695"/>
                <a:gd name="T21" fmla="*/ 127 h 347"/>
                <a:gd name="T22" fmla="*/ 377 w 695"/>
                <a:gd name="T23" fmla="*/ 178 h 347"/>
                <a:gd name="T24" fmla="*/ 419 w 695"/>
                <a:gd name="T25" fmla="*/ 115 h 347"/>
                <a:gd name="T26" fmla="*/ 481 w 695"/>
                <a:gd name="T27" fmla="*/ 134 h 347"/>
                <a:gd name="T28" fmla="*/ 522 w 695"/>
                <a:gd name="T29" fmla="*/ 181 h 347"/>
                <a:gd name="T30" fmla="*/ 571 w 695"/>
                <a:gd name="T31" fmla="*/ 148 h 347"/>
                <a:gd name="T32" fmla="*/ 605 w 695"/>
                <a:gd name="T33" fmla="*/ 280 h 347"/>
                <a:gd name="T34" fmla="*/ 667 w 695"/>
                <a:gd name="T35" fmla="*/ 252 h 347"/>
                <a:gd name="T36" fmla="*/ 666 w 695"/>
                <a:gd name="T37" fmla="*/ 109 h 347"/>
                <a:gd name="T38" fmla="*/ 558 w 695"/>
                <a:gd name="T39" fmla="*/ 57 h 347"/>
                <a:gd name="T40" fmla="*/ 324 w 695"/>
                <a:gd name="T41" fmla="*/ 2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5" h="347">
                  <a:moveTo>
                    <a:pt x="324" y="23"/>
                  </a:moveTo>
                  <a:cubicBezTo>
                    <a:pt x="265" y="18"/>
                    <a:pt x="206" y="11"/>
                    <a:pt x="148" y="4"/>
                  </a:cubicBezTo>
                  <a:cubicBezTo>
                    <a:pt x="109" y="0"/>
                    <a:pt x="64" y="2"/>
                    <a:pt x="43" y="42"/>
                  </a:cubicBezTo>
                  <a:cubicBezTo>
                    <a:pt x="19" y="87"/>
                    <a:pt x="23" y="138"/>
                    <a:pt x="17" y="187"/>
                  </a:cubicBezTo>
                  <a:cubicBezTo>
                    <a:pt x="15" y="205"/>
                    <a:pt x="0" y="237"/>
                    <a:pt x="19" y="253"/>
                  </a:cubicBezTo>
                  <a:cubicBezTo>
                    <a:pt x="56" y="283"/>
                    <a:pt x="66" y="206"/>
                    <a:pt x="73" y="184"/>
                  </a:cubicBezTo>
                  <a:cubicBezTo>
                    <a:pt x="78" y="164"/>
                    <a:pt x="77" y="125"/>
                    <a:pt x="91" y="109"/>
                  </a:cubicBezTo>
                  <a:cubicBezTo>
                    <a:pt x="119" y="78"/>
                    <a:pt x="130" y="102"/>
                    <a:pt x="140" y="126"/>
                  </a:cubicBezTo>
                  <a:cubicBezTo>
                    <a:pt x="151" y="150"/>
                    <a:pt x="162" y="174"/>
                    <a:pt x="190" y="140"/>
                  </a:cubicBezTo>
                  <a:cubicBezTo>
                    <a:pt x="207" y="120"/>
                    <a:pt x="195" y="100"/>
                    <a:pt x="225" y="88"/>
                  </a:cubicBezTo>
                  <a:cubicBezTo>
                    <a:pt x="262" y="72"/>
                    <a:pt x="271" y="98"/>
                    <a:pt x="281" y="127"/>
                  </a:cubicBezTo>
                  <a:cubicBezTo>
                    <a:pt x="296" y="172"/>
                    <a:pt x="324" y="236"/>
                    <a:pt x="377" y="178"/>
                  </a:cubicBezTo>
                  <a:cubicBezTo>
                    <a:pt x="395" y="159"/>
                    <a:pt x="395" y="128"/>
                    <a:pt x="419" y="115"/>
                  </a:cubicBezTo>
                  <a:cubicBezTo>
                    <a:pt x="451" y="96"/>
                    <a:pt x="468" y="113"/>
                    <a:pt x="481" y="134"/>
                  </a:cubicBezTo>
                  <a:cubicBezTo>
                    <a:pt x="494" y="154"/>
                    <a:pt x="491" y="178"/>
                    <a:pt x="522" y="181"/>
                  </a:cubicBezTo>
                  <a:cubicBezTo>
                    <a:pt x="550" y="183"/>
                    <a:pt x="552" y="162"/>
                    <a:pt x="571" y="148"/>
                  </a:cubicBezTo>
                  <a:cubicBezTo>
                    <a:pt x="628" y="169"/>
                    <a:pt x="588" y="239"/>
                    <a:pt x="605" y="280"/>
                  </a:cubicBezTo>
                  <a:cubicBezTo>
                    <a:pt x="633" y="347"/>
                    <a:pt x="665" y="301"/>
                    <a:pt x="667" y="252"/>
                  </a:cubicBezTo>
                  <a:cubicBezTo>
                    <a:pt x="669" y="206"/>
                    <a:pt x="695" y="148"/>
                    <a:pt x="666" y="109"/>
                  </a:cubicBezTo>
                  <a:cubicBezTo>
                    <a:pt x="642" y="77"/>
                    <a:pt x="595" y="63"/>
                    <a:pt x="558" y="57"/>
                  </a:cubicBezTo>
                  <a:cubicBezTo>
                    <a:pt x="480" y="46"/>
                    <a:pt x="402" y="29"/>
                    <a:pt x="324" y="23"/>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8" name="Freeform 142"/>
            <p:cNvSpPr>
              <a:spLocks/>
            </p:cNvSpPr>
            <p:nvPr/>
          </p:nvSpPr>
          <p:spPr bwMode="auto">
            <a:xfrm>
              <a:off x="320825" y="2406998"/>
              <a:ext cx="2936875" cy="1457325"/>
            </a:xfrm>
            <a:custGeom>
              <a:avLst/>
              <a:gdLst>
                <a:gd name="T0" fmla="*/ 326 w 691"/>
                <a:gd name="T1" fmla="*/ 25 h 343"/>
                <a:gd name="T2" fmla="*/ 188 w 691"/>
                <a:gd name="T3" fmla="*/ 11 h 343"/>
                <a:gd name="T4" fmla="*/ 87 w 691"/>
                <a:gd name="T5" fmla="*/ 10 h 343"/>
                <a:gd name="T6" fmla="*/ 15 w 691"/>
                <a:gd name="T7" fmla="*/ 197 h 343"/>
                <a:gd name="T8" fmla="*/ 24 w 691"/>
                <a:gd name="T9" fmla="*/ 264 h 343"/>
                <a:gd name="T10" fmla="*/ 60 w 691"/>
                <a:gd name="T11" fmla="*/ 248 h 343"/>
                <a:gd name="T12" fmla="*/ 77 w 691"/>
                <a:gd name="T13" fmla="*/ 189 h 343"/>
                <a:gd name="T14" fmla="*/ 105 w 691"/>
                <a:gd name="T15" fmla="*/ 107 h 343"/>
                <a:gd name="T16" fmla="*/ 153 w 691"/>
                <a:gd name="T17" fmla="*/ 157 h 343"/>
                <a:gd name="T18" fmla="*/ 180 w 691"/>
                <a:gd name="T19" fmla="*/ 161 h 343"/>
                <a:gd name="T20" fmla="*/ 199 w 691"/>
                <a:gd name="T21" fmla="*/ 140 h 343"/>
                <a:gd name="T22" fmla="*/ 220 w 691"/>
                <a:gd name="T23" fmla="*/ 99 h 343"/>
                <a:gd name="T24" fmla="*/ 269 w 691"/>
                <a:gd name="T25" fmla="*/ 105 h 343"/>
                <a:gd name="T26" fmla="*/ 286 w 691"/>
                <a:gd name="T27" fmla="*/ 149 h 343"/>
                <a:gd name="T28" fmla="*/ 326 w 691"/>
                <a:gd name="T29" fmla="*/ 206 h 343"/>
                <a:gd name="T30" fmla="*/ 386 w 691"/>
                <a:gd name="T31" fmla="*/ 179 h 343"/>
                <a:gd name="T32" fmla="*/ 407 w 691"/>
                <a:gd name="T33" fmla="*/ 137 h 343"/>
                <a:gd name="T34" fmla="*/ 467 w 691"/>
                <a:gd name="T35" fmla="*/ 123 h 343"/>
                <a:gd name="T36" fmla="*/ 490 w 691"/>
                <a:gd name="T37" fmla="*/ 160 h 343"/>
                <a:gd name="T38" fmla="*/ 508 w 691"/>
                <a:gd name="T39" fmla="*/ 185 h 343"/>
                <a:gd name="T40" fmla="*/ 542 w 691"/>
                <a:gd name="T41" fmla="*/ 186 h 343"/>
                <a:gd name="T42" fmla="*/ 567 w 691"/>
                <a:gd name="T43" fmla="*/ 162 h 343"/>
                <a:gd name="T44" fmla="*/ 600 w 691"/>
                <a:gd name="T45" fmla="*/ 186 h 343"/>
                <a:gd name="T46" fmla="*/ 601 w 691"/>
                <a:gd name="T47" fmla="*/ 229 h 343"/>
                <a:gd name="T48" fmla="*/ 616 w 691"/>
                <a:gd name="T49" fmla="*/ 307 h 343"/>
                <a:gd name="T50" fmla="*/ 656 w 691"/>
                <a:gd name="T51" fmla="*/ 310 h 343"/>
                <a:gd name="T52" fmla="*/ 676 w 691"/>
                <a:gd name="T53" fmla="*/ 228 h 343"/>
                <a:gd name="T54" fmla="*/ 679 w 691"/>
                <a:gd name="T55" fmla="*/ 128 h 343"/>
                <a:gd name="T56" fmla="*/ 612 w 691"/>
                <a:gd name="T57" fmla="*/ 72 h 343"/>
                <a:gd name="T58" fmla="*/ 477 w 691"/>
                <a:gd name="T59" fmla="*/ 46 h 343"/>
                <a:gd name="T60" fmla="*/ 326 w 691"/>
                <a:gd name="T61" fmla="*/ 25 h 343"/>
                <a:gd name="T62" fmla="*/ 326 w 691"/>
                <a:gd name="T63" fmla="*/ 30 h 343"/>
                <a:gd name="T64" fmla="*/ 470 w 691"/>
                <a:gd name="T65" fmla="*/ 51 h 343"/>
                <a:gd name="T66" fmla="*/ 594 w 691"/>
                <a:gd name="T67" fmla="*/ 73 h 343"/>
                <a:gd name="T68" fmla="*/ 678 w 691"/>
                <a:gd name="T69" fmla="*/ 145 h 343"/>
                <a:gd name="T70" fmla="*/ 666 w 691"/>
                <a:gd name="T71" fmla="*/ 257 h 343"/>
                <a:gd name="T72" fmla="*/ 619 w 691"/>
                <a:gd name="T73" fmla="*/ 301 h 343"/>
                <a:gd name="T74" fmla="*/ 608 w 691"/>
                <a:gd name="T75" fmla="*/ 213 h 343"/>
                <a:gd name="T76" fmla="*/ 584 w 691"/>
                <a:gd name="T77" fmla="*/ 155 h 343"/>
                <a:gd name="T78" fmla="*/ 561 w 691"/>
                <a:gd name="T79" fmla="*/ 160 h 343"/>
                <a:gd name="T80" fmla="*/ 516 w 691"/>
                <a:gd name="T81" fmla="*/ 182 h 343"/>
                <a:gd name="T82" fmla="*/ 491 w 691"/>
                <a:gd name="T83" fmla="*/ 147 h 343"/>
                <a:gd name="T84" fmla="*/ 468 w 691"/>
                <a:gd name="T85" fmla="*/ 117 h 343"/>
                <a:gd name="T86" fmla="*/ 404 w 691"/>
                <a:gd name="T87" fmla="*/ 131 h 343"/>
                <a:gd name="T88" fmla="*/ 384 w 691"/>
                <a:gd name="T89" fmla="*/ 172 h 343"/>
                <a:gd name="T90" fmla="*/ 334 w 691"/>
                <a:gd name="T91" fmla="*/ 203 h 343"/>
                <a:gd name="T92" fmla="*/ 286 w 691"/>
                <a:gd name="T93" fmla="*/ 131 h 343"/>
                <a:gd name="T94" fmla="*/ 246 w 691"/>
                <a:gd name="T95" fmla="*/ 85 h 343"/>
                <a:gd name="T96" fmla="*/ 211 w 691"/>
                <a:gd name="T97" fmla="*/ 99 h 343"/>
                <a:gd name="T98" fmla="*/ 196 w 691"/>
                <a:gd name="T99" fmla="*/ 134 h 343"/>
                <a:gd name="T100" fmla="*/ 156 w 691"/>
                <a:gd name="T101" fmla="*/ 151 h 343"/>
                <a:gd name="T102" fmla="*/ 137 w 691"/>
                <a:gd name="T103" fmla="*/ 114 h 343"/>
                <a:gd name="T104" fmla="*/ 114 w 691"/>
                <a:gd name="T105" fmla="*/ 97 h 343"/>
                <a:gd name="T106" fmla="*/ 81 w 691"/>
                <a:gd name="T107" fmla="*/ 134 h 343"/>
                <a:gd name="T108" fmla="*/ 30 w 691"/>
                <a:gd name="T109" fmla="*/ 260 h 343"/>
                <a:gd name="T110" fmla="*/ 18 w 691"/>
                <a:gd name="T111" fmla="*/ 212 h 343"/>
                <a:gd name="T112" fmla="*/ 25 w 691"/>
                <a:gd name="T113" fmla="*/ 161 h 343"/>
                <a:gd name="T114" fmla="*/ 59 w 691"/>
                <a:gd name="T115" fmla="*/ 33 h 343"/>
                <a:gd name="T116" fmla="*/ 155 w 691"/>
                <a:gd name="T117" fmla="*/ 13 h 343"/>
                <a:gd name="T118" fmla="*/ 293 w 691"/>
                <a:gd name="T119" fmla="*/ 28 h 343"/>
                <a:gd name="T120" fmla="*/ 326 w 691"/>
                <a:gd name="T121" fmla="*/ 30 h 343"/>
                <a:gd name="T122" fmla="*/ 326 w 691"/>
                <a:gd name="T123" fmla="*/ 2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91" h="343">
                  <a:moveTo>
                    <a:pt x="326" y="25"/>
                  </a:moveTo>
                  <a:cubicBezTo>
                    <a:pt x="280" y="21"/>
                    <a:pt x="234" y="16"/>
                    <a:pt x="188" y="11"/>
                  </a:cubicBezTo>
                  <a:cubicBezTo>
                    <a:pt x="154" y="7"/>
                    <a:pt x="120" y="0"/>
                    <a:pt x="87" y="10"/>
                  </a:cubicBezTo>
                  <a:cubicBezTo>
                    <a:pt x="10" y="32"/>
                    <a:pt x="27" y="138"/>
                    <a:pt x="15" y="197"/>
                  </a:cubicBezTo>
                  <a:cubicBezTo>
                    <a:pt x="11" y="221"/>
                    <a:pt x="0" y="247"/>
                    <a:pt x="24" y="264"/>
                  </a:cubicBezTo>
                  <a:cubicBezTo>
                    <a:pt x="40" y="274"/>
                    <a:pt x="53" y="262"/>
                    <a:pt x="60" y="248"/>
                  </a:cubicBezTo>
                  <a:cubicBezTo>
                    <a:pt x="69" y="230"/>
                    <a:pt x="72" y="209"/>
                    <a:pt x="77" y="189"/>
                  </a:cubicBezTo>
                  <a:cubicBezTo>
                    <a:pt x="85" y="161"/>
                    <a:pt x="79" y="127"/>
                    <a:pt x="105" y="107"/>
                  </a:cubicBezTo>
                  <a:cubicBezTo>
                    <a:pt x="130" y="88"/>
                    <a:pt x="143" y="143"/>
                    <a:pt x="153" y="157"/>
                  </a:cubicBezTo>
                  <a:cubicBezTo>
                    <a:pt x="160" y="166"/>
                    <a:pt x="171" y="167"/>
                    <a:pt x="180" y="161"/>
                  </a:cubicBezTo>
                  <a:cubicBezTo>
                    <a:pt x="188" y="156"/>
                    <a:pt x="194" y="148"/>
                    <a:pt x="199" y="140"/>
                  </a:cubicBezTo>
                  <a:cubicBezTo>
                    <a:pt x="208" y="126"/>
                    <a:pt x="205" y="110"/>
                    <a:pt x="220" y="99"/>
                  </a:cubicBezTo>
                  <a:cubicBezTo>
                    <a:pt x="237" y="88"/>
                    <a:pt x="258" y="88"/>
                    <a:pt x="269" y="105"/>
                  </a:cubicBezTo>
                  <a:cubicBezTo>
                    <a:pt x="277" y="118"/>
                    <a:pt x="280" y="134"/>
                    <a:pt x="286" y="149"/>
                  </a:cubicBezTo>
                  <a:cubicBezTo>
                    <a:pt x="294" y="170"/>
                    <a:pt x="305" y="196"/>
                    <a:pt x="326" y="206"/>
                  </a:cubicBezTo>
                  <a:cubicBezTo>
                    <a:pt x="349" y="217"/>
                    <a:pt x="374" y="195"/>
                    <a:pt x="386" y="179"/>
                  </a:cubicBezTo>
                  <a:cubicBezTo>
                    <a:pt x="396" y="166"/>
                    <a:pt x="399" y="150"/>
                    <a:pt x="407" y="137"/>
                  </a:cubicBezTo>
                  <a:cubicBezTo>
                    <a:pt x="419" y="117"/>
                    <a:pt x="448" y="108"/>
                    <a:pt x="467" y="123"/>
                  </a:cubicBezTo>
                  <a:cubicBezTo>
                    <a:pt x="478" y="132"/>
                    <a:pt x="485" y="147"/>
                    <a:pt x="490" y="160"/>
                  </a:cubicBezTo>
                  <a:cubicBezTo>
                    <a:pt x="494" y="170"/>
                    <a:pt x="498" y="179"/>
                    <a:pt x="508" y="185"/>
                  </a:cubicBezTo>
                  <a:cubicBezTo>
                    <a:pt x="518" y="190"/>
                    <a:pt x="532" y="190"/>
                    <a:pt x="542" y="186"/>
                  </a:cubicBezTo>
                  <a:cubicBezTo>
                    <a:pt x="553" y="181"/>
                    <a:pt x="560" y="170"/>
                    <a:pt x="567" y="162"/>
                  </a:cubicBezTo>
                  <a:cubicBezTo>
                    <a:pt x="581" y="147"/>
                    <a:pt x="597" y="175"/>
                    <a:pt x="600" y="186"/>
                  </a:cubicBezTo>
                  <a:cubicBezTo>
                    <a:pt x="604" y="200"/>
                    <a:pt x="602" y="215"/>
                    <a:pt x="601" y="229"/>
                  </a:cubicBezTo>
                  <a:cubicBezTo>
                    <a:pt x="599" y="258"/>
                    <a:pt x="599" y="282"/>
                    <a:pt x="616" y="307"/>
                  </a:cubicBezTo>
                  <a:cubicBezTo>
                    <a:pt x="627" y="323"/>
                    <a:pt x="643" y="326"/>
                    <a:pt x="656" y="310"/>
                  </a:cubicBezTo>
                  <a:cubicBezTo>
                    <a:pt x="674" y="288"/>
                    <a:pt x="671" y="255"/>
                    <a:pt x="676" y="228"/>
                  </a:cubicBezTo>
                  <a:cubicBezTo>
                    <a:pt x="681" y="195"/>
                    <a:pt x="691" y="160"/>
                    <a:pt x="679" y="128"/>
                  </a:cubicBezTo>
                  <a:cubicBezTo>
                    <a:pt x="669" y="99"/>
                    <a:pt x="639" y="83"/>
                    <a:pt x="612" y="72"/>
                  </a:cubicBezTo>
                  <a:cubicBezTo>
                    <a:pt x="570" y="56"/>
                    <a:pt x="522" y="54"/>
                    <a:pt x="477" y="46"/>
                  </a:cubicBezTo>
                  <a:cubicBezTo>
                    <a:pt x="427" y="37"/>
                    <a:pt x="376" y="29"/>
                    <a:pt x="326" y="25"/>
                  </a:cubicBezTo>
                  <a:cubicBezTo>
                    <a:pt x="322" y="24"/>
                    <a:pt x="322" y="30"/>
                    <a:pt x="326" y="30"/>
                  </a:cubicBezTo>
                  <a:cubicBezTo>
                    <a:pt x="374" y="34"/>
                    <a:pt x="422" y="42"/>
                    <a:pt x="470" y="51"/>
                  </a:cubicBezTo>
                  <a:cubicBezTo>
                    <a:pt x="511" y="58"/>
                    <a:pt x="554" y="62"/>
                    <a:pt x="594" y="73"/>
                  </a:cubicBezTo>
                  <a:cubicBezTo>
                    <a:pt x="631" y="83"/>
                    <a:pt x="670" y="104"/>
                    <a:pt x="678" y="145"/>
                  </a:cubicBezTo>
                  <a:cubicBezTo>
                    <a:pt x="685" y="182"/>
                    <a:pt x="669" y="220"/>
                    <a:pt x="666" y="257"/>
                  </a:cubicBezTo>
                  <a:cubicBezTo>
                    <a:pt x="665" y="281"/>
                    <a:pt x="647" y="343"/>
                    <a:pt x="619" y="301"/>
                  </a:cubicBezTo>
                  <a:cubicBezTo>
                    <a:pt x="600" y="273"/>
                    <a:pt x="607" y="243"/>
                    <a:pt x="608" y="213"/>
                  </a:cubicBezTo>
                  <a:cubicBezTo>
                    <a:pt x="609" y="190"/>
                    <a:pt x="605" y="168"/>
                    <a:pt x="584" y="155"/>
                  </a:cubicBezTo>
                  <a:cubicBezTo>
                    <a:pt x="573" y="148"/>
                    <a:pt x="570" y="151"/>
                    <a:pt x="561" y="160"/>
                  </a:cubicBezTo>
                  <a:cubicBezTo>
                    <a:pt x="547" y="175"/>
                    <a:pt x="539" y="186"/>
                    <a:pt x="516" y="182"/>
                  </a:cubicBezTo>
                  <a:cubicBezTo>
                    <a:pt x="500" y="178"/>
                    <a:pt x="496" y="160"/>
                    <a:pt x="491" y="147"/>
                  </a:cubicBezTo>
                  <a:cubicBezTo>
                    <a:pt x="486" y="135"/>
                    <a:pt x="478" y="125"/>
                    <a:pt x="468" y="117"/>
                  </a:cubicBezTo>
                  <a:cubicBezTo>
                    <a:pt x="448" y="100"/>
                    <a:pt x="419" y="113"/>
                    <a:pt x="404" y="131"/>
                  </a:cubicBezTo>
                  <a:cubicBezTo>
                    <a:pt x="395" y="143"/>
                    <a:pt x="391" y="159"/>
                    <a:pt x="384" y="172"/>
                  </a:cubicBezTo>
                  <a:cubicBezTo>
                    <a:pt x="374" y="188"/>
                    <a:pt x="353" y="207"/>
                    <a:pt x="334" y="203"/>
                  </a:cubicBezTo>
                  <a:cubicBezTo>
                    <a:pt x="306" y="197"/>
                    <a:pt x="293" y="154"/>
                    <a:pt x="286" y="131"/>
                  </a:cubicBezTo>
                  <a:cubicBezTo>
                    <a:pt x="279" y="111"/>
                    <a:pt x="271" y="86"/>
                    <a:pt x="246" y="85"/>
                  </a:cubicBezTo>
                  <a:cubicBezTo>
                    <a:pt x="233" y="85"/>
                    <a:pt x="220" y="91"/>
                    <a:pt x="211" y="99"/>
                  </a:cubicBezTo>
                  <a:cubicBezTo>
                    <a:pt x="201" y="108"/>
                    <a:pt x="200" y="123"/>
                    <a:pt x="196" y="134"/>
                  </a:cubicBezTo>
                  <a:cubicBezTo>
                    <a:pt x="189" y="148"/>
                    <a:pt x="169" y="169"/>
                    <a:pt x="156" y="151"/>
                  </a:cubicBezTo>
                  <a:cubicBezTo>
                    <a:pt x="148" y="140"/>
                    <a:pt x="144" y="126"/>
                    <a:pt x="137" y="114"/>
                  </a:cubicBezTo>
                  <a:cubicBezTo>
                    <a:pt x="133" y="105"/>
                    <a:pt x="125" y="95"/>
                    <a:pt x="114" y="97"/>
                  </a:cubicBezTo>
                  <a:cubicBezTo>
                    <a:pt x="96" y="99"/>
                    <a:pt x="85" y="119"/>
                    <a:pt x="81" y="134"/>
                  </a:cubicBezTo>
                  <a:cubicBezTo>
                    <a:pt x="76" y="153"/>
                    <a:pt x="67" y="276"/>
                    <a:pt x="30" y="260"/>
                  </a:cubicBezTo>
                  <a:cubicBezTo>
                    <a:pt x="10" y="251"/>
                    <a:pt x="14" y="229"/>
                    <a:pt x="18" y="212"/>
                  </a:cubicBezTo>
                  <a:cubicBezTo>
                    <a:pt x="22" y="195"/>
                    <a:pt x="23" y="178"/>
                    <a:pt x="25" y="161"/>
                  </a:cubicBezTo>
                  <a:cubicBezTo>
                    <a:pt x="28" y="119"/>
                    <a:pt x="28" y="66"/>
                    <a:pt x="59" y="33"/>
                  </a:cubicBezTo>
                  <a:cubicBezTo>
                    <a:pt x="82" y="7"/>
                    <a:pt x="123" y="9"/>
                    <a:pt x="155" y="13"/>
                  </a:cubicBezTo>
                  <a:cubicBezTo>
                    <a:pt x="201" y="18"/>
                    <a:pt x="247" y="23"/>
                    <a:pt x="293" y="28"/>
                  </a:cubicBezTo>
                  <a:cubicBezTo>
                    <a:pt x="304" y="29"/>
                    <a:pt x="315" y="30"/>
                    <a:pt x="326" y="30"/>
                  </a:cubicBezTo>
                  <a:cubicBezTo>
                    <a:pt x="329" y="31"/>
                    <a:pt x="329" y="25"/>
                    <a:pt x="326" y="2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9" name="Freeform 143"/>
            <p:cNvSpPr>
              <a:spLocks/>
            </p:cNvSpPr>
            <p:nvPr/>
          </p:nvSpPr>
          <p:spPr bwMode="auto">
            <a:xfrm>
              <a:off x="516087" y="2497485"/>
              <a:ext cx="192087" cy="347663"/>
            </a:xfrm>
            <a:custGeom>
              <a:avLst/>
              <a:gdLst>
                <a:gd name="T0" fmla="*/ 39 w 45"/>
                <a:gd name="T1" fmla="*/ 1 h 82"/>
                <a:gd name="T2" fmla="*/ 0 w 45"/>
                <a:gd name="T3" fmla="*/ 77 h 82"/>
                <a:gd name="T4" fmla="*/ 6 w 45"/>
                <a:gd name="T5" fmla="*/ 78 h 82"/>
                <a:gd name="T6" fmla="*/ 42 w 45"/>
                <a:gd name="T7" fmla="*/ 6 h 82"/>
                <a:gd name="T8" fmla="*/ 39 w 45"/>
                <a:gd name="T9" fmla="*/ 1 h 82"/>
              </a:gdLst>
              <a:ahLst/>
              <a:cxnLst>
                <a:cxn ang="0">
                  <a:pos x="T0" y="T1"/>
                </a:cxn>
                <a:cxn ang="0">
                  <a:pos x="T2" y="T3"/>
                </a:cxn>
                <a:cxn ang="0">
                  <a:pos x="T4" y="T5"/>
                </a:cxn>
                <a:cxn ang="0">
                  <a:pos x="T6" y="T7"/>
                </a:cxn>
                <a:cxn ang="0">
                  <a:pos x="T8" y="T9"/>
                </a:cxn>
              </a:cxnLst>
              <a:rect l="0" t="0" r="r" b="b"/>
              <a:pathLst>
                <a:path w="45" h="82">
                  <a:moveTo>
                    <a:pt x="39" y="1"/>
                  </a:moveTo>
                  <a:cubicBezTo>
                    <a:pt x="10" y="16"/>
                    <a:pt x="8" y="49"/>
                    <a:pt x="0" y="77"/>
                  </a:cubicBezTo>
                  <a:cubicBezTo>
                    <a:pt x="0" y="80"/>
                    <a:pt x="5" y="82"/>
                    <a:pt x="6" y="78"/>
                  </a:cubicBezTo>
                  <a:cubicBezTo>
                    <a:pt x="13" y="52"/>
                    <a:pt x="14" y="21"/>
                    <a:pt x="42" y="6"/>
                  </a:cubicBezTo>
                  <a:cubicBezTo>
                    <a:pt x="45" y="5"/>
                    <a:pt x="42" y="0"/>
                    <a:pt x="39"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0" name="Freeform 144"/>
            <p:cNvSpPr>
              <a:spLocks/>
            </p:cNvSpPr>
            <p:nvPr/>
          </p:nvSpPr>
          <p:spPr bwMode="auto">
            <a:xfrm>
              <a:off x="936775" y="2903885"/>
              <a:ext cx="169862" cy="169863"/>
            </a:xfrm>
            <a:custGeom>
              <a:avLst/>
              <a:gdLst>
                <a:gd name="T0" fmla="*/ 2 w 40"/>
                <a:gd name="T1" fmla="*/ 6 h 40"/>
                <a:gd name="T2" fmla="*/ 37 w 40"/>
                <a:gd name="T3" fmla="*/ 33 h 40"/>
                <a:gd name="T4" fmla="*/ 35 w 40"/>
                <a:gd name="T5" fmla="*/ 27 h 40"/>
                <a:gd name="T6" fmla="*/ 7 w 40"/>
                <a:gd name="T7" fmla="*/ 3 h 40"/>
                <a:gd name="T8" fmla="*/ 2 w 40"/>
                <a:gd name="T9" fmla="*/ 6 h 40"/>
              </a:gdLst>
              <a:ahLst/>
              <a:cxnLst>
                <a:cxn ang="0">
                  <a:pos x="T0" y="T1"/>
                </a:cxn>
                <a:cxn ang="0">
                  <a:pos x="T2" y="T3"/>
                </a:cxn>
                <a:cxn ang="0">
                  <a:pos x="T4" y="T5"/>
                </a:cxn>
                <a:cxn ang="0">
                  <a:pos x="T6" y="T7"/>
                </a:cxn>
                <a:cxn ang="0">
                  <a:pos x="T8" y="T9"/>
                </a:cxn>
              </a:cxnLst>
              <a:rect l="0" t="0" r="r" b="b"/>
              <a:pathLst>
                <a:path w="40" h="40">
                  <a:moveTo>
                    <a:pt x="2" y="6"/>
                  </a:moveTo>
                  <a:cubicBezTo>
                    <a:pt x="11" y="20"/>
                    <a:pt x="16" y="40"/>
                    <a:pt x="37" y="33"/>
                  </a:cubicBezTo>
                  <a:cubicBezTo>
                    <a:pt x="40" y="31"/>
                    <a:pt x="39" y="26"/>
                    <a:pt x="35" y="27"/>
                  </a:cubicBezTo>
                  <a:cubicBezTo>
                    <a:pt x="18" y="33"/>
                    <a:pt x="14" y="14"/>
                    <a:pt x="7" y="3"/>
                  </a:cubicBezTo>
                  <a:cubicBezTo>
                    <a:pt x="5" y="0"/>
                    <a:pt x="0" y="3"/>
                    <a:pt x="2"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1" name="Freeform 145"/>
            <p:cNvSpPr>
              <a:spLocks/>
            </p:cNvSpPr>
            <p:nvPr/>
          </p:nvSpPr>
          <p:spPr bwMode="auto">
            <a:xfrm>
              <a:off x="1557487" y="2921348"/>
              <a:ext cx="357187" cy="395288"/>
            </a:xfrm>
            <a:custGeom>
              <a:avLst/>
              <a:gdLst>
                <a:gd name="T0" fmla="*/ 1 w 84"/>
                <a:gd name="T1" fmla="*/ 5 h 93"/>
                <a:gd name="T2" fmla="*/ 82 w 84"/>
                <a:gd name="T3" fmla="*/ 59 h 93"/>
                <a:gd name="T4" fmla="*/ 77 w 84"/>
                <a:gd name="T5" fmla="*/ 55 h 93"/>
                <a:gd name="T6" fmla="*/ 7 w 84"/>
                <a:gd name="T7" fmla="*/ 4 h 93"/>
                <a:gd name="T8" fmla="*/ 1 w 84"/>
                <a:gd name="T9" fmla="*/ 5 h 93"/>
              </a:gdLst>
              <a:ahLst/>
              <a:cxnLst>
                <a:cxn ang="0">
                  <a:pos x="T0" y="T1"/>
                </a:cxn>
                <a:cxn ang="0">
                  <a:pos x="T2" y="T3"/>
                </a:cxn>
                <a:cxn ang="0">
                  <a:pos x="T4" y="T5"/>
                </a:cxn>
                <a:cxn ang="0">
                  <a:pos x="T6" y="T7"/>
                </a:cxn>
                <a:cxn ang="0">
                  <a:pos x="T8" y="T9"/>
                </a:cxn>
              </a:cxnLst>
              <a:rect l="0" t="0" r="r" b="b"/>
              <a:pathLst>
                <a:path w="84" h="93">
                  <a:moveTo>
                    <a:pt x="1" y="5"/>
                  </a:moveTo>
                  <a:cubicBezTo>
                    <a:pt x="12" y="42"/>
                    <a:pt x="39" y="93"/>
                    <a:pt x="82" y="59"/>
                  </a:cubicBezTo>
                  <a:cubicBezTo>
                    <a:pt x="84" y="57"/>
                    <a:pt x="80" y="53"/>
                    <a:pt x="77" y="55"/>
                  </a:cubicBezTo>
                  <a:cubicBezTo>
                    <a:pt x="39" y="86"/>
                    <a:pt x="16" y="35"/>
                    <a:pt x="7" y="4"/>
                  </a:cubicBezTo>
                  <a:cubicBezTo>
                    <a:pt x="6" y="0"/>
                    <a:pt x="0" y="2"/>
                    <a:pt x="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2" name="Freeform 146"/>
            <p:cNvSpPr>
              <a:spLocks/>
            </p:cNvSpPr>
            <p:nvPr/>
          </p:nvSpPr>
          <p:spPr bwMode="auto">
            <a:xfrm>
              <a:off x="2233762" y="2845148"/>
              <a:ext cx="377825" cy="357188"/>
            </a:xfrm>
            <a:custGeom>
              <a:avLst/>
              <a:gdLst>
                <a:gd name="T0" fmla="*/ 4 w 89"/>
                <a:gd name="T1" fmla="*/ 6 h 84"/>
                <a:gd name="T2" fmla="*/ 86 w 89"/>
                <a:gd name="T3" fmla="*/ 68 h 84"/>
                <a:gd name="T4" fmla="*/ 84 w 89"/>
                <a:gd name="T5" fmla="*/ 62 h 84"/>
                <a:gd name="T6" fmla="*/ 42 w 89"/>
                <a:gd name="T7" fmla="*/ 29 h 84"/>
                <a:gd name="T8" fmla="*/ 4 w 89"/>
                <a:gd name="T9" fmla="*/ 0 h 84"/>
                <a:gd name="T10" fmla="*/ 4 w 89"/>
                <a:gd name="T11" fmla="*/ 6 h 84"/>
              </a:gdLst>
              <a:ahLst/>
              <a:cxnLst>
                <a:cxn ang="0">
                  <a:pos x="T0" y="T1"/>
                </a:cxn>
                <a:cxn ang="0">
                  <a:pos x="T2" y="T3"/>
                </a:cxn>
                <a:cxn ang="0">
                  <a:pos x="T4" y="T5"/>
                </a:cxn>
                <a:cxn ang="0">
                  <a:pos x="T6" y="T7"/>
                </a:cxn>
                <a:cxn ang="0">
                  <a:pos x="T8" y="T9"/>
                </a:cxn>
                <a:cxn ang="0">
                  <a:pos x="T10" y="T11"/>
                </a:cxn>
              </a:cxnLst>
              <a:rect l="0" t="0" r="r" b="b"/>
              <a:pathLst>
                <a:path w="89" h="84">
                  <a:moveTo>
                    <a:pt x="4" y="6"/>
                  </a:moveTo>
                  <a:cubicBezTo>
                    <a:pt x="41" y="6"/>
                    <a:pt x="46" y="84"/>
                    <a:pt x="86" y="68"/>
                  </a:cubicBezTo>
                  <a:cubicBezTo>
                    <a:pt x="89" y="67"/>
                    <a:pt x="88" y="61"/>
                    <a:pt x="84" y="62"/>
                  </a:cubicBezTo>
                  <a:cubicBezTo>
                    <a:pt x="63" y="71"/>
                    <a:pt x="51" y="43"/>
                    <a:pt x="42" y="29"/>
                  </a:cubicBezTo>
                  <a:cubicBezTo>
                    <a:pt x="33" y="15"/>
                    <a:pt x="22" y="0"/>
                    <a:pt x="4" y="0"/>
                  </a:cubicBezTo>
                  <a:cubicBezTo>
                    <a:pt x="0" y="0"/>
                    <a:pt x="0" y="6"/>
                    <a:pt x="4"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3" name="Freeform 147"/>
            <p:cNvSpPr>
              <a:spLocks/>
            </p:cNvSpPr>
            <p:nvPr/>
          </p:nvSpPr>
          <p:spPr bwMode="auto">
            <a:xfrm>
              <a:off x="2657625" y="3015010"/>
              <a:ext cx="73025" cy="58738"/>
            </a:xfrm>
            <a:custGeom>
              <a:avLst/>
              <a:gdLst>
                <a:gd name="T0" fmla="*/ 6 w 17"/>
                <a:gd name="T1" fmla="*/ 12 h 14"/>
                <a:gd name="T2" fmla="*/ 14 w 17"/>
                <a:gd name="T3" fmla="*/ 6 h 14"/>
                <a:gd name="T4" fmla="*/ 11 w 17"/>
                <a:gd name="T5" fmla="*/ 1 h 14"/>
                <a:gd name="T6" fmla="*/ 2 w 17"/>
                <a:gd name="T7" fmla="*/ 8 h 14"/>
                <a:gd name="T8" fmla="*/ 6 w 17"/>
                <a:gd name="T9" fmla="*/ 12 h 14"/>
              </a:gdLst>
              <a:ahLst/>
              <a:cxnLst>
                <a:cxn ang="0">
                  <a:pos x="T0" y="T1"/>
                </a:cxn>
                <a:cxn ang="0">
                  <a:pos x="T2" y="T3"/>
                </a:cxn>
                <a:cxn ang="0">
                  <a:pos x="T4" y="T5"/>
                </a:cxn>
                <a:cxn ang="0">
                  <a:pos x="T6" y="T7"/>
                </a:cxn>
                <a:cxn ang="0">
                  <a:pos x="T8" y="T9"/>
                </a:cxn>
              </a:cxnLst>
              <a:rect l="0" t="0" r="r" b="b"/>
              <a:pathLst>
                <a:path w="17" h="14">
                  <a:moveTo>
                    <a:pt x="6" y="12"/>
                  </a:moveTo>
                  <a:cubicBezTo>
                    <a:pt x="9" y="10"/>
                    <a:pt x="11" y="8"/>
                    <a:pt x="14" y="6"/>
                  </a:cubicBezTo>
                  <a:cubicBezTo>
                    <a:pt x="17" y="5"/>
                    <a:pt x="14" y="0"/>
                    <a:pt x="11" y="1"/>
                  </a:cubicBezTo>
                  <a:cubicBezTo>
                    <a:pt x="7" y="3"/>
                    <a:pt x="5" y="5"/>
                    <a:pt x="2" y="8"/>
                  </a:cubicBezTo>
                  <a:cubicBezTo>
                    <a:pt x="0" y="10"/>
                    <a:pt x="4" y="14"/>
                    <a:pt x="6"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4" name="Freeform 148"/>
            <p:cNvSpPr>
              <a:spLocks/>
            </p:cNvSpPr>
            <p:nvPr/>
          </p:nvSpPr>
          <p:spPr bwMode="auto">
            <a:xfrm>
              <a:off x="3278337" y="3894485"/>
              <a:ext cx="101600" cy="76200"/>
            </a:xfrm>
            <a:custGeom>
              <a:avLst/>
              <a:gdLst>
                <a:gd name="T0" fmla="*/ 2 w 24"/>
                <a:gd name="T1" fmla="*/ 0 h 18"/>
                <a:gd name="T2" fmla="*/ 0 w 24"/>
                <a:gd name="T3" fmla="*/ 18 h 18"/>
                <a:gd name="T4" fmla="*/ 24 w 24"/>
                <a:gd name="T5" fmla="*/ 18 h 18"/>
                <a:gd name="T6" fmla="*/ 2 w 24"/>
                <a:gd name="T7" fmla="*/ 0 h 18"/>
              </a:gdLst>
              <a:ahLst/>
              <a:cxnLst>
                <a:cxn ang="0">
                  <a:pos x="T0" y="T1"/>
                </a:cxn>
                <a:cxn ang="0">
                  <a:pos x="T2" y="T3"/>
                </a:cxn>
                <a:cxn ang="0">
                  <a:pos x="T4" y="T5"/>
                </a:cxn>
                <a:cxn ang="0">
                  <a:pos x="T6" y="T7"/>
                </a:cxn>
              </a:cxnLst>
              <a:rect l="0" t="0" r="r" b="b"/>
              <a:pathLst>
                <a:path w="24" h="18">
                  <a:moveTo>
                    <a:pt x="2" y="0"/>
                  </a:moveTo>
                  <a:cubicBezTo>
                    <a:pt x="0" y="18"/>
                    <a:pt x="0" y="18"/>
                    <a:pt x="0" y="18"/>
                  </a:cubicBezTo>
                  <a:cubicBezTo>
                    <a:pt x="24" y="18"/>
                    <a:pt x="24" y="18"/>
                    <a:pt x="24" y="18"/>
                  </a:cubicBezTo>
                  <a:cubicBezTo>
                    <a:pt x="17" y="12"/>
                    <a:pt x="10" y="6"/>
                    <a:pt x="2" y="0"/>
                  </a:cubicBezTo>
                </a:path>
              </a:pathLst>
            </a:custGeom>
            <a:solidFill>
              <a:srgbClr val="FFF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5" name="Freeform 149"/>
            <p:cNvSpPr>
              <a:spLocks/>
            </p:cNvSpPr>
            <p:nvPr/>
          </p:nvSpPr>
          <p:spPr bwMode="auto">
            <a:xfrm>
              <a:off x="3270400" y="3877023"/>
              <a:ext cx="122237" cy="93663"/>
            </a:xfrm>
            <a:custGeom>
              <a:avLst/>
              <a:gdLst>
                <a:gd name="T0" fmla="*/ 6 w 29"/>
                <a:gd name="T1" fmla="*/ 2 h 22"/>
                <a:gd name="T2" fmla="*/ 3 w 29"/>
                <a:gd name="T3" fmla="*/ 6 h 22"/>
                <a:gd name="T4" fmla="*/ 22 w 29"/>
                <a:gd name="T5" fmla="*/ 22 h 22"/>
                <a:gd name="T6" fmla="*/ 29 w 29"/>
                <a:gd name="T7" fmla="*/ 22 h 22"/>
                <a:gd name="T8" fmla="*/ 6 w 29"/>
                <a:gd name="T9" fmla="*/ 2 h 22"/>
              </a:gdLst>
              <a:ahLst/>
              <a:cxnLst>
                <a:cxn ang="0">
                  <a:pos x="T0" y="T1"/>
                </a:cxn>
                <a:cxn ang="0">
                  <a:pos x="T2" y="T3"/>
                </a:cxn>
                <a:cxn ang="0">
                  <a:pos x="T4" y="T5"/>
                </a:cxn>
                <a:cxn ang="0">
                  <a:pos x="T6" y="T7"/>
                </a:cxn>
                <a:cxn ang="0">
                  <a:pos x="T8" y="T9"/>
                </a:cxn>
              </a:cxnLst>
              <a:rect l="0" t="0" r="r" b="b"/>
              <a:pathLst>
                <a:path w="29" h="22">
                  <a:moveTo>
                    <a:pt x="6" y="2"/>
                  </a:moveTo>
                  <a:cubicBezTo>
                    <a:pt x="3" y="0"/>
                    <a:pt x="0" y="5"/>
                    <a:pt x="3" y="6"/>
                  </a:cubicBezTo>
                  <a:cubicBezTo>
                    <a:pt x="10" y="11"/>
                    <a:pt x="16" y="17"/>
                    <a:pt x="22" y="22"/>
                  </a:cubicBezTo>
                  <a:cubicBezTo>
                    <a:pt x="29" y="22"/>
                    <a:pt x="29" y="22"/>
                    <a:pt x="29" y="22"/>
                  </a:cubicBezTo>
                  <a:cubicBezTo>
                    <a:pt x="22" y="15"/>
                    <a:pt x="14" y="8"/>
                    <a:pt x="6"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6" name="Freeform 150"/>
            <p:cNvSpPr>
              <a:spLocks/>
            </p:cNvSpPr>
            <p:nvPr/>
          </p:nvSpPr>
          <p:spPr bwMode="auto">
            <a:xfrm>
              <a:off x="2824312" y="2305398"/>
              <a:ext cx="679450" cy="1665288"/>
            </a:xfrm>
            <a:custGeom>
              <a:avLst/>
              <a:gdLst>
                <a:gd name="T0" fmla="*/ 121 w 160"/>
                <a:gd name="T1" fmla="*/ 262 h 392"/>
                <a:gd name="T2" fmla="*/ 97 w 160"/>
                <a:gd name="T3" fmla="*/ 0 h 392"/>
                <a:gd name="T4" fmla="*/ 53 w 160"/>
                <a:gd name="T5" fmla="*/ 59 h 392"/>
                <a:gd name="T6" fmla="*/ 55 w 160"/>
                <a:gd name="T7" fmla="*/ 265 h 392"/>
                <a:gd name="T8" fmla="*/ 5 w 160"/>
                <a:gd name="T9" fmla="*/ 362 h 392"/>
                <a:gd name="T10" fmla="*/ 0 w 160"/>
                <a:gd name="T11" fmla="*/ 392 h 392"/>
                <a:gd name="T12" fmla="*/ 158 w 160"/>
                <a:gd name="T13" fmla="*/ 392 h 392"/>
                <a:gd name="T14" fmla="*/ 121 w 160"/>
                <a:gd name="T15" fmla="*/ 262 h 3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392">
                  <a:moveTo>
                    <a:pt x="121" y="262"/>
                  </a:moveTo>
                  <a:cubicBezTo>
                    <a:pt x="97" y="0"/>
                    <a:pt x="97" y="0"/>
                    <a:pt x="97" y="0"/>
                  </a:cubicBezTo>
                  <a:cubicBezTo>
                    <a:pt x="53" y="59"/>
                    <a:pt x="53" y="59"/>
                    <a:pt x="53" y="59"/>
                  </a:cubicBezTo>
                  <a:cubicBezTo>
                    <a:pt x="55" y="265"/>
                    <a:pt x="55" y="265"/>
                    <a:pt x="55" y="265"/>
                  </a:cubicBezTo>
                  <a:cubicBezTo>
                    <a:pt x="44" y="280"/>
                    <a:pt x="14" y="323"/>
                    <a:pt x="5" y="362"/>
                  </a:cubicBezTo>
                  <a:cubicBezTo>
                    <a:pt x="2" y="374"/>
                    <a:pt x="1" y="384"/>
                    <a:pt x="0" y="392"/>
                  </a:cubicBezTo>
                  <a:cubicBezTo>
                    <a:pt x="158" y="392"/>
                    <a:pt x="158" y="392"/>
                    <a:pt x="158" y="392"/>
                  </a:cubicBezTo>
                  <a:cubicBezTo>
                    <a:pt x="160" y="357"/>
                    <a:pt x="153" y="312"/>
                    <a:pt x="121" y="262"/>
                  </a:cubicBezTo>
                </a:path>
              </a:pathLst>
            </a:custGeom>
            <a:solidFill>
              <a:srgbClr val="FFF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7" name="Freeform 151"/>
            <p:cNvSpPr>
              <a:spLocks noEditPoints="1"/>
            </p:cNvSpPr>
            <p:nvPr/>
          </p:nvSpPr>
          <p:spPr bwMode="auto">
            <a:xfrm>
              <a:off x="3060850" y="2411760"/>
              <a:ext cx="192087" cy="989013"/>
            </a:xfrm>
            <a:custGeom>
              <a:avLst/>
              <a:gdLst>
                <a:gd name="T0" fmla="*/ 17 w 45"/>
                <a:gd name="T1" fmla="*/ 147 h 233"/>
                <a:gd name="T2" fmla="*/ 6 w 45"/>
                <a:gd name="T3" fmla="*/ 151 h 233"/>
                <a:gd name="T4" fmla="*/ 4 w 45"/>
                <a:gd name="T5" fmla="*/ 151 h 233"/>
                <a:gd name="T6" fmla="*/ 1 w 45"/>
                <a:gd name="T7" fmla="*/ 150 h 233"/>
                <a:gd name="T8" fmla="*/ 1 w 45"/>
                <a:gd name="T9" fmla="*/ 195 h 233"/>
                <a:gd name="T10" fmla="*/ 1 w 45"/>
                <a:gd name="T11" fmla="*/ 195 h 233"/>
                <a:gd name="T12" fmla="*/ 1 w 45"/>
                <a:gd name="T13" fmla="*/ 196 h 233"/>
                <a:gd name="T14" fmla="*/ 1 w 45"/>
                <a:gd name="T15" fmla="*/ 200 h 233"/>
                <a:gd name="T16" fmla="*/ 9 w 45"/>
                <a:gd name="T17" fmla="*/ 225 h 233"/>
                <a:gd name="T18" fmla="*/ 18 w 45"/>
                <a:gd name="T19" fmla="*/ 233 h 233"/>
                <a:gd name="T20" fmla="*/ 18 w 45"/>
                <a:gd name="T21" fmla="*/ 226 h 233"/>
                <a:gd name="T22" fmla="*/ 17 w 45"/>
                <a:gd name="T23" fmla="*/ 217 h 233"/>
                <a:gd name="T24" fmla="*/ 18 w 45"/>
                <a:gd name="T25" fmla="*/ 212 h 233"/>
                <a:gd name="T26" fmla="*/ 17 w 45"/>
                <a:gd name="T27" fmla="*/ 147 h 233"/>
                <a:gd name="T28" fmla="*/ 33 w 45"/>
                <a:gd name="T29" fmla="*/ 0 h 233"/>
                <a:gd name="T30" fmla="*/ 0 w 45"/>
                <a:gd name="T31" fmla="*/ 41 h 233"/>
                <a:gd name="T32" fmla="*/ 0 w 45"/>
                <a:gd name="T33" fmla="*/ 47 h 233"/>
                <a:gd name="T34" fmla="*/ 1 w 45"/>
                <a:gd name="T35" fmla="*/ 117 h 233"/>
                <a:gd name="T36" fmla="*/ 6 w 45"/>
                <a:gd name="T37" fmla="*/ 116 h 233"/>
                <a:gd name="T38" fmla="*/ 8 w 45"/>
                <a:gd name="T39" fmla="*/ 116 h 233"/>
                <a:gd name="T40" fmla="*/ 17 w 45"/>
                <a:gd name="T41" fmla="*/ 121 h 233"/>
                <a:gd name="T42" fmla="*/ 16 w 45"/>
                <a:gd name="T43" fmla="*/ 75 h 233"/>
                <a:gd name="T44" fmla="*/ 45 w 45"/>
                <a:gd name="T45" fmla="*/ 48 h 233"/>
                <a:gd name="T46" fmla="*/ 41 w 45"/>
                <a:gd name="T47" fmla="*/ 9 h 233"/>
                <a:gd name="T48" fmla="*/ 33 w 45"/>
                <a:gd name="T49"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233">
                  <a:moveTo>
                    <a:pt x="17" y="147"/>
                  </a:moveTo>
                  <a:cubicBezTo>
                    <a:pt x="14" y="150"/>
                    <a:pt x="10" y="151"/>
                    <a:pt x="6" y="151"/>
                  </a:cubicBezTo>
                  <a:cubicBezTo>
                    <a:pt x="5" y="151"/>
                    <a:pt x="4" y="151"/>
                    <a:pt x="4" y="151"/>
                  </a:cubicBezTo>
                  <a:cubicBezTo>
                    <a:pt x="3" y="151"/>
                    <a:pt x="2" y="151"/>
                    <a:pt x="1" y="150"/>
                  </a:cubicBezTo>
                  <a:cubicBezTo>
                    <a:pt x="1" y="165"/>
                    <a:pt x="1" y="180"/>
                    <a:pt x="1" y="195"/>
                  </a:cubicBezTo>
                  <a:cubicBezTo>
                    <a:pt x="1" y="195"/>
                    <a:pt x="1" y="195"/>
                    <a:pt x="1" y="195"/>
                  </a:cubicBezTo>
                  <a:cubicBezTo>
                    <a:pt x="1" y="195"/>
                    <a:pt x="1" y="196"/>
                    <a:pt x="1" y="196"/>
                  </a:cubicBezTo>
                  <a:cubicBezTo>
                    <a:pt x="1" y="197"/>
                    <a:pt x="1" y="199"/>
                    <a:pt x="1" y="200"/>
                  </a:cubicBezTo>
                  <a:cubicBezTo>
                    <a:pt x="2" y="209"/>
                    <a:pt x="4" y="219"/>
                    <a:pt x="9" y="225"/>
                  </a:cubicBezTo>
                  <a:cubicBezTo>
                    <a:pt x="12" y="228"/>
                    <a:pt x="15" y="230"/>
                    <a:pt x="18" y="233"/>
                  </a:cubicBezTo>
                  <a:cubicBezTo>
                    <a:pt x="18" y="226"/>
                    <a:pt x="18" y="226"/>
                    <a:pt x="18" y="226"/>
                  </a:cubicBezTo>
                  <a:cubicBezTo>
                    <a:pt x="17" y="223"/>
                    <a:pt x="16" y="220"/>
                    <a:pt x="17" y="217"/>
                  </a:cubicBezTo>
                  <a:cubicBezTo>
                    <a:pt x="17" y="215"/>
                    <a:pt x="17" y="214"/>
                    <a:pt x="18" y="212"/>
                  </a:cubicBezTo>
                  <a:cubicBezTo>
                    <a:pt x="17" y="147"/>
                    <a:pt x="17" y="147"/>
                    <a:pt x="17" y="147"/>
                  </a:cubicBezTo>
                  <a:moveTo>
                    <a:pt x="33" y="0"/>
                  </a:moveTo>
                  <a:cubicBezTo>
                    <a:pt x="23" y="15"/>
                    <a:pt x="13" y="30"/>
                    <a:pt x="0" y="41"/>
                  </a:cubicBezTo>
                  <a:cubicBezTo>
                    <a:pt x="0" y="43"/>
                    <a:pt x="0" y="45"/>
                    <a:pt x="0" y="47"/>
                  </a:cubicBezTo>
                  <a:cubicBezTo>
                    <a:pt x="0" y="70"/>
                    <a:pt x="0" y="94"/>
                    <a:pt x="1" y="117"/>
                  </a:cubicBezTo>
                  <a:cubicBezTo>
                    <a:pt x="2" y="117"/>
                    <a:pt x="4" y="116"/>
                    <a:pt x="6" y="116"/>
                  </a:cubicBezTo>
                  <a:cubicBezTo>
                    <a:pt x="6" y="116"/>
                    <a:pt x="7" y="116"/>
                    <a:pt x="8" y="116"/>
                  </a:cubicBezTo>
                  <a:cubicBezTo>
                    <a:pt x="11" y="117"/>
                    <a:pt x="14" y="118"/>
                    <a:pt x="17" y="121"/>
                  </a:cubicBezTo>
                  <a:cubicBezTo>
                    <a:pt x="16" y="75"/>
                    <a:pt x="16" y="75"/>
                    <a:pt x="16" y="75"/>
                  </a:cubicBezTo>
                  <a:cubicBezTo>
                    <a:pt x="24" y="72"/>
                    <a:pt x="36" y="59"/>
                    <a:pt x="45" y="48"/>
                  </a:cubicBezTo>
                  <a:cubicBezTo>
                    <a:pt x="44" y="35"/>
                    <a:pt x="42" y="22"/>
                    <a:pt x="41" y="9"/>
                  </a:cubicBezTo>
                  <a:cubicBezTo>
                    <a:pt x="38" y="7"/>
                    <a:pt x="35" y="4"/>
                    <a:pt x="33"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8" name="Freeform 152"/>
            <p:cNvSpPr>
              <a:spLocks/>
            </p:cNvSpPr>
            <p:nvPr/>
          </p:nvSpPr>
          <p:spPr bwMode="auto">
            <a:xfrm>
              <a:off x="3367237" y="3567460"/>
              <a:ext cx="127000" cy="403225"/>
            </a:xfrm>
            <a:custGeom>
              <a:avLst/>
              <a:gdLst>
                <a:gd name="T0" fmla="*/ 0 w 30"/>
                <a:gd name="T1" fmla="*/ 0 h 95"/>
                <a:gd name="T2" fmla="*/ 2 w 30"/>
                <a:gd name="T3" fmla="*/ 20 h 95"/>
                <a:gd name="T4" fmla="*/ 3 w 30"/>
                <a:gd name="T5" fmla="*/ 21 h 95"/>
                <a:gd name="T6" fmla="*/ 3 w 30"/>
                <a:gd name="T7" fmla="*/ 25 h 95"/>
                <a:gd name="T8" fmla="*/ 3 w 30"/>
                <a:gd name="T9" fmla="*/ 36 h 95"/>
                <a:gd name="T10" fmla="*/ 4 w 30"/>
                <a:gd name="T11" fmla="*/ 37 h 95"/>
                <a:gd name="T12" fmla="*/ 8 w 30"/>
                <a:gd name="T13" fmla="*/ 38 h 95"/>
                <a:gd name="T14" fmla="*/ 4 w 30"/>
                <a:gd name="T15" fmla="*/ 51 h 95"/>
                <a:gd name="T16" fmla="*/ 4 w 30"/>
                <a:gd name="T17" fmla="*/ 51 h 95"/>
                <a:gd name="T18" fmla="*/ 2 w 30"/>
                <a:gd name="T19" fmla="*/ 95 h 95"/>
                <a:gd name="T20" fmla="*/ 30 w 30"/>
                <a:gd name="T21" fmla="*/ 95 h 95"/>
                <a:gd name="T22" fmla="*/ 30 w 30"/>
                <a:gd name="T23" fmla="*/ 95 h 95"/>
                <a:gd name="T24" fmla="*/ 27 w 30"/>
                <a:gd name="T25" fmla="*/ 95 h 95"/>
                <a:gd name="T26" fmla="*/ 18 w 30"/>
                <a:gd name="T27" fmla="*/ 23 h 95"/>
                <a:gd name="T28" fmla="*/ 10 w 30"/>
                <a:gd name="T29" fmla="*/ 4 h 95"/>
                <a:gd name="T30" fmla="*/ 0 w 30"/>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95">
                  <a:moveTo>
                    <a:pt x="0" y="0"/>
                  </a:moveTo>
                  <a:cubicBezTo>
                    <a:pt x="1" y="7"/>
                    <a:pt x="2" y="13"/>
                    <a:pt x="2" y="20"/>
                  </a:cubicBezTo>
                  <a:cubicBezTo>
                    <a:pt x="3" y="21"/>
                    <a:pt x="3" y="21"/>
                    <a:pt x="3" y="21"/>
                  </a:cubicBezTo>
                  <a:cubicBezTo>
                    <a:pt x="3" y="22"/>
                    <a:pt x="3" y="23"/>
                    <a:pt x="3" y="25"/>
                  </a:cubicBezTo>
                  <a:cubicBezTo>
                    <a:pt x="3" y="29"/>
                    <a:pt x="3" y="32"/>
                    <a:pt x="3" y="36"/>
                  </a:cubicBezTo>
                  <a:cubicBezTo>
                    <a:pt x="4" y="36"/>
                    <a:pt x="4" y="37"/>
                    <a:pt x="4" y="37"/>
                  </a:cubicBezTo>
                  <a:cubicBezTo>
                    <a:pt x="5" y="37"/>
                    <a:pt x="7" y="37"/>
                    <a:pt x="8" y="38"/>
                  </a:cubicBezTo>
                  <a:cubicBezTo>
                    <a:pt x="7" y="42"/>
                    <a:pt x="6" y="47"/>
                    <a:pt x="4" y="51"/>
                  </a:cubicBezTo>
                  <a:cubicBezTo>
                    <a:pt x="4" y="51"/>
                    <a:pt x="4" y="51"/>
                    <a:pt x="4" y="51"/>
                  </a:cubicBezTo>
                  <a:cubicBezTo>
                    <a:pt x="4" y="67"/>
                    <a:pt x="3" y="82"/>
                    <a:pt x="2" y="95"/>
                  </a:cubicBezTo>
                  <a:cubicBezTo>
                    <a:pt x="30" y="95"/>
                    <a:pt x="30" y="95"/>
                    <a:pt x="30" y="95"/>
                  </a:cubicBezTo>
                  <a:cubicBezTo>
                    <a:pt x="30" y="95"/>
                    <a:pt x="30" y="95"/>
                    <a:pt x="30" y="95"/>
                  </a:cubicBezTo>
                  <a:cubicBezTo>
                    <a:pt x="27" y="95"/>
                    <a:pt x="27" y="95"/>
                    <a:pt x="27" y="95"/>
                  </a:cubicBezTo>
                  <a:cubicBezTo>
                    <a:pt x="28" y="71"/>
                    <a:pt x="25" y="47"/>
                    <a:pt x="18" y="23"/>
                  </a:cubicBezTo>
                  <a:cubicBezTo>
                    <a:pt x="15" y="17"/>
                    <a:pt x="13" y="10"/>
                    <a:pt x="10" y="4"/>
                  </a:cubicBezTo>
                  <a:cubicBezTo>
                    <a:pt x="7" y="3"/>
                    <a:pt x="3" y="2"/>
                    <a:pt x="0"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9" name="Freeform 153"/>
            <p:cNvSpPr>
              <a:spLocks/>
            </p:cNvSpPr>
            <p:nvPr/>
          </p:nvSpPr>
          <p:spPr bwMode="auto">
            <a:xfrm>
              <a:off x="3222775" y="2305398"/>
              <a:ext cx="22225" cy="30163"/>
            </a:xfrm>
            <a:custGeom>
              <a:avLst/>
              <a:gdLst>
                <a:gd name="T0" fmla="*/ 0 w 5"/>
                <a:gd name="T1" fmla="*/ 0 h 7"/>
                <a:gd name="T2" fmla="*/ 1 w 5"/>
                <a:gd name="T3" fmla="*/ 7 h 7"/>
                <a:gd name="T4" fmla="*/ 5 w 5"/>
                <a:gd name="T5" fmla="*/ 1 h 7"/>
                <a:gd name="T6" fmla="*/ 0 w 5"/>
                <a:gd name="T7" fmla="*/ 0 h 7"/>
              </a:gdLst>
              <a:ahLst/>
              <a:cxnLst>
                <a:cxn ang="0">
                  <a:pos x="T0" y="T1"/>
                </a:cxn>
                <a:cxn ang="0">
                  <a:pos x="T2" y="T3"/>
                </a:cxn>
                <a:cxn ang="0">
                  <a:pos x="T4" y="T5"/>
                </a:cxn>
                <a:cxn ang="0">
                  <a:pos x="T6" y="T7"/>
                </a:cxn>
              </a:cxnLst>
              <a:rect l="0" t="0" r="r" b="b"/>
              <a:pathLst>
                <a:path w="5" h="7">
                  <a:moveTo>
                    <a:pt x="0" y="0"/>
                  </a:moveTo>
                  <a:cubicBezTo>
                    <a:pt x="0" y="2"/>
                    <a:pt x="1" y="5"/>
                    <a:pt x="1" y="7"/>
                  </a:cubicBezTo>
                  <a:cubicBezTo>
                    <a:pt x="2" y="5"/>
                    <a:pt x="4" y="3"/>
                    <a:pt x="5" y="1"/>
                  </a:cubicBezTo>
                  <a:cubicBezTo>
                    <a:pt x="3" y="1"/>
                    <a:pt x="2" y="0"/>
                    <a:pt x="0" y="0"/>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0" name="Freeform 154"/>
            <p:cNvSpPr>
              <a:spLocks/>
            </p:cNvSpPr>
            <p:nvPr/>
          </p:nvSpPr>
          <p:spPr bwMode="auto">
            <a:xfrm>
              <a:off x="3057675" y="2556223"/>
              <a:ext cx="3175" cy="7938"/>
            </a:xfrm>
            <a:custGeom>
              <a:avLst/>
              <a:gdLst>
                <a:gd name="T0" fmla="*/ 1 w 1"/>
                <a:gd name="T1" fmla="*/ 2 h 2"/>
                <a:gd name="T2" fmla="*/ 1 w 1"/>
                <a:gd name="T3" fmla="*/ 1 h 2"/>
                <a:gd name="T4" fmla="*/ 1 w 1"/>
                <a:gd name="T5" fmla="*/ 1 h 2"/>
                <a:gd name="T6" fmla="*/ 1 w 1"/>
                <a:gd name="T7" fmla="*/ 1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1" y="1"/>
                    <a:pt x="1" y="1"/>
                    <a:pt x="1" y="1"/>
                  </a:cubicBezTo>
                  <a:cubicBezTo>
                    <a:pt x="1" y="1"/>
                    <a:pt x="1" y="1"/>
                    <a:pt x="1" y="1"/>
                  </a:cubicBezTo>
                  <a:cubicBezTo>
                    <a:pt x="1" y="0"/>
                    <a:pt x="1" y="1"/>
                    <a:pt x="1" y="1"/>
                  </a:cubicBezTo>
                  <a:cubicBezTo>
                    <a:pt x="1" y="2"/>
                    <a:pt x="0" y="2"/>
                    <a:pt x="1"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1" name="Freeform 155"/>
            <p:cNvSpPr>
              <a:spLocks/>
            </p:cNvSpPr>
            <p:nvPr/>
          </p:nvSpPr>
          <p:spPr bwMode="auto">
            <a:xfrm>
              <a:off x="2811612" y="2287935"/>
              <a:ext cx="704850" cy="1682750"/>
            </a:xfrm>
            <a:custGeom>
              <a:avLst/>
              <a:gdLst>
                <a:gd name="T0" fmla="*/ 134 w 166"/>
                <a:gd name="T1" fmla="*/ 277 h 396"/>
                <a:gd name="T2" fmla="*/ 126 w 166"/>
                <a:gd name="T3" fmla="*/ 258 h 396"/>
                <a:gd name="T4" fmla="*/ 124 w 166"/>
                <a:gd name="T5" fmla="*/ 232 h 396"/>
                <a:gd name="T6" fmla="*/ 116 w 166"/>
                <a:gd name="T7" fmla="*/ 148 h 396"/>
                <a:gd name="T8" fmla="*/ 103 w 166"/>
                <a:gd name="T9" fmla="*/ 3 h 396"/>
                <a:gd name="T10" fmla="*/ 98 w 166"/>
                <a:gd name="T11" fmla="*/ 2 h 396"/>
                <a:gd name="T12" fmla="*/ 57 w 166"/>
                <a:gd name="T13" fmla="*/ 58 h 396"/>
                <a:gd name="T14" fmla="*/ 54 w 166"/>
                <a:gd name="T15" fmla="*/ 93 h 396"/>
                <a:gd name="T16" fmla="*/ 55 w 166"/>
                <a:gd name="T17" fmla="*/ 258 h 396"/>
                <a:gd name="T18" fmla="*/ 52 w 166"/>
                <a:gd name="T19" fmla="*/ 272 h 396"/>
                <a:gd name="T20" fmla="*/ 20 w 166"/>
                <a:gd name="T21" fmla="*/ 326 h 396"/>
                <a:gd name="T22" fmla="*/ 1 w 166"/>
                <a:gd name="T23" fmla="*/ 391 h 396"/>
                <a:gd name="T24" fmla="*/ 0 w 166"/>
                <a:gd name="T25" fmla="*/ 396 h 396"/>
                <a:gd name="T26" fmla="*/ 6 w 166"/>
                <a:gd name="T27" fmla="*/ 396 h 396"/>
                <a:gd name="T28" fmla="*/ 48 w 166"/>
                <a:gd name="T29" fmla="*/ 287 h 396"/>
                <a:gd name="T30" fmla="*/ 60 w 166"/>
                <a:gd name="T31" fmla="*/ 266 h 396"/>
                <a:gd name="T32" fmla="*/ 60 w 166"/>
                <a:gd name="T33" fmla="*/ 242 h 396"/>
                <a:gd name="T34" fmla="*/ 59 w 166"/>
                <a:gd name="T35" fmla="*/ 76 h 396"/>
                <a:gd name="T36" fmla="*/ 59 w 166"/>
                <a:gd name="T37" fmla="*/ 64 h 396"/>
                <a:gd name="T38" fmla="*/ 59 w 166"/>
                <a:gd name="T39" fmla="*/ 65 h 396"/>
                <a:gd name="T40" fmla="*/ 59 w 166"/>
                <a:gd name="T41" fmla="*/ 64 h 396"/>
                <a:gd name="T42" fmla="*/ 59 w 166"/>
                <a:gd name="T43" fmla="*/ 64 h 396"/>
                <a:gd name="T44" fmla="*/ 59 w 166"/>
                <a:gd name="T45" fmla="*/ 64 h 396"/>
                <a:gd name="T46" fmla="*/ 60 w 166"/>
                <a:gd name="T47" fmla="*/ 63 h 396"/>
                <a:gd name="T48" fmla="*/ 68 w 166"/>
                <a:gd name="T49" fmla="*/ 52 h 396"/>
                <a:gd name="T50" fmla="*/ 98 w 166"/>
                <a:gd name="T51" fmla="*/ 11 h 396"/>
                <a:gd name="T52" fmla="*/ 97 w 166"/>
                <a:gd name="T53" fmla="*/ 4 h 396"/>
                <a:gd name="T54" fmla="*/ 102 w 166"/>
                <a:gd name="T55" fmla="*/ 5 h 396"/>
                <a:gd name="T56" fmla="*/ 98 w 166"/>
                <a:gd name="T57" fmla="*/ 11 h 396"/>
                <a:gd name="T58" fmla="*/ 121 w 166"/>
                <a:gd name="T59" fmla="*/ 265 h 396"/>
                <a:gd name="T60" fmla="*/ 121 w 166"/>
                <a:gd name="T61" fmla="*/ 266 h 396"/>
                <a:gd name="T62" fmla="*/ 124 w 166"/>
                <a:gd name="T63" fmla="*/ 271 h 396"/>
                <a:gd name="T64" fmla="*/ 132 w 166"/>
                <a:gd name="T65" fmla="*/ 286 h 396"/>
                <a:gd name="T66" fmla="*/ 149 w 166"/>
                <a:gd name="T67" fmla="*/ 324 h 396"/>
                <a:gd name="T68" fmla="*/ 158 w 166"/>
                <a:gd name="T69" fmla="*/ 396 h 396"/>
                <a:gd name="T70" fmla="*/ 164 w 166"/>
                <a:gd name="T71" fmla="*/ 396 h 396"/>
                <a:gd name="T72" fmla="*/ 134 w 166"/>
                <a:gd name="T73" fmla="*/ 277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6" h="396">
                  <a:moveTo>
                    <a:pt x="134" y="277"/>
                  </a:moveTo>
                  <a:cubicBezTo>
                    <a:pt x="129" y="269"/>
                    <a:pt x="127" y="266"/>
                    <a:pt x="126" y="258"/>
                  </a:cubicBezTo>
                  <a:cubicBezTo>
                    <a:pt x="125" y="249"/>
                    <a:pt x="124" y="240"/>
                    <a:pt x="124" y="232"/>
                  </a:cubicBezTo>
                  <a:cubicBezTo>
                    <a:pt x="121" y="204"/>
                    <a:pt x="118" y="176"/>
                    <a:pt x="116" y="148"/>
                  </a:cubicBezTo>
                  <a:cubicBezTo>
                    <a:pt x="111" y="99"/>
                    <a:pt x="107" y="51"/>
                    <a:pt x="103" y="3"/>
                  </a:cubicBezTo>
                  <a:cubicBezTo>
                    <a:pt x="102" y="1"/>
                    <a:pt x="99" y="0"/>
                    <a:pt x="98" y="2"/>
                  </a:cubicBezTo>
                  <a:cubicBezTo>
                    <a:pt x="84" y="20"/>
                    <a:pt x="70" y="39"/>
                    <a:pt x="57" y="58"/>
                  </a:cubicBezTo>
                  <a:cubicBezTo>
                    <a:pt x="50" y="67"/>
                    <a:pt x="54" y="82"/>
                    <a:pt x="54" y="93"/>
                  </a:cubicBezTo>
                  <a:cubicBezTo>
                    <a:pt x="54" y="148"/>
                    <a:pt x="55" y="203"/>
                    <a:pt x="55" y="258"/>
                  </a:cubicBezTo>
                  <a:cubicBezTo>
                    <a:pt x="55" y="265"/>
                    <a:pt x="56" y="267"/>
                    <a:pt x="52" y="272"/>
                  </a:cubicBezTo>
                  <a:cubicBezTo>
                    <a:pt x="40" y="289"/>
                    <a:pt x="29" y="307"/>
                    <a:pt x="20" y="326"/>
                  </a:cubicBezTo>
                  <a:cubicBezTo>
                    <a:pt x="10" y="346"/>
                    <a:pt x="3" y="368"/>
                    <a:pt x="1" y="391"/>
                  </a:cubicBezTo>
                  <a:cubicBezTo>
                    <a:pt x="1" y="393"/>
                    <a:pt x="0" y="395"/>
                    <a:pt x="0" y="396"/>
                  </a:cubicBezTo>
                  <a:cubicBezTo>
                    <a:pt x="6" y="396"/>
                    <a:pt x="6" y="396"/>
                    <a:pt x="6" y="396"/>
                  </a:cubicBezTo>
                  <a:cubicBezTo>
                    <a:pt x="9" y="357"/>
                    <a:pt x="26" y="320"/>
                    <a:pt x="48" y="287"/>
                  </a:cubicBezTo>
                  <a:cubicBezTo>
                    <a:pt x="52" y="281"/>
                    <a:pt x="61" y="274"/>
                    <a:pt x="60" y="266"/>
                  </a:cubicBezTo>
                  <a:cubicBezTo>
                    <a:pt x="60" y="258"/>
                    <a:pt x="60" y="250"/>
                    <a:pt x="60" y="242"/>
                  </a:cubicBezTo>
                  <a:cubicBezTo>
                    <a:pt x="60" y="186"/>
                    <a:pt x="60" y="131"/>
                    <a:pt x="59" y="76"/>
                  </a:cubicBezTo>
                  <a:cubicBezTo>
                    <a:pt x="59" y="72"/>
                    <a:pt x="59" y="68"/>
                    <a:pt x="59" y="64"/>
                  </a:cubicBezTo>
                  <a:cubicBezTo>
                    <a:pt x="59" y="65"/>
                    <a:pt x="59" y="65"/>
                    <a:pt x="59" y="65"/>
                  </a:cubicBezTo>
                  <a:cubicBezTo>
                    <a:pt x="58" y="65"/>
                    <a:pt x="59" y="65"/>
                    <a:pt x="59" y="64"/>
                  </a:cubicBezTo>
                  <a:cubicBezTo>
                    <a:pt x="59" y="64"/>
                    <a:pt x="59" y="63"/>
                    <a:pt x="59" y="64"/>
                  </a:cubicBezTo>
                  <a:cubicBezTo>
                    <a:pt x="59" y="64"/>
                    <a:pt x="59" y="64"/>
                    <a:pt x="59" y="64"/>
                  </a:cubicBezTo>
                  <a:cubicBezTo>
                    <a:pt x="59" y="64"/>
                    <a:pt x="60" y="63"/>
                    <a:pt x="60" y="63"/>
                  </a:cubicBezTo>
                  <a:cubicBezTo>
                    <a:pt x="63" y="59"/>
                    <a:pt x="66" y="55"/>
                    <a:pt x="68" y="52"/>
                  </a:cubicBezTo>
                  <a:cubicBezTo>
                    <a:pt x="78" y="38"/>
                    <a:pt x="88" y="25"/>
                    <a:pt x="98" y="11"/>
                  </a:cubicBezTo>
                  <a:cubicBezTo>
                    <a:pt x="98" y="9"/>
                    <a:pt x="97" y="6"/>
                    <a:pt x="97" y="4"/>
                  </a:cubicBezTo>
                  <a:cubicBezTo>
                    <a:pt x="99" y="4"/>
                    <a:pt x="100" y="5"/>
                    <a:pt x="102" y="5"/>
                  </a:cubicBezTo>
                  <a:cubicBezTo>
                    <a:pt x="101" y="7"/>
                    <a:pt x="99" y="9"/>
                    <a:pt x="98" y="11"/>
                  </a:cubicBezTo>
                  <a:cubicBezTo>
                    <a:pt x="106" y="96"/>
                    <a:pt x="113" y="181"/>
                    <a:pt x="121" y="265"/>
                  </a:cubicBezTo>
                  <a:cubicBezTo>
                    <a:pt x="121" y="266"/>
                    <a:pt x="121" y="266"/>
                    <a:pt x="121" y="266"/>
                  </a:cubicBezTo>
                  <a:cubicBezTo>
                    <a:pt x="121" y="267"/>
                    <a:pt x="123" y="270"/>
                    <a:pt x="124" y="271"/>
                  </a:cubicBezTo>
                  <a:cubicBezTo>
                    <a:pt x="127" y="276"/>
                    <a:pt x="129" y="281"/>
                    <a:pt x="132" y="286"/>
                  </a:cubicBezTo>
                  <a:cubicBezTo>
                    <a:pt x="139" y="298"/>
                    <a:pt x="144" y="311"/>
                    <a:pt x="149" y="324"/>
                  </a:cubicBezTo>
                  <a:cubicBezTo>
                    <a:pt x="156" y="348"/>
                    <a:pt x="159" y="372"/>
                    <a:pt x="158" y="396"/>
                  </a:cubicBezTo>
                  <a:cubicBezTo>
                    <a:pt x="164" y="396"/>
                    <a:pt x="164" y="396"/>
                    <a:pt x="164" y="396"/>
                  </a:cubicBezTo>
                  <a:cubicBezTo>
                    <a:pt x="166" y="355"/>
                    <a:pt x="154" y="314"/>
                    <a:pt x="134" y="27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2" name="Freeform 156"/>
            <p:cNvSpPr>
              <a:spLocks/>
            </p:cNvSpPr>
            <p:nvPr/>
          </p:nvSpPr>
          <p:spPr bwMode="auto">
            <a:xfrm>
              <a:off x="3010050" y="3792885"/>
              <a:ext cx="280987" cy="177800"/>
            </a:xfrm>
            <a:custGeom>
              <a:avLst/>
              <a:gdLst>
                <a:gd name="T0" fmla="*/ 39 w 66"/>
                <a:gd name="T1" fmla="*/ 2 h 42"/>
                <a:gd name="T2" fmla="*/ 0 w 66"/>
                <a:gd name="T3" fmla="*/ 42 h 42"/>
                <a:gd name="T4" fmla="*/ 66 w 66"/>
                <a:gd name="T5" fmla="*/ 42 h 42"/>
                <a:gd name="T6" fmla="*/ 39 w 66"/>
                <a:gd name="T7" fmla="*/ 2 h 42"/>
              </a:gdLst>
              <a:ahLst/>
              <a:cxnLst>
                <a:cxn ang="0">
                  <a:pos x="T0" y="T1"/>
                </a:cxn>
                <a:cxn ang="0">
                  <a:pos x="T2" y="T3"/>
                </a:cxn>
                <a:cxn ang="0">
                  <a:pos x="T4" y="T5"/>
                </a:cxn>
                <a:cxn ang="0">
                  <a:pos x="T6" y="T7"/>
                </a:cxn>
              </a:cxnLst>
              <a:rect l="0" t="0" r="r" b="b"/>
              <a:pathLst>
                <a:path w="66" h="42">
                  <a:moveTo>
                    <a:pt x="39" y="2"/>
                  </a:moveTo>
                  <a:cubicBezTo>
                    <a:pt x="23" y="0"/>
                    <a:pt x="8" y="17"/>
                    <a:pt x="0" y="42"/>
                  </a:cubicBezTo>
                  <a:cubicBezTo>
                    <a:pt x="66" y="42"/>
                    <a:pt x="66" y="42"/>
                    <a:pt x="66" y="42"/>
                  </a:cubicBezTo>
                  <a:cubicBezTo>
                    <a:pt x="62" y="20"/>
                    <a:pt x="52" y="4"/>
                    <a:pt x="39"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3" name="Freeform 157"/>
            <p:cNvSpPr>
              <a:spLocks/>
            </p:cNvSpPr>
            <p:nvPr/>
          </p:nvSpPr>
          <p:spPr bwMode="auto">
            <a:xfrm>
              <a:off x="3171975" y="2692748"/>
              <a:ext cx="101600" cy="147638"/>
            </a:xfrm>
            <a:custGeom>
              <a:avLst/>
              <a:gdLst>
                <a:gd name="T0" fmla="*/ 18 w 24"/>
                <a:gd name="T1" fmla="*/ 0 h 35"/>
                <a:gd name="T2" fmla="*/ 2 w 24"/>
                <a:gd name="T3" fmla="*/ 15 h 35"/>
                <a:gd name="T4" fmla="*/ 16 w 24"/>
                <a:gd name="T5" fmla="*/ 35 h 35"/>
                <a:gd name="T6" fmla="*/ 18 w 24"/>
                <a:gd name="T7" fmla="*/ 35 h 35"/>
                <a:gd name="T8" fmla="*/ 24 w 24"/>
                <a:gd name="T9" fmla="*/ 34 h 35"/>
                <a:gd name="T10" fmla="*/ 20 w 24"/>
                <a:gd name="T11" fmla="*/ 0 h 35"/>
                <a:gd name="T12" fmla="*/ 20 w 24"/>
                <a:gd name="T13" fmla="*/ 0 h 35"/>
                <a:gd name="T14" fmla="*/ 18 w 24"/>
                <a:gd name="T15" fmla="*/ 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5">
                  <a:moveTo>
                    <a:pt x="18" y="0"/>
                  </a:moveTo>
                  <a:cubicBezTo>
                    <a:pt x="10" y="0"/>
                    <a:pt x="3" y="7"/>
                    <a:pt x="2" y="15"/>
                  </a:cubicBezTo>
                  <a:cubicBezTo>
                    <a:pt x="0" y="25"/>
                    <a:pt x="7" y="34"/>
                    <a:pt x="16" y="35"/>
                  </a:cubicBezTo>
                  <a:cubicBezTo>
                    <a:pt x="17" y="35"/>
                    <a:pt x="18" y="35"/>
                    <a:pt x="18" y="35"/>
                  </a:cubicBezTo>
                  <a:cubicBezTo>
                    <a:pt x="20" y="35"/>
                    <a:pt x="22" y="35"/>
                    <a:pt x="24" y="34"/>
                  </a:cubicBezTo>
                  <a:cubicBezTo>
                    <a:pt x="23" y="23"/>
                    <a:pt x="21" y="11"/>
                    <a:pt x="20" y="0"/>
                  </a:cubicBezTo>
                  <a:cubicBezTo>
                    <a:pt x="20" y="0"/>
                    <a:pt x="20" y="0"/>
                    <a:pt x="20" y="0"/>
                  </a:cubicBezTo>
                  <a:cubicBezTo>
                    <a:pt x="20" y="0"/>
                    <a:pt x="19" y="0"/>
                    <a:pt x="18" y="0"/>
                  </a:cubicBezTo>
                </a:path>
              </a:pathLst>
            </a:custGeom>
            <a:solidFill>
              <a:srgbClr val="ED9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4" name="Freeform 158"/>
            <p:cNvSpPr>
              <a:spLocks/>
            </p:cNvSpPr>
            <p:nvPr/>
          </p:nvSpPr>
          <p:spPr bwMode="auto">
            <a:xfrm>
              <a:off x="3257700" y="2692748"/>
              <a:ext cx="25400" cy="144463"/>
            </a:xfrm>
            <a:custGeom>
              <a:avLst/>
              <a:gdLst>
                <a:gd name="T0" fmla="*/ 0 w 6"/>
                <a:gd name="T1" fmla="*/ 0 h 34"/>
                <a:gd name="T2" fmla="*/ 4 w 6"/>
                <a:gd name="T3" fmla="*/ 34 h 34"/>
                <a:gd name="T4" fmla="*/ 6 w 6"/>
                <a:gd name="T5" fmla="*/ 33 h 34"/>
                <a:gd name="T6" fmla="*/ 3 w 6"/>
                <a:gd name="T7" fmla="*/ 1 h 34"/>
                <a:gd name="T8" fmla="*/ 0 w 6"/>
                <a:gd name="T9" fmla="*/ 0 h 34"/>
              </a:gdLst>
              <a:ahLst/>
              <a:cxnLst>
                <a:cxn ang="0">
                  <a:pos x="T0" y="T1"/>
                </a:cxn>
                <a:cxn ang="0">
                  <a:pos x="T2" y="T3"/>
                </a:cxn>
                <a:cxn ang="0">
                  <a:pos x="T4" y="T5"/>
                </a:cxn>
                <a:cxn ang="0">
                  <a:pos x="T6" y="T7"/>
                </a:cxn>
                <a:cxn ang="0">
                  <a:pos x="T8" y="T9"/>
                </a:cxn>
              </a:cxnLst>
              <a:rect l="0" t="0" r="r" b="b"/>
              <a:pathLst>
                <a:path w="6" h="34">
                  <a:moveTo>
                    <a:pt x="0" y="0"/>
                  </a:moveTo>
                  <a:cubicBezTo>
                    <a:pt x="1" y="11"/>
                    <a:pt x="3" y="23"/>
                    <a:pt x="4" y="34"/>
                  </a:cubicBezTo>
                  <a:cubicBezTo>
                    <a:pt x="4" y="34"/>
                    <a:pt x="5" y="33"/>
                    <a:pt x="6" y="33"/>
                  </a:cubicBezTo>
                  <a:cubicBezTo>
                    <a:pt x="3" y="1"/>
                    <a:pt x="3" y="1"/>
                    <a:pt x="3" y="1"/>
                  </a:cubicBezTo>
                  <a:cubicBezTo>
                    <a:pt x="2" y="1"/>
                    <a:pt x="1" y="0"/>
                    <a:pt x="0" y="0"/>
                  </a:cubicBezTo>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5" name="Freeform 159"/>
            <p:cNvSpPr>
              <a:spLocks/>
            </p:cNvSpPr>
            <p:nvPr/>
          </p:nvSpPr>
          <p:spPr bwMode="auto">
            <a:xfrm>
              <a:off x="3133875" y="2926110"/>
              <a:ext cx="25400" cy="109538"/>
            </a:xfrm>
            <a:custGeom>
              <a:avLst/>
              <a:gdLst>
                <a:gd name="T0" fmla="*/ 0 w 6"/>
                <a:gd name="T1" fmla="*/ 0 h 26"/>
                <a:gd name="T2" fmla="*/ 0 w 6"/>
                <a:gd name="T3" fmla="*/ 26 h 26"/>
                <a:gd name="T4" fmla="*/ 5 w 6"/>
                <a:gd name="T5" fmla="*/ 15 h 26"/>
                <a:gd name="T6" fmla="*/ 0 w 6"/>
                <a:gd name="T7" fmla="*/ 0 h 26"/>
              </a:gdLst>
              <a:ahLst/>
              <a:cxnLst>
                <a:cxn ang="0">
                  <a:pos x="T0" y="T1"/>
                </a:cxn>
                <a:cxn ang="0">
                  <a:pos x="T2" y="T3"/>
                </a:cxn>
                <a:cxn ang="0">
                  <a:pos x="T4" y="T5"/>
                </a:cxn>
                <a:cxn ang="0">
                  <a:pos x="T6" y="T7"/>
                </a:cxn>
              </a:cxnLst>
              <a:rect l="0" t="0" r="r" b="b"/>
              <a:pathLst>
                <a:path w="6" h="26">
                  <a:moveTo>
                    <a:pt x="0" y="0"/>
                  </a:moveTo>
                  <a:cubicBezTo>
                    <a:pt x="0" y="26"/>
                    <a:pt x="0" y="26"/>
                    <a:pt x="0" y="26"/>
                  </a:cubicBezTo>
                  <a:cubicBezTo>
                    <a:pt x="3" y="23"/>
                    <a:pt x="5" y="19"/>
                    <a:pt x="5" y="15"/>
                  </a:cubicBezTo>
                  <a:cubicBezTo>
                    <a:pt x="6" y="9"/>
                    <a:pt x="4" y="3"/>
                    <a:pt x="0" y="0"/>
                  </a:cubicBezTo>
                </a:path>
              </a:pathLst>
            </a:custGeom>
            <a:solidFill>
              <a:srgbClr val="ED9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6" name="Freeform 160"/>
            <p:cNvSpPr>
              <a:spLocks/>
            </p:cNvSpPr>
            <p:nvPr/>
          </p:nvSpPr>
          <p:spPr bwMode="auto">
            <a:xfrm>
              <a:off x="3065612" y="2903885"/>
              <a:ext cx="68262" cy="149225"/>
            </a:xfrm>
            <a:custGeom>
              <a:avLst/>
              <a:gdLst>
                <a:gd name="T0" fmla="*/ 5 w 16"/>
                <a:gd name="T1" fmla="*/ 0 h 35"/>
                <a:gd name="T2" fmla="*/ 0 w 16"/>
                <a:gd name="T3" fmla="*/ 1 h 35"/>
                <a:gd name="T4" fmla="*/ 0 w 16"/>
                <a:gd name="T5" fmla="*/ 34 h 35"/>
                <a:gd name="T6" fmla="*/ 3 w 16"/>
                <a:gd name="T7" fmla="*/ 35 h 35"/>
                <a:gd name="T8" fmla="*/ 5 w 16"/>
                <a:gd name="T9" fmla="*/ 35 h 35"/>
                <a:gd name="T10" fmla="*/ 16 w 16"/>
                <a:gd name="T11" fmla="*/ 31 h 35"/>
                <a:gd name="T12" fmla="*/ 16 w 16"/>
                <a:gd name="T13" fmla="*/ 5 h 35"/>
                <a:gd name="T14" fmla="*/ 7 w 16"/>
                <a:gd name="T15" fmla="*/ 0 h 35"/>
                <a:gd name="T16" fmla="*/ 5 w 16"/>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5">
                  <a:moveTo>
                    <a:pt x="5" y="0"/>
                  </a:moveTo>
                  <a:cubicBezTo>
                    <a:pt x="3" y="0"/>
                    <a:pt x="1" y="1"/>
                    <a:pt x="0" y="1"/>
                  </a:cubicBezTo>
                  <a:cubicBezTo>
                    <a:pt x="0" y="12"/>
                    <a:pt x="0" y="23"/>
                    <a:pt x="0" y="34"/>
                  </a:cubicBezTo>
                  <a:cubicBezTo>
                    <a:pt x="1" y="35"/>
                    <a:pt x="2" y="35"/>
                    <a:pt x="3" y="35"/>
                  </a:cubicBezTo>
                  <a:cubicBezTo>
                    <a:pt x="3" y="35"/>
                    <a:pt x="4" y="35"/>
                    <a:pt x="5" y="35"/>
                  </a:cubicBezTo>
                  <a:cubicBezTo>
                    <a:pt x="9" y="35"/>
                    <a:pt x="13" y="34"/>
                    <a:pt x="16" y="31"/>
                  </a:cubicBezTo>
                  <a:cubicBezTo>
                    <a:pt x="16" y="5"/>
                    <a:pt x="16" y="5"/>
                    <a:pt x="16" y="5"/>
                  </a:cubicBezTo>
                  <a:cubicBezTo>
                    <a:pt x="13" y="2"/>
                    <a:pt x="10" y="1"/>
                    <a:pt x="7" y="0"/>
                  </a:cubicBezTo>
                  <a:cubicBezTo>
                    <a:pt x="6" y="0"/>
                    <a:pt x="5" y="0"/>
                    <a:pt x="5" y="0"/>
                  </a:cubicBezTo>
                </a:path>
              </a:pathLst>
            </a:custGeom>
            <a:solidFill>
              <a:srgbClr val="ED84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7" name="Freeform 161"/>
            <p:cNvSpPr>
              <a:spLocks/>
            </p:cNvSpPr>
            <p:nvPr/>
          </p:nvSpPr>
          <p:spPr bwMode="auto">
            <a:xfrm>
              <a:off x="3052912" y="2908648"/>
              <a:ext cx="12700" cy="139700"/>
            </a:xfrm>
            <a:custGeom>
              <a:avLst/>
              <a:gdLst>
                <a:gd name="T0" fmla="*/ 3 w 3"/>
                <a:gd name="T1" fmla="*/ 0 h 33"/>
                <a:gd name="T2" fmla="*/ 0 w 3"/>
                <a:gd name="T3" fmla="*/ 1 h 33"/>
                <a:gd name="T4" fmla="*/ 0 w 3"/>
                <a:gd name="T5" fmla="*/ 32 h 33"/>
                <a:gd name="T6" fmla="*/ 3 w 3"/>
                <a:gd name="T7" fmla="*/ 33 h 33"/>
                <a:gd name="T8" fmla="*/ 3 w 3"/>
                <a:gd name="T9" fmla="*/ 0 h 33"/>
              </a:gdLst>
              <a:ahLst/>
              <a:cxnLst>
                <a:cxn ang="0">
                  <a:pos x="T0" y="T1"/>
                </a:cxn>
                <a:cxn ang="0">
                  <a:pos x="T2" y="T3"/>
                </a:cxn>
                <a:cxn ang="0">
                  <a:pos x="T4" y="T5"/>
                </a:cxn>
                <a:cxn ang="0">
                  <a:pos x="T6" y="T7"/>
                </a:cxn>
                <a:cxn ang="0">
                  <a:pos x="T8" y="T9"/>
                </a:cxn>
              </a:cxnLst>
              <a:rect l="0" t="0" r="r" b="b"/>
              <a:pathLst>
                <a:path w="3" h="33">
                  <a:moveTo>
                    <a:pt x="3" y="0"/>
                  </a:moveTo>
                  <a:cubicBezTo>
                    <a:pt x="2" y="0"/>
                    <a:pt x="1" y="1"/>
                    <a:pt x="0" y="1"/>
                  </a:cubicBezTo>
                  <a:cubicBezTo>
                    <a:pt x="0" y="32"/>
                    <a:pt x="0" y="32"/>
                    <a:pt x="0" y="32"/>
                  </a:cubicBezTo>
                  <a:cubicBezTo>
                    <a:pt x="1" y="33"/>
                    <a:pt x="2" y="33"/>
                    <a:pt x="3" y="33"/>
                  </a:cubicBezTo>
                  <a:cubicBezTo>
                    <a:pt x="3" y="22"/>
                    <a:pt x="3" y="11"/>
                    <a:pt x="3" y="0"/>
                  </a:cubicBezTo>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8" name="Freeform 162"/>
            <p:cNvSpPr>
              <a:spLocks noEditPoints="1"/>
            </p:cNvSpPr>
            <p:nvPr/>
          </p:nvSpPr>
          <p:spPr bwMode="auto">
            <a:xfrm>
              <a:off x="3078312" y="3473798"/>
              <a:ext cx="149225" cy="88900"/>
            </a:xfrm>
            <a:custGeom>
              <a:avLst/>
              <a:gdLst>
                <a:gd name="T0" fmla="*/ 5 w 35"/>
                <a:gd name="T1" fmla="*/ 3 h 21"/>
                <a:gd name="T2" fmla="*/ 0 w 35"/>
                <a:gd name="T3" fmla="*/ 3 h 21"/>
                <a:gd name="T4" fmla="*/ 2 w 35"/>
                <a:gd name="T5" fmla="*/ 5 h 21"/>
                <a:gd name="T6" fmla="*/ 5 w 35"/>
                <a:gd name="T7" fmla="*/ 3 h 21"/>
                <a:gd name="T8" fmla="*/ 5 w 35"/>
                <a:gd name="T9" fmla="*/ 3 h 21"/>
                <a:gd name="T10" fmla="*/ 28 w 35"/>
                <a:gd name="T11" fmla="*/ 0 h 21"/>
                <a:gd name="T12" fmla="*/ 26 w 35"/>
                <a:gd name="T13" fmla="*/ 0 h 21"/>
                <a:gd name="T14" fmla="*/ 26 w 35"/>
                <a:gd name="T15" fmla="*/ 0 h 21"/>
                <a:gd name="T16" fmla="*/ 28 w 35"/>
                <a:gd name="T17" fmla="*/ 4 h 21"/>
                <a:gd name="T18" fmla="*/ 23 w 35"/>
                <a:gd name="T19" fmla="*/ 15 h 21"/>
                <a:gd name="T20" fmla="*/ 35 w 35"/>
                <a:gd name="T21" fmla="*/ 21 h 21"/>
                <a:gd name="T22" fmla="*/ 35 w 35"/>
                <a:gd name="T23" fmla="*/ 20 h 21"/>
                <a:gd name="T24" fmla="*/ 31 w 35"/>
                <a:gd name="T25" fmla="*/ 2 h 21"/>
                <a:gd name="T26" fmla="*/ 31 w 35"/>
                <a:gd name="T27" fmla="*/ 0 h 21"/>
                <a:gd name="T28" fmla="*/ 28 w 35"/>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21">
                  <a:moveTo>
                    <a:pt x="5" y="3"/>
                  </a:moveTo>
                  <a:cubicBezTo>
                    <a:pt x="4" y="3"/>
                    <a:pt x="2" y="3"/>
                    <a:pt x="0" y="3"/>
                  </a:cubicBezTo>
                  <a:cubicBezTo>
                    <a:pt x="1" y="4"/>
                    <a:pt x="2" y="4"/>
                    <a:pt x="2" y="5"/>
                  </a:cubicBezTo>
                  <a:cubicBezTo>
                    <a:pt x="3" y="4"/>
                    <a:pt x="4" y="4"/>
                    <a:pt x="5" y="3"/>
                  </a:cubicBezTo>
                  <a:cubicBezTo>
                    <a:pt x="5" y="3"/>
                    <a:pt x="5" y="3"/>
                    <a:pt x="5" y="3"/>
                  </a:cubicBezTo>
                  <a:moveTo>
                    <a:pt x="28" y="0"/>
                  </a:moveTo>
                  <a:cubicBezTo>
                    <a:pt x="27" y="0"/>
                    <a:pt x="27" y="0"/>
                    <a:pt x="26" y="0"/>
                  </a:cubicBezTo>
                  <a:cubicBezTo>
                    <a:pt x="26" y="0"/>
                    <a:pt x="26" y="0"/>
                    <a:pt x="26" y="0"/>
                  </a:cubicBezTo>
                  <a:cubicBezTo>
                    <a:pt x="28" y="1"/>
                    <a:pt x="29" y="2"/>
                    <a:pt x="28" y="4"/>
                  </a:cubicBezTo>
                  <a:cubicBezTo>
                    <a:pt x="27" y="8"/>
                    <a:pt x="25" y="12"/>
                    <a:pt x="23" y="15"/>
                  </a:cubicBezTo>
                  <a:cubicBezTo>
                    <a:pt x="27" y="17"/>
                    <a:pt x="31" y="19"/>
                    <a:pt x="35" y="21"/>
                  </a:cubicBezTo>
                  <a:cubicBezTo>
                    <a:pt x="35" y="21"/>
                    <a:pt x="35" y="21"/>
                    <a:pt x="35" y="20"/>
                  </a:cubicBezTo>
                  <a:cubicBezTo>
                    <a:pt x="33" y="17"/>
                    <a:pt x="31" y="9"/>
                    <a:pt x="31" y="2"/>
                  </a:cubicBezTo>
                  <a:cubicBezTo>
                    <a:pt x="31" y="2"/>
                    <a:pt x="31" y="1"/>
                    <a:pt x="31" y="0"/>
                  </a:cubicBezTo>
                  <a:cubicBezTo>
                    <a:pt x="30" y="0"/>
                    <a:pt x="29" y="0"/>
                    <a:pt x="28"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9" name="Freeform 163"/>
            <p:cNvSpPr>
              <a:spLocks/>
            </p:cNvSpPr>
            <p:nvPr/>
          </p:nvSpPr>
          <p:spPr bwMode="auto">
            <a:xfrm>
              <a:off x="3414862" y="3537298"/>
              <a:ext cx="33337" cy="50800"/>
            </a:xfrm>
            <a:custGeom>
              <a:avLst/>
              <a:gdLst>
                <a:gd name="T0" fmla="*/ 0 w 8"/>
                <a:gd name="T1" fmla="*/ 0 h 12"/>
                <a:gd name="T2" fmla="*/ 6 w 8"/>
                <a:gd name="T3" fmla="*/ 12 h 12"/>
                <a:gd name="T4" fmla="*/ 8 w 8"/>
                <a:gd name="T5" fmla="*/ 12 h 12"/>
                <a:gd name="T6" fmla="*/ 2 w 8"/>
                <a:gd name="T7" fmla="*/ 0 h 12"/>
                <a:gd name="T8" fmla="*/ 2 w 8"/>
                <a:gd name="T9" fmla="*/ 0 h 12"/>
                <a:gd name="T10" fmla="*/ 0 w 8"/>
                <a:gd name="T11" fmla="*/ 0 h 12"/>
              </a:gdLst>
              <a:ahLst/>
              <a:cxnLst>
                <a:cxn ang="0">
                  <a:pos x="T0" y="T1"/>
                </a:cxn>
                <a:cxn ang="0">
                  <a:pos x="T2" y="T3"/>
                </a:cxn>
                <a:cxn ang="0">
                  <a:pos x="T4" y="T5"/>
                </a:cxn>
                <a:cxn ang="0">
                  <a:pos x="T6" y="T7"/>
                </a:cxn>
                <a:cxn ang="0">
                  <a:pos x="T8" y="T9"/>
                </a:cxn>
                <a:cxn ang="0">
                  <a:pos x="T10" y="T11"/>
                </a:cxn>
              </a:cxnLst>
              <a:rect l="0" t="0" r="r" b="b"/>
              <a:pathLst>
                <a:path w="8" h="12">
                  <a:moveTo>
                    <a:pt x="0" y="0"/>
                  </a:moveTo>
                  <a:cubicBezTo>
                    <a:pt x="2" y="4"/>
                    <a:pt x="4" y="8"/>
                    <a:pt x="6" y="12"/>
                  </a:cubicBezTo>
                  <a:cubicBezTo>
                    <a:pt x="7" y="12"/>
                    <a:pt x="7" y="12"/>
                    <a:pt x="8" y="12"/>
                  </a:cubicBezTo>
                  <a:cubicBezTo>
                    <a:pt x="6" y="12"/>
                    <a:pt x="4" y="7"/>
                    <a:pt x="2" y="0"/>
                  </a:cubicBezTo>
                  <a:cubicBezTo>
                    <a:pt x="2" y="0"/>
                    <a:pt x="2" y="0"/>
                    <a:pt x="2" y="0"/>
                  </a:cubicBezTo>
                  <a:cubicBezTo>
                    <a:pt x="2" y="0"/>
                    <a:pt x="1" y="0"/>
                    <a:pt x="0" y="0"/>
                  </a:cubicBezTo>
                </a:path>
              </a:pathLst>
            </a:custGeom>
            <a:solidFill>
              <a:srgbClr val="FFD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0" name="Freeform 164"/>
            <p:cNvSpPr>
              <a:spLocks/>
            </p:cNvSpPr>
            <p:nvPr/>
          </p:nvSpPr>
          <p:spPr bwMode="auto">
            <a:xfrm>
              <a:off x="3270400" y="3486498"/>
              <a:ext cx="96837" cy="80963"/>
            </a:xfrm>
            <a:custGeom>
              <a:avLst/>
              <a:gdLst>
                <a:gd name="T0" fmla="*/ 0 w 23"/>
                <a:gd name="T1" fmla="*/ 0 h 19"/>
                <a:gd name="T2" fmla="*/ 9 w 23"/>
                <a:gd name="T3" fmla="*/ 11 h 19"/>
                <a:gd name="T4" fmla="*/ 23 w 23"/>
                <a:gd name="T5" fmla="*/ 19 h 19"/>
                <a:gd name="T6" fmla="*/ 21 w 23"/>
                <a:gd name="T7" fmla="*/ 7 h 19"/>
                <a:gd name="T8" fmla="*/ 14 w 23"/>
                <a:gd name="T9" fmla="*/ 4 h 19"/>
                <a:gd name="T10" fmla="*/ 0 w 23"/>
                <a:gd name="T11" fmla="*/ 0 h 19"/>
              </a:gdLst>
              <a:ahLst/>
              <a:cxnLst>
                <a:cxn ang="0">
                  <a:pos x="T0" y="T1"/>
                </a:cxn>
                <a:cxn ang="0">
                  <a:pos x="T2" y="T3"/>
                </a:cxn>
                <a:cxn ang="0">
                  <a:pos x="T4" y="T5"/>
                </a:cxn>
                <a:cxn ang="0">
                  <a:pos x="T6" y="T7"/>
                </a:cxn>
                <a:cxn ang="0">
                  <a:pos x="T8" y="T9"/>
                </a:cxn>
                <a:cxn ang="0">
                  <a:pos x="T10" y="T11"/>
                </a:cxn>
              </a:cxnLst>
              <a:rect l="0" t="0" r="r" b="b"/>
              <a:pathLst>
                <a:path w="23" h="19">
                  <a:moveTo>
                    <a:pt x="0" y="0"/>
                  </a:moveTo>
                  <a:cubicBezTo>
                    <a:pt x="4" y="4"/>
                    <a:pt x="8" y="9"/>
                    <a:pt x="9" y="11"/>
                  </a:cubicBezTo>
                  <a:cubicBezTo>
                    <a:pt x="13" y="14"/>
                    <a:pt x="18" y="17"/>
                    <a:pt x="23" y="19"/>
                  </a:cubicBezTo>
                  <a:cubicBezTo>
                    <a:pt x="22" y="15"/>
                    <a:pt x="22" y="11"/>
                    <a:pt x="21" y="7"/>
                  </a:cubicBezTo>
                  <a:cubicBezTo>
                    <a:pt x="19" y="6"/>
                    <a:pt x="16" y="5"/>
                    <a:pt x="14" y="4"/>
                  </a:cubicBezTo>
                  <a:cubicBezTo>
                    <a:pt x="9" y="3"/>
                    <a:pt x="5" y="1"/>
                    <a:pt x="0"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1" name="Freeform 165"/>
            <p:cNvSpPr>
              <a:spLocks/>
            </p:cNvSpPr>
            <p:nvPr/>
          </p:nvSpPr>
          <p:spPr bwMode="auto">
            <a:xfrm>
              <a:off x="3359300" y="3516660"/>
              <a:ext cx="50800" cy="66675"/>
            </a:xfrm>
            <a:custGeom>
              <a:avLst/>
              <a:gdLst>
                <a:gd name="T0" fmla="*/ 0 w 12"/>
                <a:gd name="T1" fmla="*/ 0 h 16"/>
                <a:gd name="T2" fmla="*/ 2 w 12"/>
                <a:gd name="T3" fmla="*/ 12 h 16"/>
                <a:gd name="T4" fmla="*/ 12 w 12"/>
                <a:gd name="T5" fmla="*/ 16 h 16"/>
                <a:gd name="T6" fmla="*/ 6 w 12"/>
                <a:gd name="T7" fmla="*/ 2 h 16"/>
                <a:gd name="T8" fmla="*/ 0 w 12"/>
                <a:gd name="T9" fmla="*/ 0 h 16"/>
              </a:gdLst>
              <a:ahLst/>
              <a:cxnLst>
                <a:cxn ang="0">
                  <a:pos x="T0" y="T1"/>
                </a:cxn>
                <a:cxn ang="0">
                  <a:pos x="T2" y="T3"/>
                </a:cxn>
                <a:cxn ang="0">
                  <a:pos x="T4" y="T5"/>
                </a:cxn>
                <a:cxn ang="0">
                  <a:pos x="T6" y="T7"/>
                </a:cxn>
                <a:cxn ang="0">
                  <a:pos x="T8" y="T9"/>
                </a:cxn>
              </a:cxnLst>
              <a:rect l="0" t="0" r="r" b="b"/>
              <a:pathLst>
                <a:path w="12" h="16">
                  <a:moveTo>
                    <a:pt x="0" y="0"/>
                  </a:moveTo>
                  <a:cubicBezTo>
                    <a:pt x="1" y="4"/>
                    <a:pt x="1" y="8"/>
                    <a:pt x="2" y="12"/>
                  </a:cubicBezTo>
                  <a:cubicBezTo>
                    <a:pt x="5" y="14"/>
                    <a:pt x="9" y="15"/>
                    <a:pt x="12" y="16"/>
                  </a:cubicBezTo>
                  <a:cubicBezTo>
                    <a:pt x="10" y="11"/>
                    <a:pt x="8" y="6"/>
                    <a:pt x="6" y="2"/>
                  </a:cubicBezTo>
                  <a:cubicBezTo>
                    <a:pt x="4" y="1"/>
                    <a:pt x="2" y="1"/>
                    <a:pt x="0" y="0"/>
                  </a:cubicBezTo>
                </a:path>
              </a:pathLst>
            </a:custGeom>
            <a:solidFill>
              <a:srgbClr val="FFAF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2" name="Freeform 166"/>
            <p:cNvSpPr>
              <a:spLocks/>
            </p:cNvSpPr>
            <p:nvPr/>
          </p:nvSpPr>
          <p:spPr bwMode="auto">
            <a:xfrm>
              <a:off x="3384700" y="3524598"/>
              <a:ext cx="55562" cy="63500"/>
            </a:xfrm>
            <a:custGeom>
              <a:avLst/>
              <a:gdLst>
                <a:gd name="T0" fmla="*/ 0 w 13"/>
                <a:gd name="T1" fmla="*/ 0 h 15"/>
                <a:gd name="T2" fmla="*/ 6 w 13"/>
                <a:gd name="T3" fmla="*/ 14 h 15"/>
                <a:gd name="T4" fmla="*/ 13 w 13"/>
                <a:gd name="T5" fmla="*/ 15 h 15"/>
                <a:gd name="T6" fmla="*/ 7 w 13"/>
                <a:gd name="T7" fmla="*/ 3 h 15"/>
                <a:gd name="T8" fmla="*/ 0 w 13"/>
                <a:gd name="T9" fmla="*/ 0 h 15"/>
              </a:gdLst>
              <a:ahLst/>
              <a:cxnLst>
                <a:cxn ang="0">
                  <a:pos x="T0" y="T1"/>
                </a:cxn>
                <a:cxn ang="0">
                  <a:pos x="T2" y="T3"/>
                </a:cxn>
                <a:cxn ang="0">
                  <a:pos x="T4" y="T5"/>
                </a:cxn>
                <a:cxn ang="0">
                  <a:pos x="T6" y="T7"/>
                </a:cxn>
                <a:cxn ang="0">
                  <a:pos x="T8" y="T9"/>
                </a:cxn>
              </a:cxnLst>
              <a:rect l="0" t="0" r="r" b="b"/>
              <a:pathLst>
                <a:path w="13" h="15">
                  <a:moveTo>
                    <a:pt x="0" y="0"/>
                  </a:moveTo>
                  <a:cubicBezTo>
                    <a:pt x="2" y="4"/>
                    <a:pt x="4" y="9"/>
                    <a:pt x="6" y="14"/>
                  </a:cubicBezTo>
                  <a:cubicBezTo>
                    <a:pt x="8" y="14"/>
                    <a:pt x="10" y="15"/>
                    <a:pt x="13" y="15"/>
                  </a:cubicBezTo>
                  <a:cubicBezTo>
                    <a:pt x="11" y="11"/>
                    <a:pt x="9" y="7"/>
                    <a:pt x="7" y="3"/>
                  </a:cubicBezTo>
                  <a:cubicBezTo>
                    <a:pt x="5" y="2"/>
                    <a:pt x="2" y="1"/>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3" name="Freeform 167"/>
            <p:cNvSpPr>
              <a:spLocks/>
            </p:cNvSpPr>
            <p:nvPr/>
          </p:nvSpPr>
          <p:spPr bwMode="auto">
            <a:xfrm>
              <a:off x="3138637" y="3269010"/>
              <a:ext cx="134937" cy="144463"/>
            </a:xfrm>
            <a:custGeom>
              <a:avLst/>
              <a:gdLst>
                <a:gd name="T0" fmla="*/ 15 w 32"/>
                <a:gd name="T1" fmla="*/ 0 h 34"/>
                <a:gd name="T2" fmla="*/ 0 w 32"/>
                <a:gd name="T3" fmla="*/ 10 h 34"/>
                <a:gd name="T4" fmla="*/ 0 w 32"/>
                <a:gd name="T5" fmla="*/ 24 h 34"/>
                <a:gd name="T6" fmla="*/ 14 w 32"/>
                <a:gd name="T7" fmla="*/ 34 h 34"/>
                <a:gd name="T8" fmla="*/ 16 w 32"/>
                <a:gd name="T9" fmla="*/ 34 h 34"/>
                <a:gd name="T10" fmla="*/ 22 w 32"/>
                <a:gd name="T11" fmla="*/ 33 h 34"/>
                <a:gd name="T12" fmla="*/ 32 w 32"/>
                <a:gd name="T13" fmla="*/ 17 h 34"/>
                <a:gd name="T14" fmla="*/ 18 w 32"/>
                <a:gd name="T15" fmla="*/ 0 h 34"/>
                <a:gd name="T16" fmla="*/ 15 w 32"/>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4">
                  <a:moveTo>
                    <a:pt x="15" y="0"/>
                  </a:moveTo>
                  <a:cubicBezTo>
                    <a:pt x="9" y="0"/>
                    <a:pt x="2" y="4"/>
                    <a:pt x="0" y="10"/>
                  </a:cubicBezTo>
                  <a:cubicBezTo>
                    <a:pt x="0" y="24"/>
                    <a:pt x="0" y="24"/>
                    <a:pt x="0" y="24"/>
                  </a:cubicBezTo>
                  <a:cubicBezTo>
                    <a:pt x="2" y="29"/>
                    <a:pt x="7" y="34"/>
                    <a:pt x="14" y="34"/>
                  </a:cubicBezTo>
                  <a:cubicBezTo>
                    <a:pt x="14" y="34"/>
                    <a:pt x="15" y="34"/>
                    <a:pt x="16" y="34"/>
                  </a:cubicBezTo>
                  <a:cubicBezTo>
                    <a:pt x="18" y="34"/>
                    <a:pt x="20" y="34"/>
                    <a:pt x="22" y="33"/>
                  </a:cubicBezTo>
                  <a:cubicBezTo>
                    <a:pt x="26" y="28"/>
                    <a:pt x="30" y="23"/>
                    <a:pt x="32" y="17"/>
                  </a:cubicBezTo>
                  <a:cubicBezTo>
                    <a:pt x="32" y="8"/>
                    <a:pt x="26" y="1"/>
                    <a:pt x="18" y="0"/>
                  </a:cubicBezTo>
                  <a:cubicBezTo>
                    <a:pt x="17" y="0"/>
                    <a:pt x="16" y="0"/>
                    <a:pt x="15" y="0"/>
                  </a:cubicBezTo>
                </a:path>
              </a:pathLst>
            </a:custGeom>
            <a:solidFill>
              <a:srgbClr val="ED9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4" name="Freeform 168"/>
            <p:cNvSpPr>
              <a:spLocks/>
            </p:cNvSpPr>
            <p:nvPr/>
          </p:nvSpPr>
          <p:spPr bwMode="auto">
            <a:xfrm>
              <a:off x="3129112" y="3311873"/>
              <a:ext cx="9525" cy="60325"/>
            </a:xfrm>
            <a:custGeom>
              <a:avLst/>
              <a:gdLst>
                <a:gd name="T0" fmla="*/ 2 w 2"/>
                <a:gd name="T1" fmla="*/ 0 h 14"/>
                <a:gd name="T2" fmla="*/ 1 w 2"/>
                <a:gd name="T3" fmla="*/ 5 h 14"/>
                <a:gd name="T4" fmla="*/ 2 w 2"/>
                <a:gd name="T5" fmla="*/ 14 h 14"/>
                <a:gd name="T6" fmla="*/ 2 w 2"/>
                <a:gd name="T7" fmla="*/ 0 h 14"/>
              </a:gdLst>
              <a:ahLst/>
              <a:cxnLst>
                <a:cxn ang="0">
                  <a:pos x="T0" y="T1"/>
                </a:cxn>
                <a:cxn ang="0">
                  <a:pos x="T2" y="T3"/>
                </a:cxn>
                <a:cxn ang="0">
                  <a:pos x="T4" y="T5"/>
                </a:cxn>
                <a:cxn ang="0">
                  <a:pos x="T6" y="T7"/>
                </a:cxn>
              </a:cxnLst>
              <a:rect l="0" t="0" r="r" b="b"/>
              <a:pathLst>
                <a:path w="2" h="14">
                  <a:moveTo>
                    <a:pt x="2" y="0"/>
                  </a:moveTo>
                  <a:cubicBezTo>
                    <a:pt x="1" y="2"/>
                    <a:pt x="1" y="3"/>
                    <a:pt x="1" y="5"/>
                  </a:cubicBezTo>
                  <a:cubicBezTo>
                    <a:pt x="0" y="8"/>
                    <a:pt x="1" y="11"/>
                    <a:pt x="2" y="14"/>
                  </a:cubicBezTo>
                  <a:cubicBezTo>
                    <a:pt x="2" y="0"/>
                    <a:pt x="2" y="0"/>
                    <a:pt x="2" y="0"/>
                  </a:cubicBezTo>
                </a:path>
              </a:pathLst>
            </a:custGeom>
            <a:solidFill>
              <a:srgbClr val="ED84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5" name="Freeform 169"/>
            <p:cNvSpPr>
              <a:spLocks/>
            </p:cNvSpPr>
            <p:nvPr/>
          </p:nvSpPr>
          <p:spPr bwMode="auto">
            <a:xfrm>
              <a:off x="2916387" y="3240435"/>
              <a:ext cx="268287" cy="292100"/>
            </a:xfrm>
            <a:custGeom>
              <a:avLst/>
              <a:gdLst>
                <a:gd name="T0" fmla="*/ 32 w 63"/>
                <a:gd name="T1" fmla="*/ 0 h 69"/>
                <a:gd name="T2" fmla="*/ 44 w 63"/>
                <a:gd name="T3" fmla="*/ 35 h 69"/>
                <a:gd name="T4" fmla="*/ 63 w 63"/>
                <a:gd name="T5" fmla="*/ 53 h 69"/>
                <a:gd name="T6" fmla="*/ 4 w 63"/>
                <a:gd name="T7" fmla="*/ 69 h 69"/>
                <a:gd name="T8" fmla="*/ 32 w 63"/>
                <a:gd name="T9" fmla="*/ 0 h 69"/>
              </a:gdLst>
              <a:ahLst/>
              <a:cxnLst>
                <a:cxn ang="0">
                  <a:pos x="T0" y="T1"/>
                </a:cxn>
                <a:cxn ang="0">
                  <a:pos x="T2" y="T3"/>
                </a:cxn>
                <a:cxn ang="0">
                  <a:pos x="T4" y="T5"/>
                </a:cxn>
                <a:cxn ang="0">
                  <a:pos x="T6" y="T7"/>
                </a:cxn>
                <a:cxn ang="0">
                  <a:pos x="T8" y="T9"/>
                </a:cxn>
              </a:cxnLst>
              <a:rect l="0" t="0" r="r" b="b"/>
              <a:pathLst>
                <a:path w="63" h="69">
                  <a:moveTo>
                    <a:pt x="32" y="0"/>
                  </a:moveTo>
                  <a:cubicBezTo>
                    <a:pt x="32" y="0"/>
                    <a:pt x="31" y="24"/>
                    <a:pt x="44" y="35"/>
                  </a:cubicBezTo>
                  <a:cubicBezTo>
                    <a:pt x="58" y="45"/>
                    <a:pt x="63" y="53"/>
                    <a:pt x="63" y="53"/>
                  </a:cubicBezTo>
                  <a:cubicBezTo>
                    <a:pt x="63" y="53"/>
                    <a:pt x="20" y="56"/>
                    <a:pt x="4" y="69"/>
                  </a:cubicBezTo>
                  <a:cubicBezTo>
                    <a:pt x="4" y="69"/>
                    <a:pt x="0" y="55"/>
                    <a:pt x="32" y="0"/>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6" name="Freeform 170"/>
            <p:cNvSpPr>
              <a:spLocks/>
            </p:cNvSpPr>
            <p:nvPr/>
          </p:nvSpPr>
          <p:spPr bwMode="auto">
            <a:xfrm>
              <a:off x="3002112" y="3430935"/>
              <a:ext cx="157162" cy="38100"/>
            </a:xfrm>
            <a:custGeom>
              <a:avLst/>
              <a:gdLst>
                <a:gd name="T0" fmla="*/ 32 w 37"/>
                <a:gd name="T1" fmla="*/ 0 h 9"/>
                <a:gd name="T2" fmla="*/ 0 w 37"/>
                <a:gd name="T3" fmla="*/ 4 h 9"/>
                <a:gd name="T4" fmla="*/ 10 w 37"/>
                <a:gd name="T5" fmla="*/ 9 h 9"/>
                <a:gd name="T6" fmla="*/ 37 w 37"/>
                <a:gd name="T7" fmla="*/ 5 h 9"/>
                <a:gd name="T8" fmla="*/ 32 w 37"/>
                <a:gd name="T9" fmla="*/ 0 h 9"/>
              </a:gdLst>
              <a:ahLst/>
              <a:cxnLst>
                <a:cxn ang="0">
                  <a:pos x="T0" y="T1"/>
                </a:cxn>
                <a:cxn ang="0">
                  <a:pos x="T2" y="T3"/>
                </a:cxn>
                <a:cxn ang="0">
                  <a:pos x="T4" y="T5"/>
                </a:cxn>
                <a:cxn ang="0">
                  <a:pos x="T6" y="T7"/>
                </a:cxn>
                <a:cxn ang="0">
                  <a:pos x="T8" y="T9"/>
                </a:cxn>
              </a:cxnLst>
              <a:rect l="0" t="0" r="r" b="b"/>
              <a:pathLst>
                <a:path w="37" h="9">
                  <a:moveTo>
                    <a:pt x="32" y="0"/>
                  </a:moveTo>
                  <a:cubicBezTo>
                    <a:pt x="21" y="0"/>
                    <a:pt x="10" y="1"/>
                    <a:pt x="0" y="4"/>
                  </a:cubicBezTo>
                  <a:cubicBezTo>
                    <a:pt x="4" y="6"/>
                    <a:pt x="7" y="7"/>
                    <a:pt x="10" y="9"/>
                  </a:cubicBezTo>
                  <a:cubicBezTo>
                    <a:pt x="19" y="7"/>
                    <a:pt x="29" y="6"/>
                    <a:pt x="37" y="5"/>
                  </a:cubicBezTo>
                  <a:cubicBezTo>
                    <a:pt x="35" y="3"/>
                    <a:pt x="33" y="1"/>
                    <a:pt x="32" y="0"/>
                  </a:cubicBezTo>
                </a:path>
              </a:pathLst>
            </a:custGeom>
            <a:solidFill>
              <a:srgbClr val="CD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7" name="Freeform 171"/>
            <p:cNvSpPr>
              <a:spLocks/>
            </p:cNvSpPr>
            <p:nvPr/>
          </p:nvSpPr>
          <p:spPr bwMode="auto">
            <a:xfrm>
              <a:off x="2916387" y="3218210"/>
              <a:ext cx="280987" cy="331788"/>
            </a:xfrm>
            <a:custGeom>
              <a:avLst/>
              <a:gdLst>
                <a:gd name="T0" fmla="*/ 30 w 66"/>
                <a:gd name="T1" fmla="*/ 5 h 78"/>
                <a:gd name="T2" fmla="*/ 35 w 66"/>
                <a:gd name="T3" fmla="*/ 32 h 78"/>
                <a:gd name="T4" fmla="*/ 60 w 66"/>
                <a:gd name="T5" fmla="*/ 59 h 78"/>
                <a:gd name="T6" fmla="*/ 62 w 66"/>
                <a:gd name="T7" fmla="*/ 55 h 78"/>
                <a:gd name="T8" fmla="*/ 2 w 66"/>
                <a:gd name="T9" fmla="*/ 72 h 78"/>
                <a:gd name="T10" fmla="*/ 7 w 66"/>
                <a:gd name="T11" fmla="*/ 74 h 78"/>
                <a:gd name="T12" fmla="*/ 9 w 66"/>
                <a:gd name="T13" fmla="*/ 61 h 78"/>
                <a:gd name="T14" fmla="*/ 35 w 66"/>
                <a:gd name="T15" fmla="*/ 7 h 78"/>
                <a:gd name="T16" fmla="*/ 30 w 66"/>
                <a:gd name="T17" fmla="*/ 3 h 78"/>
                <a:gd name="T18" fmla="*/ 3 w 66"/>
                <a:gd name="T19" fmla="*/ 60 h 78"/>
                <a:gd name="T20" fmla="*/ 1 w 66"/>
                <a:gd name="T21" fmla="*/ 75 h 78"/>
                <a:gd name="T22" fmla="*/ 6 w 66"/>
                <a:gd name="T23" fmla="*/ 77 h 78"/>
                <a:gd name="T24" fmla="*/ 63 w 66"/>
                <a:gd name="T25" fmla="*/ 60 h 78"/>
                <a:gd name="T26" fmla="*/ 65 w 66"/>
                <a:gd name="T27" fmla="*/ 56 h 78"/>
                <a:gd name="T28" fmla="*/ 43 w 66"/>
                <a:gd name="T29" fmla="*/ 35 h 78"/>
                <a:gd name="T30" fmla="*/ 35 w 66"/>
                <a:gd name="T31" fmla="*/ 5 h 78"/>
                <a:gd name="T32" fmla="*/ 30 w 66"/>
                <a:gd name="T33" fmla="*/ 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78">
                  <a:moveTo>
                    <a:pt x="30" y="5"/>
                  </a:moveTo>
                  <a:cubicBezTo>
                    <a:pt x="29" y="14"/>
                    <a:pt x="31" y="23"/>
                    <a:pt x="35" y="32"/>
                  </a:cubicBezTo>
                  <a:cubicBezTo>
                    <a:pt x="40" y="43"/>
                    <a:pt x="53" y="49"/>
                    <a:pt x="60" y="59"/>
                  </a:cubicBezTo>
                  <a:cubicBezTo>
                    <a:pt x="61" y="58"/>
                    <a:pt x="62" y="56"/>
                    <a:pt x="62" y="55"/>
                  </a:cubicBezTo>
                  <a:cubicBezTo>
                    <a:pt x="43" y="56"/>
                    <a:pt x="18" y="59"/>
                    <a:pt x="2" y="72"/>
                  </a:cubicBezTo>
                  <a:cubicBezTo>
                    <a:pt x="4" y="73"/>
                    <a:pt x="5" y="73"/>
                    <a:pt x="7" y="74"/>
                  </a:cubicBezTo>
                  <a:cubicBezTo>
                    <a:pt x="6" y="70"/>
                    <a:pt x="8" y="64"/>
                    <a:pt x="9" y="61"/>
                  </a:cubicBezTo>
                  <a:cubicBezTo>
                    <a:pt x="14" y="42"/>
                    <a:pt x="25" y="24"/>
                    <a:pt x="35" y="7"/>
                  </a:cubicBezTo>
                  <a:cubicBezTo>
                    <a:pt x="36" y="4"/>
                    <a:pt x="32" y="0"/>
                    <a:pt x="30" y="3"/>
                  </a:cubicBezTo>
                  <a:cubicBezTo>
                    <a:pt x="20" y="21"/>
                    <a:pt x="9" y="40"/>
                    <a:pt x="3" y="60"/>
                  </a:cubicBezTo>
                  <a:cubicBezTo>
                    <a:pt x="2" y="64"/>
                    <a:pt x="0" y="70"/>
                    <a:pt x="1" y="75"/>
                  </a:cubicBezTo>
                  <a:cubicBezTo>
                    <a:pt x="2" y="77"/>
                    <a:pt x="4" y="78"/>
                    <a:pt x="6" y="77"/>
                  </a:cubicBezTo>
                  <a:cubicBezTo>
                    <a:pt x="21" y="65"/>
                    <a:pt x="44" y="62"/>
                    <a:pt x="63" y="60"/>
                  </a:cubicBezTo>
                  <a:cubicBezTo>
                    <a:pt x="65" y="60"/>
                    <a:pt x="66" y="57"/>
                    <a:pt x="65" y="56"/>
                  </a:cubicBezTo>
                  <a:cubicBezTo>
                    <a:pt x="59" y="47"/>
                    <a:pt x="50" y="42"/>
                    <a:pt x="43" y="35"/>
                  </a:cubicBezTo>
                  <a:cubicBezTo>
                    <a:pt x="37" y="27"/>
                    <a:pt x="35" y="15"/>
                    <a:pt x="35" y="5"/>
                  </a:cubicBezTo>
                  <a:cubicBezTo>
                    <a:pt x="35" y="2"/>
                    <a:pt x="30" y="1"/>
                    <a:pt x="30" y="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8" name="Freeform 172"/>
            <p:cNvSpPr>
              <a:spLocks/>
            </p:cNvSpPr>
            <p:nvPr/>
          </p:nvSpPr>
          <p:spPr bwMode="auto">
            <a:xfrm>
              <a:off x="3184675" y="3227735"/>
              <a:ext cx="242887" cy="301625"/>
            </a:xfrm>
            <a:custGeom>
              <a:avLst/>
              <a:gdLst>
                <a:gd name="T0" fmla="*/ 0 w 57"/>
                <a:gd name="T1" fmla="*/ 56 h 71"/>
                <a:gd name="T2" fmla="*/ 32 w 57"/>
                <a:gd name="T3" fmla="*/ 0 h 71"/>
                <a:gd name="T4" fmla="*/ 57 w 57"/>
                <a:gd name="T5" fmla="*/ 71 h 71"/>
                <a:gd name="T6" fmla="*/ 0 w 57"/>
                <a:gd name="T7" fmla="*/ 56 h 71"/>
              </a:gdLst>
              <a:ahLst/>
              <a:cxnLst>
                <a:cxn ang="0">
                  <a:pos x="T0" y="T1"/>
                </a:cxn>
                <a:cxn ang="0">
                  <a:pos x="T2" y="T3"/>
                </a:cxn>
                <a:cxn ang="0">
                  <a:pos x="T4" y="T5"/>
                </a:cxn>
                <a:cxn ang="0">
                  <a:pos x="T6" y="T7"/>
                </a:cxn>
              </a:cxnLst>
              <a:rect l="0" t="0" r="r" b="b"/>
              <a:pathLst>
                <a:path w="57" h="71">
                  <a:moveTo>
                    <a:pt x="0" y="56"/>
                  </a:moveTo>
                  <a:cubicBezTo>
                    <a:pt x="0" y="56"/>
                    <a:pt x="27" y="42"/>
                    <a:pt x="32" y="0"/>
                  </a:cubicBezTo>
                  <a:cubicBezTo>
                    <a:pt x="32" y="0"/>
                    <a:pt x="56" y="44"/>
                    <a:pt x="57" y="71"/>
                  </a:cubicBezTo>
                  <a:cubicBezTo>
                    <a:pt x="57" y="71"/>
                    <a:pt x="14" y="54"/>
                    <a:pt x="0" y="56"/>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9" name="Freeform 173"/>
            <p:cNvSpPr>
              <a:spLocks/>
            </p:cNvSpPr>
            <p:nvPr/>
          </p:nvSpPr>
          <p:spPr bwMode="auto">
            <a:xfrm>
              <a:off x="3222775" y="3410298"/>
              <a:ext cx="192087" cy="96838"/>
            </a:xfrm>
            <a:custGeom>
              <a:avLst/>
              <a:gdLst>
                <a:gd name="T0" fmla="*/ 10 w 45"/>
                <a:gd name="T1" fmla="*/ 0 h 23"/>
                <a:gd name="T2" fmla="*/ 0 w 45"/>
                <a:gd name="T3" fmla="*/ 10 h 23"/>
                <a:gd name="T4" fmla="*/ 45 w 45"/>
                <a:gd name="T5" fmla="*/ 23 h 23"/>
                <a:gd name="T6" fmla="*/ 42 w 45"/>
                <a:gd name="T7" fmla="*/ 8 h 23"/>
                <a:gd name="T8" fmla="*/ 10 w 45"/>
                <a:gd name="T9" fmla="*/ 0 h 23"/>
              </a:gdLst>
              <a:ahLst/>
              <a:cxnLst>
                <a:cxn ang="0">
                  <a:pos x="T0" y="T1"/>
                </a:cxn>
                <a:cxn ang="0">
                  <a:pos x="T2" y="T3"/>
                </a:cxn>
                <a:cxn ang="0">
                  <a:pos x="T4" y="T5"/>
                </a:cxn>
                <a:cxn ang="0">
                  <a:pos x="T6" y="T7"/>
                </a:cxn>
                <a:cxn ang="0">
                  <a:pos x="T8" y="T9"/>
                </a:cxn>
              </a:cxnLst>
              <a:rect l="0" t="0" r="r" b="b"/>
              <a:pathLst>
                <a:path w="45" h="23">
                  <a:moveTo>
                    <a:pt x="10" y="0"/>
                  </a:moveTo>
                  <a:cubicBezTo>
                    <a:pt x="7" y="3"/>
                    <a:pt x="4" y="7"/>
                    <a:pt x="0" y="10"/>
                  </a:cubicBezTo>
                  <a:cubicBezTo>
                    <a:pt x="15" y="11"/>
                    <a:pt x="31" y="18"/>
                    <a:pt x="45" y="23"/>
                  </a:cubicBezTo>
                  <a:cubicBezTo>
                    <a:pt x="44" y="18"/>
                    <a:pt x="43" y="13"/>
                    <a:pt x="42" y="8"/>
                  </a:cubicBezTo>
                  <a:cubicBezTo>
                    <a:pt x="31" y="7"/>
                    <a:pt x="19" y="6"/>
                    <a:pt x="10" y="0"/>
                  </a:cubicBezTo>
                </a:path>
              </a:pathLst>
            </a:custGeom>
            <a:solidFill>
              <a:srgbClr val="CD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0" name="Freeform 174"/>
            <p:cNvSpPr>
              <a:spLocks/>
            </p:cNvSpPr>
            <p:nvPr/>
          </p:nvSpPr>
          <p:spPr bwMode="auto">
            <a:xfrm>
              <a:off x="3164037" y="3210273"/>
              <a:ext cx="276225" cy="331788"/>
            </a:xfrm>
            <a:custGeom>
              <a:avLst/>
              <a:gdLst>
                <a:gd name="T0" fmla="*/ 6 w 65"/>
                <a:gd name="T1" fmla="*/ 62 h 78"/>
                <a:gd name="T2" fmla="*/ 40 w 65"/>
                <a:gd name="T3" fmla="*/ 4 h 78"/>
                <a:gd name="T4" fmla="*/ 35 w 65"/>
                <a:gd name="T5" fmla="*/ 5 h 78"/>
                <a:gd name="T6" fmla="*/ 59 w 65"/>
                <a:gd name="T7" fmla="*/ 75 h 78"/>
                <a:gd name="T8" fmla="*/ 63 w 65"/>
                <a:gd name="T9" fmla="*/ 72 h 78"/>
                <a:gd name="T10" fmla="*/ 4 w 65"/>
                <a:gd name="T11" fmla="*/ 57 h 78"/>
                <a:gd name="T12" fmla="*/ 5 w 65"/>
                <a:gd name="T13" fmla="*/ 62 h 78"/>
                <a:gd name="T14" fmla="*/ 39 w 65"/>
                <a:gd name="T15" fmla="*/ 69 h 78"/>
                <a:gd name="T16" fmla="*/ 61 w 65"/>
                <a:gd name="T17" fmla="*/ 77 h 78"/>
                <a:gd name="T18" fmla="*/ 65 w 65"/>
                <a:gd name="T19" fmla="*/ 74 h 78"/>
                <a:gd name="T20" fmla="*/ 40 w 65"/>
                <a:gd name="T21" fmla="*/ 3 h 78"/>
                <a:gd name="T22" fmla="*/ 35 w 65"/>
                <a:gd name="T23" fmla="*/ 3 h 78"/>
                <a:gd name="T24" fmla="*/ 4 w 65"/>
                <a:gd name="T25" fmla="*/ 57 h 78"/>
                <a:gd name="T26" fmla="*/ 6 w 65"/>
                <a:gd name="T27" fmla="*/ 6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78">
                  <a:moveTo>
                    <a:pt x="6" y="62"/>
                  </a:moveTo>
                  <a:cubicBezTo>
                    <a:pt x="27" y="52"/>
                    <a:pt x="37" y="26"/>
                    <a:pt x="40" y="4"/>
                  </a:cubicBezTo>
                  <a:cubicBezTo>
                    <a:pt x="38" y="4"/>
                    <a:pt x="37" y="5"/>
                    <a:pt x="35" y="5"/>
                  </a:cubicBezTo>
                  <a:cubicBezTo>
                    <a:pt x="46" y="26"/>
                    <a:pt x="58" y="51"/>
                    <a:pt x="59" y="75"/>
                  </a:cubicBezTo>
                  <a:cubicBezTo>
                    <a:pt x="61" y="74"/>
                    <a:pt x="62" y="73"/>
                    <a:pt x="63" y="72"/>
                  </a:cubicBezTo>
                  <a:cubicBezTo>
                    <a:pt x="45" y="65"/>
                    <a:pt x="24" y="55"/>
                    <a:pt x="4" y="57"/>
                  </a:cubicBezTo>
                  <a:cubicBezTo>
                    <a:pt x="1" y="57"/>
                    <a:pt x="2" y="63"/>
                    <a:pt x="5" y="62"/>
                  </a:cubicBezTo>
                  <a:cubicBezTo>
                    <a:pt x="16" y="62"/>
                    <a:pt x="28" y="66"/>
                    <a:pt x="39" y="69"/>
                  </a:cubicBezTo>
                  <a:cubicBezTo>
                    <a:pt x="46" y="72"/>
                    <a:pt x="54" y="75"/>
                    <a:pt x="61" y="77"/>
                  </a:cubicBezTo>
                  <a:cubicBezTo>
                    <a:pt x="63" y="78"/>
                    <a:pt x="65" y="76"/>
                    <a:pt x="65" y="74"/>
                  </a:cubicBezTo>
                  <a:cubicBezTo>
                    <a:pt x="63" y="49"/>
                    <a:pt x="52" y="24"/>
                    <a:pt x="40" y="3"/>
                  </a:cubicBezTo>
                  <a:cubicBezTo>
                    <a:pt x="39" y="0"/>
                    <a:pt x="35" y="0"/>
                    <a:pt x="35" y="3"/>
                  </a:cubicBezTo>
                  <a:cubicBezTo>
                    <a:pt x="32" y="23"/>
                    <a:pt x="22" y="47"/>
                    <a:pt x="4" y="57"/>
                  </a:cubicBezTo>
                  <a:cubicBezTo>
                    <a:pt x="0" y="58"/>
                    <a:pt x="3" y="64"/>
                    <a:pt x="6" y="6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1" name="Freeform 175"/>
            <p:cNvSpPr>
              <a:spLocks/>
            </p:cNvSpPr>
            <p:nvPr/>
          </p:nvSpPr>
          <p:spPr bwMode="auto">
            <a:xfrm>
              <a:off x="3032275" y="3451573"/>
              <a:ext cx="157162" cy="161925"/>
            </a:xfrm>
            <a:custGeom>
              <a:avLst/>
              <a:gdLst>
                <a:gd name="T0" fmla="*/ 35 w 37"/>
                <a:gd name="T1" fmla="*/ 4 h 38"/>
                <a:gd name="T2" fmla="*/ 11 w 37"/>
                <a:gd name="T3" fmla="*/ 15 h 38"/>
                <a:gd name="T4" fmla="*/ 0 w 37"/>
                <a:gd name="T5" fmla="*/ 38 h 38"/>
                <a:gd name="T6" fmla="*/ 21 w 37"/>
                <a:gd name="T7" fmla="*/ 31 h 38"/>
                <a:gd name="T8" fmla="*/ 37 w 37"/>
                <a:gd name="T9" fmla="*/ 8 h 38"/>
                <a:gd name="T10" fmla="*/ 35 w 37"/>
                <a:gd name="T11" fmla="*/ 4 h 38"/>
              </a:gdLst>
              <a:ahLst/>
              <a:cxnLst>
                <a:cxn ang="0">
                  <a:pos x="T0" y="T1"/>
                </a:cxn>
                <a:cxn ang="0">
                  <a:pos x="T2" y="T3"/>
                </a:cxn>
                <a:cxn ang="0">
                  <a:pos x="T4" y="T5"/>
                </a:cxn>
                <a:cxn ang="0">
                  <a:pos x="T6" y="T7"/>
                </a:cxn>
                <a:cxn ang="0">
                  <a:pos x="T8" y="T9"/>
                </a:cxn>
                <a:cxn ang="0">
                  <a:pos x="T10" y="T11"/>
                </a:cxn>
              </a:cxnLst>
              <a:rect l="0" t="0" r="r" b="b"/>
              <a:pathLst>
                <a:path w="37" h="38">
                  <a:moveTo>
                    <a:pt x="35" y="4"/>
                  </a:moveTo>
                  <a:cubicBezTo>
                    <a:pt x="31" y="0"/>
                    <a:pt x="15" y="11"/>
                    <a:pt x="11" y="15"/>
                  </a:cubicBezTo>
                  <a:cubicBezTo>
                    <a:pt x="4" y="20"/>
                    <a:pt x="2" y="30"/>
                    <a:pt x="0" y="38"/>
                  </a:cubicBezTo>
                  <a:cubicBezTo>
                    <a:pt x="6" y="33"/>
                    <a:pt x="14" y="37"/>
                    <a:pt x="21" y="31"/>
                  </a:cubicBezTo>
                  <a:cubicBezTo>
                    <a:pt x="28" y="25"/>
                    <a:pt x="34" y="16"/>
                    <a:pt x="37" y="8"/>
                  </a:cubicBezTo>
                  <a:cubicBezTo>
                    <a:pt x="35" y="4"/>
                    <a:pt x="35" y="4"/>
                    <a:pt x="35" y="4"/>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2" name="Freeform 176"/>
            <p:cNvSpPr>
              <a:spLocks/>
            </p:cNvSpPr>
            <p:nvPr/>
          </p:nvSpPr>
          <p:spPr bwMode="auto">
            <a:xfrm>
              <a:off x="3138637" y="3478560"/>
              <a:ext cx="38100" cy="50800"/>
            </a:xfrm>
            <a:custGeom>
              <a:avLst/>
              <a:gdLst>
                <a:gd name="T0" fmla="*/ 6 w 9"/>
                <a:gd name="T1" fmla="*/ 0 h 12"/>
                <a:gd name="T2" fmla="*/ 5 w 9"/>
                <a:gd name="T3" fmla="*/ 0 h 12"/>
                <a:gd name="T4" fmla="*/ 0 w 9"/>
                <a:gd name="T5" fmla="*/ 9 h 12"/>
                <a:gd name="T6" fmla="*/ 4 w 9"/>
                <a:gd name="T7" fmla="*/ 12 h 12"/>
                <a:gd name="T8" fmla="*/ 9 w 9"/>
                <a:gd name="T9" fmla="*/ 1 h 12"/>
                <a:gd name="T10" fmla="*/ 8 w 9"/>
                <a:gd name="T11" fmla="*/ 1 h 12"/>
                <a:gd name="T12" fmla="*/ 6 w 9"/>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9" h="12">
                  <a:moveTo>
                    <a:pt x="6" y="0"/>
                  </a:moveTo>
                  <a:cubicBezTo>
                    <a:pt x="6" y="0"/>
                    <a:pt x="5" y="0"/>
                    <a:pt x="5" y="0"/>
                  </a:cubicBezTo>
                  <a:cubicBezTo>
                    <a:pt x="3" y="4"/>
                    <a:pt x="1" y="7"/>
                    <a:pt x="0" y="9"/>
                  </a:cubicBezTo>
                  <a:cubicBezTo>
                    <a:pt x="1" y="10"/>
                    <a:pt x="3" y="11"/>
                    <a:pt x="4" y="12"/>
                  </a:cubicBezTo>
                  <a:cubicBezTo>
                    <a:pt x="6" y="8"/>
                    <a:pt x="8" y="5"/>
                    <a:pt x="9" y="1"/>
                  </a:cubicBezTo>
                  <a:cubicBezTo>
                    <a:pt x="9" y="1"/>
                    <a:pt x="9" y="1"/>
                    <a:pt x="8" y="1"/>
                  </a:cubicBezTo>
                  <a:cubicBezTo>
                    <a:pt x="8" y="0"/>
                    <a:pt x="7" y="0"/>
                    <a:pt x="6" y="0"/>
                  </a:cubicBezTo>
                </a:path>
              </a:pathLst>
            </a:custGeom>
            <a:solidFill>
              <a:srgbClr val="CD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3" name="Freeform 177"/>
            <p:cNvSpPr>
              <a:spLocks/>
            </p:cNvSpPr>
            <p:nvPr/>
          </p:nvSpPr>
          <p:spPr bwMode="auto">
            <a:xfrm>
              <a:off x="3014812" y="3443635"/>
              <a:ext cx="190500" cy="187325"/>
            </a:xfrm>
            <a:custGeom>
              <a:avLst/>
              <a:gdLst>
                <a:gd name="T0" fmla="*/ 41 w 45"/>
                <a:gd name="T1" fmla="*/ 4 h 44"/>
                <a:gd name="T2" fmla="*/ 20 w 45"/>
                <a:gd name="T3" fmla="*/ 10 h 44"/>
                <a:gd name="T4" fmla="*/ 1 w 45"/>
                <a:gd name="T5" fmla="*/ 39 h 44"/>
                <a:gd name="T6" fmla="*/ 5 w 45"/>
                <a:gd name="T7" fmla="*/ 42 h 44"/>
                <a:gd name="T8" fmla="*/ 20 w 45"/>
                <a:gd name="T9" fmla="*/ 39 h 44"/>
                <a:gd name="T10" fmla="*/ 29 w 45"/>
                <a:gd name="T11" fmla="*/ 33 h 44"/>
                <a:gd name="T12" fmla="*/ 43 w 45"/>
                <a:gd name="T13" fmla="*/ 11 h 44"/>
                <a:gd name="T14" fmla="*/ 38 w 45"/>
                <a:gd name="T15" fmla="*/ 9 h 44"/>
                <a:gd name="T16" fmla="*/ 24 w 45"/>
                <a:gd name="T17" fmla="*/ 30 h 44"/>
                <a:gd name="T18" fmla="*/ 2 w 45"/>
                <a:gd name="T19" fmla="*/ 38 h 44"/>
                <a:gd name="T20" fmla="*/ 6 w 45"/>
                <a:gd name="T21" fmla="*/ 41 h 44"/>
                <a:gd name="T22" fmla="*/ 19 w 45"/>
                <a:gd name="T23" fmla="*/ 18 h 44"/>
                <a:gd name="T24" fmla="*/ 37 w 45"/>
                <a:gd name="T25" fmla="*/ 9 h 44"/>
                <a:gd name="T26" fmla="*/ 41 w 45"/>
                <a:gd name="T2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44">
                  <a:moveTo>
                    <a:pt x="41" y="4"/>
                  </a:moveTo>
                  <a:cubicBezTo>
                    <a:pt x="34" y="0"/>
                    <a:pt x="25" y="7"/>
                    <a:pt x="20" y="10"/>
                  </a:cubicBezTo>
                  <a:cubicBezTo>
                    <a:pt x="9" y="17"/>
                    <a:pt x="5" y="27"/>
                    <a:pt x="1" y="39"/>
                  </a:cubicBezTo>
                  <a:cubicBezTo>
                    <a:pt x="0" y="42"/>
                    <a:pt x="3" y="44"/>
                    <a:pt x="5" y="42"/>
                  </a:cubicBezTo>
                  <a:cubicBezTo>
                    <a:pt x="10" y="40"/>
                    <a:pt x="15" y="40"/>
                    <a:pt x="20" y="39"/>
                  </a:cubicBezTo>
                  <a:cubicBezTo>
                    <a:pt x="23" y="38"/>
                    <a:pt x="26" y="36"/>
                    <a:pt x="29" y="33"/>
                  </a:cubicBezTo>
                  <a:cubicBezTo>
                    <a:pt x="35" y="28"/>
                    <a:pt x="41" y="20"/>
                    <a:pt x="43" y="11"/>
                  </a:cubicBezTo>
                  <a:cubicBezTo>
                    <a:pt x="45" y="8"/>
                    <a:pt x="39" y="6"/>
                    <a:pt x="38" y="9"/>
                  </a:cubicBezTo>
                  <a:cubicBezTo>
                    <a:pt x="35" y="18"/>
                    <a:pt x="30" y="25"/>
                    <a:pt x="24" y="30"/>
                  </a:cubicBezTo>
                  <a:cubicBezTo>
                    <a:pt x="18" y="35"/>
                    <a:pt x="9" y="34"/>
                    <a:pt x="2" y="38"/>
                  </a:cubicBezTo>
                  <a:cubicBezTo>
                    <a:pt x="3" y="39"/>
                    <a:pt x="5" y="40"/>
                    <a:pt x="6" y="41"/>
                  </a:cubicBezTo>
                  <a:cubicBezTo>
                    <a:pt x="9" y="32"/>
                    <a:pt x="11" y="24"/>
                    <a:pt x="19" y="18"/>
                  </a:cubicBezTo>
                  <a:cubicBezTo>
                    <a:pt x="21" y="16"/>
                    <a:pt x="33" y="6"/>
                    <a:pt x="37" y="9"/>
                  </a:cubicBezTo>
                  <a:cubicBezTo>
                    <a:pt x="40" y="11"/>
                    <a:pt x="44" y="6"/>
                    <a:pt x="41" y="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4" name="Freeform 178"/>
            <p:cNvSpPr>
              <a:spLocks/>
            </p:cNvSpPr>
            <p:nvPr/>
          </p:nvSpPr>
          <p:spPr bwMode="auto">
            <a:xfrm>
              <a:off x="3202137" y="3438873"/>
              <a:ext cx="119062" cy="192088"/>
            </a:xfrm>
            <a:custGeom>
              <a:avLst/>
              <a:gdLst>
                <a:gd name="T0" fmla="*/ 25 w 28"/>
                <a:gd name="T1" fmla="*/ 44 h 45"/>
                <a:gd name="T2" fmla="*/ 26 w 28"/>
                <a:gd name="T3" fmla="*/ 45 h 45"/>
                <a:gd name="T4" fmla="*/ 25 w 28"/>
                <a:gd name="T5" fmla="*/ 23 h 45"/>
                <a:gd name="T6" fmla="*/ 4 w 28"/>
                <a:gd name="T7" fmla="*/ 4 h 45"/>
                <a:gd name="T8" fmla="*/ 6 w 28"/>
                <a:gd name="T9" fmla="*/ 28 h 45"/>
                <a:gd name="T10" fmla="*/ 25 w 28"/>
                <a:gd name="T11" fmla="*/ 44 h 45"/>
              </a:gdLst>
              <a:ahLst/>
              <a:cxnLst>
                <a:cxn ang="0">
                  <a:pos x="T0" y="T1"/>
                </a:cxn>
                <a:cxn ang="0">
                  <a:pos x="T2" y="T3"/>
                </a:cxn>
                <a:cxn ang="0">
                  <a:pos x="T4" y="T5"/>
                </a:cxn>
                <a:cxn ang="0">
                  <a:pos x="T6" y="T7"/>
                </a:cxn>
                <a:cxn ang="0">
                  <a:pos x="T8" y="T9"/>
                </a:cxn>
                <a:cxn ang="0">
                  <a:pos x="T10" y="T11"/>
                </a:cxn>
              </a:cxnLst>
              <a:rect l="0" t="0" r="r" b="b"/>
              <a:pathLst>
                <a:path w="28" h="45">
                  <a:moveTo>
                    <a:pt x="25" y="44"/>
                  </a:moveTo>
                  <a:cubicBezTo>
                    <a:pt x="25" y="44"/>
                    <a:pt x="25" y="45"/>
                    <a:pt x="26" y="45"/>
                  </a:cubicBezTo>
                  <a:cubicBezTo>
                    <a:pt x="27" y="37"/>
                    <a:pt x="28" y="30"/>
                    <a:pt x="25" y="23"/>
                  </a:cubicBezTo>
                  <a:cubicBezTo>
                    <a:pt x="23" y="18"/>
                    <a:pt x="7" y="0"/>
                    <a:pt x="4" y="4"/>
                  </a:cubicBezTo>
                  <a:cubicBezTo>
                    <a:pt x="0" y="8"/>
                    <a:pt x="4" y="24"/>
                    <a:pt x="6" y="28"/>
                  </a:cubicBezTo>
                  <a:cubicBezTo>
                    <a:pt x="9" y="36"/>
                    <a:pt x="18" y="39"/>
                    <a:pt x="25" y="44"/>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5" name="Freeform 179"/>
            <p:cNvSpPr>
              <a:spLocks/>
            </p:cNvSpPr>
            <p:nvPr/>
          </p:nvSpPr>
          <p:spPr bwMode="auto">
            <a:xfrm>
              <a:off x="3210075" y="3456335"/>
              <a:ext cx="22225" cy="17463"/>
            </a:xfrm>
            <a:custGeom>
              <a:avLst/>
              <a:gdLst>
                <a:gd name="T0" fmla="*/ 3 w 5"/>
                <a:gd name="T1" fmla="*/ 0 h 4"/>
                <a:gd name="T2" fmla="*/ 2 w 5"/>
                <a:gd name="T3" fmla="*/ 0 h 4"/>
                <a:gd name="T4" fmla="*/ 0 w 5"/>
                <a:gd name="T5" fmla="*/ 4 h 4"/>
                <a:gd name="T6" fmla="*/ 0 w 5"/>
                <a:gd name="T7" fmla="*/ 4 h 4"/>
                <a:gd name="T8" fmla="*/ 2 w 5"/>
                <a:gd name="T9" fmla="*/ 0 h 4"/>
                <a:gd name="T10" fmla="*/ 3 w 5"/>
                <a:gd name="T11" fmla="*/ 0 h 4"/>
                <a:gd name="T12" fmla="*/ 5 w 5"/>
                <a:gd name="T13" fmla="*/ 0 h 4"/>
                <a:gd name="T14" fmla="*/ 3 w 5"/>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3" y="0"/>
                  </a:moveTo>
                  <a:cubicBezTo>
                    <a:pt x="2" y="0"/>
                    <a:pt x="2" y="0"/>
                    <a:pt x="2" y="0"/>
                  </a:cubicBezTo>
                  <a:cubicBezTo>
                    <a:pt x="1" y="1"/>
                    <a:pt x="0" y="3"/>
                    <a:pt x="0" y="4"/>
                  </a:cubicBezTo>
                  <a:cubicBezTo>
                    <a:pt x="0" y="4"/>
                    <a:pt x="0" y="4"/>
                    <a:pt x="0" y="4"/>
                  </a:cubicBezTo>
                  <a:cubicBezTo>
                    <a:pt x="0" y="3"/>
                    <a:pt x="1" y="1"/>
                    <a:pt x="2" y="0"/>
                  </a:cubicBezTo>
                  <a:cubicBezTo>
                    <a:pt x="2" y="0"/>
                    <a:pt x="2" y="0"/>
                    <a:pt x="3" y="0"/>
                  </a:cubicBezTo>
                  <a:cubicBezTo>
                    <a:pt x="4" y="0"/>
                    <a:pt x="5" y="0"/>
                    <a:pt x="5" y="0"/>
                  </a:cubicBezTo>
                  <a:cubicBezTo>
                    <a:pt x="5" y="0"/>
                    <a:pt x="4" y="0"/>
                    <a:pt x="3" y="0"/>
                  </a:cubicBezTo>
                </a:path>
              </a:pathLst>
            </a:custGeom>
            <a:solidFill>
              <a:srgbClr val="39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6" name="Freeform 180"/>
            <p:cNvSpPr>
              <a:spLocks/>
            </p:cNvSpPr>
            <p:nvPr/>
          </p:nvSpPr>
          <p:spPr bwMode="auto">
            <a:xfrm>
              <a:off x="3210075" y="3456335"/>
              <a:ext cx="60325" cy="127000"/>
            </a:xfrm>
            <a:custGeom>
              <a:avLst/>
              <a:gdLst>
                <a:gd name="T0" fmla="*/ 3 w 14"/>
                <a:gd name="T1" fmla="*/ 0 h 30"/>
                <a:gd name="T2" fmla="*/ 2 w 14"/>
                <a:gd name="T3" fmla="*/ 0 h 30"/>
                <a:gd name="T4" fmla="*/ 0 w 14"/>
                <a:gd name="T5" fmla="*/ 4 h 30"/>
                <a:gd name="T6" fmla="*/ 0 w 14"/>
                <a:gd name="T7" fmla="*/ 6 h 30"/>
                <a:gd name="T8" fmla="*/ 4 w 14"/>
                <a:gd name="T9" fmla="*/ 24 h 30"/>
                <a:gd name="T10" fmla="*/ 4 w 14"/>
                <a:gd name="T11" fmla="*/ 25 h 30"/>
                <a:gd name="T12" fmla="*/ 14 w 14"/>
                <a:gd name="T13" fmla="*/ 30 h 30"/>
                <a:gd name="T14" fmla="*/ 7 w 14"/>
                <a:gd name="T15" fmla="*/ 1 h 30"/>
                <a:gd name="T16" fmla="*/ 5 w 14"/>
                <a:gd name="T17" fmla="*/ 0 h 30"/>
                <a:gd name="T18" fmla="*/ 3 w 14"/>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30">
                  <a:moveTo>
                    <a:pt x="3" y="0"/>
                  </a:moveTo>
                  <a:cubicBezTo>
                    <a:pt x="2" y="0"/>
                    <a:pt x="2" y="0"/>
                    <a:pt x="2" y="0"/>
                  </a:cubicBezTo>
                  <a:cubicBezTo>
                    <a:pt x="1" y="1"/>
                    <a:pt x="0" y="3"/>
                    <a:pt x="0" y="4"/>
                  </a:cubicBezTo>
                  <a:cubicBezTo>
                    <a:pt x="0" y="5"/>
                    <a:pt x="0" y="6"/>
                    <a:pt x="0" y="6"/>
                  </a:cubicBezTo>
                  <a:cubicBezTo>
                    <a:pt x="0" y="13"/>
                    <a:pt x="2" y="21"/>
                    <a:pt x="4" y="24"/>
                  </a:cubicBezTo>
                  <a:cubicBezTo>
                    <a:pt x="4" y="25"/>
                    <a:pt x="4" y="25"/>
                    <a:pt x="4" y="25"/>
                  </a:cubicBezTo>
                  <a:cubicBezTo>
                    <a:pt x="7" y="27"/>
                    <a:pt x="11" y="29"/>
                    <a:pt x="14" y="30"/>
                  </a:cubicBezTo>
                  <a:cubicBezTo>
                    <a:pt x="11" y="21"/>
                    <a:pt x="9" y="11"/>
                    <a:pt x="7" y="1"/>
                  </a:cubicBezTo>
                  <a:cubicBezTo>
                    <a:pt x="7" y="1"/>
                    <a:pt x="6" y="1"/>
                    <a:pt x="5" y="0"/>
                  </a:cubicBezTo>
                  <a:cubicBezTo>
                    <a:pt x="5" y="0"/>
                    <a:pt x="4" y="0"/>
                    <a:pt x="3" y="0"/>
                  </a:cubicBezTo>
                </a:path>
              </a:pathLst>
            </a:custGeom>
            <a:solidFill>
              <a:srgbClr val="CD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7" name="Freeform 181"/>
            <p:cNvSpPr>
              <a:spLocks/>
            </p:cNvSpPr>
            <p:nvPr/>
          </p:nvSpPr>
          <p:spPr bwMode="auto">
            <a:xfrm>
              <a:off x="3184675" y="3435698"/>
              <a:ext cx="149225" cy="212725"/>
            </a:xfrm>
            <a:custGeom>
              <a:avLst/>
              <a:gdLst>
                <a:gd name="T0" fmla="*/ 27 w 35"/>
                <a:gd name="T1" fmla="*/ 47 h 50"/>
                <a:gd name="T2" fmla="*/ 28 w 35"/>
                <a:gd name="T3" fmla="*/ 48 h 50"/>
                <a:gd name="T4" fmla="*/ 32 w 35"/>
                <a:gd name="T5" fmla="*/ 46 h 50"/>
                <a:gd name="T6" fmla="*/ 27 w 35"/>
                <a:gd name="T7" fmla="*/ 15 h 50"/>
                <a:gd name="T8" fmla="*/ 8 w 35"/>
                <a:gd name="T9" fmla="*/ 2 h 50"/>
                <a:gd name="T10" fmla="*/ 5 w 35"/>
                <a:gd name="T11" fmla="*/ 25 h 50"/>
                <a:gd name="T12" fmla="*/ 27 w 35"/>
                <a:gd name="T13" fmla="*/ 47 h 50"/>
                <a:gd name="T14" fmla="*/ 30 w 35"/>
                <a:gd name="T15" fmla="*/ 43 h 50"/>
                <a:gd name="T16" fmla="*/ 12 w 35"/>
                <a:gd name="T17" fmla="*/ 27 h 50"/>
                <a:gd name="T18" fmla="*/ 9 w 35"/>
                <a:gd name="T19" fmla="*/ 8 h 50"/>
                <a:gd name="T20" fmla="*/ 23 w 35"/>
                <a:gd name="T21" fmla="*/ 20 h 50"/>
                <a:gd name="T22" fmla="*/ 27 w 35"/>
                <a:gd name="T23" fmla="*/ 46 h 50"/>
                <a:gd name="T24" fmla="*/ 31 w 35"/>
                <a:gd name="T25" fmla="*/ 44 h 50"/>
                <a:gd name="T26" fmla="*/ 30 w 35"/>
                <a:gd name="T27" fmla="*/ 43 h 50"/>
                <a:gd name="T28" fmla="*/ 27 w 35"/>
                <a:gd name="T29"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50">
                  <a:moveTo>
                    <a:pt x="27" y="47"/>
                  </a:moveTo>
                  <a:cubicBezTo>
                    <a:pt x="27" y="48"/>
                    <a:pt x="28" y="48"/>
                    <a:pt x="28" y="48"/>
                  </a:cubicBezTo>
                  <a:cubicBezTo>
                    <a:pt x="30" y="50"/>
                    <a:pt x="32" y="48"/>
                    <a:pt x="32" y="46"/>
                  </a:cubicBezTo>
                  <a:cubicBezTo>
                    <a:pt x="35" y="35"/>
                    <a:pt x="34" y="24"/>
                    <a:pt x="27" y="15"/>
                  </a:cubicBezTo>
                  <a:cubicBezTo>
                    <a:pt x="23" y="11"/>
                    <a:pt x="15" y="0"/>
                    <a:pt x="8" y="2"/>
                  </a:cubicBezTo>
                  <a:cubicBezTo>
                    <a:pt x="0" y="4"/>
                    <a:pt x="4" y="20"/>
                    <a:pt x="5" y="25"/>
                  </a:cubicBezTo>
                  <a:cubicBezTo>
                    <a:pt x="8" y="37"/>
                    <a:pt x="17" y="41"/>
                    <a:pt x="27" y="47"/>
                  </a:cubicBezTo>
                  <a:cubicBezTo>
                    <a:pt x="30" y="49"/>
                    <a:pt x="33" y="45"/>
                    <a:pt x="30" y="43"/>
                  </a:cubicBezTo>
                  <a:cubicBezTo>
                    <a:pt x="24" y="38"/>
                    <a:pt x="15" y="35"/>
                    <a:pt x="12" y="27"/>
                  </a:cubicBezTo>
                  <a:cubicBezTo>
                    <a:pt x="11" y="26"/>
                    <a:pt x="7" y="7"/>
                    <a:pt x="9" y="8"/>
                  </a:cubicBezTo>
                  <a:cubicBezTo>
                    <a:pt x="14" y="8"/>
                    <a:pt x="20" y="17"/>
                    <a:pt x="23" y="20"/>
                  </a:cubicBezTo>
                  <a:cubicBezTo>
                    <a:pt x="29" y="27"/>
                    <a:pt x="29" y="37"/>
                    <a:pt x="27" y="46"/>
                  </a:cubicBezTo>
                  <a:cubicBezTo>
                    <a:pt x="28" y="45"/>
                    <a:pt x="30" y="44"/>
                    <a:pt x="31" y="44"/>
                  </a:cubicBezTo>
                  <a:cubicBezTo>
                    <a:pt x="31" y="43"/>
                    <a:pt x="31" y="43"/>
                    <a:pt x="30" y="43"/>
                  </a:cubicBezTo>
                  <a:cubicBezTo>
                    <a:pt x="27" y="41"/>
                    <a:pt x="24" y="45"/>
                    <a:pt x="27" y="4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8" name="Freeform 182"/>
            <p:cNvSpPr>
              <a:spLocks/>
            </p:cNvSpPr>
            <p:nvPr/>
          </p:nvSpPr>
          <p:spPr bwMode="auto">
            <a:xfrm>
              <a:off x="3154512" y="3426173"/>
              <a:ext cx="85725" cy="77788"/>
            </a:xfrm>
            <a:custGeom>
              <a:avLst/>
              <a:gdLst>
                <a:gd name="T0" fmla="*/ 19 w 20"/>
                <a:gd name="T1" fmla="*/ 10 h 18"/>
                <a:gd name="T2" fmla="*/ 9 w 20"/>
                <a:gd name="T3" fmla="*/ 18 h 18"/>
                <a:gd name="T4" fmla="*/ 1 w 20"/>
                <a:gd name="T5" fmla="*/ 8 h 18"/>
                <a:gd name="T6" fmla="*/ 11 w 20"/>
                <a:gd name="T7" fmla="*/ 0 h 18"/>
                <a:gd name="T8" fmla="*/ 19 w 20"/>
                <a:gd name="T9" fmla="*/ 10 h 18"/>
              </a:gdLst>
              <a:ahLst/>
              <a:cxnLst>
                <a:cxn ang="0">
                  <a:pos x="T0" y="T1"/>
                </a:cxn>
                <a:cxn ang="0">
                  <a:pos x="T2" y="T3"/>
                </a:cxn>
                <a:cxn ang="0">
                  <a:pos x="T4" y="T5"/>
                </a:cxn>
                <a:cxn ang="0">
                  <a:pos x="T6" y="T7"/>
                </a:cxn>
                <a:cxn ang="0">
                  <a:pos x="T8" y="T9"/>
                </a:cxn>
              </a:cxnLst>
              <a:rect l="0" t="0" r="r" b="b"/>
              <a:pathLst>
                <a:path w="20" h="18">
                  <a:moveTo>
                    <a:pt x="19" y="10"/>
                  </a:moveTo>
                  <a:cubicBezTo>
                    <a:pt x="19" y="15"/>
                    <a:pt x="14" y="18"/>
                    <a:pt x="9" y="18"/>
                  </a:cubicBezTo>
                  <a:cubicBezTo>
                    <a:pt x="4" y="17"/>
                    <a:pt x="0" y="13"/>
                    <a:pt x="1" y="8"/>
                  </a:cubicBezTo>
                  <a:cubicBezTo>
                    <a:pt x="1" y="3"/>
                    <a:pt x="6" y="0"/>
                    <a:pt x="11" y="0"/>
                  </a:cubicBezTo>
                  <a:cubicBezTo>
                    <a:pt x="16" y="1"/>
                    <a:pt x="20" y="5"/>
                    <a:pt x="19" y="10"/>
                  </a:cubicBezTo>
                  <a:close/>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9" name="Freeform 183"/>
            <p:cNvSpPr>
              <a:spLocks/>
            </p:cNvSpPr>
            <p:nvPr/>
          </p:nvSpPr>
          <p:spPr bwMode="auto">
            <a:xfrm>
              <a:off x="3141812" y="3397598"/>
              <a:ext cx="111125" cy="122238"/>
            </a:xfrm>
            <a:custGeom>
              <a:avLst/>
              <a:gdLst>
                <a:gd name="T0" fmla="*/ 19 w 26"/>
                <a:gd name="T1" fmla="*/ 17 h 29"/>
                <a:gd name="T2" fmla="*/ 7 w 26"/>
                <a:gd name="T3" fmla="*/ 15 h 29"/>
                <a:gd name="T4" fmla="*/ 19 w 26"/>
                <a:gd name="T5" fmla="*/ 17 h 29"/>
                <a:gd name="T6" fmla="*/ 25 w 26"/>
                <a:gd name="T7" fmla="*/ 17 h 29"/>
                <a:gd name="T8" fmla="*/ 1 w 26"/>
                <a:gd name="T9" fmla="*/ 14 h 29"/>
                <a:gd name="T10" fmla="*/ 12 w 26"/>
                <a:gd name="T11" fmla="*/ 27 h 29"/>
                <a:gd name="T12" fmla="*/ 25 w 26"/>
                <a:gd name="T13" fmla="*/ 17 h 29"/>
                <a:gd name="T14" fmla="*/ 19 w 26"/>
                <a:gd name="T15" fmla="*/ 17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9">
                  <a:moveTo>
                    <a:pt x="19" y="17"/>
                  </a:moveTo>
                  <a:cubicBezTo>
                    <a:pt x="18" y="24"/>
                    <a:pt x="6" y="23"/>
                    <a:pt x="7" y="15"/>
                  </a:cubicBezTo>
                  <a:cubicBezTo>
                    <a:pt x="7" y="8"/>
                    <a:pt x="20" y="9"/>
                    <a:pt x="19" y="17"/>
                  </a:cubicBezTo>
                  <a:cubicBezTo>
                    <a:pt x="19" y="20"/>
                    <a:pt x="25" y="21"/>
                    <a:pt x="25" y="17"/>
                  </a:cubicBezTo>
                  <a:cubicBezTo>
                    <a:pt x="26" y="3"/>
                    <a:pt x="4" y="0"/>
                    <a:pt x="1" y="14"/>
                  </a:cubicBezTo>
                  <a:cubicBezTo>
                    <a:pt x="0" y="21"/>
                    <a:pt x="6" y="26"/>
                    <a:pt x="12" y="27"/>
                  </a:cubicBezTo>
                  <a:cubicBezTo>
                    <a:pt x="18" y="29"/>
                    <a:pt x="24" y="24"/>
                    <a:pt x="25" y="17"/>
                  </a:cubicBezTo>
                  <a:cubicBezTo>
                    <a:pt x="26" y="14"/>
                    <a:pt x="20" y="13"/>
                    <a:pt x="19" y="1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0" name="Freeform 184"/>
            <p:cNvSpPr>
              <a:spLocks/>
            </p:cNvSpPr>
            <p:nvPr/>
          </p:nvSpPr>
          <p:spPr bwMode="auto">
            <a:xfrm>
              <a:off x="3022750" y="3346798"/>
              <a:ext cx="22225" cy="15875"/>
            </a:xfrm>
            <a:custGeom>
              <a:avLst/>
              <a:gdLst>
                <a:gd name="T0" fmla="*/ 4 w 5"/>
                <a:gd name="T1" fmla="*/ 2 h 4"/>
                <a:gd name="T2" fmla="*/ 2 w 5"/>
                <a:gd name="T3" fmla="*/ 4 h 4"/>
                <a:gd name="T4" fmla="*/ 0 w 5"/>
                <a:gd name="T5" fmla="*/ 2 h 4"/>
                <a:gd name="T6" fmla="*/ 3 w 5"/>
                <a:gd name="T7" fmla="*/ 0 h 4"/>
                <a:gd name="T8" fmla="*/ 4 w 5"/>
                <a:gd name="T9" fmla="*/ 2 h 4"/>
              </a:gdLst>
              <a:ahLst/>
              <a:cxnLst>
                <a:cxn ang="0">
                  <a:pos x="T0" y="T1"/>
                </a:cxn>
                <a:cxn ang="0">
                  <a:pos x="T2" y="T3"/>
                </a:cxn>
                <a:cxn ang="0">
                  <a:pos x="T4" y="T5"/>
                </a:cxn>
                <a:cxn ang="0">
                  <a:pos x="T6" y="T7"/>
                </a:cxn>
                <a:cxn ang="0">
                  <a:pos x="T8" y="T9"/>
                </a:cxn>
              </a:cxnLst>
              <a:rect l="0" t="0" r="r" b="b"/>
              <a:pathLst>
                <a:path w="5" h="4">
                  <a:moveTo>
                    <a:pt x="4" y="2"/>
                  </a:moveTo>
                  <a:cubicBezTo>
                    <a:pt x="4" y="3"/>
                    <a:pt x="3" y="4"/>
                    <a:pt x="2" y="4"/>
                  </a:cubicBezTo>
                  <a:cubicBezTo>
                    <a:pt x="1" y="4"/>
                    <a:pt x="0" y="3"/>
                    <a:pt x="0" y="2"/>
                  </a:cubicBezTo>
                  <a:cubicBezTo>
                    <a:pt x="1" y="0"/>
                    <a:pt x="2" y="0"/>
                    <a:pt x="3" y="0"/>
                  </a:cubicBezTo>
                  <a:cubicBezTo>
                    <a:pt x="4" y="0"/>
                    <a:pt x="5"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1" name="Freeform 185"/>
            <p:cNvSpPr>
              <a:spLocks/>
            </p:cNvSpPr>
            <p:nvPr/>
          </p:nvSpPr>
          <p:spPr bwMode="auto">
            <a:xfrm>
              <a:off x="3070375" y="3413473"/>
              <a:ext cx="17462" cy="22225"/>
            </a:xfrm>
            <a:custGeom>
              <a:avLst/>
              <a:gdLst>
                <a:gd name="T0" fmla="*/ 4 w 4"/>
                <a:gd name="T1" fmla="*/ 3 h 5"/>
                <a:gd name="T2" fmla="*/ 2 w 4"/>
                <a:gd name="T3" fmla="*/ 4 h 5"/>
                <a:gd name="T4" fmla="*/ 0 w 4"/>
                <a:gd name="T5" fmla="*/ 2 h 5"/>
                <a:gd name="T6" fmla="*/ 2 w 4"/>
                <a:gd name="T7" fmla="*/ 0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4"/>
                    <a:pt x="3" y="5"/>
                    <a:pt x="2" y="4"/>
                  </a:cubicBezTo>
                  <a:cubicBezTo>
                    <a:pt x="1" y="4"/>
                    <a:pt x="0" y="3"/>
                    <a:pt x="0" y="2"/>
                  </a:cubicBezTo>
                  <a:cubicBezTo>
                    <a:pt x="0" y="1"/>
                    <a:pt x="1" y="0"/>
                    <a:pt x="2" y="0"/>
                  </a:cubicBezTo>
                  <a:cubicBezTo>
                    <a:pt x="3" y="0"/>
                    <a:pt x="4" y="1"/>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2" name="Freeform 186"/>
            <p:cNvSpPr>
              <a:spLocks/>
            </p:cNvSpPr>
            <p:nvPr/>
          </p:nvSpPr>
          <p:spPr bwMode="auto">
            <a:xfrm>
              <a:off x="3002112" y="3418235"/>
              <a:ext cx="20637" cy="17463"/>
            </a:xfrm>
            <a:custGeom>
              <a:avLst/>
              <a:gdLst>
                <a:gd name="T0" fmla="*/ 4 w 5"/>
                <a:gd name="T1" fmla="*/ 2 h 4"/>
                <a:gd name="T2" fmla="*/ 2 w 5"/>
                <a:gd name="T3" fmla="*/ 4 h 4"/>
                <a:gd name="T4" fmla="*/ 0 w 5"/>
                <a:gd name="T5" fmla="*/ 2 h 4"/>
                <a:gd name="T6" fmla="*/ 3 w 5"/>
                <a:gd name="T7" fmla="*/ 0 h 4"/>
                <a:gd name="T8" fmla="*/ 4 w 5"/>
                <a:gd name="T9" fmla="*/ 2 h 4"/>
              </a:gdLst>
              <a:ahLst/>
              <a:cxnLst>
                <a:cxn ang="0">
                  <a:pos x="T0" y="T1"/>
                </a:cxn>
                <a:cxn ang="0">
                  <a:pos x="T2" y="T3"/>
                </a:cxn>
                <a:cxn ang="0">
                  <a:pos x="T4" y="T5"/>
                </a:cxn>
                <a:cxn ang="0">
                  <a:pos x="T6" y="T7"/>
                </a:cxn>
                <a:cxn ang="0">
                  <a:pos x="T8" y="T9"/>
                </a:cxn>
              </a:cxnLst>
              <a:rect l="0" t="0" r="r" b="b"/>
              <a:pathLst>
                <a:path w="5" h="4">
                  <a:moveTo>
                    <a:pt x="4" y="2"/>
                  </a:moveTo>
                  <a:cubicBezTo>
                    <a:pt x="4" y="3"/>
                    <a:pt x="3" y="4"/>
                    <a:pt x="2" y="4"/>
                  </a:cubicBezTo>
                  <a:cubicBezTo>
                    <a:pt x="1" y="4"/>
                    <a:pt x="0" y="3"/>
                    <a:pt x="0" y="2"/>
                  </a:cubicBezTo>
                  <a:cubicBezTo>
                    <a:pt x="0" y="1"/>
                    <a:pt x="1" y="0"/>
                    <a:pt x="3" y="0"/>
                  </a:cubicBezTo>
                  <a:cubicBezTo>
                    <a:pt x="4" y="0"/>
                    <a:pt x="5"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3" name="Freeform 187"/>
            <p:cNvSpPr>
              <a:spLocks/>
            </p:cNvSpPr>
            <p:nvPr/>
          </p:nvSpPr>
          <p:spPr bwMode="auto">
            <a:xfrm>
              <a:off x="3349775" y="3354735"/>
              <a:ext cx="17462" cy="20638"/>
            </a:xfrm>
            <a:custGeom>
              <a:avLst/>
              <a:gdLst>
                <a:gd name="T0" fmla="*/ 4 w 4"/>
                <a:gd name="T1" fmla="*/ 3 h 5"/>
                <a:gd name="T2" fmla="*/ 2 w 4"/>
                <a:gd name="T3" fmla="*/ 5 h 5"/>
                <a:gd name="T4" fmla="*/ 0 w 4"/>
                <a:gd name="T5" fmla="*/ 2 h 5"/>
                <a:gd name="T6" fmla="*/ 2 w 4"/>
                <a:gd name="T7" fmla="*/ 0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4"/>
                    <a:pt x="3" y="5"/>
                    <a:pt x="2" y="5"/>
                  </a:cubicBezTo>
                  <a:cubicBezTo>
                    <a:pt x="1" y="5"/>
                    <a:pt x="0" y="4"/>
                    <a:pt x="0" y="2"/>
                  </a:cubicBezTo>
                  <a:cubicBezTo>
                    <a:pt x="0" y="1"/>
                    <a:pt x="1" y="0"/>
                    <a:pt x="2" y="0"/>
                  </a:cubicBezTo>
                  <a:cubicBezTo>
                    <a:pt x="3" y="1"/>
                    <a:pt x="4" y="2"/>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4" name="Freeform 188"/>
            <p:cNvSpPr>
              <a:spLocks/>
            </p:cNvSpPr>
            <p:nvPr/>
          </p:nvSpPr>
          <p:spPr bwMode="auto">
            <a:xfrm>
              <a:off x="3291037" y="3413473"/>
              <a:ext cx="20637" cy="22225"/>
            </a:xfrm>
            <a:custGeom>
              <a:avLst/>
              <a:gdLst>
                <a:gd name="T0" fmla="*/ 5 w 5"/>
                <a:gd name="T1" fmla="*/ 3 h 5"/>
                <a:gd name="T2" fmla="*/ 2 w 5"/>
                <a:gd name="T3" fmla="*/ 5 h 5"/>
                <a:gd name="T4" fmla="*/ 1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4" y="4"/>
                    <a:pt x="3" y="5"/>
                    <a:pt x="2" y="5"/>
                  </a:cubicBezTo>
                  <a:cubicBezTo>
                    <a:pt x="1" y="5"/>
                    <a:pt x="0" y="3"/>
                    <a:pt x="1" y="2"/>
                  </a:cubicBezTo>
                  <a:cubicBezTo>
                    <a:pt x="1" y="1"/>
                    <a:pt x="2" y="0"/>
                    <a:pt x="3" y="0"/>
                  </a:cubicBezTo>
                  <a:cubicBezTo>
                    <a:pt x="4" y="1"/>
                    <a:pt x="5" y="2"/>
                    <a:pt x="5"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5" name="Freeform 189"/>
            <p:cNvSpPr>
              <a:spLocks/>
            </p:cNvSpPr>
            <p:nvPr/>
          </p:nvSpPr>
          <p:spPr bwMode="auto">
            <a:xfrm>
              <a:off x="3367237" y="3448398"/>
              <a:ext cx="17462" cy="17463"/>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4"/>
                    <a:pt x="3" y="4"/>
                    <a:pt x="2" y="4"/>
                  </a:cubicBezTo>
                  <a:cubicBezTo>
                    <a:pt x="1" y="4"/>
                    <a:pt x="0" y="3"/>
                    <a:pt x="0" y="2"/>
                  </a:cubicBezTo>
                  <a:cubicBezTo>
                    <a:pt x="0" y="1"/>
                    <a:pt x="1" y="0"/>
                    <a:pt x="2" y="0"/>
                  </a:cubicBezTo>
                  <a:cubicBezTo>
                    <a:pt x="3" y="0"/>
                    <a:pt x="4"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6" name="Freeform 190"/>
            <p:cNvSpPr>
              <a:spLocks/>
            </p:cNvSpPr>
            <p:nvPr/>
          </p:nvSpPr>
          <p:spPr bwMode="auto">
            <a:xfrm>
              <a:off x="3113237" y="3511898"/>
              <a:ext cx="15875" cy="17463"/>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4"/>
                    <a:pt x="3" y="4"/>
                    <a:pt x="2" y="4"/>
                  </a:cubicBezTo>
                  <a:cubicBezTo>
                    <a:pt x="1" y="4"/>
                    <a:pt x="0" y="3"/>
                    <a:pt x="0" y="2"/>
                  </a:cubicBezTo>
                  <a:cubicBezTo>
                    <a:pt x="0" y="1"/>
                    <a:pt x="1" y="0"/>
                    <a:pt x="2" y="0"/>
                  </a:cubicBezTo>
                  <a:cubicBezTo>
                    <a:pt x="3" y="0"/>
                    <a:pt x="4"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7" name="Freeform 191"/>
            <p:cNvSpPr>
              <a:spLocks/>
            </p:cNvSpPr>
            <p:nvPr/>
          </p:nvSpPr>
          <p:spPr bwMode="auto">
            <a:xfrm>
              <a:off x="3087837" y="3567460"/>
              <a:ext cx="15875" cy="15875"/>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3"/>
                    <a:pt x="3" y="4"/>
                    <a:pt x="2" y="4"/>
                  </a:cubicBezTo>
                  <a:cubicBezTo>
                    <a:pt x="0" y="4"/>
                    <a:pt x="0" y="3"/>
                    <a:pt x="0" y="2"/>
                  </a:cubicBezTo>
                  <a:cubicBezTo>
                    <a:pt x="0" y="0"/>
                    <a:pt x="1" y="0"/>
                    <a:pt x="2" y="0"/>
                  </a:cubicBezTo>
                  <a:cubicBezTo>
                    <a:pt x="3" y="0"/>
                    <a:pt x="4"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8" name="Freeform 192"/>
            <p:cNvSpPr>
              <a:spLocks/>
            </p:cNvSpPr>
            <p:nvPr/>
          </p:nvSpPr>
          <p:spPr bwMode="auto">
            <a:xfrm>
              <a:off x="3260875" y="3542060"/>
              <a:ext cx="22225" cy="15875"/>
            </a:xfrm>
            <a:custGeom>
              <a:avLst/>
              <a:gdLst>
                <a:gd name="T0" fmla="*/ 5 w 5"/>
                <a:gd name="T1" fmla="*/ 2 h 4"/>
                <a:gd name="T2" fmla="*/ 2 w 5"/>
                <a:gd name="T3" fmla="*/ 4 h 4"/>
                <a:gd name="T4" fmla="*/ 1 w 5"/>
                <a:gd name="T5" fmla="*/ 2 h 4"/>
                <a:gd name="T6" fmla="*/ 3 w 5"/>
                <a:gd name="T7" fmla="*/ 0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4" y="3"/>
                    <a:pt x="3" y="4"/>
                    <a:pt x="2" y="4"/>
                  </a:cubicBezTo>
                  <a:cubicBezTo>
                    <a:pt x="1" y="4"/>
                    <a:pt x="0" y="3"/>
                    <a:pt x="1" y="2"/>
                  </a:cubicBezTo>
                  <a:cubicBezTo>
                    <a:pt x="1" y="0"/>
                    <a:pt x="2" y="0"/>
                    <a:pt x="3" y="0"/>
                  </a:cubicBezTo>
                  <a:cubicBezTo>
                    <a:pt x="4" y="0"/>
                    <a:pt x="5" y="1"/>
                    <a:pt x="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9" name="Freeform 193"/>
            <p:cNvSpPr>
              <a:spLocks/>
            </p:cNvSpPr>
            <p:nvPr/>
          </p:nvSpPr>
          <p:spPr bwMode="auto">
            <a:xfrm>
              <a:off x="3227537" y="1868835"/>
              <a:ext cx="131762" cy="134938"/>
            </a:xfrm>
            <a:custGeom>
              <a:avLst/>
              <a:gdLst>
                <a:gd name="T0" fmla="*/ 27 w 31"/>
                <a:gd name="T1" fmla="*/ 23 h 32"/>
                <a:gd name="T2" fmla="*/ 8 w 31"/>
                <a:gd name="T3" fmla="*/ 28 h 32"/>
                <a:gd name="T4" fmla="*/ 3 w 31"/>
                <a:gd name="T5" fmla="*/ 9 h 32"/>
                <a:gd name="T6" fmla="*/ 22 w 31"/>
                <a:gd name="T7" fmla="*/ 4 h 32"/>
                <a:gd name="T8" fmla="*/ 27 w 31"/>
                <a:gd name="T9" fmla="*/ 23 h 32"/>
              </a:gdLst>
              <a:ahLst/>
              <a:cxnLst>
                <a:cxn ang="0">
                  <a:pos x="T0" y="T1"/>
                </a:cxn>
                <a:cxn ang="0">
                  <a:pos x="T2" y="T3"/>
                </a:cxn>
                <a:cxn ang="0">
                  <a:pos x="T4" y="T5"/>
                </a:cxn>
                <a:cxn ang="0">
                  <a:pos x="T6" y="T7"/>
                </a:cxn>
                <a:cxn ang="0">
                  <a:pos x="T8" y="T9"/>
                </a:cxn>
              </a:cxnLst>
              <a:rect l="0" t="0" r="r" b="b"/>
              <a:pathLst>
                <a:path w="31" h="32">
                  <a:moveTo>
                    <a:pt x="27" y="23"/>
                  </a:moveTo>
                  <a:cubicBezTo>
                    <a:pt x="24" y="30"/>
                    <a:pt x="15" y="32"/>
                    <a:pt x="8" y="28"/>
                  </a:cubicBezTo>
                  <a:cubicBezTo>
                    <a:pt x="2" y="24"/>
                    <a:pt x="0" y="16"/>
                    <a:pt x="3" y="9"/>
                  </a:cubicBezTo>
                  <a:cubicBezTo>
                    <a:pt x="7" y="2"/>
                    <a:pt x="16" y="0"/>
                    <a:pt x="22" y="4"/>
                  </a:cubicBezTo>
                  <a:cubicBezTo>
                    <a:pt x="29" y="8"/>
                    <a:pt x="31" y="16"/>
                    <a:pt x="27" y="2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0" name="Freeform 194"/>
            <p:cNvSpPr>
              <a:spLocks/>
            </p:cNvSpPr>
            <p:nvPr/>
          </p:nvSpPr>
          <p:spPr bwMode="auto">
            <a:xfrm>
              <a:off x="3346600" y="2016473"/>
              <a:ext cx="134937" cy="139700"/>
            </a:xfrm>
            <a:custGeom>
              <a:avLst/>
              <a:gdLst>
                <a:gd name="T0" fmla="*/ 28 w 32"/>
                <a:gd name="T1" fmla="*/ 24 h 33"/>
                <a:gd name="T2" fmla="*/ 9 w 32"/>
                <a:gd name="T3" fmla="*/ 29 h 33"/>
                <a:gd name="T4" fmla="*/ 4 w 32"/>
                <a:gd name="T5" fmla="*/ 9 h 33"/>
                <a:gd name="T6" fmla="*/ 23 w 32"/>
                <a:gd name="T7" fmla="*/ 4 h 33"/>
                <a:gd name="T8" fmla="*/ 28 w 32"/>
                <a:gd name="T9" fmla="*/ 24 h 33"/>
              </a:gdLst>
              <a:ahLst/>
              <a:cxnLst>
                <a:cxn ang="0">
                  <a:pos x="T0" y="T1"/>
                </a:cxn>
                <a:cxn ang="0">
                  <a:pos x="T2" y="T3"/>
                </a:cxn>
                <a:cxn ang="0">
                  <a:pos x="T4" y="T5"/>
                </a:cxn>
                <a:cxn ang="0">
                  <a:pos x="T6" y="T7"/>
                </a:cxn>
                <a:cxn ang="0">
                  <a:pos x="T8" y="T9"/>
                </a:cxn>
              </a:cxnLst>
              <a:rect l="0" t="0" r="r" b="b"/>
              <a:pathLst>
                <a:path w="32" h="33">
                  <a:moveTo>
                    <a:pt x="28" y="24"/>
                  </a:moveTo>
                  <a:cubicBezTo>
                    <a:pt x="24" y="31"/>
                    <a:pt x="15" y="33"/>
                    <a:pt x="9" y="29"/>
                  </a:cubicBezTo>
                  <a:cubicBezTo>
                    <a:pt x="2" y="25"/>
                    <a:pt x="0" y="16"/>
                    <a:pt x="4" y="9"/>
                  </a:cubicBezTo>
                  <a:cubicBezTo>
                    <a:pt x="8" y="3"/>
                    <a:pt x="16" y="0"/>
                    <a:pt x="23" y="4"/>
                  </a:cubicBezTo>
                  <a:cubicBezTo>
                    <a:pt x="29" y="8"/>
                    <a:pt x="32" y="17"/>
                    <a:pt x="28" y="2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1" name="Freeform 195"/>
            <p:cNvSpPr>
              <a:spLocks/>
            </p:cNvSpPr>
            <p:nvPr/>
          </p:nvSpPr>
          <p:spPr bwMode="auto">
            <a:xfrm>
              <a:off x="2517925" y="1935510"/>
              <a:ext cx="904875" cy="815975"/>
            </a:xfrm>
            <a:custGeom>
              <a:avLst/>
              <a:gdLst>
                <a:gd name="T0" fmla="*/ 170 w 213"/>
                <a:gd name="T1" fmla="*/ 87 h 192"/>
                <a:gd name="T2" fmla="*/ 169 w 213"/>
                <a:gd name="T3" fmla="*/ 69 h 192"/>
                <a:gd name="T4" fmla="*/ 209 w 213"/>
                <a:gd name="T5" fmla="*/ 39 h 192"/>
                <a:gd name="T6" fmla="*/ 211 w 213"/>
                <a:gd name="T7" fmla="*/ 31 h 192"/>
                <a:gd name="T8" fmla="*/ 203 w 213"/>
                <a:gd name="T9" fmla="*/ 30 h 192"/>
                <a:gd name="T10" fmla="*/ 164 w 213"/>
                <a:gd name="T11" fmla="*/ 58 h 192"/>
                <a:gd name="T12" fmla="*/ 159 w 213"/>
                <a:gd name="T13" fmla="*/ 51 h 192"/>
                <a:gd name="T14" fmla="*/ 151 w 213"/>
                <a:gd name="T15" fmla="*/ 45 h 192"/>
                <a:gd name="T16" fmla="*/ 184 w 213"/>
                <a:gd name="T17" fmla="*/ 12 h 192"/>
                <a:gd name="T18" fmla="*/ 185 w 213"/>
                <a:gd name="T19" fmla="*/ 3 h 192"/>
                <a:gd name="T20" fmla="*/ 177 w 213"/>
                <a:gd name="T21" fmla="*/ 4 h 192"/>
                <a:gd name="T22" fmla="*/ 140 w 213"/>
                <a:gd name="T23" fmla="*/ 39 h 192"/>
                <a:gd name="T24" fmla="*/ 123 w 213"/>
                <a:gd name="T25" fmla="*/ 39 h 192"/>
                <a:gd name="T26" fmla="*/ 95 w 213"/>
                <a:gd name="T27" fmla="*/ 12 h 192"/>
                <a:gd name="T28" fmla="*/ 103 w 213"/>
                <a:gd name="T29" fmla="*/ 54 h 192"/>
                <a:gd name="T30" fmla="*/ 100 w 213"/>
                <a:gd name="T31" fmla="*/ 58 h 192"/>
                <a:gd name="T32" fmla="*/ 55 w 213"/>
                <a:gd name="T33" fmla="*/ 147 h 192"/>
                <a:gd name="T34" fmla="*/ 160 w 213"/>
                <a:gd name="T35" fmla="*/ 107 h 192"/>
                <a:gd name="T36" fmla="*/ 206 w 213"/>
                <a:gd name="T37" fmla="*/ 112 h 192"/>
                <a:gd name="T38" fmla="*/ 170 w 213"/>
                <a:gd name="T39" fmla="*/ 8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192">
                  <a:moveTo>
                    <a:pt x="170" y="87"/>
                  </a:moveTo>
                  <a:cubicBezTo>
                    <a:pt x="172" y="80"/>
                    <a:pt x="171" y="74"/>
                    <a:pt x="169" y="69"/>
                  </a:cubicBezTo>
                  <a:cubicBezTo>
                    <a:pt x="209" y="39"/>
                    <a:pt x="209" y="39"/>
                    <a:pt x="209" y="39"/>
                  </a:cubicBezTo>
                  <a:cubicBezTo>
                    <a:pt x="212" y="37"/>
                    <a:pt x="213" y="33"/>
                    <a:pt x="211" y="31"/>
                  </a:cubicBezTo>
                  <a:cubicBezTo>
                    <a:pt x="210" y="28"/>
                    <a:pt x="206" y="28"/>
                    <a:pt x="203" y="30"/>
                  </a:cubicBezTo>
                  <a:cubicBezTo>
                    <a:pt x="164" y="58"/>
                    <a:pt x="164" y="58"/>
                    <a:pt x="164" y="58"/>
                  </a:cubicBezTo>
                  <a:cubicBezTo>
                    <a:pt x="162" y="54"/>
                    <a:pt x="159" y="51"/>
                    <a:pt x="159" y="51"/>
                  </a:cubicBezTo>
                  <a:cubicBezTo>
                    <a:pt x="156" y="49"/>
                    <a:pt x="153" y="47"/>
                    <a:pt x="151" y="45"/>
                  </a:cubicBezTo>
                  <a:cubicBezTo>
                    <a:pt x="184" y="12"/>
                    <a:pt x="184" y="12"/>
                    <a:pt x="184" y="12"/>
                  </a:cubicBezTo>
                  <a:cubicBezTo>
                    <a:pt x="187" y="9"/>
                    <a:pt x="188" y="5"/>
                    <a:pt x="185" y="3"/>
                  </a:cubicBezTo>
                  <a:cubicBezTo>
                    <a:pt x="183" y="0"/>
                    <a:pt x="179" y="1"/>
                    <a:pt x="177" y="4"/>
                  </a:cubicBezTo>
                  <a:cubicBezTo>
                    <a:pt x="140" y="39"/>
                    <a:pt x="140" y="39"/>
                    <a:pt x="140" y="39"/>
                  </a:cubicBezTo>
                  <a:cubicBezTo>
                    <a:pt x="134" y="37"/>
                    <a:pt x="128" y="37"/>
                    <a:pt x="123" y="39"/>
                  </a:cubicBezTo>
                  <a:cubicBezTo>
                    <a:pt x="95" y="12"/>
                    <a:pt x="95" y="12"/>
                    <a:pt x="95" y="12"/>
                  </a:cubicBezTo>
                  <a:cubicBezTo>
                    <a:pt x="95" y="12"/>
                    <a:pt x="76" y="39"/>
                    <a:pt x="103" y="54"/>
                  </a:cubicBezTo>
                  <a:cubicBezTo>
                    <a:pt x="102" y="55"/>
                    <a:pt x="101" y="56"/>
                    <a:pt x="100" y="58"/>
                  </a:cubicBezTo>
                  <a:cubicBezTo>
                    <a:pt x="87" y="73"/>
                    <a:pt x="0" y="99"/>
                    <a:pt x="55" y="147"/>
                  </a:cubicBezTo>
                  <a:cubicBezTo>
                    <a:pt x="106" y="192"/>
                    <a:pt x="142" y="137"/>
                    <a:pt x="160" y="107"/>
                  </a:cubicBezTo>
                  <a:cubicBezTo>
                    <a:pt x="182" y="141"/>
                    <a:pt x="206" y="112"/>
                    <a:pt x="206" y="112"/>
                  </a:cubicBezTo>
                  <a:cubicBezTo>
                    <a:pt x="170" y="87"/>
                    <a:pt x="170" y="87"/>
                    <a:pt x="170" y="87"/>
                  </a:cubicBezTo>
                </a:path>
              </a:pathLst>
            </a:custGeom>
            <a:solidFill>
              <a:srgbClr val="FFF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2" name="Freeform 196"/>
            <p:cNvSpPr>
              <a:spLocks/>
            </p:cNvSpPr>
            <p:nvPr/>
          </p:nvSpPr>
          <p:spPr bwMode="auto">
            <a:xfrm>
              <a:off x="2611587" y="2279998"/>
              <a:ext cx="436562" cy="387350"/>
            </a:xfrm>
            <a:custGeom>
              <a:avLst/>
              <a:gdLst>
                <a:gd name="T0" fmla="*/ 42 w 103"/>
                <a:gd name="T1" fmla="*/ 0 h 91"/>
                <a:gd name="T2" fmla="*/ 33 w 103"/>
                <a:gd name="T3" fmla="*/ 66 h 91"/>
                <a:gd name="T4" fmla="*/ 103 w 103"/>
                <a:gd name="T5" fmla="*/ 71 h 91"/>
                <a:gd name="T6" fmla="*/ 42 w 103"/>
                <a:gd name="T7" fmla="*/ 0 h 91"/>
              </a:gdLst>
              <a:ahLst/>
              <a:cxnLst>
                <a:cxn ang="0">
                  <a:pos x="T0" y="T1"/>
                </a:cxn>
                <a:cxn ang="0">
                  <a:pos x="T2" y="T3"/>
                </a:cxn>
                <a:cxn ang="0">
                  <a:pos x="T4" y="T5"/>
                </a:cxn>
                <a:cxn ang="0">
                  <a:pos x="T6" y="T7"/>
                </a:cxn>
              </a:cxnLst>
              <a:rect l="0" t="0" r="r" b="b"/>
              <a:pathLst>
                <a:path w="103" h="91">
                  <a:moveTo>
                    <a:pt x="42" y="0"/>
                  </a:moveTo>
                  <a:cubicBezTo>
                    <a:pt x="19" y="16"/>
                    <a:pt x="0" y="37"/>
                    <a:pt x="33" y="66"/>
                  </a:cubicBezTo>
                  <a:cubicBezTo>
                    <a:pt x="61" y="91"/>
                    <a:pt x="85" y="85"/>
                    <a:pt x="103" y="71"/>
                  </a:cubicBezTo>
                  <a:cubicBezTo>
                    <a:pt x="92" y="41"/>
                    <a:pt x="70" y="16"/>
                    <a:pt x="4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3" name="Freeform 197"/>
            <p:cNvSpPr>
              <a:spLocks/>
            </p:cNvSpPr>
            <p:nvPr/>
          </p:nvSpPr>
          <p:spPr bwMode="auto">
            <a:xfrm>
              <a:off x="2568725" y="1922810"/>
              <a:ext cx="879475" cy="752475"/>
            </a:xfrm>
            <a:custGeom>
              <a:avLst/>
              <a:gdLst>
                <a:gd name="T0" fmla="*/ 160 w 207"/>
                <a:gd name="T1" fmla="*/ 71 h 177"/>
                <a:gd name="T2" fmla="*/ 186 w 207"/>
                <a:gd name="T3" fmla="*/ 54 h 177"/>
                <a:gd name="T4" fmla="*/ 178 w 207"/>
                <a:gd name="T5" fmla="*/ 39 h 177"/>
                <a:gd name="T6" fmla="*/ 155 w 207"/>
                <a:gd name="T7" fmla="*/ 60 h 177"/>
                <a:gd name="T8" fmla="*/ 141 w 207"/>
                <a:gd name="T9" fmla="*/ 50 h 177"/>
                <a:gd name="T10" fmla="*/ 172 w 207"/>
                <a:gd name="T11" fmla="*/ 2 h 177"/>
                <a:gd name="T12" fmla="*/ 136 w 207"/>
                <a:gd name="T13" fmla="*/ 31 h 177"/>
                <a:gd name="T14" fmla="*/ 127 w 207"/>
                <a:gd name="T15" fmla="*/ 40 h 177"/>
                <a:gd name="T16" fmla="*/ 112 w 207"/>
                <a:gd name="T17" fmla="*/ 39 h 177"/>
                <a:gd name="T18" fmla="*/ 102 w 207"/>
                <a:gd name="T19" fmla="*/ 30 h 177"/>
                <a:gd name="T20" fmla="*/ 81 w 207"/>
                <a:gd name="T21" fmla="*/ 14 h 177"/>
                <a:gd name="T22" fmla="*/ 89 w 207"/>
                <a:gd name="T23" fmla="*/ 55 h 177"/>
                <a:gd name="T24" fmla="*/ 22 w 207"/>
                <a:gd name="T25" fmla="*/ 117 h 177"/>
                <a:gd name="T26" fmla="*/ 106 w 207"/>
                <a:gd name="T27" fmla="*/ 163 h 177"/>
                <a:gd name="T28" fmla="*/ 146 w 207"/>
                <a:gd name="T29" fmla="*/ 112 h 177"/>
                <a:gd name="T30" fmla="*/ 196 w 207"/>
                <a:gd name="T31" fmla="*/ 117 h 177"/>
                <a:gd name="T32" fmla="*/ 160 w 207"/>
                <a:gd name="T33" fmla="*/ 88 h 177"/>
                <a:gd name="T34" fmla="*/ 192 w 207"/>
                <a:gd name="T35" fmla="*/ 118 h 177"/>
                <a:gd name="T36" fmla="*/ 181 w 207"/>
                <a:gd name="T37" fmla="*/ 122 h 177"/>
                <a:gd name="T38" fmla="*/ 146 w 207"/>
                <a:gd name="T39" fmla="*/ 109 h 177"/>
                <a:gd name="T40" fmla="*/ 40 w 207"/>
                <a:gd name="T41" fmla="*/ 143 h 177"/>
                <a:gd name="T42" fmla="*/ 93 w 207"/>
                <a:gd name="T43" fmla="*/ 55 h 177"/>
                <a:gd name="T44" fmla="*/ 81 w 207"/>
                <a:gd name="T45" fmla="*/ 17 h 177"/>
                <a:gd name="T46" fmla="*/ 118 w 207"/>
                <a:gd name="T47" fmla="*/ 44 h 177"/>
                <a:gd name="T48" fmla="*/ 130 w 207"/>
                <a:gd name="T49" fmla="*/ 44 h 177"/>
                <a:gd name="T50" fmla="*/ 162 w 207"/>
                <a:gd name="T51" fmla="*/ 13 h 177"/>
                <a:gd name="T52" fmla="*/ 170 w 207"/>
                <a:gd name="T53" fmla="*/ 13 h 177"/>
                <a:gd name="T54" fmla="*/ 137 w 207"/>
                <a:gd name="T55" fmla="*/ 46 h 177"/>
                <a:gd name="T56" fmla="*/ 150 w 207"/>
                <a:gd name="T57" fmla="*/ 63 h 177"/>
                <a:gd name="T58" fmla="*/ 192 w 207"/>
                <a:gd name="T59" fmla="*/ 36 h 177"/>
                <a:gd name="T60" fmla="*/ 189 w 207"/>
                <a:gd name="T61" fmla="*/ 44 h 177"/>
                <a:gd name="T62" fmla="*/ 156 w 207"/>
                <a:gd name="T63" fmla="*/ 69 h 177"/>
                <a:gd name="T64" fmla="*/ 156 w 207"/>
                <a:gd name="T65" fmla="*/ 9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7" h="177">
                  <a:moveTo>
                    <a:pt x="161" y="91"/>
                  </a:moveTo>
                  <a:cubicBezTo>
                    <a:pt x="162" y="84"/>
                    <a:pt x="162" y="78"/>
                    <a:pt x="160" y="71"/>
                  </a:cubicBezTo>
                  <a:cubicBezTo>
                    <a:pt x="159" y="72"/>
                    <a:pt x="159" y="73"/>
                    <a:pt x="159" y="74"/>
                  </a:cubicBezTo>
                  <a:cubicBezTo>
                    <a:pt x="168" y="67"/>
                    <a:pt x="177" y="61"/>
                    <a:pt x="186" y="54"/>
                  </a:cubicBezTo>
                  <a:cubicBezTo>
                    <a:pt x="192" y="50"/>
                    <a:pt x="207" y="42"/>
                    <a:pt x="202" y="32"/>
                  </a:cubicBezTo>
                  <a:cubicBezTo>
                    <a:pt x="196" y="22"/>
                    <a:pt x="183" y="35"/>
                    <a:pt x="178" y="39"/>
                  </a:cubicBezTo>
                  <a:cubicBezTo>
                    <a:pt x="169" y="46"/>
                    <a:pt x="160" y="52"/>
                    <a:pt x="151" y="59"/>
                  </a:cubicBezTo>
                  <a:cubicBezTo>
                    <a:pt x="152" y="59"/>
                    <a:pt x="154" y="60"/>
                    <a:pt x="155" y="60"/>
                  </a:cubicBezTo>
                  <a:cubicBezTo>
                    <a:pt x="151" y="54"/>
                    <a:pt x="146" y="50"/>
                    <a:pt x="140" y="45"/>
                  </a:cubicBezTo>
                  <a:cubicBezTo>
                    <a:pt x="140" y="47"/>
                    <a:pt x="140" y="48"/>
                    <a:pt x="141" y="50"/>
                  </a:cubicBezTo>
                  <a:cubicBezTo>
                    <a:pt x="151" y="39"/>
                    <a:pt x="162" y="28"/>
                    <a:pt x="173" y="18"/>
                  </a:cubicBezTo>
                  <a:cubicBezTo>
                    <a:pt x="177" y="14"/>
                    <a:pt x="180" y="4"/>
                    <a:pt x="172" y="2"/>
                  </a:cubicBezTo>
                  <a:cubicBezTo>
                    <a:pt x="166" y="0"/>
                    <a:pt x="161" y="6"/>
                    <a:pt x="157" y="10"/>
                  </a:cubicBezTo>
                  <a:cubicBezTo>
                    <a:pt x="150" y="17"/>
                    <a:pt x="143" y="24"/>
                    <a:pt x="136" y="31"/>
                  </a:cubicBezTo>
                  <a:cubicBezTo>
                    <a:pt x="134" y="33"/>
                    <a:pt x="131" y="36"/>
                    <a:pt x="128" y="38"/>
                  </a:cubicBezTo>
                  <a:cubicBezTo>
                    <a:pt x="128" y="39"/>
                    <a:pt x="127" y="40"/>
                    <a:pt x="127" y="40"/>
                  </a:cubicBezTo>
                  <a:cubicBezTo>
                    <a:pt x="128" y="39"/>
                    <a:pt x="121" y="38"/>
                    <a:pt x="120" y="38"/>
                  </a:cubicBezTo>
                  <a:cubicBezTo>
                    <a:pt x="118" y="38"/>
                    <a:pt x="115" y="38"/>
                    <a:pt x="112" y="39"/>
                  </a:cubicBezTo>
                  <a:cubicBezTo>
                    <a:pt x="112" y="39"/>
                    <a:pt x="114" y="41"/>
                    <a:pt x="112" y="39"/>
                  </a:cubicBezTo>
                  <a:cubicBezTo>
                    <a:pt x="108" y="36"/>
                    <a:pt x="105" y="33"/>
                    <a:pt x="102" y="30"/>
                  </a:cubicBezTo>
                  <a:cubicBezTo>
                    <a:pt x="97" y="24"/>
                    <a:pt x="91" y="19"/>
                    <a:pt x="85" y="13"/>
                  </a:cubicBezTo>
                  <a:cubicBezTo>
                    <a:pt x="84" y="12"/>
                    <a:pt x="82" y="12"/>
                    <a:pt x="81" y="14"/>
                  </a:cubicBezTo>
                  <a:cubicBezTo>
                    <a:pt x="69" y="30"/>
                    <a:pt x="73" y="50"/>
                    <a:pt x="90" y="60"/>
                  </a:cubicBezTo>
                  <a:cubicBezTo>
                    <a:pt x="90" y="58"/>
                    <a:pt x="90" y="57"/>
                    <a:pt x="89" y="55"/>
                  </a:cubicBezTo>
                  <a:cubicBezTo>
                    <a:pt x="75" y="71"/>
                    <a:pt x="53" y="78"/>
                    <a:pt x="37" y="92"/>
                  </a:cubicBezTo>
                  <a:cubicBezTo>
                    <a:pt x="29" y="99"/>
                    <a:pt x="24" y="107"/>
                    <a:pt x="22" y="117"/>
                  </a:cubicBezTo>
                  <a:cubicBezTo>
                    <a:pt x="21" y="130"/>
                    <a:pt x="30" y="141"/>
                    <a:pt x="38" y="149"/>
                  </a:cubicBezTo>
                  <a:cubicBezTo>
                    <a:pt x="56" y="168"/>
                    <a:pt x="82" y="177"/>
                    <a:pt x="106" y="163"/>
                  </a:cubicBezTo>
                  <a:cubicBezTo>
                    <a:pt x="126" y="152"/>
                    <a:pt x="139" y="131"/>
                    <a:pt x="151" y="112"/>
                  </a:cubicBezTo>
                  <a:cubicBezTo>
                    <a:pt x="149" y="112"/>
                    <a:pt x="148" y="112"/>
                    <a:pt x="146" y="112"/>
                  </a:cubicBezTo>
                  <a:cubicBezTo>
                    <a:pt x="154" y="123"/>
                    <a:pt x="164" y="132"/>
                    <a:pt x="178" y="129"/>
                  </a:cubicBezTo>
                  <a:cubicBezTo>
                    <a:pt x="185" y="128"/>
                    <a:pt x="191" y="123"/>
                    <a:pt x="196" y="117"/>
                  </a:cubicBezTo>
                  <a:cubicBezTo>
                    <a:pt x="197" y="116"/>
                    <a:pt x="197" y="114"/>
                    <a:pt x="195" y="113"/>
                  </a:cubicBezTo>
                  <a:cubicBezTo>
                    <a:pt x="183" y="105"/>
                    <a:pt x="172" y="96"/>
                    <a:pt x="160" y="88"/>
                  </a:cubicBezTo>
                  <a:cubicBezTo>
                    <a:pt x="157" y="86"/>
                    <a:pt x="154" y="91"/>
                    <a:pt x="157" y="93"/>
                  </a:cubicBezTo>
                  <a:cubicBezTo>
                    <a:pt x="169" y="101"/>
                    <a:pt x="181" y="110"/>
                    <a:pt x="192" y="118"/>
                  </a:cubicBezTo>
                  <a:cubicBezTo>
                    <a:pt x="192" y="116"/>
                    <a:pt x="192" y="115"/>
                    <a:pt x="192" y="113"/>
                  </a:cubicBezTo>
                  <a:cubicBezTo>
                    <a:pt x="189" y="117"/>
                    <a:pt x="185" y="120"/>
                    <a:pt x="181" y="122"/>
                  </a:cubicBezTo>
                  <a:cubicBezTo>
                    <a:pt x="169" y="128"/>
                    <a:pt x="158" y="119"/>
                    <a:pt x="151" y="109"/>
                  </a:cubicBezTo>
                  <a:cubicBezTo>
                    <a:pt x="150" y="107"/>
                    <a:pt x="147" y="107"/>
                    <a:pt x="146" y="109"/>
                  </a:cubicBezTo>
                  <a:cubicBezTo>
                    <a:pt x="135" y="126"/>
                    <a:pt x="124" y="144"/>
                    <a:pt x="107" y="155"/>
                  </a:cubicBezTo>
                  <a:cubicBezTo>
                    <a:pt x="84" y="172"/>
                    <a:pt x="59" y="162"/>
                    <a:pt x="40" y="143"/>
                  </a:cubicBezTo>
                  <a:cubicBezTo>
                    <a:pt x="0" y="102"/>
                    <a:pt x="73" y="82"/>
                    <a:pt x="93" y="59"/>
                  </a:cubicBezTo>
                  <a:cubicBezTo>
                    <a:pt x="95" y="58"/>
                    <a:pt x="94" y="56"/>
                    <a:pt x="93" y="55"/>
                  </a:cubicBezTo>
                  <a:cubicBezTo>
                    <a:pt x="78" y="46"/>
                    <a:pt x="76" y="30"/>
                    <a:pt x="86" y="17"/>
                  </a:cubicBezTo>
                  <a:cubicBezTo>
                    <a:pt x="84" y="17"/>
                    <a:pt x="83" y="17"/>
                    <a:pt x="81" y="17"/>
                  </a:cubicBezTo>
                  <a:cubicBezTo>
                    <a:pt x="90" y="26"/>
                    <a:pt x="100" y="35"/>
                    <a:pt x="109" y="44"/>
                  </a:cubicBezTo>
                  <a:cubicBezTo>
                    <a:pt x="111" y="46"/>
                    <a:pt x="115" y="44"/>
                    <a:pt x="118" y="44"/>
                  </a:cubicBezTo>
                  <a:cubicBezTo>
                    <a:pt x="119" y="44"/>
                    <a:pt x="121" y="44"/>
                    <a:pt x="123" y="45"/>
                  </a:cubicBezTo>
                  <a:cubicBezTo>
                    <a:pt x="126" y="45"/>
                    <a:pt x="129" y="46"/>
                    <a:pt x="130" y="44"/>
                  </a:cubicBezTo>
                  <a:cubicBezTo>
                    <a:pt x="135" y="40"/>
                    <a:pt x="139" y="36"/>
                    <a:pt x="144" y="31"/>
                  </a:cubicBezTo>
                  <a:cubicBezTo>
                    <a:pt x="150" y="25"/>
                    <a:pt x="156" y="19"/>
                    <a:pt x="162" y="13"/>
                  </a:cubicBezTo>
                  <a:cubicBezTo>
                    <a:pt x="164" y="12"/>
                    <a:pt x="165" y="10"/>
                    <a:pt x="166" y="9"/>
                  </a:cubicBezTo>
                  <a:cubicBezTo>
                    <a:pt x="168" y="7"/>
                    <a:pt x="171" y="12"/>
                    <a:pt x="170" y="13"/>
                  </a:cubicBezTo>
                  <a:cubicBezTo>
                    <a:pt x="169" y="14"/>
                    <a:pt x="168" y="15"/>
                    <a:pt x="167" y="16"/>
                  </a:cubicBezTo>
                  <a:cubicBezTo>
                    <a:pt x="157" y="26"/>
                    <a:pt x="147" y="36"/>
                    <a:pt x="137" y="46"/>
                  </a:cubicBezTo>
                  <a:cubicBezTo>
                    <a:pt x="135" y="47"/>
                    <a:pt x="136" y="49"/>
                    <a:pt x="137" y="50"/>
                  </a:cubicBezTo>
                  <a:cubicBezTo>
                    <a:pt x="143" y="54"/>
                    <a:pt x="146" y="57"/>
                    <a:pt x="150" y="63"/>
                  </a:cubicBezTo>
                  <a:cubicBezTo>
                    <a:pt x="151" y="64"/>
                    <a:pt x="152" y="65"/>
                    <a:pt x="154" y="64"/>
                  </a:cubicBezTo>
                  <a:cubicBezTo>
                    <a:pt x="166" y="54"/>
                    <a:pt x="179" y="45"/>
                    <a:pt x="192" y="36"/>
                  </a:cubicBezTo>
                  <a:cubicBezTo>
                    <a:pt x="196" y="33"/>
                    <a:pt x="196" y="40"/>
                    <a:pt x="194" y="41"/>
                  </a:cubicBezTo>
                  <a:cubicBezTo>
                    <a:pt x="192" y="42"/>
                    <a:pt x="191" y="43"/>
                    <a:pt x="189" y="44"/>
                  </a:cubicBezTo>
                  <a:cubicBezTo>
                    <a:pt x="185" y="48"/>
                    <a:pt x="180" y="51"/>
                    <a:pt x="176" y="54"/>
                  </a:cubicBezTo>
                  <a:cubicBezTo>
                    <a:pt x="169" y="59"/>
                    <a:pt x="162" y="64"/>
                    <a:pt x="156" y="69"/>
                  </a:cubicBezTo>
                  <a:cubicBezTo>
                    <a:pt x="155" y="70"/>
                    <a:pt x="154" y="71"/>
                    <a:pt x="155" y="72"/>
                  </a:cubicBezTo>
                  <a:cubicBezTo>
                    <a:pt x="156" y="78"/>
                    <a:pt x="157" y="84"/>
                    <a:pt x="156" y="90"/>
                  </a:cubicBezTo>
                  <a:cubicBezTo>
                    <a:pt x="155" y="93"/>
                    <a:pt x="160" y="95"/>
                    <a:pt x="161" y="91"/>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4" name="Freeform 198"/>
            <p:cNvSpPr>
              <a:spLocks/>
            </p:cNvSpPr>
            <p:nvPr/>
          </p:nvSpPr>
          <p:spPr bwMode="auto">
            <a:xfrm>
              <a:off x="2930675" y="2229198"/>
              <a:ext cx="41275" cy="38100"/>
            </a:xfrm>
            <a:custGeom>
              <a:avLst/>
              <a:gdLst>
                <a:gd name="T0" fmla="*/ 9 w 10"/>
                <a:gd name="T1" fmla="*/ 7 h 9"/>
                <a:gd name="T2" fmla="*/ 3 w 10"/>
                <a:gd name="T3" fmla="*/ 8 h 9"/>
                <a:gd name="T4" fmla="*/ 1 w 10"/>
                <a:gd name="T5" fmla="*/ 2 h 9"/>
                <a:gd name="T6" fmla="*/ 7 w 10"/>
                <a:gd name="T7" fmla="*/ 1 h 9"/>
                <a:gd name="T8" fmla="*/ 9 w 10"/>
                <a:gd name="T9" fmla="*/ 7 h 9"/>
              </a:gdLst>
              <a:ahLst/>
              <a:cxnLst>
                <a:cxn ang="0">
                  <a:pos x="T0" y="T1"/>
                </a:cxn>
                <a:cxn ang="0">
                  <a:pos x="T2" y="T3"/>
                </a:cxn>
                <a:cxn ang="0">
                  <a:pos x="T4" y="T5"/>
                </a:cxn>
                <a:cxn ang="0">
                  <a:pos x="T6" y="T7"/>
                </a:cxn>
                <a:cxn ang="0">
                  <a:pos x="T8" y="T9"/>
                </a:cxn>
              </a:cxnLst>
              <a:rect l="0" t="0" r="r" b="b"/>
              <a:pathLst>
                <a:path w="10" h="9">
                  <a:moveTo>
                    <a:pt x="9" y="7"/>
                  </a:moveTo>
                  <a:cubicBezTo>
                    <a:pt x="7" y="9"/>
                    <a:pt x="5" y="9"/>
                    <a:pt x="3" y="8"/>
                  </a:cubicBezTo>
                  <a:cubicBezTo>
                    <a:pt x="1" y="7"/>
                    <a:pt x="0" y="4"/>
                    <a:pt x="1" y="2"/>
                  </a:cubicBezTo>
                  <a:cubicBezTo>
                    <a:pt x="3" y="0"/>
                    <a:pt x="5" y="0"/>
                    <a:pt x="7" y="1"/>
                  </a:cubicBezTo>
                  <a:cubicBezTo>
                    <a:pt x="9" y="2"/>
                    <a:pt x="10" y="5"/>
                    <a:pt x="9" y="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5" name="Freeform 199"/>
            <p:cNvSpPr>
              <a:spLocks/>
            </p:cNvSpPr>
            <p:nvPr/>
          </p:nvSpPr>
          <p:spPr bwMode="auto">
            <a:xfrm>
              <a:off x="3073550" y="2381598"/>
              <a:ext cx="42862" cy="42863"/>
            </a:xfrm>
            <a:custGeom>
              <a:avLst/>
              <a:gdLst>
                <a:gd name="T0" fmla="*/ 8 w 10"/>
                <a:gd name="T1" fmla="*/ 7 h 10"/>
                <a:gd name="T2" fmla="*/ 3 w 10"/>
                <a:gd name="T3" fmla="*/ 9 h 10"/>
                <a:gd name="T4" fmla="*/ 1 w 10"/>
                <a:gd name="T5" fmla="*/ 3 h 10"/>
                <a:gd name="T6" fmla="*/ 7 w 10"/>
                <a:gd name="T7" fmla="*/ 2 h 10"/>
                <a:gd name="T8" fmla="*/ 8 w 10"/>
                <a:gd name="T9" fmla="*/ 7 h 10"/>
              </a:gdLst>
              <a:ahLst/>
              <a:cxnLst>
                <a:cxn ang="0">
                  <a:pos x="T0" y="T1"/>
                </a:cxn>
                <a:cxn ang="0">
                  <a:pos x="T2" y="T3"/>
                </a:cxn>
                <a:cxn ang="0">
                  <a:pos x="T4" y="T5"/>
                </a:cxn>
                <a:cxn ang="0">
                  <a:pos x="T6" y="T7"/>
                </a:cxn>
                <a:cxn ang="0">
                  <a:pos x="T8" y="T9"/>
                </a:cxn>
              </a:cxnLst>
              <a:rect l="0" t="0" r="r" b="b"/>
              <a:pathLst>
                <a:path w="10" h="10">
                  <a:moveTo>
                    <a:pt x="8" y="7"/>
                  </a:moveTo>
                  <a:cubicBezTo>
                    <a:pt x="7" y="9"/>
                    <a:pt x="5" y="10"/>
                    <a:pt x="3" y="9"/>
                  </a:cubicBezTo>
                  <a:cubicBezTo>
                    <a:pt x="1" y="8"/>
                    <a:pt x="0" y="5"/>
                    <a:pt x="1" y="3"/>
                  </a:cubicBezTo>
                  <a:cubicBezTo>
                    <a:pt x="3" y="1"/>
                    <a:pt x="5" y="0"/>
                    <a:pt x="7" y="2"/>
                  </a:cubicBezTo>
                  <a:cubicBezTo>
                    <a:pt x="9" y="3"/>
                    <a:pt x="10" y="5"/>
                    <a:pt x="8" y="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626" name="Picture 20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86212" y="2187923"/>
              <a:ext cx="166687"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7" name="Picture 20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70337" y="2265710"/>
              <a:ext cx="114300" cy="9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8" name="Picture 20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65575" y="2189510"/>
              <a:ext cx="1778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9" name="Picture 20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16387" y="2221260"/>
              <a:ext cx="38100"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0" name="Picture 20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90975" y="2227610"/>
              <a:ext cx="762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1" name="Picture 206"/>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805262" y="2224436"/>
              <a:ext cx="106363"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2" name="Picture 207"/>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802087" y="2216498"/>
              <a:ext cx="101600"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3" name="Picture 20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56075" y="2381598"/>
              <a:ext cx="1778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 name="Picture 20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937025" y="2418111"/>
              <a:ext cx="1143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 name="Picture 21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060850" y="2387948"/>
              <a:ext cx="50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6" name="Picture 211"/>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989412" y="2424461"/>
              <a:ext cx="106363"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7" name="Picture 212"/>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984650" y="2464148"/>
              <a:ext cx="46038"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8" name="Freeform 213"/>
            <p:cNvSpPr>
              <a:spLocks/>
            </p:cNvSpPr>
            <p:nvPr/>
          </p:nvSpPr>
          <p:spPr bwMode="auto">
            <a:xfrm>
              <a:off x="2895750" y="2025998"/>
              <a:ext cx="111125" cy="165100"/>
            </a:xfrm>
            <a:custGeom>
              <a:avLst/>
              <a:gdLst>
                <a:gd name="T0" fmla="*/ 4 w 26"/>
                <a:gd name="T1" fmla="*/ 0 h 39"/>
                <a:gd name="T2" fmla="*/ 16 w 26"/>
                <a:gd name="T3" fmla="*/ 31 h 39"/>
                <a:gd name="T4" fmla="*/ 16 w 26"/>
                <a:gd name="T5" fmla="*/ 35 h 39"/>
                <a:gd name="T6" fmla="*/ 13 w 26"/>
                <a:gd name="T7" fmla="*/ 39 h 39"/>
                <a:gd name="T8" fmla="*/ 26 w 26"/>
                <a:gd name="T9" fmla="*/ 27 h 39"/>
                <a:gd name="T10" fmla="*/ 4 w 26"/>
                <a:gd name="T11" fmla="*/ 0 h 39"/>
              </a:gdLst>
              <a:ahLst/>
              <a:cxnLst>
                <a:cxn ang="0">
                  <a:pos x="T0" y="T1"/>
                </a:cxn>
                <a:cxn ang="0">
                  <a:pos x="T2" y="T3"/>
                </a:cxn>
                <a:cxn ang="0">
                  <a:pos x="T4" y="T5"/>
                </a:cxn>
                <a:cxn ang="0">
                  <a:pos x="T6" y="T7"/>
                </a:cxn>
                <a:cxn ang="0">
                  <a:pos x="T8" y="T9"/>
                </a:cxn>
                <a:cxn ang="0">
                  <a:pos x="T10" y="T11"/>
                </a:cxn>
              </a:cxnLst>
              <a:rect l="0" t="0" r="r" b="b"/>
              <a:pathLst>
                <a:path w="26" h="39">
                  <a:moveTo>
                    <a:pt x="4" y="0"/>
                  </a:moveTo>
                  <a:cubicBezTo>
                    <a:pt x="0" y="12"/>
                    <a:pt x="4" y="24"/>
                    <a:pt x="16" y="31"/>
                  </a:cubicBezTo>
                  <a:cubicBezTo>
                    <a:pt x="17" y="32"/>
                    <a:pt x="18" y="34"/>
                    <a:pt x="16" y="35"/>
                  </a:cubicBezTo>
                  <a:cubicBezTo>
                    <a:pt x="15" y="36"/>
                    <a:pt x="14" y="38"/>
                    <a:pt x="13" y="39"/>
                  </a:cubicBezTo>
                  <a:cubicBezTo>
                    <a:pt x="17" y="36"/>
                    <a:pt x="22" y="32"/>
                    <a:pt x="26" y="27"/>
                  </a:cubicBezTo>
                  <a:cubicBezTo>
                    <a:pt x="14" y="22"/>
                    <a:pt x="7" y="12"/>
                    <a:pt x="4"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9" name="Freeform 214"/>
            <p:cNvSpPr>
              <a:spLocks/>
            </p:cNvSpPr>
            <p:nvPr/>
          </p:nvSpPr>
          <p:spPr bwMode="auto">
            <a:xfrm>
              <a:off x="2865587" y="2003773"/>
              <a:ext cx="106363" cy="204788"/>
            </a:xfrm>
            <a:custGeom>
              <a:avLst/>
              <a:gdLst>
                <a:gd name="T0" fmla="*/ 11 w 25"/>
                <a:gd name="T1" fmla="*/ 0 h 48"/>
                <a:gd name="T2" fmla="*/ 21 w 25"/>
                <a:gd name="T3" fmla="*/ 38 h 48"/>
                <a:gd name="T4" fmla="*/ 18 w 25"/>
                <a:gd name="T5" fmla="*/ 42 h 48"/>
                <a:gd name="T6" fmla="*/ 10 w 25"/>
                <a:gd name="T7" fmla="*/ 48 h 48"/>
                <a:gd name="T8" fmla="*/ 20 w 25"/>
                <a:gd name="T9" fmla="*/ 44 h 48"/>
                <a:gd name="T10" fmla="*/ 23 w 25"/>
                <a:gd name="T11" fmla="*/ 40 h 48"/>
                <a:gd name="T12" fmla="*/ 23 w 25"/>
                <a:gd name="T13" fmla="*/ 36 h 48"/>
                <a:gd name="T14" fmla="*/ 11 w 25"/>
                <a:gd name="T15" fmla="*/ 5 h 48"/>
                <a:gd name="T16" fmla="*/ 11 w 25"/>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48">
                  <a:moveTo>
                    <a:pt x="11" y="0"/>
                  </a:moveTo>
                  <a:cubicBezTo>
                    <a:pt x="7" y="8"/>
                    <a:pt x="0" y="26"/>
                    <a:pt x="21" y="38"/>
                  </a:cubicBezTo>
                  <a:cubicBezTo>
                    <a:pt x="20" y="39"/>
                    <a:pt x="19" y="40"/>
                    <a:pt x="18" y="42"/>
                  </a:cubicBezTo>
                  <a:cubicBezTo>
                    <a:pt x="17" y="44"/>
                    <a:pt x="14" y="46"/>
                    <a:pt x="10" y="48"/>
                  </a:cubicBezTo>
                  <a:cubicBezTo>
                    <a:pt x="14" y="47"/>
                    <a:pt x="17" y="45"/>
                    <a:pt x="20" y="44"/>
                  </a:cubicBezTo>
                  <a:cubicBezTo>
                    <a:pt x="21" y="43"/>
                    <a:pt x="22" y="41"/>
                    <a:pt x="23" y="40"/>
                  </a:cubicBezTo>
                  <a:cubicBezTo>
                    <a:pt x="25" y="39"/>
                    <a:pt x="24" y="37"/>
                    <a:pt x="23" y="36"/>
                  </a:cubicBezTo>
                  <a:cubicBezTo>
                    <a:pt x="11" y="29"/>
                    <a:pt x="7" y="17"/>
                    <a:pt x="11" y="5"/>
                  </a:cubicBezTo>
                  <a:cubicBezTo>
                    <a:pt x="11" y="3"/>
                    <a:pt x="11" y="2"/>
                    <a:pt x="11"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0" name="Freeform 215"/>
            <p:cNvSpPr>
              <a:spLocks noEditPoints="1"/>
            </p:cNvSpPr>
            <p:nvPr/>
          </p:nvSpPr>
          <p:spPr bwMode="auto">
            <a:xfrm>
              <a:off x="3040212" y="2335561"/>
              <a:ext cx="331788" cy="233363"/>
            </a:xfrm>
            <a:custGeom>
              <a:avLst/>
              <a:gdLst>
                <a:gd name="T0" fmla="*/ 5 w 78"/>
                <a:gd name="T1" fmla="*/ 52 h 55"/>
                <a:gd name="T2" fmla="*/ 0 w 78"/>
                <a:gd name="T3" fmla="*/ 52 h 55"/>
                <a:gd name="T4" fmla="*/ 0 w 78"/>
                <a:gd name="T5" fmla="*/ 52 h 55"/>
                <a:gd name="T6" fmla="*/ 1 w 78"/>
                <a:gd name="T7" fmla="*/ 55 h 55"/>
                <a:gd name="T8" fmla="*/ 5 w 78"/>
                <a:gd name="T9" fmla="*/ 52 h 55"/>
                <a:gd name="T10" fmla="*/ 35 w 78"/>
                <a:gd name="T11" fmla="*/ 0 h 55"/>
                <a:gd name="T12" fmla="*/ 17 w 78"/>
                <a:gd name="T13" fmla="*/ 26 h 55"/>
                <a:gd name="T14" fmla="*/ 18 w 78"/>
                <a:gd name="T15" fmla="*/ 37 h 55"/>
                <a:gd name="T16" fmla="*/ 35 w 78"/>
                <a:gd name="T17" fmla="*/ 12 h 55"/>
                <a:gd name="T18" fmla="*/ 37 w 78"/>
                <a:gd name="T19" fmla="*/ 11 h 55"/>
                <a:gd name="T20" fmla="*/ 40 w 78"/>
                <a:gd name="T21" fmla="*/ 12 h 55"/>
                <a:gd name="T22" fmla="*/ 62 w 78"/>
                <a:gd name="T23" fmla="*/ 27 h 55"/>
                <a:gd name="T24" fmla="*/ 70 w 78"/>
                <a:gd name="T25" fmla="*/ 25 h 55"/>
                <a:gd name="T26" fmla="*/ 78 w 78"/>
                <a:gd name="T27" fmla="*/ 19 h 55"/>
                <a:gd name="T28" fmla="*/ 76 w 78"/>
                <a:gd name="T29" fmla="*/ 17 h 55"/>
                <a:gd name="T30" fmla="*/ 76 w 78"/>
                <a:gd name="T31" fmla="*/ 17 h 55"/>
                <a:gd name="T32" fmla="*/ 35 w 78"/>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55">
                  <a:moveTo>
                    <a:pt x="5" y="52"/>
                  </a:moveTo>
                  <a:cubicBezTo>
                    <a:pt x="3" y="52"/>
                    <a:pt x="2" y="52"/>
                    <a:pt x="0" y="52"/>
                  </a:cubicBezTo>
                  <a:cubicBezTo>
                    <a:pt x="0" y="52"/>
                    <a:pt x="0" y="52"/>
                    <a:pt x="0" y="52"/>
                  </a:cubicBezTo>
                  <a:cubicBezTo>
                    <a:pt x="0" y="53"/>
                    <a:pt x="1" y="54"/>
                    <a:pt x="1" y="55"/>
                  </a:cubicBezTo>
                  <a:cubicBezTo>
                    <a:pt x="2" y="54"/>
                    <a:pt x="3" y="53"/>
                    <a:pt x="5" y="52"/>
                  </a:cubicBezTo>
                  <a:moveTo>
                    <a:pt x="35" y="0"/>
                  </a:moveTo>
                  <a:cubicBezTo>
                    <a:pt x="29" y="8"/>
                    <a:pt x="23" y="17"/>
                    <a:pt x="17" y="26"/>
                  </a:cubicBezTo>
                  <a:cubicBezTo>
                    <a:pt x="18" y="30"/>
                    <a:pt x="19" y="33"/>
                    <a:pt x="18" y="37"/>
                  </a:cubicBezTo>
                  <a:cubicBezTo>
                    <a:pt x="24" y="29"/>
                    <a:pt x="30" y="20"/>
                    <a:pt x="35" y="12"/>
                  </a:cubicBezTo>
                  <a:cubicBezTo>
                    <a:pt x="36" y="11"/>
                    <a:pt x="36" y="11"/>
                    <a:pt x="37" y="11"/>
                  </a:cubicBezTo>
                  <a:cubicBezTo>
                    <a:pt x="38" y="11"/>
                    <a:pt x="39" y="11"/>
                    <a:pt x="40" y="12"/>
                  </a:cubicBezTo>
                  <a:cubicBezTo>
                    <a:pt x="45" y="20"/>
                    <a:pt x="53" y="27"/>
                    <a:pt x="62" y="27"/>
                  </a:cubicBezTo>
                  <a:cubicBezTo>
                    <a:pt x="64" y="27"/>
                    <a:pt x="67" y="26"/>
                    <a:pt x="70" y="25"/>
                  </a:cubicBezTo>
                  <a:cubicBezTo>
                    <a:pt x="73" y="23"/>
                    <a:pt x="76" y="21"/>
                    <a:pt x="78" y="19"/>
                  </a:cubicBezTo>
                  <a:cubicBezTo>
                    <a:pt x="78" y="18"/>
                    <a:pt x="77" y="18"/>
                    <a:pt x="76" y="17"/>
                  </a:cubicBezTo>
                  <a:cubicBezTo>
                    <a:pt x="76" y="17"/>
                    <a:pt x="76" y="17"/>
                    <a:pt x="76" y="17"/>
                  </a:cubicBezTo>
                  <a:cubicBezTo>
                    <a:pt x="61" y="17"/>
                    <a:pt x="47" y="13"/>
                    <a:pt x="35"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1" name="Freeform 216"/>
            <p:cNvSpPr>
              <a:spLocks/>
            </p:cNvSpPr>
            <p:nvPr/>
          </p:nvSpPr>
          <p:spPr bwMode="auto">
            <a:xfrm>
              <a:off x="2908450" y="2556223"/>
              <a:ext cx="136525" cy="63500"/>
            </a:xfrm>
            <a:custGeom>
              <a:avLst/>
              <a:gdLst>
                <a:gd name="T0" fmla="*/ 27 w 32"/>
                <a:gd name="T1" fmla="*/ 0 h 15"/>
                <a:gd name="T2" fmla="*/ 0 w 32"/>
                <a:gd name="T3" fmla="*/ 15 h 15"/>
                <a:gd name="T4" fmla="*/ 2 w 32"/>
                <a:gd name="T5" fmla="*/ 15 h 15"/>
                <a:gd name="T6" fmla="*/ 27 w 32"/>
                <a:gd name="T7" fmla="*/ 6 h 15"/>
                <a:gd name="T8" fmla="*/ 32 w 32"/>
                <a:gd name="T9" fmla="*/ 3 h 15"/>
                <a:gd name="T10" fmla="*/ 31 w 32"/>
                <a:gd name="T11" fmla="*/ 0 h 15"/>
                <a:gd name="T12" fmla="*/ 27 w 32"/>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32" h="15">
                  <a:moveTo>
                    <a:pt x="27" y="0"/>
                  </a:moveTo>
                  <a:cubicBezTo>
                    <a:pt x="19" y="7"/>
                    <a:pt x="10" y="13"/>
                    <a:pt x="0" y="15"/>
                  </a:cubicBezTo>
                  <a:cubicBezTo>
                    <a:pt x="1" y="15"/>
                    <a:pt x="1" y="15"/>
                    <a:pt x="2" y="15"/>
                  </a:cubicBezTo>
                  <a:cubicBezTo>
                    <a:pt x="11" y="15"/>
                    <a:pt x="19" y="12"/>
                    <a:pt x="27" y="6"/>
                  </a:cubicBezTo>
                  <a:cubicBezTo>
                    <a:pt x="29" y="5"/>
                    <a:pt x="30" y="4"/>
                    <a:pt x="32" y="3"/>
                  </a:cubicBezTo>
                  <a:cubicBezTo>
                    <a:pt x="32" y="2"/>
                    <a:pt x="31" y="1"/>
                    <a:pt x="31" y="0"/>
                  </a:cubicBezTo>
                  <a:cubicBezTo>
                    <a:pt x="30" y="0"/>
                    <a:pt x="28" y="0"/>
                    <a:pt x="27" y="0"/>
                  </a:cubicBezTo>
                </a:path>
              </a:pathLst>
            </a:custGeom>
            <a:solidFill>
              <a:srgbClr val="FFD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2" name="Freeform 217"/>
            <p:cNvSpPr>
              <a:spLocks/>
            </p:cNvSpPr>
            <p:nvPr/>
          </p:nvSpPr>
          <p:spPr bwMode="auto">
            <a:xfrm>
              <a:off x="2824312" y="2381598"/>
              <a:ext cx="568325" cy="250825"/>
            </a:xfrm>
            <a:custGeom>
              <a:avLst/>
              <a:gdLst>
                <a:gd name="T0" fmla="*/ 88 w 134"/>
                <a:gd name="T1" fmla="*/ 0 h 59"/>
                <a:gd name="T2" fmla="*/ 86 w 134"/>
                <a:gd name="T3" fmla="*/ 1 h 59"/>
                <a:gd name="T4" fmla="*/ 69 w 134"/>
                <a:gd name="T5" fmla="*/ 26 h 59"/>
                <a:gd name="T6" fmla="*/ 67 w 134"/>
                <a:gd name="T7" fmla="*/ 32 h 59"/>
                <a:gd name="T8" fmla="*/ 56 w 134"/>
                <a:gd name="T9" fmla="*/ 41 h 59"/>
                <a:gd name="T10" fmla="*/ 52 w 134"/>
                <a:gd name="T11" fmla="*/ 44 h 59"/>
                <a:gd name="T12" fmla="*/ 47 w 134"/>
                <a:gd name="T13" fmla="*/ 47 h 59"/>
                <a:gd name="T14" fmla="*/ 22 w 134"/>
                <a:gd name="T15" fmla="*/ 56 h 59"/>
                <a:gd name="T16" fmla="*/ 20 w 134"/>
                <a:gd name="T17" fmla="*/ 56 h 59"/>
                <a:gd name="T18" fmla="*/ 14 w 134"/>
                <a:gd name="T19" fmla="*/ 56 h 59"/>
                <a:gd name="T20" fmla="*/ 0 w 134"/>
                <a:gd name="T21" fmla="*/ 54 h 59"/>
                <a:gd name="T22" fmla="*/ 21 w 134"/>
                <a:gd name="T23" fmla="*/ 59 h 59"/>
                <a:gd name="T24" fmla="*/ 88 w 134"/>
                <a:gd name="T25" fmla="*/ 2 h 59"/>
                <a:gd name="T26" fmla="*/ 112 w 134"/>
                <a:gd name="T27" fmla="*/ 19 h 59"/>
                <a:gd name="T28" fmla="*/ 134 w 134"/>
                <a:gd name="T29" fmla="*/ 7 h 59"/>
                <a:gd name="T30" fmla="*/ 132 w 134"/>
                <a:gd name="T31" fmla="*/ 6 h 59"/>
                <a:gd name="T32" fmla="*/ 127 w 134"/>
                <a:gd name="T33" fmla="*/ 6 h 59"/>
                <a:gd name="T34" fmla="*/ 129 w 134"/>
                <a:gd name="T35" fmla="*/ 8 h 59"/>
                <a:gd name="T36" fmla="*/ 121 w 134"/>
                <a:gd name="T37" fmla="*/ 14 h 59"/>
                <a:gd name="T38" fmla="*/ 113 w 134"/>
                <a:gd name="T39" fmla="*/ 16 h 59"/>
                <a:gd name="T40" fmla="*/ 91 w 134"/>
                <a:gd name="T41" fmla="*/ 1 h 59"/>
                <a:gd name="T42" fmla="*/ 88 w 134"/>
                <a:gd name="T4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 h="59">
                  <a:moveTo>
                    <a:pt x="88" y="0"/>
                  </a:moveTo>
                  <a:cubicBezTo>
                    <a:pt x="87" y="0"/>
                    <a:pt x="87" y="0"/>
                    <a:pt x="86" y="1"/>
                  </a:cubicBezTo>
                  <a:cubicBezTo>
                    <a:pt x="81" y="9"/>
                    <a:pt x="75" y="18"/>
                    <a:pt x="69" y="26"/>
                  </a:cubicBezTo>
                  <a:cubicBezTo>
                    <a:pt x="69" y="28"/>
                    <a:pt x="68" y="30"/>
                    <a:pt x="67" y="32"/>
                  </a:cubicBezTo>
                  <a:cubicBezTo>
                    <a:pt x="64" y="36"/>
                    <a:pt x="60" y="39"/>
                    <a:pt x="56" y="41"/>
                  </a:cubicBezTo>
                  <a:cubicBezTo>
                    <a:pt x="54" y="42"/>
                    <a:pt x="53" y="43"/>
                    <a:pt x="52" y="44"/>
                  </a:cubicBezTo>
                  <a:cubicBezTo>
                    <a:pt x="50" y="45"/>
                    <a:pt x="49" y="46"/>
                    <a:pt x="47" y="47"/>
                  </a:cubicBezTo>
                  <a:cubicBezTo>
                    <a:pt x="39" y="53"/>
                    <a:pt x="31" y="56"/>
                    <a:pt x="22" y="56"/>
                  </a:cubicBezTo>
                  <a:cubicBezTo>
                    <a:pt x="21" y="56"/>
                    <a:pt x="21" y="56"/>
                    <a:pt x="20" y="56"/>
                  </a:cubicBezTo>
                  <a:cubicBezTo>
                    <a:pt x="18" y="56"/>
                    <a:pt x="16" y="56"/>
                    <a:pt x="14" y="56"/>
                  </a:cubicBezTo>
                  <a:cubicBezTo>
                    <a:pt x="9" y="56"/>
                    <a:pt x="5" y="56"/>
                    <a:pt x="0" y="54"/>
                  </a:cubicBezTo>
                  <a:cubicBezTo>
                    <a:pt x="8" y="58"/>
                    <a:pt x="15" y="59"/>
                    <a:pt x="21" y="59"/>
                  </a:cubicBezTo>
                  <a:cubicBezTo>
                    <a:pt x="52" y="59"/>
                    <a:pt x="75" y="24"/>
                    <a:pt x="88" y="2"/>
                  </a:cubicBezTo>
                  <a:cubicBezTo>
                    <a:pt x="96" y="15"/>
                    <a:pt x="105" y="19"/>
                    <a:pt x="112" y="19"/>
                  </a:cubicBezTo>
                  <a:cubicBezTo>
                    <a:pt x="124" y="19"/>
                    <a:pt x="134" y="7"/>
                    <a:pt x="134" y="7"/>
                  </a:cubicBezTo>
                  <a:cubicBezTo>
                    <a:pt x="132" y="6"/>
                    <a:pt x="132" y="6"/>
                    <a:pt x="132" y="6"/>
                  </a:cubicBezTo>
                  <a:cubicBezTo>
                    <a:pt x="131" y="6"/>
                    <a:pt x="129" y="6"/>
                    <a:pt x="127" y="6"/>
                  </a:cubicBezTo>
                  <a:cubicBezTo>
                    <a:pt x="128" y="7"/>
                    <a:pt x="129" y="7"/>
                    <a:pt x="129" y="8"/>
                  </a:cubicBezTo>
                  <a:cubicBezTo>
                    <a:pt x="127" y="10"/>
                    <a:pt x="124" y="12"/>
                    <a:pt x="121" y="14"/>
                  </a:cubicBezTo>
                  <a:cubicBezTo>
                    <a:pt x="118" y="15"/>
                    <a:pt x="115" y="16"/>
                    <a:pt x="113" y="16"/>
                  </a:cubicBezTo>
                  <a:cubicBezTo>
                    <a:pt x="104" y="16"/>
                    <a:pt x="96" y="9"/>
                    <a:pt x="91" y="1"/>
                  </a:cubicBezTo>
                  <a:cubicBezTo>
                    <a:pt x="90" y="0"/>
                    <a:pt x="89" y="0"/>
                    <a:pt x="88"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643" name="Picture 21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016400" y="2433986"/>
              <a:ext cx="1158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4" name="Picture 21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005287" y="2522886"/>
              <a:ext cx="50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 name="Picture 220"/>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043387" y="2468911"/>
              <a:ext cx="88900" cy="10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6" name="Picture 221"/>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3046562" y="2472086"/>
              <a:ext cx="49213"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7" name="Freeform 222"/>
            <p:cNvSpPr>
              <a:spLocks/>
            </p:cNvSpPr>
            <p:nvPr/>
          </p:nvSpPr>
          <p:spPr bwMode="auto">
            <a:xfrm>
              <a:off x="2568725" y="2445098"/>
              <a:ext cx="238125" cy="149225"/>
            </a:xfrm>
            <a:custGeom>
              <a:avLst/>
              <a:gdLst>
                <a:gd name="T0" fmla="*/ 56 w 56"/>
                <a:gd name="T1" fmla="*/ 18 h 35"/>
                <a:gd name="T2" fmla="*/ 44 w 56"/>
                <a:gd name="T3" fmla="*/ 2 h 35"/>
                <a:gd name="T4" fmla="*/ 7 w 56"/>
                <a:gd name="T5" fmla="*/ 19 h 35"/>
                <a:gd name="T6" fmla="*/ 49 w 56"/>
                <a:gd name="T7" fmla="*/ 23 h 35"/>
                <a:gd name="T8" fmla="*/ 56 w 56"/>
                <a:gd name="T9" fmla="*/ 18 h 35"/>
              </a:gdLst>
              <a:ahLst/>
              <a:cxnLst>
                <a:cxn ang="0">
                  <a:pos x="T0" y="T1"/>
                </a:cxn>
                <a:cxn ang="0">
                  <a:pos x="T2" y="T3"/>
                </a:cxn>
                <a:cxn ang="0">
                  <a:pos x="T4" y="T5"/>
                </a:cxn>
                <a:cxn ang="0">
                  <a:pos x="T6" y="T7"/>
                </a:cxn>
                <a:cxn ang="0">
                  <a:pos x="T8" y="T9"/>
                </a:cxn>
              </a:cxnLst>
              <a:rect l="0" t="0" r="r" b="b"/>
              <a:pathLst>
                <a:path w="56" h="35">
                  <a:moveTo>
                    <a:pt x="56" y="18"/>
                  </a:moveTo>
                  <a:cubicBezTo>
                    <a:pt x="55" y="19"/>
                    <a:pt x="44" y="4"/>
                    <a:pt x="44" y="2"/>
                  </a:cubicBezTo>
                  <a:cubicBezTo>
                    <a:pt x="36" y="3"/>
                    <a:pt x="0" y="0"/>
                    <a:pt x="7" y="19"/>
                  </a:cubicBezTo>
                  <a:cubicBezTo>
                    <a:pt x="14" y="35"/>
                    <a:pt x="38" y="29"/>
                    <a:pt x="49" y="23"/>
                  </a:cubicBezTo>
                  <a:cubicBezTo>
                    <a:pt x="51" y="22"/>
                    <a:pt x="54" y="20"/>
                    <a:pt x="56" y="18"/>
                  </a:cubicBezTo>
                  <a:close/>
                </a:path>
              </a:pathLst>
            </a:custGeom>
            <a:solidFill>
              <a:srgbClr val="FF2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8" name="Freeform 223"/>
            <p:cNvSpPr>
              <a:spLocks/>
            </p:cNvSpPr>
            <p:nvPr/>
          </p:nvSpPr>
          <p:spPr bwMode="auto">
            <a:xfrm>
              <a:off x="2556025" y="2445098"/>
              <a:ext cx="255588" cy="174625"/>
            </a:xfrm>
            <a:custGeom>
              <a:avLst/>
              <a:gdLst>
                <a:gd name="T0" fmla="*/ 46 w 60"/>
                <a:gd name="T1" fmla="*/ 1 h 41"/>
                <a:gd name="T2" fmla="*/ 8 w 60"/>
                <a:gd name="T3" fmla="*/ 20 h 41"/>
                <a:gd name="T4" fmla="*/ 58 w 60"/>
                <a:gd name="T5" fmla="*/ 21 h 41"/>
                <a:gd name="T6" fmla="*/ 56 w 60"/>
                <a:gd name="T7" fmla="*/ 19 h 41"/>
                <a:gd name="T8" fmla="*/ 12 w 60"/>
                <a:gd name="T9" fmla="*/ 20 h 41"/>
                <a:gd name="T10" fmla="*/ 46 w 60"/>
                <a:gd name="T11" fmla="*/ 5 h 41"/>
                <a:gd name="T12" fmla="*/ 46 w 60"/>
                <a:gd name="T13" fmla="*/ 1 h 41"/>
              </a:gdLst>
              <a:ahLst/>
              <a:cxnLst>
                <a:cxn ang="0">
                  <a:pos x="T0" y="T1"/>
                </a:cxn>
                <a:cxn ang="0">
                  <a:pos x="T2" y="T3"/>
                </a:cxn>
                <a:cxn ang="0">
                  <a:pos x="T4" y="T5"/>
                </a:cxn>
                <a:cxn ang="0">
                  <a:pos x="T6" y="T7"/>
                </a:cxn>
                <a:cxn ang="0">
                  <a:pos x="T8" y="T9"/>
                </a:cxn>
                <a:cxn ang="0">
                  <a:pos x="T10" y="T11"/>
                </a:cxn>
                <a:cxn ang="0">
                  <a:pos x="T12" y="T13"/>
                </a:cxn>
              </a:cxnLst>
              <a:rect l="0" t="0" r="r" b="b"/>
              <a:pathLst>
                <a:path w="60" h="41">
                  <a:moveTo>
                    <a:pt x="46" y="1"/>
                  </a:moveTo>
                  <a:cubicBezTo>
                    <a:pt x="36" y="2"/>
                    <a:pt x="0" y="0"/>
                    <a:pt x="8" y="20"/>
                  </a:cubicBezTo>
                  <a:cubicBezTo>
                    <a:pt x="17" y="41"/>
                    <a:pt x="45" y="29"/>
                    <a:pt x="58" y="21"/>
                  </a:cubicBezTo>
                  <a:cubicBezTo>
                    <a:pt x="60" y="20"/>
                    <a:pt x="58" y="18"/>
                    <a:pt x="56" y="19"/>
                  </a:cubicBezTo>
                  <a:cubicBezTo>
                    <a:pt x="44" y="26"/>
                    <a:pt x="23" y="35"/>
                    <a:pt x="12" y="20"/>
                  </a:cubicBezTo>
                  <a:cubicBezTo>
                    <a:pt x="1" y="4"/>
                    <a:pt x="39" y="5"/>
                    <a:pt x="46" y="5"/>
                  </a:cubicBezTo>
                  <a:cubicBezTo>
                    <a:pt x="48" y="4"/>
                    <a:pt x="48" y="1"/>
                    <a:pt x="46" y="1"/>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9" name="Freeform 224"/>
            <p:cNvSpPr>
              <a:spLocks/>
            </p:cNvSpPr>
            <p:nvPr/>
          </p:nvSpPr>
          <p:spPr bwMode="auto">
            <a:xfrm>
              <a:off x="2662387" y="2480023"/>
              <a:ext cx="109538" cy="46038"/>
            </a:xfrm>
            <a:custGeom>
              <a:avLst/>
              <a:gdLst>
                <a:gd name="T0" fmla="*/ 23 w 26"/>
                <a:gd name="T1" fmla="*/ 0 h 11"/>
                <a:gd name="T2" fmla="*/ 2 w 26"/>
                <a:gd name="T3" fmla="*/ 7 h 11"/>
                <a:gd name="T4" fmla="*/ 3 w 26"/>
                <a:gd name="T5" fmla="*/ 10 h 11"/>
                <a:gd name="T6" fmla="*/ 24 w 26"/>
                <a:gd name="T7" fmla="*/ 3 h 11"/>
                <a:gd name="T8" fmla="*/ 23 w 26"/>
                <a:gd name="T9" fmla="*/ 0 h 11"/>
              </a:gdLst>
              <a:ahLst/>
              <a:cxnLst>
                <a:cxn ang="0">
                  <a:pos x="T0" y="T1"/>
                </a:cxn>
                <a:cxn ang="0">
                  <a:pos x="T2" y="T3"/>
                </a:cxn>
                <a:cxn ang="0">
                  <a:pos x="T4" y="T5"/>
                </a:cxn>
                <a:cxn ang="0">
                  <a:pos x="T6" y="T7"/>
                </a:cxn>
                <a:cxn ang="0">
                  <a:pos x="T8" y="T9"/>
                </a:cxn>
              </a:cxnLst>
              <a:rect l="0" t="0" r="r" b="b"/>
              <a:pathLst>
                <a:path w="26" h="11">
                  <a:moveTo>
                    <a:pt x="23" y="0"/>
                  </a:moveTo>
                  <a:cubicBezTo>
                    <a:pt x="16" y="3"/>
                    <a:pt x="9" y="5"/>
                    <a:pt x="2" y="7"/>
                  </a:cubicBezTo>
                  <a:cubicBezTo>
                    <a:pt x="0" y="8"/>
                    <a:pt x="1" y="11"/>
                    <a:pt x="3" y="10"/>
                  </a:cubicBezTo>
                  <a:cubicBezTo>
                    <a:pt x="10" y="8"/>
                    <a:pt x="17" y="6"/>
                    <a:pt x="24" y="3"/>
                  </a:cubicBezTo>
                  <a:cubicBezTo>
                    <a:pt x="26" y="3"/>
                    <a:pt x="25" y="0"/>
                    <a:pt x="23" y="0"/>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0" name="Freeform 225"/>
            <p:cNvSpPr>
              <a:spLocks/>
            </p:cNvSpPr>
            <p:nvPr/>
          </p:nvSpPr>
          <p:spPr bwMode="auto">
            <a:xfrm>
              <a:off x="2721125" y="2318098"/>
              <a:ext cx="293688" cy="276225"/>
            </a:xfrm>
            <a:custGeom>
              <a:avLst/>
              <a:gdLst>
                <a:gd name="T0" fmla="*/ 20 w 69"/>
                <a:gd name="T1" fmla="*/ 2 h 65"/>
                <a:gd name="T2" fmla="*/ 11 w 69"/>
                <a:gd name="T3" fmla="*/ 43 h 65"/>
                <a:gd name="T4" fmla="*/ 67 w 69"/>
                <a:gd name="T5" fmla="*/ 55 h 65"/>
                <a:gd name="T6" fmla="*/ 65 w 69"/>
                <a:gd name="T7" fmla="*/ 52 h 65"/>
                <a:gd name="T8" fmla="*/ 17 w 69"/>
                <a:gd name="T9" fmla="*/ 44 h 65"/>
                <a:gd name="T10" fmla="*/ 22 w 69"/>
                <a:gd name="T11" fmla="*/ 5 h 65"/>
                <a:gd name="T12" fmla="*/ 20 w 69"/>
                <a:gd name="T13" fmla="*/ 2 h 65"/>
              </a:gdLst>
              <a:ahLst/>
              <a:cxnLst>
                <a:cxn ang="0">
                  <a:pos x="T0" y="T1"/>
                </a:cxn>
                <a:cxn ang="0">
                  <a:pos x="T2" y="T3"/>
                </a:cxn>
                <a:cxn ang="0">
                  <a:pos x="T4" y="T5"/>
                </a:cxn>
                <a:cxn ang="0">
                  <a:pos x="T6" y="T7"/>
                </a:cxn>
                <a:cxn ang="0">
                  <a:pos x="T8" y="T9"/>
                </a:cxn>
                <a:cxn ang="0">
                  <a:pos x="T10" y="T11"/>
                </a:cxn>
                <a:cxn ang="0">
                  <a:pos x="T12" y="T13"/>
                </a:cxn>
              </a:cxnLst>
              <a:rect l="0" t="0" r="r" b="b"/>
              <a:pathLst>
                <a:path w="69" h="65">
                  <a:moveTo>
                    <a:pt x="20" y="2"/>
                  </a:moveTo>
                  <a:cubicBezTo>
                    <a:pt x="5" y="11"/>
                    <a:pt x="0" y="28"/>
                    <a:pt x="11" y="43"/>
                  </a:cubicBezTo>
                  <a:cubicBezTo>
                    <a:pt x="23" y="60"/>
                    <a:pt x="49" y="65"/>
                    <a:pt x="67" y="55"/>
                  </a:cubicBezTo>
                  <a:cubicBezTo>
                    <a:pt x="69" y="54"/>
                    <a:pt x="67" y="50"/>
                    <a:pt x="65" y="52"/>
                  </a:cubicBezTo>
                  <a:cubicBezTo>
                    <a:pt x="49" y="61"/>
                    <a:pt x="30" y="56"/>
                    <a:pt x="17" y="44"/>
                  </a:cubicBezTo>
                  <a:cubicBezTo>
                    <a:pt x="3" y="31"/>
                    <a:pt x="7" y="14"/>
                    <a:pt x="22" y="5"/>
                  </a:cubicBezTo>
                  <a:cubicBezTo>
                    <a:pt x="24" y="4"/>
                    <a:pt x="22" y="0"/>
                    <a:pt x="20"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1" name="Freeform 226"/>
            <p:cNvSpPr>
              <a:spLocks/>
            </p:cNvSpPr>
            <p:nvPr/>
          </p:nvSpPr>
          <p:spPr bwMode="auto">
            <a:xfrm>
              <a:off x="2467125" y="3184873"/>
              <a:ext cx="912813" cy="590550"/>
            </a:xfrm>
            <a:custGeom>
              <a:avLst/>
              <a:gdLst>
                <a:gd name="T0" fmla="*/ 215 w 215"/>
                <a:gd name="T1" fmla="*/ 111 h 139"/>
                <a:gd name="T2" fmla="*/ 204 w 215"/>
                <a:gd name="T3" fmla="*/ 102 h 139"/>
                <a:gd name="T4" fmla="*/ 86 w 215"/>
                <a:gd name="T5" fmla="*/ 39 h 139"/>
                <a:gd name="T6" fmla="*/ 23 w 215"/>
                <a:gd name="T7" fmla="*/ 22 h 139"/>
                <a:gd name="T8" fmla="*/ 134 w 215"/>
                <a:gd name="T9" fmla="*/ 116 h 139"/>
                <a:gd name="T10" fmla="*/ 203 w 215"/>
                <a:gd name="T11" fmla="*/ 139 h 139"/>
                <a:gd name="T12" fmla="*/ 215 w 215"/>
                <a:gd name="T13" fmla="*/ 111 h 139"/>
              </a:gdLst>
              <a:ahLst/>
              <a:cxnLst>
                <a:cxn ang="0">
                  <a:pos x="T0" y="T1"/>
                </a:cxn>
                <a:cxn ang="0">
                  <a:pos x="T2" y="T3"/>
                </a:cxn>
                <a:cxn ang="0">
                  <a:pos x="T4" y="T5"/>
                </a:cxn>
                <a:cxn ang="0">
                  <a:pos x="T6" y="T7"/>
                </a:cxn>
                <a:cxn ang="0">
                  <a:pos x="T8" y="T9"/>
                </a:cxn>
                <a:cxn ang="0">
                  <a:pos x="T10" y="T11"/>
                </a:cxn>
                <a:cxn ang="0">
                  <a:pos x="T12" y="T13"/>
                </a:cxn>
              </a:cxnLst>
              <a:rect l="0" t="0" r="r" b="b"/>
              <a:pathLst>
                <a:path w="215" h="139">
                  <a:moveTo>
                    <a:pt x="215" y="111"/>
                  </a:moveTo>
                  <a:cubicBezTo>
                    <a:pt x="204" y="102"/>
                    <a:pt x="204" y="102"/>
                    <a:pt x="204" y="102"/>
                  </a:cubicBezTo>
                  <a:cubicBezTo>
                    <a:pt x="204" y="102"/>
                    <a:pt x="128" y="64"/>
                    <a:pt x="86" y="39"/>
                  </a:cubicBezTo>
                  <a:cubicBezTo>
                    <a:pt x="43" y="13"/>
                    <a:pt x="46" y="0"/>
                    <a:pt x="23" y="22"/>
                  </a:cubicBezTo>
                  <a:cubicBezTo>
                    <a:pt x="0" y="43"/>
                    <a:pt x="83" y="89"/>
                    <a:pt x="134" y="116"/>
                  </a:cubicBezTo>
                  <a:cubicBezTo>
                    <a:pt x="155" y="128"/>
                    <a:pt x="181" y="135"/>
                    <a:pt x="203" y="139"/>
                  </a:cubicBezTo>
                  <a:cubicBezTo>
                    <a:pt x="209" y="131"/>
                    <a:pt x="214" y="121"/>
                    <a:pt x="215" y="111"/>
                  </a:cubicBezTo>
                </a:path>
              </a:pathLst>
            </a:custGeom>
            <a:solidFill>
              <a:srgbClr val="FFF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2" name="Freeform 227"/>
            <p:cNvSpPr>
              <a:spLocks/>
            </p:cNvSpPr>
            <p:nvPr/>
          </p:nvSpPr>
          <p:spPr bwMode="auto">
            <a:xfrm>
              <a:off x="2522687" y="3202336"/>
              <a:ext cx="233363" cy="228600"/>
            </a:xfrm>
            <a:custGeom>
              <a:avLst/>
              <a:gdLst>
                <a:gd name="T0" fmla="*/ 55 w 55"/>
                <a:gd name="T1" fmla="*/ 23 h 54"/>
                <a:gd name="T2" fmla="*/ 10 w 55"/>
                <a:gd name="T3" fmla="*/ 18 h 54"/>
                <a:gd name="T4" fmla="*/ 26 w 55"/>
                <a:gd name="T5" fmla="*/ 54 h 54"/>
                <a:gd name="T6" fmla="*/ 55 w 55"/>
                <a:gd name="T7" fmla="*/ 23 h 54"/>
              </a:gdLst>
              <a:ahLst/>
              <a:cxnLst>
                <a:cxn ang="0">
                  <a:pos x="T0" y="T1"/>
                </a:cxn>
                <a:cxn ang="0">
                  <a:pos x="T2" y="T3"/>
                </a:cxn>
                <a:cxn ang="0">
                  <a:pos x="T4" y="T5"/>
                </a:cxn>
                <a:cxn ang="0">
                  <a:pos x="T6" y="T7"/>
                </a:cxn>
              </a:cxnLst>
              <a:rect l="0" t="0" r="r" b="b"/>
              <a:pathLst>
                <a:path w="55" h="54">
                  <a:moveTo>
                    <a:pt x="55" y="23"/>
                  </a:moveTo>
                  <a:cubicBezTo>
                    <a:pt x="31" y="6"/>
                    <a:pt x="29" y="0"/>
                    <a:pt x="10" y="18"/>
                  </a:cubicBezTo>
                  <a:cubicBezTo>
                    <a:pt x="0" y="27"/>
                    <a:pt x="9" y="40"/>
                    <a:pt x="26" y="54"/>
                  </a:cubicBezTo>
                  <a:cubicBezTo>
                    <a:pt x="35" y="43"/>
                    <a:pt x="45" y="33"/>
                    <a:pt x="55"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3" name="Freeform 228"/>
            <p:cNvSpPr>
              <a:spLocks/>
            </p:cNvSpPr>
            <p:nvPr/>
          </p:nvSpPr>
          <p:spPr bwMode="auto">
            <a:xfrm>
              <a:off x="3333900" y="3715098"/>
              <a:ext cx="50800" cy="68263"/>
            </a:xfrm>
            <a:custGeom>
              <a:avLst/>
              <a:gdLst>
                <a:gd name="T0" fmla="*/ 7 w 12"/>
                <a:gd name="T1" fmla="*/ 0 h 16"/>
                <a:gd name="T2" fmla="*/ 7 w 12"/>
                <a:gd name="T3" fmla="*/ 1 h 16"/>
                <a:gd name="T4" fmla="*/ 1 w 12"/>
                <a:gd name="T5" fmla="*/ 12 h 16"/>
                <a:gd name="T6" fmla="*/ 0 w 12"/>
                <a:gd name="T7" fmla="*/ 14 h 16"/>
                <a:gd name="T8" fmla="*/ 4 w 12"/>
                <a:gd name="T9" fmla="*/ 15 h 16"/>
                <a:gd name="T10" fmla="*/ 12 w 12"/>
                <a:gd name="T11" fmla="*/ 16 h 16"/>
                <a:gd name="T12" fmla="*/ 11 w 12"/>
                <a:gd name="T13" fmla="*/ 1 h 16"/>
                <a:gd name="T14" fmla="*/ 7 w 12"/>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6">
                  <a:moveTo>
                    <a:pt x="7" y="0"/>
                  </a:moveTo>
                  <a:cubicBezTo>
                    <a:pt x="7" y="1"/>
                    <a:pt x="7" y="1"/>
                    <a:pt x="7" y="1"/>
                  </a:cubicBezTo>
                  <a:cubicBezTo>
                    <a:pt x="5" y="5"/>
                    <a:pt x="3" y="9"/>
                    <a:pt x="1" y="12"/>
                  </a:cubicBezTo>
                  <a:cubicBezTo>
                    <a:pt x="0" y="13"/>
                    <a:pt x="0" y="13"/>
                    <a:pt x="0" y="14"/>
                  </a:cubicBezTo>
                  <a:cubicBezTo>
                    <a:pt x="1" y="14"/>
                    <a:pt x="3" y="15"/>
                    <a:pt x="4" y="15"/>
                  </a:cubicBezTo>
                  <a:cubicBezTo>
                    <a:pt x="7" y="15"/>
                    <a:pt x="9" y="16"/>
                    <a:pt x="12" y="16"/>
                  </a:cubicBezTo>
                  <a:cubicBezTo>
                    <a:pt x="12" y="11"/>
                    <a:pt x="12" y="6"/>
                    <a:pt x="11" y="1"/>
                  </a:cubicBezTo>
                  <a:cubicBezTo>
                    <a:pt x="10" y="1"/>
                    <a:pt x="9" y="1"/>
                    <a:pt x="7"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4" name="Freeform 229"/>
            <p:cNvSpPr>
              <a:spLocks/>
            </p:cNvSpPr>
            <p:nvPr/>
          </p:nvSpPr>
          <p:spPr bwMode="auto">
            <a:xfrm>
              <a:off x="3379937" y="3719861"/>
              <a:ext cx="22225" cy="63500"/>
            </a:xfrm>
            <a:custGeom>
              <a:avLst/>
              <a:gdLst>
                <a:gd name="T0" fmla="*/ 0 w 5"/>
                <a:gd name="T1" fmla="*/ 0 h 15"/>
                <a:gd name="T2" fmla="*/ 1 w 5"/>
                <a:gd name="T3" fmla="*/ 15 h 15"/>
                <a:gd name="T4" fmla="*/ 1 w 5"/>
                <a:gd name="T5" fmla="*/ 15 h 15"/>
                <a:gd name="T6" fmla="*/ 5 w 5"/>
                <a:gd name="T7" fmla="*/ 2 h 15"/>
                <a:gd name="T8" fmla="*/ 1 w 5"/>
                <a:gd name="T9" fmla="*/ 1 h 15"/>
                <a:gd name="T10" fmla="*/ 0 w 5"/>
                <a:gd name="T11" fmla="*/ 0 h 15"/>
              </a:gdLst>
              <a:ahLst/>
              <a:cxnLst>
                <a:cxn ang="0">
                  <a:pos x="T0" y="T1"/>
                </a:cxn>
                <a:cxn ang="0">
                  <a:pos x="T2" y="T3"/>
                </a:cxn>
                <a:cxn ang="0">
                  <a:pos x="T4" y="T5"/>
                </a:cxn>
                <a:cxn ang="0">
                  <a:pos x="T6" y="T7"/>
                </a:cxn>
                <a:cxn ang="0">
                  <a:pos x="T8" y="T9"/>
                </a:cxn>
                <a:cxn ang="0">
                  <a:pos x="T10" y="T11"/>
                </a:cxn>
              </a:cxnLst>
              <a:rect l="0" t="0" r="r" b="b"/>
              <a:pathLst>
                <a:path w="5" h="15">
                  <a:moveTo>
                    <a:pt x="0" y="0"/>
                  </a:moveTo>
                  <a:cubicBezTo>
                    <a:pt x="1" y="5"/>
                    <a:pt x="1" y="10"/>
                    <a:pt x="1" y="15"/>
                  </a:cubicBezTo>
                  <a:cubicBezTo>
                    <a:pt x="1" y="15"/>
                    <a:pt x="1" y="15"/>
                    <a:pt x="1" y="15"/>
                  </a:cubicBezTo>
                  <a:cubicBezTo>
                    <a:pt x="3" y="11"/>
                    <a:pt x="4" y="6"/>
                    <a:pt x="5" y="2"/>
                  </a:cubicBezTo>
                  <a:cubicBezTo>
                    <a:pt x="4" y="1"/>
                    <a:pt x="2" y="1"/>
                    <a:pt x="1" y="1"/>
                  </a:cubicBezTo>
                  <a:cubicBezTo>
                    <a:pt x="1" y="1"/>
                    <a:pt x="1" y="0"/>
                    <a:pt x="0" y="0"/>
                  </a:cubicBezTo>
                </a:path>
              </a:pathLst>
            </a:custGeom>
            <a:solidFill>
              <a:srgbClr val="FFAF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5" name="Freeform 230"/>
            <p:cNvSpPr>
              <a:spLocks noEditPoints="1"/>
            </p:cNvSpPr>
            <p:nvPr/>
          </p:nvSpPr>
          <p:spPr bwMode="auto">
            <a:xfrm>
              <a:off x="3333900" y="3715098"/>
              <a:ext cx="28575" cy="60325"/>
            </a:xfrm>
            <a:custGeom>
              <a:avLst/>
              <a:gdLst>
                <a:gd name="T0" fmla="*/ 1 w 7"/>
                <a:gd name="T1" fmla="*/ 12 h 14"/>
                <a:gd name="T2" fmla="*/ 0 w 7"/>
                <a:gd name="T3" fmla="*/ 14 h 14"/>
                <a:gd name="T4" fmla="*/ 0 w 7"/>
                <a:gd name="T5" fmla="*/ 14 h 14"/>
                <a:gd name="T6" fmla="*/ 1 w 7"/>
                <a:gd name="T7" fmla="*/ 12 h 14"/>
                <a:gd name="T8" fmla="*/ 7 w 7"/>
                <a:gd name="T9" fmla="*/ 0 h 14"/>
                <a:gd name="T10" fmla="*/ 7 w 7"/>
                <a:gd name="T11" fmla="*/ 1 h 14"/>
                <a:gd name="T12" fmla="*/ 7 w 7"/>
                <a:gd name="T13" fmla="*/ 0 h 14"/>
                <a:gd name="T14" fmla="*/ 7 w 7"/>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4">
                  <a:moveTo>
                    <a:pt x="1" y="12"/>
                  </a:moveTo>
                  <a:cubicBezTo>
                    <a:pt x="0" y="13"/>
                    <a:pt x="0" y="13"/>
                    <a:pt x="0" y="14"/>
                  </a:cubicBezTo>
                  <a:cubicBezTo>
                    <a:pt x="0" y="14"/>
                    <a:pt x="0" y="14"/>
                    <a:pt x="0" y="14"/>
                  </a:cubicBezTo>
                  <a:cubicBezTo>
                    <a:pt x="0" y="13"/>
                    <a:pt x="0" y="13"/>
                    <a:pt x="1" y="12"/>
                  </a:cubicBezTo>
                  <a:moveTo>
                    <a:pt x="7" y="0"/>
                  </a:moveTo>
                  <a:cubicBezTo>
                    <a:pt x="7" y="1"/>
                    <a:pt x="7" y="1"/>
                    <a:pt x="7" y="1"/>
                  </a:cubicBezTo>
                  <a:cubicBezTo>
                    <a:pt x="7" y="1"/>
                    <a:pt x="7" y="1"/>
                    <a:pt x="7" y="0"/>
                  </a:cubicBezTo>
                  <a:cubicBezTo>
                    <a:pt x="7" y="0"/>
                    <a:pt x="7" y="0"/>
                    <a:pt x="7"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6" name="Freeform 231"/>
            <p:cNvSpPr>
              <a:spLocks noEditPoints="1"/>
            </p:cNvSpPr>
            <p:nvPr/>
          </p:nvSpPr>
          <p:spPr bwMode="auto">
            <a:xfrm>
              <a:off x="3035450" y="3676998"/>
              <a:ext cx="327025" cy="88900"/>
            </a:xfrm>
            <a:custGeom>
              <a:avLst/>
              <a:gdLst>
                <a:gd name="T0" fmla="*/ 77 w 77"/>
                <a:gd name="T1" fmla="*/ 10 h 21"/>
                <a:gd name="T2" fmla="*/ 71 w 77"/>
                <a:gd name="T3" fmla="*/ 21 h 21"/>
                <a:gd name="T4" fmla="*/ 77 w 77"/>
                <a:gd name="T5" fmla="*/ 10 h 21"/>
                <a:gd name="T6" fmla="*/ 0 w 77"/>
                <a:gd name="T7" fmla="*/ 0 h 21"/>
                <a:gd name="T8" fmla="*/ 57 w 77"/>
                <a:gd name="T9" fmla="*/ 20 h 21"/>
                <a:gd name="T10" fmla="*/ 0 w 77"/>
                <a:gd name="T11" fmla="*/ 0 h 21"/>
              </a:gdLst>
              <a:ahLst/>
              <a:cxnLst>
                <a:cxn ang="0">
                  <a:pos x="T0" y="T1"/>
                </a:cxn>
                <a:cxn ang="0">
                  <a:pos x="T2" y="T3"/>
                </a:cxn>
                <a:cxn ang="0">
                  <a:pos x="T4" y="T5"/>
                </a:cxn>
                <a:cxn ang="0">
                  <a:pos x="T6" y="T7"/>
                </a:cxn>
                <a:cxn ang="0">
                  <a:pos x="T8" y="T9"/>
                </a:cxn>
                <a:cxn ang="0">
                  <a:pos x="T10" y="T11"/>
                </a:cxn>
              </a:cxnLst>
              <a:rect l="0" t="0" r="r" b="b"/>
              <a:pathLst>
                <a:path w="77" h="21">
                  <a:moveTo>
                    <a:pt x="77" y="10"/>
                  </a:moveTo>
                  <a:cubicBezTo>
                    <a:pt x="75" y="14"/>
                    <a:pt x="73" y="18"/>
                    <a:pt x="71" y="21"/>
                  </a:cubicBezTo>
                  <a:cubicBezTo>
                    <a:pt x="73" y="18"/>
                    <a:pt x="75" y="14"/>
                    <a:pt x="77" y="10"/>
                  </a:cubicBezTo>
                  <a:moveTo>
                    <a:pt x="0" y="0"/>
                  </a:moveTo>
                  <a:cubicBezTo>
                    <a:pt x="17" y="10"/>
                    <a:pt x="37" y="16"/>
                    <a:pt x="57" y="20"/>
                  </a:cubicBezTo>
                  <a:cubicBezTo>
                    <a:pt x="38" y="16"/>
                    <a:pt x="17" y="10"/>
                    <a:pt x="0"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7" name="Freeform 232"/>
            <p:cNvSpPr>
              <a:spLocks/>
            </p:cNvSpPr>
            <p:nvPr/>
          </p:nvSpPr>
          <p:spPr bwMode="auto">
            <a:xfrm>
              <a:off x="2522687" y="3278536"/>
              <a:ext cx="839788" cy="496888"/>
            </a:xfrm>
            <a:custGeom>
              <a:avLst/>
              <a:gdLst>
                <a:gd name="T0" fmla="*/ 10 w 198"/>
                <a:gd name="T1" fmla="*/ 0 h 117"/>
                <a:gd name="T2" fmla="*/ 6 w 198"/>
                <a:gd name="T3" fmla="*/ 8 h 117"/>
                <a:gd name="T4" fmla="*/ 121 w 198"/>
                <a:gd name="T5" fmla="*/ 94 h 117"/>
                <a:gd name="T6" fmla="*/ 121 w 198"/>
                <a:gd name="T7" fmla="*/ 94 h 117"/>
                <a:gd name="T8" fmla="*/ 178 w 198"/>
                <a:gd name="T9" fmla="*/ 114 h 117"/>
                <a:gd name="T10" fmla="*/ 191 w 198"/>
                <a:gd name="T11" fmla="*/ 117 h 117"/>
                <a:gd name="T12" fmla="*/ 192 w 198"/>
                <a:gd name="T13" fmla="*/ 115 h 117"/>
                <a:gd name="T14" fmla="*/ 198 w 198"/>
                <a:gd name="T15" fmla="*/ 104 h 117"/>
                <a:gd name="T16" fmla="*/ 198 w 198"/>
                <a:gd name="T17" fmla="*/ 103 h 117"/>
                <a:gd name="T18" fmla="*/ 142 w 198"/>
                <a:gd name="T19" fmla="*/ 83 h 117"/>
                <a:gd name="T20" fmla="*/ 41 w 198"/>
                <a:gd name="T21" fmla="*/ 19 h 117"/>
                <a:gd name="T22" fmla="*/ 26 w 198"/>
                <a:gd name="T23" fmla="*/ 36 h 117"/>
                <a:gd name="T24" fmla="*/ 10 w 198"/>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 h="117">
                  <a:moveTo>
                    <a:pt x="10" y="0"/>
                  </a:moveTo>
                  <a:cubicBezTo>
                    <a:pt x="7" y="2"/>
                    <a:pt x="6" y="5"/>
                    <a:pt x="6" y="8"/>
                  </a:cubicBezTo>
                  <a:cubicBezTo>
                    <a:pt x="6" y="32"/>
                    <a:pt x="76" y="70"/>
                    <a:pt x="121" y="94"/>
                  </a:cubicBezTo>
                  <a:cubicBezTo>
                    <a:pt x="121" y="94"/>
                    <a:pt x="121" y="94"/>
                    <a:pt x="121" y="94"/>
                  </a:cubicBezTo>
                  <a:cubicBezTo>
                    <a:pt x="138" y="104"/>
                    <a:pt x="159" y="110"/>
                    <a:pt x="178" y="114"/>
                  </a:cubicBezTo>
                  <a:cubicBezTo>
                    <a:pt x="182" y="115"/>
                    <a:pt x="186" y="116"/>
                    <a:pt x="191" y="117"/>
                  </a:cubicBezTo>
                  <a:cubicBezTo>
                    <a:pt x="191" y="116"/>
                    <a:pt x="191" y="116"/>
                    <a:pt x="192" y="115"/>
                  </a:cubicBezTo>
                  <a:cubicBezTo>
                    <a:pt x="194" y="112"/>
                    <a:pt x="196" y="108"/>
                    <a:pt x="198" y="104"/>
                  </a:cubicBezTo>
                  <a:cubicBezTo>
                    <a:pt x="198" y="104"/>
                    <a:pt x="198" y="104"/>
                    <a:pt x="198" y="103"/>
                  </a:cubicBezTo>
                  <a:cubicBezTo>
                    <a:pt x="179" y="98"/>
                    <a:pt x="160" y="93"/>
                    <a:pt x="142" y="83"/>
                  </a:cubicBezTo>
                  <a:cubicBezTo>
                    <a:pt x="109" y="65"/>
                    <a:pt x="64" y="41"/>
                    <a:pt x="41" y="19"/>
                  </a:cubicBezTo>
                  <a:cubicBezTo>
                    <a:pt x="36" y="25"/>
                    <a:pt x="31" y="30"/>
                    <a:pt x="26" y="36"/>
                  </a:cubicBezTo>
                  <a:cubicBezTo>
                    <a:pt x="9" y="22"/>
                    <a:pt x="0" y="9"/>
                    <a:pt x="10"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8" name="Freeform 233"/>
            <p:cNvSpPr>
              <a:spLocks/>
            </p:cNvSpPr>
            <p:nvPr/>
          </p:nvSpPr>
          <p:spPr bwMode="auto">
            <a:xfrm>
              <a:off x="2522687" y="3230911"/>
              <a:ext cx="173038" cy="200025"/>
            </a:xfrm>
            <a:custGeom>
              <a:avLst/>
              <a:gdLst>
                <a:gd name="T0" fmla="*/ 28 w 41"/>
                <a:gd name="T1" fmla="*/ 0 h 47"/>
                <a:gd name="T2" fmla="*/ 10 w 41"/>
                <a:gd name="T3" fmla="*/ 11 h 47"/>
                <a:gd name="T4" fmla="*/ 10 w 41"/>
                <a:gd name="T5" fmla="*/ 11 h 47"/>
                <a:gd name="T6" fmla="*/ 10 w 41"/>
                <a:gd name="T7" fmla="*/ 11 h 47"/>
                <a:gd name="T8" fmla="*/ 10 w 41"/>
                <a:gd name="T9" fmla="*/ 11 h 47"/>
                <a:gd name="T10" fmla="*/ 10 w 41"/>
                <a:gd name="T11" fmla="*/ 11 h 47"/>
                <a:gd name="T12" fmla="*/ 26 w 41"/>
                <a:gd name="T13" fmla="*/ 47 h 47"/>
                <a:gd name="T14" fmla="*/ 41 w 41"/>
                <a:gd name="T15" fmla="*/ 30 h 47"/>
                <a:gd name="T16" fmla="*/ 30 w 41"/>
                <a:gd name="T17" fmla="*/ 0 h 47"/>
                <a:gd name="T18" fmla="*/ 28 w 41"/>
                <a:gd name="T1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7">
                  <a:moveTo>
                    <a:pt x="28" y="0"/>
                  </a:moveTo>
                  <a:cubicBezTo>
                    <a:pt x="23" y="0"/>
                    <a:pt x="18" y="3"/>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0" y="20"/>
                    <a:pt x="9" y="33"/>
                    <a:pt x="26" y="47"/>
                  </a:cubicBezTo>
                  <a:cubicBezTo>
                    <a:pt x="31" y="41"/>
                    <a:pt x="36" y="36"/>
                    <a:pt x="41" y="30"/>
                  </a:cubicBezTo>
                  <a:cubicBezTo>
                    <a:pt x="29" y="19"/>
                    <a:pt x="23" y="8"/>
                    <a:pt x="30" y="0"/>
                  </a:cubicBezTo>
                  <a:cubicBezTo>
                    <a:pt x="30" y="0"/>
                    <a:pt x="29" y="0"/>
                    <a:pt x="28" y="0"/>
                  </a:cubicBezTo>
                </a:path>
              </a:pathLst>
            </a:custGeom>
            <a:solidFill>
              <a:srgbClr val="FFD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9" name="Freeform 234"/>
            <p:cNvSpPr>
              <a:spLocks/>
            </p:cNvSpPr>
            <p:nvPr/>
          </p:nvSpPr>
          <p:spPr bwMode="auto">
            <a:xfrm>
              <a:off x="2513162" y="3205511"/>
              <a:ext cx="841375" cy="582613"/>
            </a:xfrm>
            <a:custGeom>
              <a:avLst/>
              <a:gdLst>
                <a:gd name="T0" fmla="*/ 124 w 198"/>
                <a:gd name="T1" fmla="*/ 109 h 137"/>
                <a:gd name="T2" fmla="*/ 58 w 198"/>
                <a:gd name="T3" fmla="*/ 71 h 137"/>
                <a:gd name="T4" fmla="*/ 13 w 198"/>
                <a:gd name="T5" fmla="*/ 31 h 137"/>
                <a:gd name="T6" fmla="*/ 36 w 198"/>
                <a:gd name="T7" fmla="*/ 11 h 137"/>
                <a:gd name="T8" fmla="*/ 55 w 198"/>
                <a:gd name="T9" fmla="*/ 25 h 137"/>
                <a:gd name="T10" fmla="*/ 86 w 198"/>
                <a:gd name="T11" fmla="*/ 44 h 137"/>
                <a:gd name="T12" fmla="*/ 191 w 198"/>
                <a:gd name="T13" fmla="*/ 99 h 137"/>
                <a:gd name="T14" fmla="*/ 194 w 198"/>
                <a:gd name="T15" fmla="*/ 94 h 137"/>
                <a:gd name="T16" fmla="*/ 81 w 198"/>
                <a:gd name="T17" fmla="*/ 34 h 137"/>
                <a:gd name="T18" fmla="*/ 50 w 198"/>
                <a:gd name="T19" fmla="*/ 13 h 137"/>
                <a:gd name="T20" fmla="*/ 33 w 198"/>
                <a:gd name="T21" fmla="*/ 3 h 137"/>
                <a:gd name="T22" fmla="*/ 5 w 198"/>
                <a:gd name="T23" fmla="*/ 20 h 137"/>
                <a:gd name="T24" fmla="*/ 23 w 198"/>
                <a:gd name="T25" fmla="*/ 53 h 137"/>
                <a:gd name="T26" fmla="*/ 86 w 198"/>
                <a:gd name="T27" fmla="*/ 94 h 137"/>
                <a:gd name="T28" fmla="*/ 160 w 198"/>
                <a:gd name="T29" fmla="*/ 129 h 137"/>
                <a:gd name="T30" fmla="*/ 190 w 198"/>
                <a:gd name="T31" fmla="*/ 137 h 137"/>
                <a:gd name="T32" fmla="*/ 194 w 198"/>
                <a:gd name="T33" fmla="*/ 132 h 137"/>
                <a:gd name="T34" fmla="*/ 124 w 198"/>
                <a:gd name="T35" fmla="*/ 10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8" h="137">
                  <a:moveTo>
                    <a:pt x="124" y="109"/>
                  </a:moveTo>
                  <a:cubicBezTo>
                    <a:pt x="102" y="97"/>
                    <a:pt x="80" y="84"/>
                    <a:pt x="58" y="71"/>
                  </a:cubicBezTo>
                  <a:cubicBezTo>
                    <a:pt x="42" y="61"/>
                    <a:pt x="21" y="48"/>
                    <a:pt x="13" y="31"/>
                  </a:cubicBezTo>
                  <a:cubicBezTo>
                    <a:pt x="8" y="21"/>
                    <a:pt x="23" y="4"/>
                    <a:pt x="36" y="11"/>
                  </a:cubicBezTo>
                  <a:cubicBezTo>
                    <a:pt x="43" y="15"/>
                    <a:pt x="49" y="20"/>
                    <a:pt x="55" y="25"/>
                  </a:cubicBezTo>
                  <a:cubicBezTo>
                    <a:pt x="65" y="32"/>
                    <a:pt x="76" y="38"/>
                    <a:pt x="86" y="44"/>
                  </a:cubicBezTo>
                  <a:cubicBezTo>
                    <a:pt x="120" y="64"/>
                    <a:pt x="156" y="82"/>
                    <a:pt x="191" y="99"/>
                  </a:cubicBezTo>
                  <a:cubicBezTo>
                    <a:pt x="195" y="101"/>
                    <a:pt x="198" y="96"/>
                    <a:pt x="194" y="94"/>
                  </a:cubicBezTo>
                  <a:cubicBezTo>
                    <a:pt x="156" y="75"/>
                    <a:pt x="118" y="56"/>
                    <a:pt x="81" y="34"/>
                  </a:cubicBezTo>
                  <a:cubicBezTo>
                    <a:pt x="70" y="28"/>
                    <a:pt x="60" y="21"/>
                    <a:pt x="50" y="13"/>
                  </a:cubicBezTo>
                  <a:cubicBezTo>
                    <a:pt x="45" y="9"/>
                    <a:pt x="40" y="5"/>
                    <a:pt x="33" y="3"/>
                  </a:cubicBezTo>
                  <a:cubicBezTo>
                    <a:pt x="22" y="0"/>
                    <a:pt x="9" y="13"/>
                    <a:pt x="5" y="20"/>
                  </a:cubicBezTo>
                  <a:cubicBezTo>
                    <a:pt x="0" y="31"/>
                    <a:pt x="14" y="45"/>
                    <a:pt x="23" y="53"/>
                  </a:cubicBezTo>
                  <a:cubicBezTo>
                    <a:pt x="41" y="69"/>
                    <a:pt x="64" y="82"/>
                    <a:pt x="86" y="94"/>
                  </a:cubicBezTo>
                  <a:cubicBezTo>
                    <a:pt x="110" y="108"/>
                    <a:pt x="133" y="121"/>
                    <a:pt x="160" y="129"/>
                  </a:cubicBezTo>
                  <a:cubicBezTo>
                    <a:pt x="170" y="133"/>
                    <a:pt x="180" y="135"/>
                    <a:pt x="190" y="137"/>
                  </a:cubicBezTo>
                  <a:cubicBezTo>
                    <a:pt x="192" y="135"/>
                    <a:pt x="193" y="133"/>
                    <a:pt x="194" y="132"/>
                  </a:cubicBezTo>
                  <a:cubicBezTo>
                    <a:pt x="170" y="127"/>
                    <a:pt x="146" y="120"/>
                    <a:pt x="124" y="109"/>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0" name="Oval 235"/>
            <p:cNvSpPr>
              <a:spLocks noChangeArrowheads="1"/>
            </p:cNvSpPr>
            <p:nvPr/>
          </p:nvSpPr>
          <p:spPr bwMode="auto">
            <a:xfrm>
              <a:off x="1587650" y="1324323"/>
              <a:ext cx="46038" cy="47625"/>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1" name="Oval 236"/>
            <p:cNvSpPr>
              <a:spLocks noChangeArrowheads="1"/>
            </p:cNvSpPr>
            <p:nvPr/>
          </p:nvSpPr>
          <p:spPr bwMode="auto">
            <a:xfrm>
              <a:off x="2067075" y="1265586"/>
              <a:ext cx="47625" cy="46038"/>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2" name="Oval 237"/>
            <p:cNvSpPr>
              <a:spLocks noChangeArrowheads="1"/>
            </p:cNvSpPr>
            <p:nvPr/>
          </p:nvSpPr>
          <p:spPr bwMode="auto">
            <a:xfrm>
              <a:off x="1952775" y="1456086"/>
              <a:ext cx="46038" cy="42863"/>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3" name="Oval 238"/>
            <p:cNvSpPr>
              <a:spLocks noChangeArrowheads="1"/>
            </p:cNvSpPr>
            <p:nvPr/>
          </p:nvSpPr>
          <p:spPr bwMode="auto">
            <a:xfrm>
              <a:off x="1413025" y="1438623"/>
              <a:ext cx="47625" cy="47625"/>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4" name="Oval 239"/>
            <p:cNvSpPr>
              <a:spLocks noChangeArrowheads="1"/>
            </p:cNvSpPr>
            <p:nvPr/>
          </p:nvSpPr>
          <p:spPr bwMode="auto">
            <a:xfrm>
              <a:off x="1643212" y="1129061"/>
              <a:ext cx="46038" cy="42863"/>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5" name="Oval 240"/>
            <p:cNvSpPr>
              <a:spLocks noChangeArrowheads="1"/>
            </p:cNvSpPr>
            <p:nvPr/>
          </p:nvSpPr>
          <p:spPr bwMode="auto">
            <a:xfrm>
              <a:off x="2173437" y="1456086"/>
              <a:ext cx="47625" cy="42863"/>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6" name="Freeform 241"/>
            <p:cNvSpPr>
              <a:spLocks/>
            </p:cNvSpPr>
            <p:nvPr/>
          </p:nvSpPr>
          <p:spPr bwMode="auto">
            <a:xfrm>
              <a:off x="2198837" y="1187798"/>
              <a:ext cx="242888" cy="557213"/>
            </a:xfrm>
            <a:custGeom>
              <a:avLst/>
              <a:gdLst>
                <a:gd name="T0" fmla="*/ 39 w 57"/>
                <a:gd name="T1" fmla="*/ 0 h 131"/>
                <a:gd name="T2" fmla="*/ 14 w 57"/>
                <a:gd name="T3" fmla="*/ 46 h 131"/>
                <a:gd name="T4" fmla="*/ 1 w 57"/>
                <a:gd name="T5" fmla="*/ 98 h 131"/>
                <a:gd name="T6" fmla="*/ 7 w 57"/>
                <a:gd name="T7" fmla="*/ 126 h 131"/>
                <a:gd name="T8" fmla="*/ 36 w 57"/>
                <a:gd name="T9" fmla="*/ 128 h 131"/>
                <a:gd name="T10" fmla="*/ 42 w 57"/>
                <a:gd name="T11" fmla="*/ 99 h 131"/>
                <a:gd name="T12" fmla="*/ 47 w 57"/>
                <a:gd name="T13" fmla="*/ 61 h 131"/>
                <a:gd name="T14" fmla="*/ 57 w 57"/>
                <a:gd name="T15" fmla="*/ 22 h 131"/>
                <a:gd name="T16" fmla="*/ 39 w 57"/>
                <a:gd name="T1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31">
                  <a:moveTo>
                    <a:pt x="39" y="0"/>
                  </a:moveTo>
                  <a:cubicBezTo>
                    <a:pt x="31" y="15"/>
                    <a:pt x="21" y="30"/>
                    <a:pt x="14" y="46"/>
                  </a:cubicBezTo>
                  <a:cubicBezTo>
                    <a:pt x="8" y="63"/>
                    <a:pt x="4" y="80"/>
                    <a:pt x="1" y="98"/>
                  </a:cubicBezTo>
                  <a:cubicBezTo>
                    <a:pt x="0" y="105"/>
                    <a:pt x="1" y="120"/>
                    <a:pt x="7" y="126"/>
                  </a:cubicBezTo>
                  <a:cubicBezTo>
                    <a:pt x="13" y="131"/>
                    <a:pt x="29" y="130"/>
                    <a:pt x="36" y="128"/>
                  </a:cubicBezTo>
                  <a:cubicBezTo>
                    <a:pt x="40" y="127"/>
                    <a:pt x="41" y="102"/>
                    <a:pt x="42" y="99"/>
                  </a:cubicBezTo>
                  <a:cubicBezTo>
                    <a:pt x="43" y="87"/>
                    <a:pt x="45" y="74"/>
                    <a:pt x="47" y="61"/>
                  </a:cubicBezTo>
                  <a:cubicBezTo>
                    <a:pt x="50" y="48"/>
                    <a:pt x="55" y="36"/>
                    <a:pt x="57" y="22"/>
                  </a:cubicBezTo>
                  <a:cubicBezTo>
                    <a:pt x="39" y="0"/>
                    <a:pt x="39" y="0"/>
                    <a:pt x="39"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7" name="Freeform 242"/>
            <p:cNvSpPr>
              <a:spLocks noEditPoints="1"/>
            </p:cNvSpPr>
            <p:nvPr/>
          </p:nvSpPr>
          <p:spPr bwMode="auto">
            <a:xfrm>
              <a:off x="2287737" y="1290986"/>
              <a:ext cx="144463" cy="436563"/>
            </a:xfrm>
            <a:custGeom>
              <a:avLst/>
              <a:gdLst>
                <a:gd name="T0" fmla="*/ 9 w 34"/>
                <a:gd name="T1" fmla="*/ 54 h 103"/>
                <a:gd name="T2" fmla="*/ 4 w 34"/>
                <a:gd name="T3" fmla="*/ 81 h 103"/>
                <a:gd name="T4" fmla="*/ 4 w 34"/>
                <a:gd name="T5" fmla="*/ 102 h 103"/>
                <a:gd name="T6" fmla="*/ 5 w 34"/>
                <a:gd name="T7" fmla="*/ 103 h 103"/>
                <a:gd name="T8" fmla="*/ 5 w 34"/>
                <a:gd name="T9" fmla="*/ 103 h 103"/>
                <a:gd name="T10" fmla="*/ 6 w 34"/>
                <a:gd name="T11" fmla="*/ 103 h 103"/>
                <a:gd name="T12" fmla="*/ 15 w 34"/>
                <a:gd name="T13" fmla="*/ 100 h 103"/>
                <a:gd name="T14" fmla="*/ 17 w 34"/>
                <a:gd name="T15" fmla="*/ 90 h 103"/>
                <a:gd name="T16" fmla="*/ 19 w 34"/>
                <a:gd name="T17" fmla="*/ 72 h 103"/>
                <a:gd name="T18" fmla="*/ 19 w 34"/>
                <a:gd name="T19" fmla="*/ 70 h 103"/>
                <a:gd name="T20" fmla="*/ 19 w 34"/>
                <a:gd name="T21" fmla="*/ 70 h 103"/>
                <a:gd name="T22" fmla="*/ 16 w 34"/>
                <a:gd name="T23" fmla="*/ 70 h 103"/>
                <a:gd name="T24" fmla="*/ 12 w 34"/>
                <a:gd name="T25" fmla="*/ 64 h 103"/>
                <a:gd name="T26" fmla="*/ 9 w 34"/>
                <a:gd name="T27" fmla="*/ 54 h 103"/>
                <a:gd name="T28" fmla="*/ 34 w 34"/>
                <a:gd name="T29" fmla="*/ 0 h 103"/>
                <a:gd name="T30" fmla="*/ 30 w 34"/>
                <a:gd name="T31" fmla="*/ 0 h 103"/>
                <a:gd name="T32" fmla="*/ 26 w 34"/>
                <a:gd name="T33" fmla="*/ 5 h 103"/>
                <a:gd name="T34" fmla="*/ 18 w 34"/>
                <a:gd name="T35" fmla="*/ 18 h 103"/>
                <a:gd name="T36" fmla="*/ 11 w 34"/>
                <a:gd name="T37" fmla="*/ 44 h 103"/>
                <a:gd name="T38" fmla="*/ 19 w 34"/>
                <a:gd name="T39" fmla="*/ 47 h 103"/>
                <a:gd name="T40" fmla="*/ 19 w 34"/>
                <a:gd name="T41" fmla="*/ 47 h 103"/>
                <a:gd name="T42" fmla="*/ 22 w 34"/>
                <a:gd name="T43" fmla="*/ 47 h 103"/>
                <a:gd name="T44" fmla="*/ 24 w 34"/>
                <a:gd name="T45" fmla="*/ 34 h 103"/>
                <a:gd name="T46" fmla="*/ 34 w 34"/>
                <a:gd name="T4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103">
                  <a:moveTo>
                    <a:pt x="9" y="54"/>
                  </a:moveTo>
                  <a:cubicBezTo>
                    <a:pt x="7" y="63"/>
                    <a:pt x="5" y="71"/>
                    <a:pt x="4" y="81"/>
                  </a:cubicBezTo>
                  <a:cubicBezTo>
                    <a:pt x="3" y="86"/>
                    <a:pt x="0" y="97"/>
                    <a:pt x="4" y="102"/>
                  </a:cubicBezTo>
                  <a:cubicBezTo>
                    <a:pt x="4" y="103"/>
                    <a:pt x="4" y="103"/>
                    <a:pt x="5" y="103"/>
                  </a:cubicBezTo>
                  <a:cubicBezTo>
                    <a:pt x="5" y="103"/>
                    <a:pt x="5" y="103"/>
                    <a:pt x="5" y="103"/>
                  </a:cubicBezTo>
                  <a:cubicBezTo>
                    <a:pt x="5" y="103"/>
                    <a:pt x="6" y="103"/>
                    <a:pt x="6" y="103"/>
                  </a:cubicBezTo>
                  <a:cubicBezTo>
                    <a:pt x="10" y="103"/>
                    <a:pt x="14" y="103"/>
                    <a:pt x="15" y="100"/>
                  </a:cubicBezTo>
                  <a:cubicBezTo>
                    <a:pt x="16" y="97"/>
                    <a:pt x="17" y="93"/>
                    <a:pt x="17" y="90"/>
                  </a:cubicBezTo>
                  <a:cubicBezTo>
                    <a:pt x="18" y="84"/>
                    <a:pt x="18" y="78"/>
                    <a:pt x="19" y="72"/>
                  </a:cubicBezTo>
                  <a:cubicBezTo>
                    <a:pt x="19" y="72"/>
                    <a:pt x="19" y="71"/>
                    <a:pt x="19" y="70"/>
                  </a:cubicBezTo>
                  <a:cubicBezTo>
                    <a:pt x="19" y="70"/>
                    <a:pt x="19" y="70"/>
                    <a:pt x="19" y="70"/>
                  </a:cubicBezTo>
                  <a:cubicBezTo>
                    <a:pt x="18" y="70"/>
                    <a:pt x="17" y="70"/>
                    <a:pt x="16" y="70"/>
                  </a:cubicBezTo>
                  <a:cubicBezTo>
                    <a:pt x="13" y="70"/>
                    <a:pt x="11" y="68"/>
                    <a:pt x="12" y="64"/>
                  </a:cubicBezTo>
                  <a:cubicBezTo>
                    <a:pt x="13" y="60"/>
                    <a:pt x="11" y="57"/>
                    <a:pt x="9" y="54"/>
                  </a:cubicBezTo>
                  <a:moveTo>
                    <a:pt x="34" y="0"/>
                  </a:moveTo>
                  <a:cubicBezTo>
                    <a:pt x="32" y="0"/>
                    <a:pt x="31" y="0"/>
                    <a:pt x="30" y="0"/>
                  </a:cubicBezTo>
                  <a:cubicBezTo>
                    <a:pt x="28" y="1"/>
                    <a:pt x="27" y="3"/>
                    <a:pt x="26" y="5"/>
                  </a:cubicBezTo>
                  <a:cubicBezTo>
                    <a:pt x="23" y="9"/>
                    <a:pt x="20" y="12"/>
                    <a:pt x="18" y="18"/>
                  </a:cubicBezTo>
                  <a:cubicBezTo>
                    <a:pt x="15" y="26"/>
                    <a:pt x="13" y="35"/>
                    <a:pt x="11" y="44"/>
                  </a:cubicBezTo>
                  <a:cubicBezTo>
                    <a:pt x="15" y="44"/>
                    <a:pt x="19" y="47"/>
                    <a:pt x="19" y="47"/>
                  </a:cubicBezTo>
                  <a:cubicBezTo>
                    <a:pt x="19" y="47"/>
                    <a:pt x="18" y="47"/>
                    <a:pt x="19" y="47"/>
                  </a:cubicBezTo>
                  <a:cubicBezTo>
                    <a:pt x="20" y="47"/>
                    <a:pt x="21" y="47"/>
                    <a:pt x="22" y="47"/>
                  </a:cubicBezTo>
                  <a:cubicBezTo>
                    <a:pt x="23" y="43"/>
                    <a:pt x="23" y="39"/>
                    <a:pt x="24" y="34"/>
                  </a:cubicBezTo>
                  <a:cubicBezTo>
                    <a:pt x="27" y="23"/>
                    <a:pt x="31" y="11"/>
                    <a:pt x="34"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8" name="Freeform 243"/>
            <p:cNvSpPr>
              <a:spLocks/>
            </p:cNvSpPr>
            <p:nvPr/>
          </p:nvSpPr>
          <p:spPr bwMode="auto">
            <a:xfrm>
              <a:off x="2203600" y="1638648"/>
              <a:ext cx="169863" cy="106363"/>
            </a:xfrm>
            <a:custGeom>
              <a:avLst/>
              <a:gdLst>
                <a:gd name="T0" fmla="*/ 29 w 40"/>
                <a:gd name="T1" fmla="*/ 14 h 25"/>
                <a:gd name="T2" fmla="*/ 22 w 40"/>
                <a:gd name="T3" fmla="*/ 1 h 25"/>
                <a:gd name="T4" fmla="*/ 13 w 40"/>
                <a:gd name="T5" fmla="*/ 13 h 25"/>
                <a:gd name="T6" fmla="*/ 6 w 40"/>
                <a:gd name="T7" fmla="*/ 2 h 25"/>
                <a:gd name="T8" fmla="*/ 0 w 40"/>
                <a:gd name="T9" fmla="*/ 4 h 25"/>
                <a:gd name="T10" fmla="*/ 6 w 40"/>
                <a:gd name="T11" fmla="*/ 20 h 25"/>
                <a:gd name="T12" fmla="*/ 35 w 40"/>
                <a:gd name="T13" fmla="*/ 22 h 25"/>
                <a:gd name="T14" fmla="*/ 40 w 40"/>
                <a:gd name="T15" fmla="*/ 3 h 25"/>
                <a:gd name="T16" fmla="*/ 29 w 40"/>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5">
                  <a:moveTo>
                    <a:pt x="29" y="14"/>
                  </a:moveTo>
                  <a:cubicBezTo>
                    <a:pt x="29" y="9"/>
                    <a:pt x="28" y="1"/>
                    <a:pt x="22" y="1"/>
                  </a:cubicBezTo>
                  <a:cubicBezTo>
                    <a:pt x="15" y="0"/>
                    <a:pt x="14" y="8"/>
                    <a:pt x="13" y="13"/>
                  </a:cubicBezTo>
                  <a:cubicBezTo>
                    <a:pt x="14" y="9"/>
                    <a:pt x="11" y="3"/>
                    <a:pt x="6" y="2"/>
                  </a:cubicBezTo>
                  <a:cubicBezTo>
                    <a:pt x="4" y="1"/>
                    <a:pt x="1" y="2"/>
                    <a:pt x="0" y="4"/>
                  </a:cubicBezTo>
                  <a:cubicBezTo>
                    <a:pt x="0" y="10"/>
                    <a:pt x="2" y="17"/>
                    <a:pt x="6" y="20"/>
                  </a:cubicBezTo>
                  <a:cubicBezTo>
                    <a:pt x="12" y="25"/>
                    <a:pt x="28" y="24"/>
                    <a:pt x="35" y="22"/>
                  </a:cubicBezTo>
                  <a:cubicBezTo>
                    <a:pt x="38" y="22"/>
                    <a:pt x="39" y="11"/>
                    <a:pt x="40" y="3"/>
                  </a:cubicBezTo>
                  <a:cubicBezTo>
                    <a:pt x="34" y="1"/>
                    <a:pt x="31" y="5"/>
                    <a:pt x="29"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9" name="Freeform 244"/>
            <p:cNvSpPr>
              <a:spLocks/>
            </p:cNvSpPr>
            <p:nvPr/>
          </p:nvSpPr>
          <p:spPr bwMode="auto">
            <a:xfrm>
              <a:off x="2186137" y="1175098"/>
              <a:ext cx="268288" cy="577850"/>
            </a:xfrm>
            <a:custGeom>
              <a:avLst/>
              <a:gdLst>
                <a:gd name="T0" fmla="*/ 40 w 63"/>
                <a:gd name="T1" fmla="*/ 2 h 136"/>
                <a:gd name="T2" fmla="*/ 17 w 63"/>
                <a:gd name="T3" fmla="*/ 43 h 136"/>
                <a:gd name="T4" fmla="*/ 4 w 63"/>
                <a:gd name="T5" fmla="*/ 89 h 136"/>
                <a:gd name="T6" fmla="*/ 3 w 63"/>
                <a:gd name="T7" fmla="*/ 121 h 136"/>
                <a:gd name="T8" fmla="*/ 23 w 63"/>
                <a:gd name="T9" fmla="*/ 135 h 136"/>
                <a:gd name="T10" fmla="*/ 43 w 63"/>
                <a:gd name="T11" fmla="*/ 131 h 136"/>
                <a:gd name="T12" fmla="*/ 46 w 63"/>
                <a:gd name="T13" fmla="*/ 108 h 136"/>
                <a:gd name="T14" fmla="*/ 51 w 63"/>
                <a:gd name="T15" fmla="*/ 73 h 136"/>
                <a:gd name="T16" fmla="*/ 63 w 63"/>
                <a:gd name="T17" fmla="*/ 26 h 136"/>
                <a:gd name="T18" fmla="*/ 58 w 63"/>
                <a:gd name="T19" fmla="*/ 25 h 136"/>
                <a:gd name="T20" fmla="*/ 48 w 63"/>
                <a:gd name="T21" fmla="*/ 61 h 136"/>
                <a:gd name="T22" fmla="*/ 43 w 63"/>
                <a:gd name="T23" fmla="*/ 99 h 136"/>
                <a:gd name="T24" fmla="*/ 41 w 63"/>
                <a:gd name="T25" fmla="*/ 117 h 136"/>
                <a:gd name="T26" fmla="*/ 39 w 63"/>
                <a:gd name="T27" fmla="*/ 127 h 136"/>
                <a:gd name="T28" fmla="*/ 29 w 63"/>
                <a:gd name="T29" fmla="*/ 130 h 136"/>
                <a:gd name="T30" fmla="*/ 27 w 63"/>
                <a:gd name="T31" fmla="*/ 130 h 136"/>
                <a:gd name="T32" fmla="*/ 12 w 63"/>
                <a:gd name="T33" fmla="*/ 127 h 136"/>
                <a:gd name="T34" fmla="*/ 6 w 63"/>
                <a:gd name="T35" fmla="*/ 112 h 136"/>
                <a:gd name="T36" fmla="*/ 11 w 63"/>
                <a:gd name="T37" fmla="*/ 79 h 136"/>
                <a:gd name="T38" fmla="*/ 24 w 63"/>
                <a:gd name="T39" fmla="*/ 40 h 136"/>
                <a:gd name="T40" fmla="*/ 44 w 63"/>
                <a:gd name="T41" fmla="*/ 4 h 136"/>
                <a:gd name="T42" fmla="*/ 40 w 63"/>
                <a:gd name="T43" fmla="*/ 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136">
                  <a:moveTo>
                    <a:pt x="40" y="2"/>
                  </a:moveTo>
                  <a:cubicBezTo>
                    <a:pt x="33" y="16"/>
                    <a:pt x="24" y="29"/>
                    <a:pt x="17" y="43"/>
                  </a:cubicBezTo>
                  <a:cubicBezTo>
                    <a:pt x="11" y="58"/>
                    <a:pt x="7" y="74"/>
                    <a:pt x="4" y="89"/>
                  </a:cubicBezTo>
                  <a:cubicBezTo>
                    <a:pt x="2" y="100"/>
                    <a:pt x="0" y="110"/>
                    <a:pt x="3" y="121"/>
                  </a:cubicBezTo>
                  <a:cubicBezTo>
                    <a:pt x="6" y="131"/>
                    <a:pt x="13" y="134"/>
                    <a:pt x="23" y="135"/>
                  </a:cubicBezTo>
                  <a:cubicBezTo>
                    <a:pt x="28" y="135"/>
                    <a:pt x="39" y="136"/>
                    <a:pt x="43" y="131"/>
                  </a:cubicBezTo>
                  <a:cubicBezTo>
                    <a:pt x="46" y="125"/>
                    <a:pt x="46" y="115"/>
                    <a:pt x="46" y="108"/>
                  </a:cubicBezTo>
                  <a:cubicBezTo>
                    <a:pt x="47" y="96"/>
                    <a:pt x="49" y="85"/>
                    <a:pt x="51" y="73"/>
                  </a:cubicBezTo>
                  <a:cubicBezTo>
                    <a:pt x="54" y="57"/>
                    <a:pt x="59" y="42"/>
                    <a:pt x="63" y="26"/>
                  </a:cubicBezTo>
                  <a:cubicBezTo>
                    <a:pt x="63" y="23"/>
                    <a:pt x="59" y="22"/>
                    <a:pt x="58" y="25"/>
                  </a:cubicBezTo>
                  <a:cubicBezTo>
                    <a:pt x="56" y="37"/>
                    <a:pt x="51" y="49"/>
                    <a:pt x="48" y="61"/>
                  </a:cubicBezTo>
                  <a:cubicBezTo>
                    <a:pt x="46" y="74"/>
                    <a:pt x="44" y="87"/>
                    <a:pt x="43" y="99"/>
                  </a:cubicBezTo>
                  <a:cubicBezTo>
                    <a:pt x="42" y="105"/>
                    <a:pt x="42" y="111"/>
                    <a:pt x="41" y="117"/>
                  </a:cubicBezTo>
                  <a:cubicBezTo>
                    <a:pt x="41" y="120"/>
                    <a:pt x="40" y="124"/>
                    <a:pt x="39" y="127"/>
                  </a:cubicBezTo>
                  <a:cubicBezTo>
                    <a:pt x="38" y="130"/>
                    <a:pt x="33" y="130"/>
                    <a:pt x="29" y="130"/>
                  </a:cubicBezTo>
                  <a:cubicBezTo>
                    <a:pt x="28" y="130"/>
                    <a:pt x="28" y="130"/>
                    <a:pt x="27" y="130"/>
                  </a:cubicBezTo>
                  <a:cubicBezTo>
                    <a:pt x="22" y="131"/>
                    <a:pt x="16" y="130"/>
                    <a:pt x="12" y="127"/>
                  </a:cubicBezTo>
                  <a:cubicBezTo>
                    <a:pt x="7" y="124"/>
                    <a:pt x="7" y="117"/>
                    <a:pt x="6" y="112"/>
                  </a:cubicBezTo>
                  <a:cubicBezTo>
                    <a:pt x="5" y="101"/>
                    <a:pt x="8" y="90"/>
                    <a:pt x="11" y="79"/>
                  </a:cubicBezTo>
                  <a:cubicBezTo>
                    <a:pt x="14" y="66"/>
                    <a:pt x="18" y="53"/>
                    <a:pt x="24" y="40"/>
                  </a:cubicBezTo>
                  <a:cubicBezTo>
                    <a:pt x="30" y="28"/>
                    <a:pt x="38" y="16"/>
                    <a:pt x="44" y="4"/>
                  </a:cubicBezTo>
                  <a:cubicBezTo>
                    <a:pt x="46" y="2"/>
                    <a:pt x="42" y="0"/>
                    <a:pt x="40"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0" name="Freeform 245"/>
            <p:cNvSpPr>
              <a:spLocks/>
            </p:cNvSpPr>
            <p:nvPr/>
          </p:nvSpPr>
          <p:spPr bwMode="auto">
            <a:xfrm>
              <a:off x="2930675" y="1306861"/>
              <a:ext cx="223838" cy="582613"/>
            </a:xfrm>
            <a:custGeom>
              <a:avLst/>
              <a:gdLst>
                <a:gd name="T0" fmla="*/ 53 w 53"/>
                <a:gd name="T1" fmla="*/ 58 h 137"/>
                <a:gd name="T2" fmla="*/ 47 w 53"/>
                <a:gd name="T3" fmla="*/ 111 h 137"/>
                <a:gd name="T4" fmla="*/ 31 w 53"/>
                <a:gd name="T5" fmla="*/ 135 h 137"/>
                <a:gd name="T6" fmla="*/ 3 w 53"/>
                <a:gd name="T7" fmla="*/ 126 h 137"/>
                <a:gd name="T8" fmla="*/ 8 w 53"/>
                <a:gd name="T9" fmla="*/ 97 h 137"/>
                <a:gd name="T10" fmla="*/ 17 w 53"/>
                <a:gd name="T11" fmla="*/ 60 h 137"/>
                <a:gd name="T12" fmla="*/ 32 w 53"/>
                <a:gd name="T13" fmla="*/ 3 h 137"/>
                <a:gd name="T14" fmla="*/ 53 w 53"/>
                <a:gd name="T15" fmla="*/ 58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37">
                  <a:moveTo>
                    <a:pt x="53" y="58"/>
                  </a:moveTo>
                  <a:cubicBezTo>
                    <a:pt x="53" y="76"/>
                    <a:pt x="50" y="93"/>
                    <a:pt x="47" y="111"/>
                  </a:cubicBezTo>
                  <a:cubicBezTo>
                    <a:pt x="46" y="118"/>
                    <a:pt x="39" y="132"/>
                    <a:pt x="31" y="135"/>
                  </a:cubicBezTo>
                  <a:cubicBezTo>
                    <a:pt x="24" y="137"/>
                    <a:pt x="9" y="130"/>
                    <a:pt x="3" y="126"/>
                  </a:cubicBezTo>
                  <a:cubicBezTo>
                    <a:pt x="0" y="124"/>
                    <a:pt x="8" y="100"/>
                    <a:pt x="8" y="97"/>
                  </a:cubicBezTo>
                  <a:cubicBezTo>
                    <a:pt x="12" y="85"/>
                    <a:pt x="15" y="73"/>
                    <a:pt x="17" y="60"/>
                  </a:cubicBezTo>
                  <a:cubicBezTo>
                    <a:pt x="19" y="48"/>
                    <a:pt x="15" y="5"/>
                    <a:pt x="32" y="3"/>
                  </a:cubicBezTo>
                  <a:cubicBezTo>
                    <a:pt x="53" y="0"/>
                    <a:pt x="53" y="45"/>
                    <a:pt x="53" y="58"/>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1" name="Freeform 246"/>
            <p:cNvSpPr>
              <a:spLocks/>
            </p:cNvSpPr>
            <p:nvPr/>
          </p:nvSpPr>
          <p:spPr bwMode="auto">
            <a:xfrm>
              <a:off x="2971950" y="1562448"/>
              <a:ext cx="30163" cy="131763"/>
            </a:xfrm>
            <a:custGeom>
              <a:avLst/>
              <a:gdLst>
                <a:gd name="T0" fmla="*/ 7 w 7"/>
                <a:gd name="T1" fmla="*/ 0 h 31"/>
                <a:gd name="T2" fmla="*/ 7 w 7"/>
                <a:gd name="T3" fmla="*/ 0 h 31"/>
                <a:gd name="T4" fmla="*/ 0 w 7"/>
                <a:gd name="T5" fmla="*/ 31 h 31"/>
                <a:gd name="T6" fmla="*/ 0 w 7"/>
                <a:gd name="T7" fmla="*/ 31 h 31"/>
                <a:gd name="T8" fmla="*/ 7 w 7"/>
                <a:gd name="T9" fmla="*/ 0 h 31"/>
                <a:gd name="T10" fmla="*/ 7 w 7"/>
                <a:gd name="T11" fmla="*/ 0 h 31"/>
              </a:gdLst>
              <a:ahLst/>
              <a:cxnLst>
                <a:cxn ang="0">
                  <a:pos x="T0" y="T1"/>
                </a:cxn>
                <a:cxn ang="0">
                  <a:pos x="T2" y="T3"/>
                </a:cxn>
                <a:cxn ang="0">
                  <a:pos x="T4" y="T5"/>
                </a:cxn>
                <a:cxn ang="0">
                  <a:pos x="T6" y="T7"/>
                </a:cxn>
                <a:cxn ang="0">
                  <a:pos x="T8" y="T9"/>
                </a:cxn>
                <a:cxn ang="0">
                  <a:pos x="T10" y="T11"/>
                </a:cxn>
              </a:cxnLst>
              <a:rect l="0" t="0" r="r" b="b"/>
              <a:pathLst>
                <a:path w="7" h="31">
                  <a:moveTo>
                    <a:pt x="7" y="0"/>
                  </a:moveTo>
                  <a:cubicBezTo>
                    <a:pt x="7" y="0"/>
                    <a:pt x="7" y="0"/>
                    <a:pt x="7" y="0"/>
                  </a:cubicBezTo>
                  <a:cubicBezTo>
                    <a:pt x="5" y="11"/>
                    <a:pt x="3" y="21"/>
                    <a:pt x="0" y="31"/>
                  </a:cubicBezTo>
                  <a:cubicBezTo>
                    <a:pt x="0" y="31"/>
                    <a:pt x="0" y="31"/>
                    <a:pt x="0" y="31"/>
                  </a:cubicBezTo>
                  <a:cubicBezTo>
                    <a:pt x="3" y="21"/>
                    <a:pt x="5" y="11"/>
                    <a:pt x="7" y="0"/>
                  </a:cubicBezTo>
                  <a:cubicBezTo>
                    <a:pt x="7" y="0"/>
                    <a:pt x="7" y="0"/>
                    <a:pt x="7"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2" name="Freeform 247"/>
            <p:cNvSpPr>
              <a:spLocks/>
            </p:cNvSpPr>
            <p:nvPr/>
          </p:nvSpPr>
          <p:spPr bwMode="auto">
            <a:xfrm>
              <a:off x="2964012" y="1719611"/>
              <a:ext cx="4763" cy="4763"/>
            </a:xfrm>
            <a:custGeom>
              <a:avLst/>
              <a:gdLst>
                <a:gd name="T0" fmla="*/ 1 w 1"/>
                <a:gd name="T1" fmla="*/ 0 h 1"/>
                <a:gd name="T2" fmla="*/ 0 w 1"/>
                <a:gd name="T3" fmla="*/ 0 h 1"/>
                <a:gd name="T4" fmla="*/ 0 w 1"/>
                <a:gd name="T5" fmla="*/ 1 h 1"/>
                <a:gd name="T6" fmla="*/ 0 w 1"/>
                <a:gd name="T7" fmla="*/ 0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0" y="0"/>
                    <a:pt x="0" y="0"/>
                    <a:pt x="0" y="0"/>
                  </a:cubicBezTo>
                  <a:cubicBezTo>
                    <a:pt x="0" y="1"/>
                    <a:pt x="0" y="1"/>
                    <a:pt x="0" y="1"/>
                  </a:cubicBezTo>
                  <a:cubicBezTo>
                    <a:pt x="0" y="1"/>
                    <a:pt x="0" y="1"/>
                    <a:pt x="0" y="0"/>
                  </a:cubicBezTo>
                  <a:cubicBezTo>
                    <a:pt x="0" y="0"/>
                    <a:pt x="0" y="0"/>
                    <a:pt x="1" y="0"/>
                  </a:cubicBezTo>
                  <a:cubicBezTo>
                    <a:pt x="1" y="0"/>
                    <a:pt x="1" y="0"/>
                    <a:pt x="1"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3" name="Freeform 248"/>
            <p:cNvSpPr>
              <a:spLocks noEditPoints="1"/>
            </p:cNvSpPr>
            <p:nvPr/>
          </p:nvSpPr>
          <p:spPr bwMode="auto">
            <a:xfrm>
              <a:off x="2930675" y="1727548"/>
              <a:ext cx="33338" cy="128588"/>
            </a:xfrm>
            <a:custGeom>
              <a:avLst/>
              <a:gdLst>
                <a:gd name="T0" fmla="*/ 4 w 8"/>
                <a:gd name="T1" fmla="*/ 28 h 30"/>
                <a:gd name="T2" fmla="*/ 8 w 8"/>
                <a:gd name="T3" fmla="*/ 30 h 30"/>
                <a:gd name="T4" fmla="*/ 4 w 8"/>
                <a:gd name="T5" fmla="*/ 28 h 30"/>
                <a:gd name="T6" fmla="*/ 8 w 8"/>
                <a:gd name="T7" fmla="*/ 0 h 30"/>
                <a:gd name="T8" fmla="*/ 2 w 8"/>
                <a:gd name="T9" fmla="*/ 25 h 30"/>
                <a:gd name="T10" fmla="*/ 2 w 8"/>
                <a:gd name="T11" fmla="*/ 25 h 30"/>
                <a:gd name="T12" fmla="*/ 8 w 8"/>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8" h="30">
                  <a:moveTo>
                    <a:pt x="4" y="28"/>
                  </a:moveTo>
                  <a:cubicBezTo>
                    <a:pt x="5" y="29"/>
                    <a:pt x="6" y="30"/>
                    <a:pt x="8" y="30"/>
                  </a:cubicBezTo>
                  <a:cubicBezTo>
                    <a:pt x="6" y="30"/>
                    <a:pt x="5" y="29"/>
                    <a:pt x="4" y="28"/>
                  </a:cubicBezTo>
                  <a:moveTo>
                    <a:pt x="8" y="0"/>
                  </a:moveTo>
                  <a:cubicBezTo>
                    <a:pt x="6" y="7"/>
                    <a:pt x="0" y="18"/>
                    <a:pt x="2" y="25"/>
                  </a:cubicBezTo>
                  <a:cubicBezTo>
                    <a:pt x="2" y="25"/>
                    <a:pt x="2" y="25"/>
                    <a:pt x="2" y="25"/>
                  </a:cubicBezTo>
                  <a:cubicBezTo>
                    <a:pt x="2" y="19"/>
                    <a:pt x="7" y="4"/>
                    <a:pt x="8"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4" name="Freeform 249"/>
            <p:cNvSpPr>
              <a:spLocks/>
            </p:cNvSpPr>
            <p:nvPr/>
          </p:nvSpPr>
          <p:spPr bwMode="auto">
            <a:xfrm>
              <a:off x="2938612" y="1397348"/>
              <a:ext cx="122238" cy="461963"/>
            </a:xfrm>
            <a:custGeom>
              <a:avLst/>
              <a:gdLst>
                <a:gd name="T0" fmla="*/ 20 w 29"/>
                <a:gd name="T1" fmla="*/ 0 h 109"/>
                <a:gd name="T2" fmla="*/ 19 w 29"/>
                <a:gd name="T3" fmla="*/ 0 h 109"/>
                <a:gd name="T4" fmla="*/ 15 w 29"/>
                <a:gd name="T5" fmla="*/ 39 h 109"/>
                <a:gd name="T6" fmla="*/ 15 w 29"/>
                <a:gd name="T7" fmla="*/ 39 h 109"/>
                <a:gd name="T8" fmla="*/ 8 w 29"/>
                <a:gd name="T9" fmla="*/ 70 h 109"/>
                <a:gd name="T10" fmla="*/ 7 w 29"/>
                <a:gd name="T11" fmla="*/ 76 h 109"/>
                <a:gd name="T12" fmla="*/ 6 w 29"/>
                <a:gd name="T13" fmla="*/ 76 h 109"/>
                <a:gd name="T14" fmla="*/ 6 w 29"/>
                <a:gd name="T15" fmla="*/ 77 h 109"/>
                <a:gd name="T16" fmla="*/ 6 w 29"/>
                <a:gd name="T17" fmla="*/ 78 h 109"/>
                <a:gd name="T18" fmla="*/ 0 w 29"/>
                <a:gd name="T19" fmla="*/ 103 h 109"/>
                <a:gd name="T20" fmla="*/ 2 w 29"/>
                <a:gd name="T21" fmla="*/ 106 h 109"/>
                <a:gd name="T22" fmla="*/ 6 w 29"/>
                <a:gd name="T23" fmla="*/ 108 h 109"/>
                <a:gd name="T24" fmla="*/ 9 w 29"/>
                <a:gd name="T25" fmla="*/ 109 h 109"/>
                <a:gd name="T26" fmla="*/ 12 w 29"/>
                <a:gd name="T27" fmla="*/ 108 h 109"/>
                <a:gd name="T28" fmla="*/ 20 w 29"/>
                <a:gd name="T29" fmla="*/ 87 h 109"/>
                <a:gd name="T30" fmla="*/ 25 w 29"/>
                <a:gd name="T31" fmla="*/ 60 h 109"/>
                <a:gd name="T32" fmla="*/ 29 w 29"/>
                <a:gd name="T33" fmla="*/ 24 h 109"/>
                <a:gd name="T34" fmla="*/ 27 w 29"/>
                <a:gd name="T35" fmla="*/ 9 h 109"/>
                <a:gd name="T36" fmla="*/ 25 w 29"/>
                <a:gd name="T37" fmla="*/ 3 h 109"/>
                <a:gd name="T38" fmla="*/ 20 w 29"/>
                <a:gd name="T3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109">
                  <a:moveTo>
                    <a:pt x="20" y="0"/>
                  </a:moveTo>
                  <a:cubicBezTo>
                    <a:pt x="19" y="0"/>
                    <a:pt x="19" y="0"/>
                    <a:pt x="19" y="0"/>
                  </a:cubicBezTo>
                  <a:cubicBezTo>
                    <a:pt x="17" y="14"/>
                    <a:pt x="17" y="26"/>
                    <a:pt x="15" y="39"/>
                  </a:cubicBezTo>
                  <a:cubicBezTo>
                    <a:pt x="15" y="39"/>
                    <a:pt x="15" y="39"/>
                    <a:pt x="15" y="39"/>
                  </a:cubicBezTo>
                  <a:cubicBezTo>
                    <a:pt x="13" y="50"/>
                    <a:pt x="11" y="60"/>
                    <a:pt x="8" y="70"/>
                  </a:cubicBezTo>
                  <a:cubicBezTo>
                    <a:pt x="8" y="72"/>
                    <a:pt x="7" y="74"/>
                    <a:pt x="7" y="76"/>
                  </a:cubicBezTo>
                  <a:cubicBezTo>
                    <a:pt x="6" y="76"/>
                    <a:pt x="6" y="76"/>
                    <a:pt x="6" y="76"/>
                  </a:cubicBezTo>
                  <a:cubicBezTo>
                    <a:pt x="6" y="77"/>
                    <a:pt x="6" y="77"/>
                    <a:pt x="6" y="77"/>
                  </a:cubicBezTo>
                  <a:cubicBezTo>
                    <a:pt x="6" y="77"/>
                    <a:pt x="6" y="77"/>
                    <a:pt x="6" y="78"/>
                  </a:cubicBezTo>
                  <a:cubicBezTo>
                    <a:pt x="5" y="82"/>
                    <a:pt x="0" y="97"/>
                    <a:pt x="0" y="103"/>
                  </a:cubicBezTo>
                  <a:cubicBezTo>
                    <a:pt x="0" y="104"/>
                    <a:pt x="1" y="105"/>
                    <a:pt x="2" y="106"/>
                  </a:cubicBezTo>
                  <a:cubicBezTo>
                    <a:pt x="3" y="107"/>
                    <a:pt x="4" y="108"/>
                    <a:pt x="6" y="108"/>
                  </a:cubicBezTo>
                  <a:cubicBezTo>
                    <a:pt x="7" y="109"/>
                    <a:pt x="8" y="109"/>
                    <a:pt x="9" y="109"/>
                  </a:cubicBezTo>
                  <a:cubicBezTo>
                    <a:pt x="10" y="109"/>
                    <a:pt x="11" y="108"/>
                    <a:pt x="12" y="108"/>
                  </a:cubicBezTo>
                  <a:cubicBezTo>
                    <a:pt x="18" y="104"/>
                    <a:pt x="18" y="93"/>
                    <a:pt x="20" y="87"/>
                  </a:cubicBezTo>
                  <a:cubicBezTo>
                    <a:pt x="22" y="78"/>
                    <a:pt x="24" y="69"/>
                    <a:pt x="25" y="60"/>
                  </a:cubicBezTo>
                  <a:cubicBezTo>
                    <a:pt x="26" y="48"/>
                    <a:pt x="29" y="36"/>
                    <a:pt x="29" y="24"/>
                  </a:cubicBezTo>
                  <a:cubicBezTo>
                    <a:pt x="29" y="18"/>
                    <a:pt x="29" y="14"/>
                    <a:pt x="27" y="9"/>
                  </a:cubicBezTo>
                  <a:cubicBezTo>
                    <a:pt x="26" y="7"/>
                    <a:pt x="26" y="4"/>
                    <a:pt x="25" y="3"/>
                  </a:cubicBezTo>
                  <a:cubicBezTo>
                    <a:pt x="24" y="2"/>
                    <a:pt x="21" y="0"/>
                    <a:pt x="20"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5" name="Freeform 250"/>
            <p:cNvSpPr>
              <a:spLocks/>
            </p:cNvSpPr>
            <p:nvPr/>
          </p:nvSpPr>
          <p:spPr bwMode="auto">
            <a:xfrm>
              <a:off x="2933850" y="1762473"/>
              <a:ext cx="179388" cy="127000"/>
            </a:xfrm>
            <a:custGeom>
              <a:avLst/>
              <a:gdLst>
                <a:gd name="T0" fmla="*/ 11 w 42"/>
                <a:gd name="T1" fmla="*/ 14 h 30"/>
                <a:gd name="T2" fmla="*/ 22 w 42"/>
                <a:gd name="T3" fmla="*/ 4 h 30"/>
                <a:gd name="T4" fmla="*/ 26 w 42"/>
                <a:gd name="T5" fmla="*/ 19 h 30"/>
                <a:gd name="T6" fmla="*/ 37 w 42"/>
                <a:gd name="T7" fmla="*/ 11 h 30"/>
                <a:gd name="T8" fmla="*/ 42 w 42"/>
                <a:gd name="T9" fmla="*/ 15 h 30"/>
                <a:gd name="T10" fmla="*/ 30 w 42"/>
                <a:gd name="T11" fmla="*/ 28 h 30"/>
                <a:gd name="T12" fmla="*/ 2 w 42"/>
                <a:gd name="T13" fmla="*/ 19 h 30"/>
                <a:gd name="T14" fmla="*/ 5 w 42"/>
                <a:gd name="T15" fmla="*/ 0 h 30"/>
                <a:gd name="T16" fmla="*/ 11 w 42"/>
                <a:gd name="T17"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0">
                  <a:moveTo>
                    <a:pt x="11" y="14"/>
                  </a:moveTo>
                  <a:cubicBezTo>
                    <a:pt x="12" y="9"/>
                    <a:pt x="16" y="2"/>
                    <a:pt x="22" y="4"/>
                  </a:cubicBezTo>
                  <a:cubicBezTo>
                    <a:pt x="28" y="6"/>
                    <a:pt x="27" y="14"/>
                    <a:pt x="26" y="19"/>
                  </a:cubicBezTo>
                  <a:cubicBezTo>
                    <a:pt x="27" y="15"/>
                    <a:pt x="32" y="10"/>
                    <a:pt x="37" y="11"/>
                  </a:cubicBezTo>
                  <a:cubicBezTo>
                    <a:pt x="39" y="11"/>
                    <a:pt x="41" y="13"/>
                    <a:pt x="42" y="15"/>
                  </a:cubicBezTo>
                  <a:cubicBezTo>
                    <a:pt x="39" y="21"/>
                    <a:pt x="35" y="26"/>
                    <a:pt x="30" y="28"/>
                  </a:cubicBezTo>
                  <a:cubicBezTo>
                    <a:pt x="23" y="30"/>
                    <a:pt x="8" y="23"/>
                    <a:pt x="2" y="19"/>
                  </a:cubicBezTo>
                  <a:cubicBezTo>
                    <a:pt x="0" y="18"/>
                    <a:pt x="2" y="8"/>
                    <a:pt x="5" y="0"/>
                  </a:cubicBezTo>
                  <a:cubicBezTo>
                    <a:pt x="11" y="0"/>
                    <a:pt x="12" y="5"/>
                    <a:pt x="11"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6" name="Freeform 251"/>
            <p:cNvSpPr>
              <a:spLocks/>
            </p:cNvSpPr>
            <p:nvPr/>
          </p:nvSpPr>
          <p:spPr bwMode="auto">
            <a:xfrm>
              <a:off x="2925912" y="1319561"/>
              <a:ext cx="241300" cy="574675"/>
            </a:xfrm>
            <a:custGeom>
              <a:avLst/>
              <a:gdLst>
                <a:gd name="T0" fmla="*/ 50 w 57"/>
                <a:gd name="T1" fmla="*/ 3 h 135"/>
                <a:gd name="T2" fmla="*/ 56 w 57"/>
                <a:gd name="T3" fmla="*/ 50 h 135"/>
                <a:gd name="T4" fmla="*/ 52 w 57"/>
                <a:gd name="T5" fmla="*/ 97 h 135"/>
                <a:gd name="T6" fmla="*/ 41 w 57"/>
                <a:gd name="T7" fmla="*/ 127 h 135"/>
                <a:gd name="T8" fmla="*/ 18 w 57"/>
                <a:gd name="T9" fmla="*/ 132 h 135"/>
                <a:gd name="T10" fmla="*/ 1 w 57"/>
                <a:gd name="T11" fmla="*/ 122 h 135"/>
                <a:gd name="T12" fmla="*/ 6 w 57"/>
                <a:gd name="T13" fmla="*/ 99 h 135"/>
                <a:gd name="T14" fmla="*/ 14 w 57"/>
                <a:gd name="T15" fmla="*/ 65 h 135"/>
                <a:gd name="T16" fmla="*/ 20 w 57"/>
                <a:gd name="T17" fmla="*/ 17 h 135"/>
                <a:gd name="T18" fmla="*/ 25 w 57"/>
                <a:gd name="T19" fmla="*/ 17 h 135"/>
                <a:gd name="T20" fmla="*/ 21 w 57"/>
                <a:gd name="T21" fmla="*/ 55 h 135"/>
                <a:gd name="T22" fmla="*/ 12 w 57"/>
                <a:gd name="T23" fmla="*/ 92 h 135"/>
                <a:gd name="T24" fmla="*/ 7 w 57"/>
                <a:gd name="T25" fmla="*/ 110 h 135"/>
                <a:gd name="T26" fmla="*/ 5 w 57"/>
                <a:gd name="T27" fmla="*/ 119 h 135"/>
                <a:gd name="T28" fmla="*/ 15 w 57"/>
                <a:gd name="T29" fmla="*/ 127 h 135"/>
                <a:gd name="T30" fmla="*/ 31 w 57"/>
                <a:gd name="T31" fmla="*/ 129 h 135"/>
                <a:gd name="T32" fmla="*/ 42 w 57"/>
                <a:gd name="T33" fmla="*/ 118 h 135"/>
                <a:gd name="T34" fmla="*/ 49 w 57"/>
                <a:gd name="T35" fmla="*/ 85 h 135"/>
                <a:gd name="T36" fmla="*/ 51 w 57"/>
                <a:gd name="T37" fmla="*/ 44 h 135"/>
                <a:gd name="T38" fmla="*/ 45 w 57"/>
                <a:gd name="T39" fmla="*/ 3 h 135"/>
                <a:gd name="T40" fmla="*/ 50 w 57"/>
                <a:gd name="T41" fmla="*/ 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135">
                  <a:moveTo>
                    <a:pt x="50" y="3"/>
                  </a:moveTo>
                  <a:cubicBezTo>
                    <a:pt x="52" y="18"/>
                    <a:pt x="55" y="34"/>
                    <a:pt x="56" y="50"/>
                  </a:cubicBezTo>
                  <a:cubicBezTo>
                    <a:pt x="57" y="65"/>
                    <a:pt x="55" y="82"/>
                    <a:pt x="52" y="97"/>
                  </a:cubicBezTo>
                  <a:cubicBezTo>
                    <a:pt x="50" y="108"/>
                    <a:pt x="48" y="118"/>
                    <a:pt x="41" y="127"/>
                  </a:cubicBezTo>
                  <a:cubicBezTo>
                    <a:pt x="35" y="135"/>
                    <a:pt x="27" y="135"/>
                    <a:pt x="18" y="132"/>
                  </a:cubicBezTo>
                  <a:cubicBezTo>
                    <a:pt x="13" y="131"/>
                    <a:pt x="2" y="128"/>
                    <a:pt x="1" y="122"/>
                  </a:cubicBezTo>
                  <a:cubicBezTo>
                    <a:pt x="0" y="115"/>
                    <a:pt x="4" y="106"/>
                    <a:pt x="6" y="99"/>
                  </a:cubicBezTo>
                  <a:cubicBezTo>
                    <a:pt x="9" y="88"/>
                    <a:pt x="12" y="76"/>
                    <a:pt x="14" y="65"/>
                  </a:cubicBezTo>
                  <a:cubicBezTo>
                    <a:pt x="18" y="49"/>
                    <a:pt x="18" y="33"/>
                    <a:pt x="20" y="17"/>
                  </a:cubicBezTo>
                  <a:cubicBezTo>
                    <a:pt x="21" y="14"/>
                    <a:pt x="25" y="15"/>
                    <a:pt x="25" y="17"/>
                  </a:cubicBezTo>
                  <a:cubicBezTo>
                    <a:pt x="23" y="30"/>
                    <a:pt x="23" y="42"/>
                    <a:pt x="21" y="55"/>
                  </a:cubicBezTo>
                  <a:cubicBezTo>
                    <a:pt x="19" y="68"/>
                    <a:pt x="16" y="80"/>
                    <a:pt x="12" y="92"/>
                  </a:cubicBezTo>
                  <a:cubicBezTo>
                    <a:pt x="11" y="98"/>
                    <a:pt x="9" y="104"/>
                    <a:pt x="7" y="110"/>
                  </a:cubicBezTo>
                  <a:cubicBezTo>
                    <a:pt x="7" y="113"/>
                    <a:pt x="6" y="116"/>
                    <a:pt x="5" y="119"/>
                  </a:cubicBezTo>
                  <a:cubicBezTo>
                    <a:pt x="5" y="124"/>
                    <a:pt x="12" y="125"/>
                    <a:pt x="15" y="127"/>
                  </a:cubicBezTo>
                  <a:cubicBezTo>
                    <a:pt x="20" y="129"/>
                    <a:pt x="26" y="131"/>
                    <a:pt x="31" y="129"/>
                  </a:cubicBezTo>
                  <a:cubicBezTo>
                    <a:pt x="36" y="128"/>
                    <a:pt x="40" y="122"/>
                    <a:pt x="42" y="118"/>
                  </a:cubicBezTo>
                  <a:cubicBezTo>
                    <a:pt x="47" y="108"/>
                    <a:pt x="48" y="96"/>
                    <a:pt x="49" y="85"/>
                  </a:cubicBezTo>
                  <a:cubicBezTo>
                    <a:pt x="52" y="72"/>
                    <a:pt x="52" y="58"/>
                    <a:pt x="51" y="44"/>
                  </a:cubicBezTo>
                  <a:cubicBezTo>
                    <a:pt x="50" y="30"/>
                    <a:pt x="47" y="17"/>
                    <a:pt x="45" y="3"/>
                  </a:cubicBezTo>
                  <a:cubicBezTo>
                    <a:pt x="45" y="0"/>
                    <a:pt x="49" y="0"/>
                    <a:pt x="50"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7" name="Freeform 252"/>
            <p:cNvSpPr>
              <a:spLocks/>
            </p:cNvSpPr>
            <p:nvPr/>
          </p:nvSpPr>
          <p:spPr bwMode="auto">
            <a:xfrm>
              <a:off x="2313137" y="1070323"/>
              <a:ext cx="549275" cy="530225"/>
            </a:xfrm>
            <a:custGeom>
              <a:avLst/>
              <a:gdLst>
                <a:gd name="T0" fmla="*/ 97 w 129"/>
                <a:gd name="T1" fmla="*/ 0 h 125"/>
                <a:gd name="T2" fmla="*/ 50 w 129"/>
                <a:gd name="T3" fmla="*/ 90 h 125"/>
                <a:gd name="T4" fmla="*/ 13 w 129"/>
                <a:gd name="T5" fmla="*/ 99 h 125"/>
                <a:gd name="T6" fmla="*/ 2 w 129"/>
                <a:gd name="T7" fmla="*/ 98 h 125"/>
                <a:gd name="T8" fmla="*/ 6 w 129"/>
                <a:gd name="T9" fmla="*/ 116 h 125"/>
                <a:gd name="T10" fmla="*/ 19 w 129"/>
                <a:gd name="T11" fmla="*/ 118 h 125"/>
                <a:gd name="T12" fmla="*/ 128 w 129"/>
                <a:gd name="T13" fmla="*/ 6 h 125"/>
                <a:gd name="T14" fmla="*/ 97 w 129"/>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25">
                  <a:moveTo>
                    <a:pt x="97" y="0"/>
                  </a:moveTo>
                  <a:cubicBezTo>
                    <a:pt x="97" y="0"/>
                    <a:pt x="93" y="77"/>
                    <a:pt x="50" y="90"/>
                  </a:cubicBezTo>
                  <a:cubicBezTo>
                    <a:pt x="6" y="103"/>
                    <a:pt x="13" y="99"/>
                    <a:pt x="13" y="99"/>
                  </a:cubicBezTo>
                  <a:cubicBezTo>
                    <a:pt x="13" y="99"/>
                    <a:pt x="3" y="93"/>
                    <a:pt x="2" y="98"/>
                  </a:cubicBezTo>
                  <a:cubicBezTo>
                    <a:pt x="0" y="104"/>
                    <a:pt x="7" y="109"/>
                    <a:pt x="6" y="116"/>
                  </a:cubicBezTo>
                  <a:cubicBezTo>
                    <a:pt x="5" y="123"/>
                    <a:pt x="12" y="125"/>
                    <a:pt x="19" y="118"/>
                  </a:cubicBezTo>
                  <a:cubicBezTo>
                    <a:pt x="19" y="118"/>
                    <a:pt x="129" y="117"/>
                    <a:pt x="128" y="6"/>
                  </a:cubicBezTo>
                  <a:cubicBezTo>
                    <a:pt x="97" y="0"/>
                    <a:pt x="97" y="0"/>
                    <a:pt x="97"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8" name="Freeform 253"/>
            <p:cNvSpPr>
              <a:spLocks noEditPoints="1"/>
            </p:cNvSpPr>
            <p:nvPr/>
          </p:nvSpPr>
          <p:spPr bwMode="auto">
            <a:xfrm>
              <a:off x="2398862" y="1083023"/>
              <a:ext cx="476250" cy="487363"/>
            </a:xfrm>
            <a:custGeom>
              <a:avLst/>
              <a:gdLst>
                <a:gd name="T0" fmla="*/ 15 w 112"/>
                <a:gd name="T1" fmla="*/ 113 h 115"/>
                <a:gd name="T2" fmla="*/ 0 w 112"/>
                <a:gd name="T3" fmla="*/ 115 h 115"/>
                <a:gd name="T4" fmla="*/ 1 w 112"/>
                <a:gd name="T5" fmla="*/ 115 h 115"/>
                <a:gd name="T6" fmla="*/ 15 w 112"/>
                <a:gd name="T7" fmla="*/ 114 h 115"/>
                <a:gd name="T8" fmla="*/ 15 w 112"/>
                <a:gd name="T9" fmla="*/ 113 h 115"/>
                <a:gd name="T10" fmla="*/ 103 w 112"/>
                <a:gd name="T11" fmla="*/ 0 h 115"/>
                <a:gd name="T12" fmla="*/ 100 w 112"/>
                <a:gd name="T13" fmla="*/ 1 h 115"/>
                <a:gd name="T14" fmla="*/ 108 w 112"/>
                <a:gd name="T15" fmla="*/ 3 h 115"/>
                <a:gd name="T16" fmla="*/ 106 w 112"/>
                <a:gd name="T17" fmla="*/ 30 h 115"/>
                <a:gd name="T18" fmla="*/ 106 w 112"/>
                <a:gd name="T19" fmla="*/ 30 h 115"/>
                <a:gd name="T20" fmla="*/ 109 w 112"/>
                <a:gd name="T21" fmla="*/ 1 h 115"/>
                <a:gd name="T22" fmla="*/ 108 w 112"/>
                <a:gd name="T23" fmla="*/ 1 h 115"/>
                <a:gd name="T24" fmla="*/ 103 w 112"/>
                <a:gd name="T2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15">
                  <a:moveTo>
                    <a:pt x="15" y="113"/>
                  </a:moveTo>
                  <a:cubicBezTo>
                    <a:pt x="8" y="115"/>
                    <a:pt x="3" y="115"/>
                    <a:pt x="0" y="115"/>
                  </a:cubicBezTo>
                  <a:cubicBezTo>
                    <a:pt x="1" y="115"/>
                    <a:pt x="1" y="115"/>
                    <a:pt x="1" y="115"/>
                  </a:cubicBezTo>
                  <a:cubicBezTo>
                    <a:pt x="5" y="115"/>
                    <a:pt x="10" y="114"/>
                    <a:pt x="15" y="114"/>
                  </a:cubicBezTo>
                  <a:cubicBezTo>
                    <a:pt x="15" y="113"/>
                    <a:pt x="15" y="113"/>
                    <a:pt x="15" y="113"/>
                  </a:cubicBezTo>
                  <a:moveTo>
                    <a:pt x="103" y="0"/>
                  </a:moveTo>
                  <a:cubicBezTo>
                    <a:pt x="102" y="0"/>
                    <a:pt x="101" y="0"/>
                    <a:pt x="100" y="1"/>
                  </a:cubicBezTo>
                  <a:cubicBezTo>
                    <a:pt x="108" y="3"/>
                    <a:pt x="108" y="3"/>
                    <a:pt x="108" y="3"/>
                  </a:cubicBezTo>
                  <a:cubicBezTo>
                    <a:pt x="108" y="13"/>
                    <a:pt x="108" y="22"/>
                    <a:pt x="106" y="30"/>
                  </a:cubicBezTo>
                  <a:cubicBezTo>
                    <a:pt x="106" y="30"/>
                    <a:pt x="106" y="30"/>
                    <a:pt x="106" y="30"/>
                  </a:cubicBezTo>
                  <a:cubicBezTo>
                    <a:pt x="107" y="27"/>
                    <a:pt x="112" y="1"/>
                    <a:pt x="109" y="1"/>
                  </a:cubicBezTo>
                  <a:cubicBezTo>
                    <a:pt x="109" y="1"/>
                    <a:pt x="108" y="1"/>
                    <a:pt x="108" y="1"/>
                  </a:cubicBezTo>
                  <a:cubicBezTo>
                    <a:pt x="106" y="0"/>
                    <a:pt x="104" y="0"/>
                    <a:pt x="103"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9" name="Freeform 254"/>
            <p:cNvSpPr>
              <a:spLocks/>
            </p:cNvSpPr>
            <p:nvPr/>
          </p:nvSpPr>
          <p:spPr bwMode="auto">
            <a:xfrm>
              <a:off x="2462362" y="1494186"/>
              <a:ext cx="192088" cy="73025"/>
            </a:xfrm>
            <a:custGeom>
              <a:avLst/>
              <a:gdLst>
                <a:gd name="T0" fmla="*/ 45 w 45"/>
                <a:gd name="T1" fmla="*/ 0 h 17"/>
                <a:gd name="T2" fmla="*/ 0 w 45"/>
                <a:gd name="T3" fmla="*/ 16 h 17"/>
                <a:gd name="T4" fmla="*/ 0 w 45"/>
                <a:gd name="T5" fmla="*/ 17 h 17"/>
                <a:gd name="T6" fmla="*/ 45 w 45"/>
                <a:gd name="T7" fmla="*/ 0 h 17"/>
              </a:gdLst>
              <a:ahLst/>
              <a:cxnLst>
                <a:cxn ang="0">
                  <a:pos x="T0" y="T1"/>
                </a:cxn>
                <a:cxn ang="0">
                  <a:pos x="T2" y="T3"/>
                </a:cxn>
                <a:cxn ang="0">
                  <a:pos x="T4" y="T5"/>
                </a:cxn>
                <a:cxn ang="0">
                  <a:pos x="T6" y="T7"/>
                </a:cxn>
              </a:cxnLst>
              <a:rect l="0" t="0" r="r" b="b"/>
              <a:pathLst>
                <a:path w="45" h="17">
                  <a:moveTo>
                    <a:pt x="45" y="0"/>
                  </a:moveTo>
                  <a:cubicBezTo>
                    <a:pt x="29" y="10"/>
                    <a:pt x="12" y="14"/>
                    <a:pt x="0" y="16"/>
                  </a:cubicBezTo>
                  <a:cubicBezTo>
                    <a:pt x="0" y="16"/>
                    <a:pt x="0" y="16"/>
                    <a:pt x="0" y="17"/>
                  </a:cubicBezTo>
                  <a:cubicBezTo>
                    <a:pt x="16" y="14"/>
                    <a:pt x="32" y="8"/>
                    <a:pt x="45"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0" name="Freeform 255"/>
            <p:cNvSpPr>
              <a:spLocks/>
            </p:cNvSpPr>
            <p:nvPr/>
          </p:nvSpPr>
          <p:spPr bwMode="auto">
            <a:xfrm>
              <a:off x="2390925" y="1570386"/>
              <a:ext cx="3175" cy="4763"/>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0" y="1"/>
                    <a:pt x="0" y="1"/>
                  </a:cubicBezTo>
                  <a:cubicBezTo>
                    <a:pt x="0" y="1"/>
                    <a:pt x="0" y="1"/>
                    <a:pt x="0" y="1"/>
                  </a:cubicBezTo>
                  <a:cubicBezTo>
                    <a:pt x="0" y="1"/>
                    <a:pt x="1" y="1"/>
                    <a:pt x="1"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1" name="Freeform 256"/>
            <p:cNvSpPr>
              <a:spLocks/>
            </p:cNvSpPr>
            <p:nvPr/>
          </p:nvSpPr>
          <p:spPr bwMode="auto">
            <a:xfrm>
              <a:off x="2368700" y="158784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47B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2" name="Freeform 257"/>
            <p:cNvSpPr>
              <a:spLocks/>
            </p:cNvSpPr>
            <p:nvPr/>
          </p:nvSpPr>
          <p:spPr bwMode="auto">
            <a:xfrm>
              <a:off x="2368700" y="1575148"/>
              <a:ext cx="22225" cy="12700"/>
            </a:xfrm>
            <a:custGeom>
              <a:avLst/>
              <a:gdLst>
                <a:gd name="T0" fmla="*/ 5 w 5"/>
                <a:gd name="T1" fmla="*/ 0 h 3"/>
                <a:gd name="T2" fmla="*/ 0 w 5"/>
                <a:gd name="T3" fmla="*/ 3 h 3"/>
                <a:gd name="T4" fmla="*/ 0 w 5"/>
                <a:gd name="T5" fmla="*/ 3 h 3"/>
                <a:gd name="T6" fmla="*/ 5 w 5"/>
                <a:gd name="T7" fmla="*/ 0 h 3"/>
                <a:gd name="T8" fmla="*/ 5 w 5"/>
                <a:gd name="T9" fmla="*/ 0 h 3"/>
              </a:gdLst>
              <a:ahLst/>
              <a:cxnLst>
                <a:cxn ang="0">
                  <a:pos x="T0" y="T1"/>
                </a:cxn>
                <a:cxn ang="0">
                  <a:pos x="T2" y="T3"/>
                </a:cxn>
                <a:cxn ang="0">
                  <a:pos x="T4" y="T5"/>
                </a:cxn>
                <a:cxn ang="0">
                  <a:pos x="T6" y="T7"/>
                </a:cxn>
                <a:cxn ang="0">
                  <a:pos x="T8" y="T9"/>
                </a:cxn>
              </a:cxnLst>
              <a:rect l="0" t="0" r="r" b="b"/>
              <a:pathLst>
                <a:path w="5" h="3">
                  <a:moveTo>
                    <a:pt x="5" y="0"/>
                  </a:moveTo>
                  <a:cubicBezTo>
                    <a:pt x="3" y="2"/>
                    <a:pt x="1" y="3"/>
                    <a:pt x="0" y="3"/>
                  </a:cubicBezTo>
                  <a:cubicBezTo>
                    <a:pt x="0" y="3"/>
                    <a:pt x="0" y="3"/>
                    <a:pt x="0" y="3"/>
                  </a:cubicBezTo>
                  <a:cubicBezTo>
                    <a:pt x="1" y="3"/>
                    <a:pt x="3" y="2"/>
                    <a:pt x="5" y="0"/>
                  </a:cubicBezTo>
                  <a:cubicBezTo>
                    <a:pt x="5" y="0"/>
                    <a:pt x="5" y="0"/>
                    <a:pt x="5"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3" name="Freeform 258"/>
            <p:cNvSpPr>
              <a:spLocks/>
            </p:cNvSpPr>
            <p:nvPr/>
          </p:nvSpPr>
          <p:spPr bwMode="auto">
            <a:xfrm>
              <a:off x="2340125" y="1086198"/>
              <a:ext cx="517525" cy="501650"/>
            </a:xfrm>
            <a:custGeom>
              <a:avLst/>
              <a:gdLst>
                <a:gd name="T0" fmla="*/ 114 w 122"/>
                <a:gd name="T1" fmla="*/ 0 h 118"/>
                <a:gd name="T2" fmla="*/ 113 w 122"/>
                <a:gd name="T3" fmla="*/ 2 h 118"/>
                <a:gd name="T4" fmla="*/ 111 w 122"/>
                <a:gd name="T5" fmla="*/ 15 h 118"/>
                <a:gd name="T6" fmla="*/ 104 w 122"/>
                <a:gd name="T7" fmla="*/ 49 h 118"/>
                <a:gd name="T8" fmla="*/ 77 w 122"/>
                <a:gd name="T9" fmla="*/ 82 h 118"/>
                <a:gd name="T10" fmla="*/ 0 w 122"/>
                <a:gd name="T11" fmla="*/ 113 h 118"/>
                <a:gd name="T12" fmla="*/ 4 w 122"/>
                <a:gd name="T13" fmla="*/ 118 h 118"/>
                <a:gd name="T14" fmla="*/ 7 w 122"/>
                <a:gd name="T15" fmla="*/ 118 h 118"/>
                <a:gd name="T16" fmla="*/ 7 w 122"/>
                <a:gd name="T17" fmla="*/ 118 h 118"/>
                <a:gd name="T18" fmla="*/ 12 w 122"/>
                <a:gd name="T19" fmla="*/ 115 h 118"/>
                <a:gd name="T20" fmla="*/ 13 w 122"/>
                <a:gd name="T21" fmla="*/ 114 h 118"/>
                <a:gd name="T22" fmla="*/ 13 w 122"/>
                <a:gd name="T23" fmla="*/ 114 h 118"/>
                <a:gd name="T24" fmla="*/ 14 w 122"/>
                <a:gd name="T25" fmla="*/ 114 h 118"/>
                <a:gd name="T26" fmla="*/ 29 w 122"/>
                <a:gd name="T27" fmla="*/ 112 h 118"/>
                <a:gd name="T28" fmla="*/ 74 w 122"/>
                <a:gd name="T29" fmla="*/ 96 h 118"/>
                <a:gd name="T30" fmla="*/ 76 w 122"/>
                <a:gd name="T31" fmla="*/ 95 h 118"/>
                <a:gd name="T32" fmla="*/ 110 w 122"/>
                <a:gd name="T33" fmla="*/ 58 h 118"/>
                <a:gd name="T34" fmla="*/ 120 w 122"/>
                <a:gd name="T35" fmla="*/ 29 h 118"/>
                <a:gd name="T36" fmla="*/ 122 w 122"/>
                <a:gd name="T37" fmla="*/ 2 h 118"/>
                <a:gd name="T38" fmla="*/ 114 w 122"/>
                <a:gd name="T3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18">
                  <a:moveTo>
                    <a:pt x="114" y="0"/>
                  </a:moveTo>
                  <a:cubicBezTo>
                    <a:pt x="113" y="1"/>
                    <a:pt x="113" y="1"/>
                    <a:pt x="113" y="2"/>
                  </a:cubicBezTo>
                  <a:cubicBezTo>
                    <a:pt x="111" y="4"/>
                    <a:pt x="111" y="12"/>
                    <a:pt x="111" y="15"/>
                  </a:cubicBezTo>
                  <a:cubicBezTo>
                    <a:pt x="109" y="27"/>
                    <a:pt x="108" y="38"/>
                    <a:pt x="104" y="49"/>
                  </a:cubicBezTo>
                  <a:cubicBezTo>
                    <a:pt x="99" y="61"/>
                    <a:pt x="88" y="74"/>
                    <a:pt x="77" y="82"/>
                  </a:cubicBezTo>
                  <a:cubicBezTo>
                    <a:pt x="55" y="99"/>
                    <a:pt x="26" y="104"/>
                    <a:pt x="0" y="113"/>
                  </a:cubicBezTo>
                  <a:cubicBezTo>
                    <a:pt x="0" y="116"/>
                    <a:pt x="2" y="118"/>
                    <a:pt x="4" y="118"/>
                  </a:cubicBezTo>
                  <a:cubicBezTo>
                    <a:pt x="5" y="118"/>
                    <a:pt x="6" y="118"/>
                    <a:pt x="7" y="118"/>
                  </a:cubicBezTo>
                  <a:cubicBezTo>
                    <a:pt x="7" y="118"/>
                    <a:pt x="7" y="118"/>
                    <a:pt x="7" y="118"/>
                  </a:cubicBezTo>
                  <a:cubicBezTo>
                    <a:pt x="8" y="118"/>
                    <a:pt x="10" y="117"/>
                    <a:pt x="12" y="115"/>
                  </a:cubicBezTo>
                  <a:cubicBezTo>
                    <a:pt x="12" y="115"/>
                    <a:pt x="13" y="115"/>
                    <a:pt x="13" y="114"/>
                  </a:cubicBezTo>
                  <a:cubicBezTo>
                    <a:pt x="13" y="114"/>
                    <a:pt x="13" y="114"/>
                    <a:pt x="13" y="114"/>
                  </a:cubicBezTo>
                  <a:cubicBezTo>
                    <a:pt x="14" y="114"/>
                    <a:pt x="14" y="114"/>
                    <a:pt x="14" y="114"/>
                  </a:cubicBezTo>
                  <a:cubicBezTo>
                    <a:pt x="17" y="114"/>
                    <a:pt x="22" y="114"/>
                    <a:pt x="29" y="112"/>
                  </a:cubicBezTo>
                  <a:cubicBezTo>
                    <a:pt x="41" y="110"/>
                    <a:pt x="58" y="106"/>
                    <a:pt x="74" y="96"/>
                  </a:cubicBezTo>
                  <a:cubicBezTo>
                    <a:pt x="75" y="96"/>
                    <a:pt x="76" y="95"/>
                    <a:pt x="76" y="95"/>
                  </a:cubicBezTo>
                  <a:cubicBezTo>
                    <a:pt x="91" y="86"/>
                    <a:pt x="103" y="73"/>
                    <a:pt x="110" y="58"/>
                  </a:cubicBezTo>
                  <a:cubicBezTo>
                    <a:pt x="115" y="48"/>
                    <a:pt x="118" y="39"/>
                    <a:pt x="120" y="29"/>
                  </a:cubicBezTo>
                  <a:cubicBezTo>
                    <a:pt x="122" y="21"/>
                    <a:pt x="122" y="12"/>
                    <a:pt x="122" y="2"/>
                  </a:cubicBezTo>
                  <a:cubicBezTo>
                    <a:pt x="114" y="0"/>
                    <a:pt x="114" y="0"/>
                    <a:pt x="114"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4" name="Freeform 259"/>
            <p:cNvSpPr>
              <a:spLocks/>
            </p:cNvSpPr>
            <p:nvPr/>
          </p:nvSpPr>
          <p:spPr bwMode="auto">
            <a:xfrm>
              <a:off x="2300437" y="1057623"/>
              <a:ext cx="569913" cy="547688"/>
            </a:xfrm>
            <a:custGeom>
              <a:avLst/>
              <a:gdLst>
                <a:gd name="T0" fmla="*/ 98 w 134"/>
                <a:gd name="T1" fmla="*/ 3 h 129"/>
                <a:gd name="T2" fmla="*/ 80 w 134"/>
                <a:gd name="T3" fmla="*/ 67 h 129"/>
                <a:gd name="T4" fmla="*/ 65 w 134"/>
                <a:gd name="T5" fmla="*/ 84 h 129"/>
                <a:gd name="T6" fmla="*/ 36 w 134"/>
                <a:gd name="T7" fmla="*/ 96 h 129"/>
                <a:gd name="T8" fmla="*/ 18 w 134"/>
                <a:gd name="T9" fmla="*/ 100 h 129"/>
                <a:gd name="T10" fmla="*/ 16 w 134"/>
                <a:gd name="T11" fmla="*/ 100 h 129"/>
                <a:gd name="T12" fmla="*/ 17 w 134"/>
                <a:gd name="T13" fmla="*/ 104 h 129"/>
                <a:gd name="T14" fmla="*/ 17 w 134"/>
                <a:gd name="T15" fmla="*/ 100 h 129"/>
                <a:gd name="T16" fmla="*/ 3 w 134"/>
                <a:gd name="T17" fmla="*/ 106 h 129"/>
                <a:gd name="T18" fmla="*/ 6 w 134"/>
                <a:gd name="T19" fmla="*/ 114 h 129"/>
                <a:gd name="T20" fmla="*/ 7 w 134"/>
                <a:gd name="T21" fmla="*/ 123 h 129"/>
                <a:gd name="T22" fmla="*/ 18 w 134"/>
                <a:gd name="T23" fmla="*/ 127 h 129"/>
                <a:gd name="T24" fmla="*/ 23 w 134"/>
                <a:gd name="T25" fmla="*/ 123 h 129"/>
                <a:gd name="T26" fmla="*/ 28 w 134"/>
                <a:gd name="T27" fmla="*/ 123 h 129"/>
                <a:gd name="T28" fmla="*/ 47 w 134"/>
                <a:gd name="T29" fmla="*/ 120 h 129"/>
                <a:gd name="T30" fmla="*/ 98 w 134"/>
                <a:gd name="T31" fmla="*/ 95 h 129"/>
                <a:gd name="T32" fmla="*/ 132 w 134"/>
                <a:gd name="T33" fmla="*/ 30 h 129"/>
                <a:gd name="T34" fmla="*/ 134 w 134"/>
                <a:gd name="T35" fmla="*/ 9 h 129"/>
                <a:gd name="T36" fmla="*/ 129 w 134"/>
                <a:gd name="T37" fmla="*/ 9 h 129"/>
                <a:gd name="T38" fmla="*/ 107 w 134"/>
                <a:gd name="T39" fmla="*/ 79 h 129"/>
                <a:gd name="T40" fmla="*/ 62 w 134"/>
                <a:gd name="T41" fmla="*/ 111 h 129"/>
                <a:gd name="T42" fmla="*/ 27 w 134"/>
                <a:gd name="T43" fmla="*/ 119 h 129"/>
                <a:gd name="T44" fmla="*/ 21 w 134"/>
                <a:gd name="T45" fmla="*/ 119 h 129"/>
                <a:gd name="T46" fmla="*/ 12 w 134"/>
                <a:gd name="T47" fmla="*/ 118 h 129"/>
                <a:gd name="T48" fmla="*/ 10 w 134"/>
                <a:gd name="T49" fmla="*/ 112 h 129"/>
                <a:gd name="T50" fmla="*/ 10 w 134"/>
                <a:gd name="T51" fmla="*/ 101 h 129"/>
                <a:gd name="T52" fmla="*/ 15 w 134"/>
                <a:gd name="T53" fmla="*/ 104 h 129"/>
                <a:gd name="T54" fmla="*/ 15 w 134"/>
                <a:gd name="T55" fmla="*/ 100 h 129"/>
                <a:gd name="T56" fmla="*/ 14 w 134"/>
                <a:gd name="T57" fmla="*/ 103 h 129"/>
                <a:gd name="T58" fmla="*/ 20 w 134"/>
                <a:gd name="T59" fmla="*/ 104 h 129"/>
                <a:gd name="T60" fmla="*/ 45 w 134"/>
                <a:gd name="T61" fmla="*/ 97 h 129"/>
                <a:gd name="T62" fmla="*/ 73 w 134"/>
                <a:gd name="T63" fmla="*/ 84 h 129"/>
                <a:gd name="T64" fmla="*/ 103 w 134"/>
                <a:gd name="T65" fmla="*/ 3 h 129"/>
                <a:gd name="T66" fmla="*/ 98 w 134"/>
                <a:gd name="T67" fmla="*/ 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 h="129">
                  <a:moveTo>
                    <a:pt x="98" y="3"/>
                  </a:moveTo>
                  <a:cubicBezTo>
                    <a:pt x="97" y="25"/>
                    <a:pt x="91" y="48"/>
                    <a:pt x="80" y="67"/>
                  </a:cubicBezTo>
                  <a:cubicBezTo>
                    <a:pt x="76" y="74"/>
                    <a:pt x="71" y="80"/>
                    <a:pt x="65" y="84"/>
                  </a:cubicBezTo>
                  <a:cubicBezTo>
                    <a:pt x="57" y="91"/>
                    <a:pt x="46" y="93"/>
                    <a:pt x="36" y="96"/>
                  </a:cubicBezTo>
                  <a:cubicBezTo>
                    <a:pt x="30" y="97"/>
                    <a:pt x="24" y="99"/>
                    <a:pt x="18" y="100"/>
                  </a:cubicBezTo>
                  <a:cubicBezTo>
                    <a:pt x="18" y="100"/>
                    <a:pt x="17" y="100"/>
                    <a:pt x="16" y="100"/>
                  </a:cubicBezTo>
                  <a:cubicBezTo>
                    <a:pt x="18" y="100"/>
                    <a:pt x="18" y="103"/>
                    <a:pt x="17" y="104"/>
                  </a:cubicBezTo>
                  <a:cubicBezTo>
                    <a:pt x="18" y="103"/>
                    <a:pt x="19" y="101"/>
                    <a:pt x="17" y="100"/>
                  </a:cubicBezTo>
                  <a:cubicBezTo>
                    <a:pt x="11" y="96"/>
                    <a:pt x="0" y="95"/>
                    <a:pt x="3" y="106"/>
                  </a:cubicBezTo>
                  <a:cubicBezTo>
                    <a:pt x="3" y="109"/>
                    <a:pt x="5" y="111"/>
                    <a:pt x="6" y="114"/>
                  </a:cubicBezTo>
                  <a:cubicBezTo>
                    <a:pt x="8" y="117"/>
                    <a:pt x="6" y="120"/>
                    <a:pt x="7" y="123"/>
                  </a:cubicBezTo>
                  <a:cubicBezTo>
                    <a:pt x="9" y="128"/>
                    <a:pt x="14" y="129"/>
                    <a:pt x="18" y="127"/>
                  </a:cubicBezTo>
                  <a:cubicBezTo>
                    <a:pt x="20" y="126"/>
                    <a:pt x="21" y="124"/>
                    <a:pt x="23" y="123"/>
                  </a:cubicBezTo>
                  <a:cubicBezTo>
                    <a:pt x="25" y="123"/>
                    <a:pt x="26" y="123"/>
                    <a:pt x="28" y="123"/>
                  </a:cubicBezTo>
                  <a:cubicBezTo>
                    <a:pt x="34" y="122"/>
                    <a:pt x="41" y="121"/>
                    <a:pt x="47" y="120"/>
                  </a:cubicBezTo>
                  <a:cubicBezTo>
                    <a:pt x="65" y="116"/>
                    <a:pt x="83" y="107"/>
                    <a:pt x="98" y="95"/>
                  </a:cubicBezTo>
                  <a:cubicBezTo>
                    <a:pt x="118" y="79"/>
                    <a:pt x="129" y="55"/>
                    <a:pt x="132" y="30"/>
                  </a:cubicBezTo>
                  <a:cubicBezTo>
                    <a:pt x="133" y="23"/>
                    <a:pt x="134" y="16"/>
                    <a:pt x="134" y="9"/>
                  </a:cubicBezTo>
                  <a:cubicBezTo>
                    <a:pt x="134" y="6"/>
                    <a:pt x="129" y="6"/>
                    <a:pt x="129" y="9"/>
                  </a:cubicBezTo>
                  <a:cubicBezTo>
                    <a:pt x="129" y="34"/>
                    <a:pt x="123" y="59"/>
                    <a:pt x="107" y="79"/>
                  </a:cubicBezTo>
                  <a:cubicBezTo>
                    <a:pt x="96" y="94"/>
                    <a:pt x="80" y="104"/>
                    <a:pt x="62" y="111"/>
                  </a:cubicBezTo>
                  <a:cubicBezTo>
                    <a:pt x="51" y="115"/>
                    <a:pt x="39" y="118"/>
                    <a:pt x="27" y="119"/>
                  </a:cubicBezTo>
                  <a:cubicBezTo>
                    <a:pt x="25" y="119"/>
                    <a:pt x="22" y="119"/>
                    <a:pt x="21" y="119"/>
                  </a:cubicBezTo>
                  <a:cubicBezTo>
                    <a:pt x="18" y="121"/>
                    <a:pt x="11" y="127"/>
                    <a:pt x="12" y="118"/>
                  </a:cubicBezTo>
                  <a:cubicBezTo>
                    <a:pt x="12" y="116"/>
                    <a:pt x="11" y="114"/>
                    <a:pt x="10" y="112"/>
                  </a:cubicBezTo>
                  <a:cubicBezTo>
                    <a:pt x="10" y="111"/>
                    <a:pt x="4" y="100"/>
                    <a:pt x="10" y="101"/>
                  </a:cubicBezTo>
                  <a:cubicBezTo>
                    <a:pt x="11" y="102"/>
                    <a:pt x="13" y="103"/>
                    <a:pt x="15" y="104"/>
                  </a:cubicBezTo>
                  <a:cubicBezTo>
                    <a:pt x="15" y="102"/>
                    <a:pt x="15" y="101"/>
                    <a:pt x="15" y="100"/>
                  </a:cubicBezTo>
                  <a:cubicBezTo>
                    <a:pt x="14" y="101"/>
                    <a:pt x="13" y="102"/>
                    <a:pt x="14" y="103"/>
                  </a:cubicBezTo>
                  <a:cubicBezTo>
                    <a:pt x="15" y="105"/>
                    <a:pt x="18" y="104"/>
                    <a:pt x="20" y="104"/>
                  </a:cubicBezTo>
                  <a:cubicBezTo>
                    <a:pt x="29" y="103"/>
                    <a:pt x="37" y="100"/>
                    <a:pt x="45" y="97"/>
                  </a:cubicBezTo>
                  <a:cubicBezTo>
                    <a:pt x="56" y="94"/>
                    <a:pt x="65" y="91"/>
                    <a:pt x="73" y="84"/>
                  </a:cubicBezTo>
                  <a:cubicBezTo>
                    <a:pt x="93" y="64"/>
                    <a:pt x="101" y="30"/>
                    <a:pt x="103" y="3"/>
                  </a:cubicBezTo>
                  <a:cubicBezTo>
                    <a:pt x="103" y="0"/>
                    <a:pt x="98" y="0"/>
                    <a:pt x="98"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5" name="Freeform 260"/>
            <p:cNvSpPr>
              <a:spLocks/>
            </p:cNvSpPr>
            <p:nvPr/>
          </p:nvSpPr>
          <p:spPr bwMode="auto">
            <a:xfrm>
              <a:off x="2700487" y="1175098"/>
              <a:ext cx="161925" cy="39688"/>
            </a:xfrm>
            <a:custGeom>
              <a:avLst/>
              <a:gdLst>
                <a:gd name="T0" fmla="*/ 2 w 38"/>
                <a:gd name="T1" fmla="*/ 4 h 9"/>
                <a:gd name="T2" fmla="*/ 35 w 38"/>
                <a:gd name="T3" fmla="*/ 9 h 9"/>
                <a:gd name="T4" fmla="*/ 36 w 38"/>
                <a:gd name="T5" fmla="*/ 5 h 9"/>
                <a:gd name="T6" fmla="*/ 3 w 38"/>
                <a:gd name="T7" fmla="*/ 1 h 9"/>
                <a:gd name="T8" fmla="*/ 2 w 38"/>
                <a:gd name="T9" fmla="*/ 4 h 9"/>
              </a:gdLst>
              <a:ahLst/>
              <a:cxnLst>
                <a:cxn ang="0">
                  <a:pos x="T0" y="T1"/>
                </a:cxn>
                <a:cxn ang="0">
                  <a:pos x="T2" y="T3"/>
                </a:cxn>
                <a:cxn ang="0">
                  <a:pos x="T4" y="T5"/>
                </a:cxn>
                <a:cxn ang="0">
                  <a:pos x="T6" y="T7"/>
                </a:cxn>
                <a:cxn ang="0">
                  <a:pos x="T8" y="T9"/>
                </a:cxn>
              </a:cxnLst>
              <a:rect l="0" t="0" r="r" b="b"/>
              <a:pathLst>
                <a:path w="38" h="9">
                  <a:moveTo>
                    <a:pt x="2" y="4"/>
                  </a:moveTo>
                  <a:cubicBezTo>
                    <a:pt x="13" y="6"/>
                    <a:pt x="24" y="7"/>
                    <a:pt x="35" y="9"/>
                  </a:cubicBezTo>
                  <a:cubicBezTo>
                    <a:pt x="38" y="9"/>
                    <a:pt x="38" y="5"/>
                    <a:pt x="36" y="5"/>
                  </a:cubicBezTo>
                  <a:cubicBezTo>
                    <a:pt x="25" y="4"/>
                    <a:pt x="14" y="2"/>
                    <a:pt x="3" y="1"/>
                  </a:cubicBezTo>
                  <a:cubicBezTo>
                    <a:pt x="0" y="0"/>
                    <a:pt x="0" y="4"/>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6" name="Freeform 261"/>
            <p:cNvSpPr>
              <a:spLocks/>
            </p:cNvSpPr>
            <p:nvPr/>
          </p:nvSpPr>
          <p:spPr bwMode="auto">
            <a:xfrm>
              <a:off x="2679850" y="1265586"/>
              <a:ext cx="144463" cy="79375"/>
            </a:xfrm>
            <a:custGeom>
              <a:avLst/>
              <a:gdLst>
                <a:gd name="T0" fmla="*/ 2 w 34"/>
                <a:gd name="T1" fmla="*/ 4 h 19"/>
                <a:gd name="T2" fmla="*/ 30 w 34"/>
                <a:gd name="T3" fmla="*/ 18 h 19"/>
                <a:gd name="T4" fmla="*/ 32 w 34"/>
                <a:gd name="T5" fmla="*/ 14 h 19"/>
                <a:gd name="T6" fmla="*/ 4 w 34"/>
                <a:gd name="T7" fmla="*/ 1 h 19"/>
                <a:gd name="T8" fmla="*/ 2 w 34"/>
                <a:gd name="T9" fmla="*/ 4 h 19"/>
              </a:gdLst>
              <a:ahLst/>
              <a:cxnLst>
                <a:cxn ang="0">
                  <a:pos x="T0" y="T1"/>
                </a:cxn>
                <a:cxn ang="0">
                  <a:pos x="T2" y="T3"/>
                </a:cxn>
                <a:cxn ang="0">
                  <a:pos x="T4" y="T5"/>
                </a:cxn>
                <a:cxn ang="0">
                  <a:pos x="T6" y="T7"/>
                </a:cxn>
                <a:cxn ang="0">
                  <a:pos x="T8" y="T9"/>
                </a:cxn>
              </a:cxnLst>
              <a:rect l="0" t="0" r="r" b="b"/>
              <a:pathLst>
                <a:path w="34" h="19">
                  <a:moveTo>
                    <a:pt x="2" y="4"/>
                  </a:moveTo>
                  <a:cubicBezTo>
                    <a:pt x="11" y="9"/>
                    <a:pt x="20" y="13"/>
                    <a:pt x="30" y="18"/>
                  </a:cubicBezTo>
                  <a:cubicBezTo>
                    <a:pt x="32" y="19"/>
                    <a:pt x="34" y="15"/>
                    <a:pt x="32" y="14"/>
                  </a:cubicBezTo>
                  <a:cubicBezTo>
                    <a:pt x="22" y="10"/>
                    <a:pt x="13" y="5"/>
                    <a:pt x="4" y="1"/>
                  </a:cubicBezTo>
                  <a:cubicBezTo>
                    <a:pt x="1" y="0"/>
                    <a:pt x="0" y="3"/>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7" name="Freeform 262"/>
            <p:cNvSpPr>
              <a:spLocks/>
            </p:cNvSpPr>
            <p:nvPr/>
          </p:nvSpPr>
          <p:spPr bwMode="auto">
            <a:xfrm>
              <a:off x="2624287" y="1357661"/>
              <a:ext cx="119063" cy="93663"/>
            </a:xfrm>
            <a:custGeom>
              <a:avLst/>
              <a:gdLst>
                <a:gd name="T0" fmla="*/ 2 w 28"/>
                <a:gd name="T1" fmla="*/ 4 h 22"/>
                <a:gd name="T2" fmla="*/ 23 w 28"/>
                <a:gd name="T3" fmla="*/ 21 h 22"/>
                <a:gd name="T4" fmla="*/ 26 w 28"/>
                <a:gd name="T5" fmla="*/ 18 h 22"/>
                <a:gd name="T6" fmla="*/ 4 w 28"/>
                <a:gd name="T7" fmla="*/ 1 h 22"/>
                <a:gd name="T8" fmla="*/ 2 w 28"/>
                <a:gd name="T9" fmla="*/ 4 h 22"/>
              </a:gdLst>
              <a:ahLst/>
              <a:cxnLst>
                <a:cxn ang="0">
                  <a:pos x="T0" y="T1"/>
                </a:cxn>
                <a:cxn ang="0">
                  <a:pos x="T2" y="T3"/>
                </a:cxn>
                <a:cxn ang="0">
                  <a:pos x="T4" y="T5"/>
                </a:cxn>
                <a:cxn ang="0">
                  <a:pos x="T6" y="T7"/>
                </a:cxn>
                <a:cxn ang="0">
                  <a:pos x="T8" y="T9"/>
                </a:cxn>
              </a:cxnLst>
              <a:rect l="0" t="0" r="r" b="b"/>
              <a:pathLst>
                <a:path w="28" h="22">
                  <a:moveTo>
                    <a:pt x="2" y="4"/>
                  </a:moveTo>
                  <a:cubicBezTo>
                    <a:pt x="9" y="10"/>
                    <a:pt x="16" y="15"/>
                    <a:pt x="23" y="21"/>
                  </a:cubicBezTo>
                  <a:cubicBezTo>
                    <a:pt x="25" y="22"/>
                    <a:pt x="28" y="19"/>
                    <a:pt x="26" y="18"/>
                  </a:cubicBezTo>
                  <a:cubicBezTo>
                    <a:pt x="19" y="12"/>
                    <a:pt x="11" y="7"/>
                    <a:pt x="4" y="1"/>
                  </a:cubicBezTo>
                  <a:cubicBezTo>
                    <a:pt x="2" y="0"/>
                    <a:pt x="0" y="3"/>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8" name="Freeform 263"/>
            <p:cNvSpPr>
              <a:spLocks/>
            </p:cNvSpPr>
            <p:nvPr/>
          </p:nvSpPr>
          <p:spPr bwMode="auto">
            <a:xfrm>
              <a:off x="2548087" y="1417986"/>
              <a:ext cx="88900" cy="96838"/>
            </a:xfrm>
            <a:custGeom>
              <a:avLst/>
              <a:gdLst>
                <a:gd name="T0" fmla="*/ 2 w 21"/>
                <a:gd name="T1" fmla="*/ 4 h 23"/>
                <a:gd name="T2" fmla="*/ 16 w 21"/>
                <a:gd name="T3" fmla="*/ 21 h 23"/>
                <a:gd name="T4" fmla="*/ 20 w 21"/>
                <a:gd name="T5" fmla="*/ 19 h 23"/>
                <a:gd name="T6" fmla="*/ 5 w 21"/>
                <a:gd name="T7" fmla="*/ 2 h 23"/>
                <a:gd name="T8" fmla="*/ 2 w 21"/>
                <a:gd name="T9" fmla="*/ 4 h 23"/>
              </a:gdLst>
              <a:ahLst/>
              <a:cxnLst>
                <a:cxn ang="0">
                  <a:pos x="T0" y="T1"/>
                </a:cxn>
                <a:cxn ang="0">
                  <a:pos x="T2" y="T3"/>
                </a:cxn>
                <a:cxn ang="0">
                  <a:pos x="T4" y="T5"/>
                </a:cxn>
                <a:cxn ang="0">
                  <a:pos x="T6" y="T7"/>
                </a:cxn>
                <a:cxn ang="0">
                  <a:pos x="T8" y="T9"/>
                </a:cxn>
              </a:cxnLst>
              <a:rect l="0" t="0" r="r" b="b"/>
              <a:pathLst>
                <a:path w="21" h="23">
                  <a:moveTo>
                    <a:pt x="2" y="4"/>
                  </a:moveTo>
                  <a:cubicBezTo>
                    <a:pt x="7" y="10"/>
                    <a:pt x="12" y="15"/>
                    <a:pt x="16" y="21"/>
                  </a:cubicBezTo>
                  <a:cubicBezTo>
                    <a:pt x="18" y="23"/>
                    <a:pt x="21" y="21"/>
                    <a:pt x="20" y="19"/>
                  </a:cubicBezTo>
                  <a:cubicBezTo>
                    <a:pt x="15" y="13"/>
                    <a:pt x="10" y="7"/>
                    <a:pt x="5" y="2"/>
                  </a:cubicBezTo>
                  <a:cubicBezTo>
                    <a:pt x="4" y="0"/>
                    <a:pt x="0" y="2"/>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9" name="Freeform 264"/>
            <p:cNvSpPr>
              <a:spLocks/>
            </p:cNvSpPr>
            <p:nvPr/>
          </p:nvSpPr>
          <p:spPr bwMode="auto">
            <a:xfrm>
              <a:off x="2467125" y="1448148"/>
              <a:ext cx="68263" cy="119063"/>
            </a:xfrm>
            <a:custGeom>
              <a:avLst/>
              <a:gdLst>
                <a:gd name="T0" fmla="*/ 1 w 16"/>
                <a:gd name="T1" fmla="*/ 4 h 28"/>
                <a:gd name="T2" fmla="*/ 12 w 16"/>
                <a:gd name="T3" fmla="*/ 26 h 28"/>
                <a:gd name="T4" fmla="*/ 15 w 16"/>
                <a:gd name="T5" fmla="*/ 25 h 28"/>
                <a:gd name="T6" fmla="*/ 4 w 16"/>
                <a:gd name="T7" fmla="*/ 3 h 28"/>
                <a:gd name="T8" fmla="*/ 1 w 16"/>
                <a:gd name="T9" fmla="*/ 4 h 28"/>
              </a:gdLst>
              <a:ahLst/>
              <a:cxnLst>
                <a:cxn ang="0">
                  <a:pos x="T0" y="T1"/>
                </a:cxn>
                <a:cxn ang="0">
                  <a:pos x="T2" y="T3"/>
                </a:cxn>
                <a:cxn ang="0">
                  <a:pos x="T4" y="T5"/>
                </a:cxn>
                <a:cxn ang="0">
                  <a:pos x="T6" y="T7"/>
                </a:cxn>
                <a:cxn ang="0">
                  <a:pos x="T8" y="T9"/>
                </a:cxn>
              </a:cxnLst>
              <a:rect l="0" t="0" r="r" b="b"/>
              <a:pathLst>
                <a:path w="16" h="28">
                  <a:moveTo>
                    <a:pt x="1" y="4"/>
                  </a:moveTo>
                  <a:cubicBezTo>
                    <a:pt x="4" y="11"/>
                    <a:pt x="8" y="19"/>
                    <a:pt x="12" y="26"/>
                  </a:cubicBezTo>
                  <a:cubicBezTo>
                    <a:pt x="13" y="28"/>
                    <a:pt x="16" y="27"/>
                    <a:pt x="15" y="25"/>
                  </a:cubicBezTo>
                  <a:cubicBezTo>
                    <a:pt x="12" y="17"/>
                    <a:pt x="8" y="10"/>
                    <a:pt x="4" y="3"/>
                  </a:cubicBezTo>
                  <a:cubicBezTo>
                    <a:pt x="3" y="0"/>
                    <a:pt x="0" y="2"/>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0" name="Freeform 265"/>
            <p:cNvSpPr>
              <a:spLocks/>
            </p:cNvSpPr>
            <p:nvPr/>
          </p:nvSpPr>
          <p:spPr bwMode="auto">
            <a:xfrm>
              <a:off x="2394100" y="1473548"/>
              <a:ext cx="34925" cy="114300"/>
            </a:xfrm>
            <a:custGeom>
              <a:avLst/>
              <a:gdLst>
                <a:gd name="T0" fmla="*/ 1 w 8"/>
                <a:gd name="T1" fmla="*/ 3 h 27"/>
                <a:gd name="T2" fmla="*/ 4 w 8"/>
                <a:gd name="T3" fmla="*/ 24 h 27"/>
                <a:gd name="T4" fmla="*/ 8 w 8"/>
                <a:gd name="T5" fmla="*/ 24 h 27"/>
                <a:gd name="T6" fmla="*/ 5 w 8"/>
                <a:gd name="T7" fmla="*/ 2 h 27"/>
                <a:gd name="T8" fmla="*/ 1 w 8"/>
                <a:gd name="T9" fmla="*/ 3 h 27"/>
              </a:gdLst>
              <a:ahLst/>
              <a:cxnLst>
                <a:cxn ang="0">
                  <a:pos x="T0" y="T1"/>
                </a:cxn>
                <a:cxn ang="0">
                  <a:pos x="T2" y="T3"/>
                </a:cxn>
                <a:cxn ang="0">
                  <a:pos x="T4" y="T5"/>
                </a:cxn>
                <a:cxn ang="0">
                  <a:pos x="T6" y="T7"/>
                </a:cxn>
                <a:cxn ang="0">
                  <a:pos x="T8" y="T9"/>
                </a:cxn>
              </a:cxnLst>
              <a:rect l="0" t="0" r="r" b="b"/>
              <a:pathLst>
                <a:path w="8" h="27">
                  <a:moveTo>
                    <a:pt x="1" y="3"/>
                  </a:moveTo>
                  <a:cubicBezTo>
                    <a:pt x="2" y="10"/>
                    <a:pt x="3" y="17"/>
                    <a:pt x="4" y="24"/>
                  </a:cubicBezTo>
                  <a:cubicBezTo>
                    <a:pt x="4" y="27"/>
                    <a:pt x="8" y="26"/>
                    <a:pt x="8" y="24"/>
                  </a:cubicBezTo>
                  <a:cubicBezTo>
                    <a:pt x="7" y="17"/>
                    <a:pt x="6" y="10"/>
                    <a:pt x="5" y="2"/>
                  </a:cubicBezTo>
                  <a:cubicBezTo>
                    <a:pt x="4" y="0"/>
                    <a:pt x="0" y="0"/>
                    <a:pt x="1"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1" name="Freeform 266"/>
            <p:cNvSpPr>
              <a:spLocks/>
            </p:cNvSpPr>
            <p:nvPr/>
          </p:nvSpPr>
          <p:spPr bwMode="auto">
            <a:xfrm>
              <a:off x="1068537" y="1995836"/>
              <a:ext cx="200025" cy="339725"/>
            </a:xfrm>
            <a:custGeom>
              <a:avLst/>
              <a:gdLst>
                <a:gd name="T0" fmla="*/ 6 w 47"/>
                <a:gd name="T1" fmla="*/ 0 h 80"/>
                <a:gd name="T2" fmla="*/ 29 w 47"/>
                <a:gd name="T3" fmla="*/ 29 h 80"/>
                <a:gd name="T4" fmla="*/ 25 w 47"/>
                <a:gd name="T5" fmla="*/ 79 h 80"/>
                <a:gd name="T6" fmla="*/ 0 w 47"/>
                <a:gd name="T7" fmla="*/ 65 h 80"/>
                <a:gd name="T8" fmla="*/ 6 w 47"/>
                <a:gd name="T9" fmla="*/ 0 h 80"/>
              </a:gdLst>
              <a:ahLst/>
              <a:cxnLst>
                <a:cxn ang="0">
                  <a:pos x="T0" y="T1"/>
                </a:cxn>
                <a:cxn ang="0">
                  <a:pos x="T2" y="T3"/>
                </a:cxn>
                <a:cxn ang="0">
                  <a:pos x="T4" y="T5"/>
                </a:cxn>
                <a:cxn ang="0">
                  <a:pos x="T6" y="T7"/>
                </a:cxn>
                <a:cxn ang="0">
                  <a:pos x="T8" y="T9"/>
                </a:cxn>
              </a:cxnLst>
              <a:rect l="0" t="0" r="r" b="b"/>
              <a:pathLst>
                <a:path w="47" h="80">
                  <a:moveTo>
                    <a:pt x="6" y="0"/>
                  </a:moveTo>
                  <a:cubicBezTo>
                    <a:pt x="15" y="0"/>
                    <a:pt x="25" y="23"/>
                    <a:pt x="29" y="29"/>
                  </a:cubicBezTo>
                  <a:cubicBezTo>
                    <a:pt x="35" y="40"/>
                    <a:pt x="47" y="76"/>
                    <a:pt x="25" y="79"/>
                  </a:cubicBezTo>
                  <a:cubicBezTo>
                    <a:pt x="16" y="80"/>
                    <a:pt x="7" y="71"/>
                    <a:pt x="0" y="65"/>
                  </a:cubicBezTo>
                  <a:cubicBezTo>
                    <a:pt x="6" y="0"/>
                    <a:pt x="6" y="0"/>
                    <a:pt x="6" y="0"/>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2" name="Freeform 267"/>
            <p:cNvSpPr>
              <a:spLocks/>
            </p:cNvSpPr>
            <p:nvPr/>
          </p:nvSpPr>
          <p:spPr bwMode="auto">
            <a:xfrm>
              <a:off x="1060600" y="1986311"/>
              <a:ext cx="182563" cy="379413"/>
            </a:xfrm>
            <a:custGeom>
              <a:avLst/>
              <a:gdLst>
                <a:gd name="T0" fmla="*/ 8 w 43"/>
                <a:gd name="T1" fmla="*/ 4 h 89"/>
                <a:gd name="T2" fmla="*/ 26 w 43"/>
                <a:gd name="T3" fmla="*/ 27 h 89"/>
                <a:gd name="T4" fmla="*/ 35 w 43"/>
                <a:gd name="T5" fmla="*/ 47 h 89"/>
                <a:gd name="T6" fmla="*/ 36 w 43"/>
                <a:gd name="T7" fmla="*/ 73 h 89"/>
                <a:gd name="T8" fmla="*/ 4 w 43"/>
                <a:gd name="T9" fmla="*/ 66 h 89"/>
                <a:gd name="T10" fmla="*/ 1 w 43"/>
                <a:gd name="T11" fmla="*/ 69 h 89"/>
                <a:gd name="T12" fmla="*/ 35 w 43"/>
                <a:gd name="T13" fmla="*/ 80 h 89"/>
                <a:gd name="T14" fmla="*/ 40 w 43"/>
                <a:gd name="T15" fmla="*/ 54 h 89"/>
                <a:gd name="T16" fmla="*/ 29 w 43"/>
                <a:gd name="T17" fmla="*/ 25 h 89"/>
                <a:gd name="T18" fmla="*/ 8 w 43"/>
                <a:gd name="T19" fmla="*/ 1 h 89"/>
                <a:gd name="T20" fmla="*/ 8 w 43"/>
                <a:gd name="T21" fmla="*/ 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9">
                  <a:moveTo>
                    <a:pt x="8" y="4"/>
                  </a:moveTo>
                  <a:cubicBezTo>
                    <a:pt x="17" y="5"/>
                    <a:pt x="23" y="20"/>
                    <a:pt x="26" y="27"/>
                  </a:cubicBezTo>
                  <a:cubicBezTo>
                    <a:pt x="30" y="33"/>
                    <a:pt x="33" y="40"/>
                    <a:pt x="35" y="47"/>
                  </a:cubicBezTo>
                  <a:cubicBezTo>
                    <a:pt x="38" y="55"/>
                    <a:pt x="40" y="65"/>
                    <a:pt x="36" y="73"/>
                  </a:cubicBezTo>
                  <a:cubicBezTo>
                    <a:pt x="29" y="89"/>
                    <a:pt x="11" y="73"/>
                    <a:pt x="4" y="66"/>
                  </a:cubicBezTo>
                  <a:cubicBezTo>
                    <a:pt x="2" y="65"/>
                    <a:pt x="0" y="67"/>
                    <a:pt x="1" y="69"/>
                  </a:cubicBezTo>
                  <a:cubicBezTo>
                    <a:pt x="10" y="77"/>
                    <a:pt x="22" y="88"/>
                    <a:pt x="35" y="80"/>
                  </a:cubicBezTo>
                  <a:cubicBezTo>
                    <a:pt x="43" y="75"/>
                    <a:pt x="42" y="62"/>
                    <a:pt x="40" y="54"/>
                  </a:cubicBezTo>
                  <a:cubicBezTo>
                    <a:pt x="38" y="44"/>
                    <a:pt x="34" y="34"/>
                    <a:pt x="29" y="25"/>
                  </a:cubicBezTo>
                  <a:cubicBezTo>
                    <a:pt x="25" y="17"/>
                    <a:pt x="19" y="2"/>
                    <a:pt x="8" y="1"/>
                  </a:cubicBezTo>
                  <a:cubicBezTo>
                    <a:pt x="6" y="0"/>
                    <a:pt x="6" y="3"/>
                    <a:pt x="8" y="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3" name="Freeform 268"/>
            <p:cNvSpPr>
              <a:spLocks/>
            </p:cNvSpPr>
            <p:nvPr/>
          </p:nvSpPr>
          <p:spPr bwMode="auto">
            <a:xfrm>
              <a:off x="738337" y="2021236"/>
              <a:ext cx="415925" cy="446088"/>
            </a:xfrm>
            <a:custGeom>
              <a:avLst/>
              <a:gdLst>
                <a:gd name="T0" fmla="*/ 18 w 98"/>
                <a:gd name="T1" fmla="*/ 6 h 105"/>
                <a:gd name="T2" fmla="*/ 0 w 98"/>
                <a:gd name="T3" fmla="*/ 104 h 105"/>
                <a:gd name="T4" fmla="*/ 98 w 98"/>
                <a:gd name="T5" fmla="*/ 101 h 105"/>
                <a:gd name="T6" fmla="*/ 67 w 98"/>
                <a:gd name="T7" fmla="*/ 0 h 105"/>
                <a:gd name="T8" fmla="*/ 18 w 98"/>
                <a:gd name="T9" fmla="*/ 6 h 105"/>
              </a:gdLst>
              <a:ahLst/>
              <a:cxnLst>
                <a:cxn ang="0">
                  <a:pos x="T0" y="T1"/>
                </a:cxn>
                <a:cxn ang="0">
                  <a:pos x="T2" y="T3"/>
                </a:cxn>
                <a:cxn ang="0">
                  <a:pos x="T4" y="T5"/>
                </a:cxn>
                <a:cxn ang="0">
                  <a:pos x="T6" y="T7"/>
                </a:cxn>
                <a:cxn ang="0">
                  <a:pos x="T8" y="T9"/>
                </a:cxn>
              </a:cxnLst>
              <a:rect l="0" t="0" r="r" b="b"/>
              <a:pathLst>
                <a:path w="98" h="105">
                  <a:moveTo>
                    <a:pt x="18" y="6"/>
                  </a:moveTo>
                  <a:cubicBezTo>
                    <a:pt x="18" y="6"/>
                    <a:pt x="12" y="51"/>
                    <a:pt x="0" y="104"/>
                  </a:cubicBezTo>
                  <a:cubicBezTo>
                    <a:pt x="0" y="104"/>
                    <a:pt x="71" y="105"/>
                    <a:pt x="98" y="101"/>
                  </a:cubicBezTo>
                  <a:cubicBezTo>
                    <a:pt x="98" y="101"/>
                    <a:pt x="73" y="44"/>
                    <a:pt x="67" y="0"/>
                  </a:cubicBezTo>
                  <a:cubicBezTo>
                    <a:pt x="18" y="6"/>
                    <a:pt x="18" y="6"/>
                    <a:pt x="18" y="6"/>
                  </a:cubicBezTo>
                </a:path>
              </a:pathLst>
            </a:custGeom>
            <a:solidFill>
              <a:srgbClr val="42B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4" name="Freeform 269"/>
            <p:cNvSpPr>
              <a:spLocks/>
            </p:cNvSpPr>
            <p:nvPr/>
          </p:nvSpPr>
          <p:spPr bwMode="auto">
            <a:xfrm>
              <a:off x="797075" y="2135536"/>
              <a:ext cx="250825" cy="17463"/>
            </a:xfrm>
            <a:custGeom>
              <a:avLst/>
              <a:gdLst>
                <a:gd name="T0" fmla="*/ 58 w 59"/>
                <a:gd name="T1" fmla="*/ 0 h 4"/>
                <a:gd name="T2" fmla="*/ 1 w 59"/>
                <a:gd name="T3" fmla="*/ 0 h 4"/>
                <a:gd name="T4" fmla="*/ 0 w 59"/>
                <a:gd name="T5" fmla="*/ 4 h 4"/>
                <a:gd name="T6" fmla="*/ 59 w 59"/>
                <a:gd name="T7" fmla="*/ 4 h 4"/>
                <a:gd name="T8" fmla="*/ 58 w 59"/>
                <a:gd name="T9" fmla="*/ 0 h 4"/>
              </a:gdLst>
              <a:ahLst/>
              <a:cxnLst>
                <a:cxn ang="0">
                  <a:pos x="T0" y="T1"/>
                </a:cxn>
                <a:cxn ang="0">
                  <a:pos x="T2" y="T3"/>
                </a:cxn>
                <a:cxn ang="0">
                  <a:pos x="T4" y="T5"/>
                </a:cxn>
                <a:cxn ang="0">
                  <a:pos x="T6" y="T7"/>
                </a:cxn>
                <a:cxn ang="0">
                  <a:pos x="T8" y="T9"/>
                </a:cxn>
              </a:cxnLst>
              <a:rect l="0" t="0" r="r" b="b"/>
              <a:pathLst>
                <a:path w="59" h="4">
                  <a:moveTo>
                    <a:pt x="58" y="0"/>
                  </a:moveTo>
                  <a:cubicBezTo>
                    <a:pt x="1" y="0"/>
                    <a:pt x="1" y="0"/>
                    <a:pt x="1" y="0"/>
                  </a:cubicBezTo>
                  <a:cubicBezTo>
                    <a:pt x="1" y="1"/>
                    <a:pt x="1" y="3"/>
                    <a:pt x="0" y="4"/>
                  </a:cubicBezTo>
                  <a:cubicBezTo>
                    <a:pt x="59" y="4"/>
                    <a:pt x="59" y="4"/>
                    <a:pt x="59" y="4"/>
                  </a:cubicBezTo>
                  <a:cubicBezTo>
                    <a:pt x="59" y="2"/>
                    <a:pt x="59" y="1"/>
                    <a:pt x="5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5" name="Freeform 270"/>
            <p:cNvSpPr>
              <a:spLocks/>
            </p:cNvSpPr>
            <p:nvPr/>
          </p:nvSpPr>
          <p:spPr bwMode="auto">
            <a:xfrm>
              <a:off x="784375" y="2208561"/>
              <a:ext cx="288925" cy="20638"/>
            </a:xfrm>
            <a:custGeom>
              <a:avLst/>
              <a:gdLst>
                <a:gd name="T0" fmla="*/ 66 w 68"/>
                <a:gd name="T1" fmla="*/ 0 h 5"/>
                <a:gd name="T2" fmla="*/ 1 w 68"/>
                <a:gd name="T3" fmla="*/ 1 h 5"/>
                <a:gd name="T4" fmla="*/ 0 w 68"/>
                <a:gd name="T5" fmla="*/ 5 h 5"/>
                <a:gd name="T6" fmla="*/ 68 w 68"/>
                <a:gd name="T7" fmla="*/ 5 h 5"/>
                <a:gd name="T8" fmla="*/ 66 w 68"/>
                <a:gd name="T9" fmla="*/ 0 h 5"/>
              </a:gdLst>
              <a:ahLst/>
              <a:cxnLst>
                <a:cxn ang="0">
                  <a:pos x="T0" y="T1"/>
                </a:cxn>
                <a:cxn ang="0">
                  <a:pos x="T2" y="T3"/>
                </a:cxn>
                <a:cxn ang="0">
                  <a:pos x="T4" y="T5"/>
                </a:cxn>
                <a:cxn ang="0">
                  <a:pos x="T6" y="T7"/>
                </a:cxn>
                <a:cxn ang="0">
                  <a:pos x="T8" y="T9"/>
                </a:cxn>
              </a:cxnLst>
              <a:rect l="0" t="0" r="r" b="b"/>
              <a:pathLst>
                <a:path w="68" h="5">
                  <a:moveTo>
                    <a:pt x="66" y="0"/>
                  </a:moveTo>
                  <a:cubicBezTo>
                    <a:pt x="1" y="1"/>
                    <a:pt x="1" y="1"/>
                    <a:pt x="1" y="1"/>
                  </a:cubicBezTo>
                  <a:cubicBezTo>
                    <a:pt x="1" y="2"/>
                    <a:pt x="1" y="4"/>
                    <a:pt x="0" y="5"/>
                  </a:cubicBezTo>
                  <a:cubicBezTo>
                    <a:pt x="68" y="5"/>
                    <a:pt x="68" y="5"/>
                    <a:pt x="68" y="5"/>
                  </a:cubicBezTo>
                  <a:cubicBezTo>
                    <a:pt x="67" y="3"/>
                    <a:pt x="67" y="2"/>
                    <a:pt x="6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6" name="Freeform 271"/>
            <p:cNvSpPr>
              <a:spLocks/>
            </p:cNvSpPr>
            <p:nvPr/>
          </p:nvSpPr>
          <p:spPr bwMode="auto">
            <a:xfrm>
              <a:off x="771675" y="2284761"/>
              <a:ext cx="327025" cy="20638"/>
            </a:xfrm>
            <a:custGeom>
              <a:avLst/>
              <a:gdLst>
                <a:gd name="T0" fmla="*/ 75 w 77"/>
                <a:gd name="T1" fmla="*/ 0 h 5"/>
                <a:gd name="T2" fmla="*/ 1 w 77"/>
                <a:gd name="T3" fmla="*/ 1 h 5"/>
                <a:gd name="T4" fmla="*/ 0 w 77"/>
                <a:gd name="T5" fmla="*/ 5 h 5"/>
                <a:gd name="T6" fmla="*/ 77 w 77"/>
                <a:gd name="T7" fmla="*/ 5 h 5"/>
                <a:gd name="T8" fmla="*/ 75 w 77"/>
                <a:gd name="T9" fmla="*/ 0 h 5"/>
              </a:gdLst>
              <a:ahLst/>
              <a:cxnLst>
                <a:cxn ang="0">
                  <a:pos x="T0" y="T1"/>
                </a:cxn>
                <a:cxn ang="0">
                  <a:pos x="T2" y="T3"/>
                </a:cxn>
                <a:cxn ang="0">
                  <a:pos x="T4" y="T5"/>
                </a:cxn>
                <a:cxn ang="0">
                  <a:pos x="T6" y="T7"/>
                </a:cxn>
                <a:cxn ang="0">
                  <a:pos x="T8" y="T9"/>
                </a:cxn>
              </a:cxnLst>
              <a:rect l="0" t="0" r="r" b="b"/>
              <a:pathLst>
                <a:path w="77" h="5">
                  <a:moveTo>
                    <a:pt x="75" y="0"/>
                  </a:moveTo>
                  <a:cubicBezTo>
                    <a:pt x="1" y="1"/>
                    <a:pt x="1" y="1"/>
                    <a:pt x="1" y="1"/>
                  </a:cubicBezTo>
                  <a:cubicBezTo>
                    <a:pt x="1" y="2"/>
                    <a:pt x="0" y="4"/>
                    <a:pt x="0" y="5"/>
                  </a:cubicBezTo>
                  <a:cubicBezTo>
                    <a:pt x="77" y="5"/>
                    <a:pt x="77" y="5"/>
                    <a:pt x="77" y="5"/>
                  </a:cubicBezTo>
                  <a:cubicBezTo>
                    <a:pt x="76" y="3"/>
                    <a:pt x="76" y="2"/>
                    <a:pt x="7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7" name="Freeform 272"/>
            <p:cNvSpPr>
              <a:spLocks/>
            </p:cNvSpPr>
            <p:nvPr/>
          </p:nvSpPr>
          <p:spPr bwMode="auto">
            <a:xfrm>
              <a:off x="754212" y="2360961"/>
              <a:ext cx="369888" cy="20638"/>
            </a:xfrm>
            <a:custGeom>
              <a:avLst/>
              <a:gdLst>
                <a:gd name="T0" fmla="*/ 86 w 87"/>
                <a:gd name="T1" fmla="*/ 0 h 5"/>
                <a:gd name="T2" fmla="*/ 1 w 87"/>
                <a:gd name="T3" fmla="*/ 1 h 5"/>
                <a:gd name="T4" fmla="*/ 0 w 87"/>
                <a:gd name="T5" fmla="*/ 5 h 5"/>
                <a:gd name="T6" fmla="*/ 87 w 87"/>
                <a:gd name="T7" fmla="*/ 4 h 5"/>
                <a:gd name="T8" fmla="*/ 86 w 87"/>
                <a:gd name="T9" fmla="*/ 0 h 5"/>
              </a:gdLst>
              <a:ahLst/>
              <a:cxnLst>
                <a:cxn ang="0">
                  <a:pos x="T0" y="T1"/>
                </a:cxn>
                <a:cxn ang="0">
                  <a:pos x="T2" y="T3"/>
                </a:cxn>
                <a:cxn ang="0">
                  <a:pos x="T4" y="T5"/>
                </a:cxn>
                <a:cxn ang="0">
                  <a:pos x="T6" y="T7"/>
                </a:cxn>
                <a:cxn ang="0">
                  <a:pos x="T8" y="T9"/>
                </a:cxn>
              </a:cxnLst>
              <a:rect l="0" t="0" r="r" b="b"/>
              <a:pathLst>
                <a:path w="87" h="5">
                  <a:moveTo>
                    <a:pt x="86" y="0"/>
                  </a:moveTo>
                  <a:cubicBezTo>
                    <a:pt x="1" y="1"/>
                    <a:pt x="1" y="1"/>
                    <a:pt x="1" y="1"/>
                  </a:cubicBezTo>
                  <a:cubicBezTo>
                    <a:pt x="1" y="2"/>
                    <a:pt x="1" y="4"/>
                    <a:pt x="0" y="5"/>
                  </a:cubicBezTo>
                  <a:cubicBezTo>
                    <a:pt x="87" y="4"/>
                    <a:pt x="87" y="4"/>
                    <a:pt x="87" y="4"/>
                  </a:cubicBezTo>
                  <a:cubicBezTo>
                    <a:pt x="87" y="3"/>
                    <a:pt x="86" y="2"/>
                    <a:pt x="8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8" name="Freeform 273"/>
            <p:cNvSpPr>
              <a:spLocks noEditPoints="1"/>
            </p:cNvSpPr>
            <p:nvPr/>
          </p:nvSpPr>
          <p:spPr bwMode="auto">
            <a:xfrm>
              <a:off x="1052662" y="2305398"/>
              <a:ext cx="93663" cy="144463"/>
            </a:xfrm>
            <a:custGeom>
              <a:avLst/>
              <a:gdLst>
                <a:gd name="T0" fmla="*/ 15 w 22"/>
                <a:gd name="T1" fmla="*/ 17 h 34"/>
                <a:gd name="T2" fmla="*/ 4 w 22"/>
                <a:gd name="T3" fmla="*/ 17 h 34"/>
                <a:gd name="T4" fmla="*/ 9 w 22"/>
                <a:gd name="T5" fmla="*/ 34 h 34"/>
                <a:gd name="T6" fmla="*/ 22 w 22"/>
                <a:gd name="T7" fmla="*/ 32 h 34"/>
                <a:gd name="T8" fmla="*/ 15 w 22"/>
                <a:gd name="T9" fmla="*/ 17 h 34"/>
                <a:gd name="T10" fmla="*/ 8 w 22"/>
                <a:gd name="T11" fmla="*/ 0 h 34"/>
                <a:gd name="T12" fmla="*/ 0 w 22"/>
                <a:gd name="T13" fmla="*/ 7 h 34"/>
                <a:gd name="T14" fmla="*/ 2 w 22"/>
                <a:gd name="T15" fmla="*/ 13 h 34"/>
                <a:gd name="T16" fmla="*/ 14 w 22"/>
                <a:gd name="T17" fmla="*/ 13 h 34"/>
                <a:gd name="T18" fmla="*/ 8 w 22"/>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34">
                  <a:moveTo>
                    <a:pt x="15" y="17"/>
                  </a:moveTo>
                  <a:cubicBezTo>
                    <a:pt x="4" y="17"/>
                    <a:pt x="4" y="17"/>
                    <a:pt x="4" y="17"/>
                  </a:cubicBezTo>
                  <a:cubicBezTo>
                    <a:pt x="5" y="23"/>
                    <a:pt x="7" y="28"/>
                    <a:pt x="9" y="34"/>
                  </a:cubicBezTo>
                  <a:cubicBezTo>
                    <a:pt x="13" y="33"/>
                    <a:pt x="17" y="33"/>
                    <a:pt x="22" y="32"/>
                  </a:cubicBezTo>
                  <a:cubicBezTo>
                    <a:pt x="19" y="27"/>
                    <a:pt x="17" y="22"/>
                    <a:pt x="15" y="17"/>
                  </a:cubicBezTo>
                  <a:moveTo>
                    <a:pt x="8" y="0"/>
                  </a:moveTo>
                  <a:cubicBezTo>
                    <a:pt x="6" y="2"/>
                    <a:pt x="3" y="5"/>
                    <a:pt x="0" y="7"/>
                  </a:cubicBezTo>
                  <a:cubicBezTo>
                    <a:pt x="1" y="9"/>
                    <a:pt x="2" y="11"/>
                    <a:pt x="2" y="13"/>
                  </a:cubicBezTo>
                  <a:cubicBezTo>
                    <a:pt x="14" y="13"/>
                    <a:pt x="14" y="13"/>
                    <a:pt x="14" y="13"/>
                  </a:cubicBezTo>
                  <a:cubicBezTo>
                    <a:pt x="12" y="9"/>
                    <a:pt x="10" y="4"/>
                    <a:pt x="8" y="0"/>
                  </a:cubicBezTo>
                </a:path>
              </a:pathLst>
            </a:custGeom>
            <a:solidFill>
              <a:srgbClr val="118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9" name="Freeform 274"/>
            <p:cNvSpPr>
              <a:spLocks/>
            </p:cNvSpPr>
            <p:nvPr/>
          </p:nvSpPr>
          <p:spPr bwMode="auto">
            <a:xfrm>
              <a:off x="1060600" y="2360961"/>
              <a:ext cx="55563" cy="17463"/>
            </a:xfrm>
            <a:custGeom>
              <a:avLst/>
              <a:gdLst>
                <a:gd name="T0" fmla="*/ 12 w 13"/>
                <a:gd name="T1" fmla="*/ 0 h 4"/>
                <a:gd name="T2" fmla="*/ 0 w 13"/>
                <a:gd name="T3" fmla="*/ 0 h 4"/>
                <a:gd name="T4" fmla="*/ 2 w 13"/>
                <a:gd name="T5" fmla="*/ 4 h 4"/>
                <a:gd name="T6" fmla="*/ 13 w 13"/>
                <a:gd name="T7" fmla="*/ 4 h 4"/>
                <a:gd name="T8" fmla="*/ 12 w 13"/>
                <a:gd name="T9" fmla="*/ 0 h 4"/>
              </a:gdLst>
              <a:ahLst/>
              <a:cxnLst>
                <a:cxn ang="0">
                  <a:pos x="T0" y="T1"/>
                </a:cxn>
                <a:cxn ang="0">
                  <a:pos x="T2" y="T3"/>
                </a:cxn>
                <a:cxn ang="0">
                  <a:pos x="T4" y="T5"/>
                </a:cxn>
                <a:cxn ang="0">
                  <a:pos x="T6" y="T7"/>
                </a:cxn>
                <a:cxn ang="0">
                  <a:pos x="T8" y="T9"/>
                </a:cxn>
              </a:cxnLst>
              <a:rect l="0" t="0" r="r" b="b"/>
              <a:pathLst>
                <a:path w="13" h="4">
                  <a:moveTo>
                    <a:pt x="12" y="0"/>
                  </a:moveTo>
                  <a:cubicBezTo>
                    <a:pt x="0" y="0"/>
                    <a:pt x="0" y="0"/>
                    <a:pt x="0" y="0"/>
                  </a:cubicBezTo>
                  <a:cubicBezTo>
                    <a:pt x="1" y="2"/>
                    <a:pt x="1" y="3"/>
                    <a:pt x="2" y="4"/>
                  </a:cubicBezTo>
                  <a:cubicBezTo>
                    <a:pt x="13" y="4"/>
                    <a:pt x="13" y="4"/>
                    <a:pt x="13" y="4"/>
                  </a:cubicBezTo>
                  <a:cubicBezTo>
                    <a:pt x="13" y="3"/>
                    <a:pt x="12" y="2"/>
                    <a:pt x="12" y="0"/>
                  </a:cubicBezTo>
                </a:path>
              </a:pathLst>
            </a:custGeom>
            <a:solidFill>
              <a:srgbClr val="42B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0" name="Freeform 275"/>
            <p:cNvSpPr>
              <a:spLocks/>
            </p:cNvSpPr>
            <p:nvPr/>
          </p:nvSpPr>
          <p:spPr bwMode="auto">
            <a:xfrm>
              <a:off x="728812" y="2008536"/>
              <a:ext cx="438150" cy="471488"/>
            </a:xfrm>
            <a:custGeom>
              <a:avLst/>
              <a:gdLst>
                <a:gd name="T0" fmla="*/ 18 w 103"/>
                <a:gd name="T1" fmla="*/ 8 h 111"/>
                <a:gd name="T2" fmla="*/ 0 w 103"/>
                <a:gd name="T3" fmla="*/ 106 h 111"/>
                <a:gd name="T4" fmla="*/ 2 w 103"/>
                <a:gd name="T5" fmla="*/ 109 h 111"/>
                <a:gd name="T6" fmla="*/ 100 w 103"/>
                <a:gd name="T7" fmla="*/ 106 h 111"/>
                <a:gd name="T8" fmla="*/ 102 w 103"/>
                <a:gd name="T9" fmla="*/ 103 h 111"/>
                <a:gd name="T10" fmla="*/ 70 w 103"/>
                <a:gd name="T11" fmla="*/ 3 h 111"/>
                <a:gd name="T12" fmla="*/ 67 w 103"/>
                <a:gd name="T13" fmla="*/ 4 h 111"/>
                <a:gd name="T14" fmla="*/ 99 w 103"/>
                <a:gd name="T15" fmla="*/ 105 h 111"/>
                <a:gd name="T16" fmla="*/ 100 w 103"/>
                <a:gd name="T17" fmla="*/ 102 h 111"/>
                <a:gd name="T18" fmla="*/ 2 w 103"/>
                <a:gd name="T19" fmla="*/ 105 h 111"/>
                <a:gd name="T20" fmla="*/ 4 w 103"/>
                <a:gd name="T21" fmla="*/ 107 h 111"/>
                <a:gd name="T22" fmla="*/ 22 w 103"/>
                <a:gd name="T23" fmla="*/ 9 h 111"/>
                <a:gd name="T24" fmla="*/ 18 w 103"/>
                <a:gd name="T25"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11">
                  <a:moveTo>
                    <a:pt x="18" y="8"/>
                  </a:moveTo>
                  <a:cubicBezTo>
                    <a:pt x="14" y="41"/>
                    <a:pt x="8" y="74"/>
                    <a:pt x="0" y="106"/>
                  </a:cubicBezTo>
                  <a:cubicBezTo>
                    <a:pt x="0" y="108"/>
                    <a:pt x="1" y="109"/>
                    <a:pt x="2" y="109"/>
                  </a:cubicBezTo>
                  <a:cubicBezTo>
                    <a:pt x="35" y="109"/>
                    <a:pt x="68" y="111"/>
                    <a:pt x="100" y="106"/>
                  </a:cubicBezTo>
                  <a:cubicBezTo>
                    <a:pt x="102" y="106"/>
                    <a:pt x="103" y="105"/>
                    <a:pt x="102" y="103"/>
                  </a:cubicBezTo>
                  <a:cubicBezTo>
                    <a:pt x="88" y="71"/>
                    <a:pt x="76" y="37"/>
                    <a:pt x="70" y="3"/>
                  </a:cubicBezTo>
                  <a:cubicBezTo>
                    <a:pt x="70" y="0"/>
                    <a:pt x="66" y="1"/>
                    <a:pt x="67" y="4"/>
                  </a:cubicBezTo>
                  <a:cubicBezTo>
                    <a:pt x="72" y="39"/>
                    <a:pt x="85" y="73"/>
                    <a:pt x="99" y="105"/>
                  </a:cubicBezTo>
                  <a:cubicBezTo>
                    <a:pt x="99" y="104"/>
                    <a:pt x="100" y="103"/>
                    <a:pt x="100" y="102"/>
                  </a:cubicBezTo>
                  <a:cubicBezTo>
                    <a:pt x="68" y="106"/>
                    <a:pt x="35" y="105"/>
                    <a:pt x="2" y="105"/>
                  </a:cubicBezTo>
                  <a:cubicBezTo>
                    <a:pt x="3" y="106"/>
                    <a:pt x="3" y="106"/>
                    <a:pt x="4" y="107"/>
                  </a:cubicBezTo>
                  <a:cubicBezTo>
                    <a:pt x="11" y="75"/>
                    <a:pt x="18" y="42"/>
                    <a:pt x="22" y="9"/>
                  </a:cubicBezTo>
                  <a:cubicBezTo>
                    <a:pt x="22" y="7"/>
                    <a:pt x="19" y="6"/>
                    <a:pt x="18" y="8"/>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1" name="Freeform 276"/>
            <p:cNvSpPr>
              <a:spLocks/>
            </p:cNvSpPr>
            <p:nvPr/>
          </p:nvSpPr>
          <p:spPr bwMode="auto">
            <a:xfrm>
              <a:off x="236687" y="1205261"/>
              <a:ext cx="1308100" cy="990600"/>
            </a:xfrm>
            <a:custGeom>
              <a:avLst/>
              <a:gdLst>
                <a:gd name="T0" fmla="*/ 141 w 308"/>
                <a:gd name="T1" fmla="*/ 204 h 233"/>
                <a:gd name="T2" fmla="*/ 29 w 308"/>
                <a:gd name="T3" fmla="*/ 156 h 233"/>
                <a:gd name="T4" fmla="*/ 145 w 308"/>
                <a:gd name="T5" fmla="*/ 6 h 233"/>
                <a:gd name="T6" fmla="*/ 265 w 308"/>
                <a:gd name="T7" fmla="*/ 93 h 233"/>
                <a:gd name="T8" fmla="*/ 308 w 308"/>
                <a:gd name="T9" fmla="*/ 117 h 233"/>
                <a:gd name="T10" fmla="*/ 186 w 308"/>
                <a:gd name="T11" fmla="*/ 193 h 233"/>
                <a:gd name="T12" fmla="*/ 141 w 308"/>
                <a:gd name="T13" fmla="*/ 204 h 233"/>
              </a:gdLst>
              <a:ahLst/>
              <a:cxnLst>
                <a:cxn ang="0">
                  <a:pos x="T0" y="T1"/>
                </a:cxn>
                <a:cxn ang="0">
                  <a:pos x="T2" y="T3"/>
                </a:cxn>
                <a:cxn ang="0">
                  <a:pos x="T4" y="T5"/>
                </a:cxn>
                <a:cxn ang="0">
                  <a:pos x="T6" y="T7"/>
                </a:cxn>
                <a:cxn ang="0">
                  <a:pos x="T8" y="T9"/>
                </a:cxn>
                <a:cxn ang="0">
                  <a:pos x="T10" y="T11"/>
                </a:cxn>
                <a:cxn ang="0">
                  <a:pos x="T12" y="T13"/>
                </a:cxn>
              </a:cxnLst>
              <a:rect l="0" t="0" r="r" b="b"/>
              <a:pathLst>
                <a:path w="308" h="233">
                  <a:moveTo>
                    <a:pt x="141" y="204"/>
                  </a:moveTo>
                  <a:cubicBezTo>
                    <a:pt x="141" y="204"/>
                    <a:pt x="65" y="233"/>
                    <a:pt x="29" y="156"/>
                  </a:cubicBezTo>
                  <a:cubicBezTo>
                    <a:pt x="0" y="92"/>
                    <a:pt x="61" y="12"/>
                    <a:pt x="145" y="6"/>
                  </a:cubicBezTo>
                  <a:cubicBezTo>
                    <a:pt x="229" y="0"/>
                    <a:pt x="260" y="63"/>
                    <a:pt x="265" y="93"/>
                  </a:cubicBezTo>
                  <a:cubicBezTo>
                    <a:pt x="270" y="123"/>
                    <a:pt x="292" y="129"/>
                    <a:pt x="308" y="117"/>
                  </a:cubicBezTo>
                  <a:cubicBezTo>
                    <a:pt x="308" y="117"/>
                    <a:pt x="286" y="170"/>
                    <a:pt x="186" y="193"/>
                  </a:cubicBezTo>
                  <a:cubicBezTo>
                    <a:pt x="141" y="204"/>
                    <a:pt x="141" y="204"/>
                    <a:pt x="141" y="20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2" name="Freeform 277"/>
            <p:cNvSpPr>
              <a:spLocks/>
            </p:cNvSpPr>
            <p:nvPr/>
          </p:nvSpPr>
          <p:spPr bwMode="auto">
            <a:xfrm>
              <a:off x="308125" y="1154461"/>
              <a:ext cx="1249363" cy="973138"/>
            </a:xfrm>
            <a:custGeom>
              <a:avLst/>
              <a:gdLst>
                <a:gd name="T0" fmla="*/ 124 w 294"/>
                <a:gd name="T1" fmla="*/ 214 h 229"/>
                <a:gd name="T2" fmla="*/ 34 w 294"/>
                <a:gd name="T3" fmla="*/ 196 h 229"/>
                <a:gd name="T4" fmla="*/ 10 w 294"/>
                <a:gd name="T5" fmla="*/ 110 h 229"/>
                <a:gd name="T6" fmla="*/ 71 w 294"/>
                <a:gd name="T7" fmla="*/ 37 h 229"/>
                <a:gd name="T8" fmla="*/ 225 w 294"/>
                <a:gd name="T9" fmla="*/ 60 h 229"/>
                <a:gd name="T10" fmla="*/ 246 w 294"/>
                <a:gd name="T11" fmla="*/ 106 h 229"/>
                <a:gd name="T12" fmla="*/ 265 w 294"/>
                <a:gd name="T13" fmla="*/ 135 h 229"/>
                <a:gd name="T14" fmla="*/ 292 w 294"/>
                <a:gd name="T15" fmla="*/ 131 h 229"/>
                <a:gd name="T16" fmla="*/ 289 w 294"/>
                <a:gd name="T17" fmla="*/ 129 h 229"/>
                <a:gd name="T18" fmla="*/ 237 w 294"/>
                <a:gd name="T19" fmla="*/ 178 h 229"/>
                <a:gd name="T20" fmla="*/ 124 w 294"/>
                <a:gd name="T21" fmla="*/ 214 h 229"/>
                <a:gd name="T22" fmla="*/ 125 w 294"/>
                <a:gd name="T23" fmla="*/ 218 h 229"/>
                <a:gd name="T24" fmla="*/ 240 w 294"/>
                <a:gd name="T25" fmla="*/ 181 h 229"/>
                <a:gd name="T26" fmla="*/ 293 w 294"/>
                <a:gd name="T27" fmla="*/ 130 h 229"/>
                <a:gd name="T28" fmla="*/ 290 w 294"/>
                <a:gd name="T29" fmla="*/ 127 h 229"/>
                <a:gd name="T30" fmla="*/ 255 w 294"/>
                <a:gd name="T31" fmla="*/ 120 h 229"/>
                <a:gd name="T32" fmla="*/ 246 w 294"/>
                <a:gd name="T33" fmla="*/ 89 h 229"/>
                <a:gd name="T34" fmla="*/ 211 w 294"/>
                <a:gd name="T35" fmla="*/ 39 h 229"/>
                <a:gd name="T36" fmla="*/ 44 w 294"/>
                <a:gd name="T37" fmla="*/ 50 h 229"/>
                <a:gd name="T38" fmla="*/ 3 w 294"/>
                <a:gd name="T39" fmla="*/ 125 h 229"/>
                <a:gd name="T40" fmla="*/ 33 w 294"/>
                <a:gd name="T41" fmla="*/ 201 h 229"/>
                <a:gd name="T42" fmla="*/ 124 w 294"/>
                <a:gd name="T43" fmla="*/ 218 h 229"/>
                <a:gd name="T44" fmla="*/ 125 w 294"/>
                <a:gd name="T45" fmla="*/ 218 h 229"/>
                <a:gd name="T46" fmla="*/ 124 w 294"/>
                <a:gd name="T47" fmla="*/ 21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4" h="229">
                  <a:moveTo>
                    <a:pt x="124" y="214"/>
                  </a:moveTo>
                  <a:cubicBezTo>
                    <a:pt x="93" y="225"/>
                    <a:pt x="57" y="219"/>
                    <a:pt x="34" y="196"/>
                  </a:cubicBezTo>
                  <a:cubicBezTo>
                    <a:pt x="11" y="173"/>
                    <a:pt x="2" y="141"/>
                    <a:pt x="10" y="110"/>
                  </a:cubicBezTo>
                  <a:cubicBezTo>
                    <a:pt x="18" y="78"/>
                    <a:pt x="43" y="53"/>
                    <a:pt x="71" y="37"/>
                  </a:cubicBezTo>
                  <a:cubicBezTo>
                    <a:pt x="121" y="10"/>
                    <a:pt x="189" y="14"/>
                    <a:pt x="225" y="60"/>
                  </a:cubicBezTo>
                  <a:cubicBezTo>
                    <a:pt x="236" y="73"/>
                    <a:pt x="243" y="89"/>
                    <a:pt x="246" y="106"/>
                  </a:cubicBezTo>
                  <a:cubicBezTo>
                    <a:pt x="248" y="118"/>
                    <a:pt x="254" y="130"/>
                    <a:pt x="265" y="135"/>
                  </a:cubicBezTo>
                  <a:cubicBezTo>
                    <a:pt x="274" y="139"/>
                    <a:pt x="284" y="137"/>
                    <a:pt x="292" y="131"/>
                  </a:cubicBezTo>
                  <a:cubicBezTo>
                    <a:pt x="291" y="130"/>
                    <a:pt x="290" y="130"/>
                    <a:pt x="289" y="129"/>
                  </a:cubicBezTo>
                  <a:cubicBezTo>
                    <a:pt x="280" y="149"/>
                    <a:pt x="256" y="167"/>
                    <a:pt x="237" y="178"/>
                  </a:cubicBezTo>
                  <a:cubicBezTo>
                    <a:pt x="202" y="197"/>
                    <a:pt x="162" y="204"/>
                    <a:pt x="124" y="214"/>
                  </a:cubicBezTo>
                  <a:cubicBezTo>
                    <a:pt x="121" y="214"/>
                    <a:pt x="122" y="219"/>
                    <a:pt x="125" y="218"/>
                  </a:cubicBezTo>
                  <a:cubicBezTo>
                    <a:pt x="164" y="208"/>
                    <a:pt x="205" y="201"/>
                    <a:pt x="240" y="181"/>
                  </a:cubicBezTo>
                  <a:cubicBezTo>
                    <a:pt x="260" y="169"/>
                    <a:pt x="284" y="152"/>
                    <a:pt x="293" y="130"/>
                  </a:cubicBezTo>
                  <a:cubicBezTo>
                    <a:pt x="294" y="128"/>
                    <a:pt x="291" y="126"/>
                    <a:pt x="290" y="127"/>
                  </a:cubicBezTo>
                  <a:cubicBezTo>
                    <a:pt x="277" y="136"/>
                    <a:pt x="263" y="133"/>
                    <a:pt x="255" y="120"/>
                  </a:cubicBezTo>
                  <a:cubicBezTo>
                    <a:pt x="250" y="111"/>
                    <a:pt x="250" y="99"/>
                    <a:pt x="246" y="89"/>
                  </a:cubicBezTo>
                  <a:cubicBezTo>
                    <a:pt x="239" y="70"/>
                    <a:pt x="227" y="52"/>
                    <a:pt x="211" y="39"/>
                  </a:cubicBezTo>
                  <a:cubicBezTo>
                    <a:pt x="163" y="0"/>
                    <a:pt x="89" y="13"/>
                    <a:pt x="44" y="50"/>
                  </a:cubicBezTo>
                  <a:cubicBezTo>
                    <a:pt x="22" y="69"/>
                    <a:pt x="6" y="96"/>
                    <a:pt x="3" y="125"/>
                  </a:cubicBezTo>
                  <a:cubicBezTo>
                    <a:pt x="0" y="153"/>
                    <a:pt x="13" y="182"/>
                    <a:pt x="33" y="201"/>
                  </a:cubicBezTo>
                  <a:cubicBezTo>
                    <a:pt x="57" y="224"/>
                    <a:pt x="94" y="229"/>
                    <a:pt x="124" y="218"/>
                  </a:cubicBezTo>
                  <a:cubicBezTo>
                    <a:pt x="125" y="218"/>
                    <a:pt x="125" y="218"/>
                    <a:pt x="125" y="218"/>
                  </a:cubicBezTo>
                  <a:cubicBezTo>
                    <a:pt x="127" y="217"/>
                    <a:pt x="126" y="213"/>
                    <a:pt x="124" y="21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3" name="Freeform 278"/>
            <p:cNvSpPr>
              <a:spLocks/>
            </p:cNvSpPr>
            <p:nvPr/>
          </p:nvSpPr>
          <p:spPr bwMode="auto">
            <a:xfrm>
              <a:off x="657375" y="1694211"/>
              <a:ext cx="461963" cy="407988"/>
            </a:xfrm>
            <a:custGeom>
              <a:avLst/>
              <a:gdLst>
                <a:gd name="T0" fmla="*/ 0 w 109"/>
                <a:gd name="T1" fmla="*/ 24 h 96"/>
                <a:gd name="T2" fmla="*/ 4 w 109"/>
                <a:gd name="T3" fmla="*/ 45 h 96"/>
                <a:gd name="T4" fmla="*/ 66 w 109"/>
                <a:gd name="T5" fmla="*/ 87 h 96"/>
                <a:gd name="T6" fmla="*/ 102 w 109"/>
                <a:gd name="T7" fmla="*/ 21 h 96"/>
                <a:gd name="T8" fmla="*/ 96 w 109"/>
                <a:gd name="T9" fmla="*/ 0 h 96"/>
                <a:gd name="T10" fmla="*/ 0 w 109"/>
                <a:gd name="T11" fmla="*/ 24 h 96"/>
              </a:gdLst>
              <a:ahLst/>
              <a:cxnLst>
                <a:cxn ang="0">
                  <a:pos x="T0" y="T1"/>
                </a:cxn>
                <a:cxn ang="0">
                  <a:pos x="T2" y="T3"/>
                </a:cxn>
                <a:cxn ang="0">
                  <a:pos x="T4" y="T5"/>
                </a:cxn>
                <a:cxn ang="0">
                  <a:pos x="T6" y="T7"/>
                </a:cxn>
                <a:cxn ang="0">
                  <a:pos x="T8" y="T9"/>
                </a:cxn>
                <a:cxn ang="0">
                  <a:pos x="T10" y="T11"/>
                </a:cxn>
              </a:cxnLst>
              <a:rect l="0" t="0" r="r" b="b"/>
              <a:pathLst>
                <a:path w="109" h="96">
                  <a:moveTo>
                    <a:pt x="0" y="24"/>
                  </a:moveTo>
                  <a:cubicBezTo>
                    <a:pt x="1" y="28"/>
                    <a:pt x="3" y="41"/>
                    <a:pt x="4" y="45"/>
                  </a:cubicBezTo>
                  <a:cubicBezTo>
                    <a:pt x="12" y="75"/>
                    <a:pt x="32" y="96"/>
                    <a:pt x="66" y="87"/>
                  </a:cubicBezTo>
                  <a:cubicBezTo>
                    <a:pt x="101" y="79"/>
                    <a:pt x="109" y="51"/>
                    <a:pt x="102" y="21"/>
                  </a:cubicBezTo>
                  <a:cubicBezTo>
                    <a:pt x="101" y="17"/>
                    <a:pt x="97" y="4"/>
                    <a:pt x="96" y="0"/>
                  </a:cubicBezTo>
                  <a:cubicBezTo>
                    <a:pt x="0" y="24"/>
                    <a:pt x="0" y="24"/>
                    <a:pt x="0" y="24"/>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4" name="Freeform 279"/>
            <p:cNvSpPr>
              <a:spLocks noEditPoints="1"/>
            </p:cNvSpPr>
            <p:nvPr/>
          </p:nvSpPr>
          <p:spPr bwMode="auto">
            <a:xfrm>
              <a:off x="1009800" y="1706911"/>
              <a:ext cx="80963" cy="258763"/>
            </a:xfrm>
            <a:custGeom>
              <a:avLst/>
              <a:gdLst>
                <a:gd name="T0" fmla="*/ 14 w 19"/>
                <a:gd name="T1" fmla="*/ 60 h 61"/>
                <a:gd name="T2" fmla="*/ 13 w 19"/>
                <a:gd name="T3" fmla="*/ 61 h 61"/>
                <a:gd name="T4" fmla="*/ 14 w 19"/>
                <a:gd name="T5" fmla="*/ 61 h 61"/>
                <a:gd name="T6" fmla="*/ 14 w 19"/>
                <a:gd name="T7" fmla="*/ 60 h 61"/>
                <a:gd name="T8" fmla="*/ 11 w 19"/>
                <a:gd name="T9" fmla="*/ 0 h 61"/>
                <a:gd name="T10" fmla="*/ 0 w 19"/>
                <a:gd name="T11" fmla="*/ 2 h 61"/>
                <a:gd name="T12" fmla="*/ 5 w 19"/>
                <a:gd name="T13" fmla="*/ 20 h 61"/>
                <a:gd name="T14" fmla="*/ 7 w 19"/>
                <a:gd name="T15" fmla="*/ 29 h 61"/>
                <a:gd name="T16" fmla="*/ 19 w 19"/>
                <a:gd name="T17" fmla="*/ 35 h 61"/>
                <a:gd name="T18" fmla="*/ 11 w 19"/>
                <a:gd name="T1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61">
                  <a:moveTo>
                    <a:pt x="14" y="60"/>
                  </a:moveTo>
                  <a:cubicBezTo>
                    <a:pt x="14" y="60"/>
                    <a:pt x="14" y="61"/>
                    <a:pt x="13" y="61"/>
                  </a:cubicBezTo>
                  <a:cubicBezTo>
                    <a:pt x="13" y="61"/>
                    <a:pt x="14" y="61"/>
                    <a:pt x="14" y="61"/>
                  </a:cubicBezTo>
                  <a:cubicBezTo>
                    <a:pt x="14" y="61"/>
                    <a:pt x="14" y="61"/>
                    <a:pt x="14" y="60"/>
                  </a:cubicBezTo>
                  <a:moveTo>
                    <a:pt x="11" y="0"/>
                  </a:moveTo>
                  <a:cubicBezTo>
                    <a:pt x="8" y="1"/>
                    <a:pt x="4" y="1"/>
                    <a:pt x="0" y="2"/>
                  </a:cubicBezTo>
                  <a:cubicBezTo>
                    <a:pt x="2" y="8"/>
                    <a:pt x="5" y="17"/>
                    <a:pt x="5" y="20"/>
                  </a:cubicBezTo>
                  <a:cubicBezTo>
                    <a:pt x="6" y="23"/>
                    <a:pt x="7" y="26"/>
                    <a:pt x="7" y="29"/>
                  </a:cubicBezTo>
                  <a:cubicBezTo>
                    <a:pt x="12" y="29"/>
                    <a:pt x="16" y="31"/>
                    <a:pt x="19" y="35"/>
                  </a:cubicBezTo>
                  <a:cubicBezTo>
                    <a:pt x="19" y="23"/>
                    <a:pt x="16" y="10"/>
                    <a:pt x="11" y="0"/>
                  </a:cubicBezTo>
                </a:path>
              </a:pathLst>
            </a:custGeom>
            <a:solidFill>
              <a:srgbClr val="FFE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5" name="Freeform 280"/>
            <p:cNvSpPr>
              <a:spLocks/>
            </p:cNvSpPr>
            <p:nvPr/>
          </p:nvSpPr>
          <p:spPr bwMode="auto">
            <a:xfrm>
              <a:off x="644675" y="1686273"/>
              <a:ext cx="474663" cy="403225"/>
            </a:xfrm>
            <a:custGeom>
              <a:avLst/>
              <a:gdLst>
                <a:gd name="T0" fmla="*/ 1 w 112"/>
                <a:gd name="T1" fmla="*/ 25 h 95"/>
                <a:gd name="T2" fmla="*/ 18 w 112"/>
                <a:gd name="T3" fmla="*/ 76 h 95"/>
                <a:gd name="T4" fmla="*/ 70 w 112"/>
                <a:gd name="T5" fmla="*/ 91 h 95"/>
                <a:gd name="T6" fmla="*/ 109 w 112"/>
                <a:gd name="T7" fmla="*/ 54 h 95"/>
                <a:gd name="T8" fmla="*/ 100 w 112"/>
                <a:gd name="T9" fmla="*/ 1 h 95"/>
                <a:gd name="T10" fmla="*/ 98 w 112"/>
                <a:gd name="T11" fmla="*/ 0 h 95"/>
                <a:gd name="T12" fmla="*/ 3 w 112"/>
                <a:gd name="T13" fmla="*/ 23 h 95"/>
                <a:gd name="T14" fmla="*/ 4 w 112"/>
                <a:gd name="T15" fmla="*/ 28 h 95"/>
                <a:gd name="T16" fmla="*/ 99 w 112"/>
                <a:gd name="T17" fmla="*/ 4 h 95"/>
                <a:gd name="T18" fmla="*/ 97 w 112"/>
                <a:gd name="T19" fmla="*/ 3 h 95"/>
                <a:gd name="T20" fmla="*/ 105 w 112"/>
                <a:gd name="T21" fmla="*/ 50 h 95"/>
                <a:gd name="T22" fmla="*/ 69 w 112"/>
                <a:gd name="T23" fmla="*/ 87 h 95"/>
                <a:gd name="T24" fmla="*/ 20 w 112"/>
                <a:gd name="T25" fmla="*/ 71 h 95"/>
                <a:gd name="T26" fmla="*/ 5 w 112"/>
                <a:gd name="T27" fmla="*/ 26 h 95"/>
                <a:gd name="T28" fmla="*/ 1 w 112"/>
                <a:gd name="T29" fmla="*/ 2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95">
                  <a:moveTo>
                    <a:pt x="1" y="25"/>
                  </a:moveTo>
                  <a:cubicBezTo>
                    <a:pt x="2" y="43"/>
                    <a:pt x="8" y="62"/>
                    <a:pt x="18" y="76"/>
                  </a:cubicBezTo>
                  <a:cubicBezTo>
                    <a:pt x="31" y="92"/>
                    <a:pt x="51" y="95"/>
                    <a:pt x="70" y="91"/>
                  </a:cubicBezTo>
                  <a:cubicBezTo>
                    <a:pt x="89" y="87"/>
                    <a:pt x="104" y="74"/>
                    <a:pt x="109" y="54"/>
                  </a:cubicBezTo>
                  <a:cubicBezTo>
                    <a:pt x="112" y="37"/>
                    <a:pt x="107" y="17"/>
                    <a:pt x="100" y="1"/>
                  </a:cubicBezTo>
                  <a:cubicBezTo>
                    <a:pt x="100" y="0"/>
                    <a:pt x="99" y="0"/>
                    <a:pt x="98" y="0"/>
                  </a:cubicBezTo>
                  <a:cubicBezTo>
                    <a:pt x="66" y="8"/>
                    <a:pt x="35" y="16"/>
                    <a:pt x="3" y="23"/>
                  </a:cubicBezTo>
                  <a:cubicBezTo>
                    <a:pt x="0" y="24"/>
                    <a:pt x="1" y="28"/>
                    <a:pt x="4" y="28"/>
                  </a:cubicBezTo>
                  <a:cubicBezTo>
                    <a:pt x="36" y="20"/>
                    <a:pt x="67" y="12"/>
                    <a:pt x="99" y="4"/>
                  </a:cubicBezTo>
                  <a:cubicBezTo>
                    <a:pt x="98" y="4"/>
                    <a:pt x="98" y="4"/>
                    <a:pt x="97" y="3"/>
                  </a:cubicBezTo>
                  <a:cubicBezTo>
                    <a:pt x="103" y="17"/>
                    <a:pt x="107" y="35"/>
                    <a:pt x="105" y="50"/>
                  </a:cubicBezTo>
                  <a:cubicBezTo>
                    <a:pt x="103" y="70"/>
                    <a:pt x="87" y="82"/>
                    <a:pt x="69" y="87"/>
                  </a:cubicBezTo>
                  <a:cubicBezTo>
                    <a:pt x="50" y="92"/>
                    <a:pt x="32" y="87"/>
                    <a:pt x="20" y="71"/>
                  </a:cubicBezTo>
                  <a:cubicBezTo>
                    <a:pt x="11" y="59"/>
                    <a:pt x="7" y="41"/>
                    <a:pt x="5" y="26"/>
                  </a:cubicBezTo>
                  <a:cubicBezTo>
                    <a:pt x="5" y="23"/>
                    <a:pt x="1" y="23"/>
                    <a:pt x="1" y="2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706" name="Picture 28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98650" y="1979961"/>
              <a:ext cx="50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 name="Picture 282"/>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90712" y="1878361"/>
              <a:ext cx="1651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8" name="Picture 283"/>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89125" y="1929161"/>
              <a:ext cx="762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9" name="Picture 284"/>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20875" y="1914873"/>
              <a:ext cx="103188"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0" name="Picture 285"/>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087587" y="1897411"/>
              <a:ext cx="381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1" name="Picture 286"/>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939950" y="1808511"/>
              <a:ext cx="114300"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2" name="Picture 287"/>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016150" y="1814861"/>
              <a:ext cx="88900"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3" name="Picture 288"/>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052662" y="1840261"/>
              <a:ext cx="762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4" name="Picture 289"/>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982812" y="1849786"/>
              <a:ext cx="69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5" name="Picture 290"/>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027262" y="1849786"/>
              <a:ext cx="61913"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 name="Freeform 291"/>
            <p:cNvSpPr>
              <a:spLocks/>
            </p:cNvSpPr>
            <p:nvPr/>
          </p:nvSpPr>
          <p:spPr bwMode="auto">
            <a:xfrm>
              <a:off x="946300" y="1354486"/>
              <a:ext cx="106363" cy="106363"/>
            </a:xfrm>
            <a:custGeom>
              <a:avLst/>
              <a:gdLst>
                <a:gd name="T0" fmla="*/ 67 w 67"/>
                <a:gd name="T1" fmla="*/ 56 h 67"/>
                <a:gd name="T2" fmla="*/ 24 w 67"/>
                <a:gd name="T3" fmla="*/ 0 h 67"/>
                <a:gd name="T4" fmla="*/ 0 w 67"/>
                <a:gd name="T5" fmla="*/ 67 h 67"/>
                <a:gd name="T6" fmla="*/ 67 w 67"/>
                <a:gd name="T7" fmla="*/ 56 h 67"/>
              </a:gdLst>
              <a:ahLst/>
              <a:cxnLst>
                <a:cxn ang="0">
                  <a:pos x="T0" y="T1"/>
                </a:cxn>
                <a:cxn ang="0">
                  <a:pos x="T2" y="T3"/>
                </a:cxn>
                <a:cxn ang="0">
                  <a:pos x="T4" y="T5"/>
                </a:cxn>
                <a:cxn ang="0">
                  <a:pos x="T6" y="T7"/>
                </a:cxn>
              </a:cxnLst>
              <a:rect l="0" t="0" r="r" b="b"/>
              <a:pathLst>
                <a:path w="67" h="67">
                  <a:moveTo>
                    <a:pt x="67" y="56"/>
                  </a:moveTo>
                  <a:lnTo>
                    <a:pt x="24" y="0"/>
                  </a:lnTo>
                  <a:lnTo>
                    <a:pt x="0" y="67"/>
                  </a:lnTo>
                  <a:lnTo>
                    <a:pt x="67" y="56"/>
                  </a:lnTo>
                  <a:close/>
                </a:path>
              </a:pathLst>
            </a:custGeom>
            <a:solidFill>
              <a:srgbClr val="FF4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7" name="Freeform 292"/>
            <p:cNvSpPr>
              <a:spLocks/>
            </p:cNvSpPr>
            <p:nvPr/>
          </p:nvSpPr>
          <p:spPr bwMode="auto">
            <a:xfrm>
              <a:off x="933600" y="1341786"/>
              <a:ext cx="131763" cy="127000"/>
            </a:xfrm>
            <a:custGeom>
              <a:avLst/>
              <a:gdLst>
                <a:gd name="T0" fmla="*/ 30 w 31"/>
                <a:gd name="T1" fmla="*/ 23 h 30"/>
                <a:gd name="T2" fmla="*/ 13 w 31"/>
                <a:gd name="T3" fmla="*/ 2 h 30"/>
                <a:gd name="T4" fmla="*/ 10 w 31"/>
                <a:gd name="T5" fmla="*/ 2 h 30"/>
                <a:gd name="T6" fmla="*/ 1 w 31"/>
                <a:gd name="T7" fmla="*/ 27 h 30"/>
                <a:gd name="T8" fmla="*/ 3 w 31"/>
                <a:gd name="T9" fmla="*/ 30 h 30"/>
                <a:gd name="T10" fmla="*/ 29 w 31"/>
                <a:gd name="T11" fmla="*/ 26 h 30"/>
                <a:gd name="T12" fmla="*/ 28 w 31"/>
                <a:gd name="T13" fmla="*/ 22 h 30"/>
                <a:gd name="T14" fmla="*/ 2 w 31"/>
                <a:gd name="T15" fmla="*/ 26 h 30"/>
                <a:gd name="T16" fmla="*/ 5 w 31"/>
                <a:gd name="T17" fmla="*/ 28 h 30"/>
                <a:gd name="T18" fmla="*/ 14 w 31"/>
                <a:gd name="T19" fmla="*/ 4 h 30"/>
                <a:gd name="T20" fmla="*/ 10 w 31"/>
                <a:gd name="T21" fmla="*/ 4 h 30"/>
                <a:gd name="T22" fmla="*/ 27 w 31"/>
                <a:gd name="T23" fmla="*/ 25 h 30"/>
                <a:gd name="T24" fmla="*/ 30 w 31"/>
                <a:gd name="T25"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0">
                  <a:moveTo>
                    <a:pt x="30" y="23"/>
                  </a:moveTo>
                  <a:cubicBezTo>
                    <a:pt x="24" y="16"/>
                    <a:pt x="19" y="9"/>
                    <a:pt x="13" y="2"/>
                  </a:cubicBezTo>
                  <a:cubicBezTo>
                    <a:pt x="12" y="0"/>
                    <a:pt x="10" y="1"/>
                    <a:pt x="10" y="2"/>
                  </a:cubicBezTo>
                  <a:cubicBezTo>
                    <a:pt x="7" y="11"/>
                    <a:pt x="4" y="19"/>
                    <a:pt x="1" y="27"/>
                  </a:cubicBezTo>
                  <a:cubicBezTo>
                    <a:pt x="0" y="29"/>
                    <a:pt x="2" y="30"/>
                    <a:pt x="3" y="30"/>
                  </a:cubicBezTo>
                  <a:cubicBezTo>
                    <a:pt x="12" y="28"/>
                    <a:pt x="20" y="27"/>
                    <a:pt x="29" y="26"/>
                  </a:cubicBezTo>
                  <a:cubicBezTo>
                    <a:pt x="31" y="26"/>
                    <a:pt x="30" y="22"/>
                    <a:pt x="28" y="22"/>
                  </a:cubicBezTo>
                  <a:cubicBezTo>
                    <a:pt x="19" y="23"/>
                    <a:pt x="11" y="24"/>
                    <a:pt x="2" y="26"/>
                  </a:cubicBezTo>
                  <a:cubicBezTo>
                    <a:pt x="3" y="26"/>
                    <a:pt x="4" y="27"/>
                    <a:pt x="5" y="28"/>
                  </a:cubicBezTo>
                  <a:cubicBezTo>
                    <a:pt x="8" y="20"/>
                    <a:pt x="11" y="12"/>
                    <a:pt x="14" y="4"/>
                  </a:cubicBezTo>
                  <a:cubicBezTo>
                    <a:pt x="13" y="4"/>
                    <a:pt x="12" y="4"/>
                    <a:pt x="10" y="4"/>
                  </a:cubicBezTo>
                  <a:cubicBezTo>
                    <a:pt x="16" y="11"/>
                    <a:pt x="21" y="18"/>
                    <a:pt x="27" y="25"/>
                  </a:cubicBezTo>
                  <a:cubicBezTo>
                    <a:pt x="28" y="28"/>
                    <a:pt x="31" y="25"/>
                    <a:pt x="30" y="23"/>
                  </a:cubicBezTo>
                  <a:close/>
                </a:path>
              </a:pathLst>
            </a:custGeom>
            <a:solidFill>
              <a:srgbClr val="A23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8" name="Freeform 293"/>
            <p:cNvSpPr>
              <a:spLocks/>
            </p:cNvSpPr>
            <p:nvPr/>
          </p:nvSpPr>
          <p:spPr bwMode="auto">
            <a:xfrm>
              <a:off x="1090762" y="1430686"/>
              <a:ext cx="109538" cy="106363"/>
            </a:xfrm>
            <a:custGeom>
              <a:avLst/>
              <a:gdLst>
                <a:gd name="T0" fmla="*/ 0 w 69"/>
                <a:gd name="T1" fmla="*/ 13 h 67"/>
                <a:gd name="T2" fmla="*/ 69 w 69"/>
                <a:gd name="T3" fmla="*/ 0 h 67"/>
                <a:gd name="T4" fmla="*/ 43 w 69"/>
                <a:gd name="T5" fmla="*/ 67 h 67"/>
                <a:gd name="T6" fmla="*/ 0 w 69"/>
                <a:gd name="T7" fmla="*/ 13 h 67"/>
              </a:gdLst>
              <a:ahLst/>
              <a:cxnLst>
                <a:cxn ang="0">
                  <a:pos x="T0" y="T1"/>
                </a:cxn>
                <a:cxn ang="0">
                  <a:pos x="T2" y="T3"/>
                </a:cxn>
                <a:cxn ang="0">
                  <a:pos x="T4" y="T5"/>
                </a:cxn>
                <a:cxn ang="0">
                  <a:pos x="T6" y="T7"/>
                </a:cxn>
              </a:cxnLst>
              <a:rect l="0" t="0" r="r" b="b"/>
              <a:pathLst>
                <a:path w="69" h="67">
                  <a:moveTo>
                    <a:pt x="0" y="13"/>
                  </a:moveTo>
                  <a:lnTo>
                    <a:pt x="69" y="0"/>
                  </a:lnTo>
                  <a:lnTo>
                    <a:pt x="43" y="67"/>
                  </a:lnTo>
                  <a:lnTo>
                    <a:pt x="0" y="13"/>
                  </a:lnTo>
                  <a:close/>
                </a:path>
              </a:pathLst>
            </a:custGeom>
            <a:solidFill>
              <a:srgbClr val="FF4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9" name="Freeform 294"/>
            <p:cNvSpPr>
              <a:spLocks/>
            </p:cNvSpPr>
            <p:nvPr/>
          </p:nvSpPr>
          <p:spPr bwMode="auto">
            <a:xfrm>
              <a:off x="1073300" y="1422748"/>
              <a:ext cx="136525" cy="127000"/>
            </a:xfrm>
            <a:custGeom>
              <a:avLst/>
              <a:gdLst>
                <a:gd name="T0" fmla="*/ 4 w 32"/>
                <a:gd name="T1" fmla="*/ 9 h 30"/>
                <a:gd name="T2" fmla="*/ 30 w 32"/>
                <a:gd name="T3" fmla="*/ 4 h 30"/>
                <a:gd name="T4" fmla="*/ 28 w 32"/>
                <a:gd name="T5" fmla="*/ 2 h 30"/>
                <a:gd name="T6" fmla="*/ 18 w 32"/>
                <a:gd name="T7" fmla="*/ 26 h 30"/>
                <a:gd name="T8" fmla="*/ 22 w 32"/>
                <a:gd name="T9" fmla="*/ 26 h 30"/>
                <a:gd name="T10" fmla="*/ 5 w 32"/>
                <a:gd name="T11" fmla="*/ 6 h 30"/>
                <a:gd name="T12" fmla="*/ 2 w 32"/>
                <a:gd name="T13" fmla="*/ 9 h 30"/>
                <a:gd name="T14" fmla="*/ 19 w 32"/>
                <a:gd name="T15" fmla="*/ 28 h 30"/>
                <a:gd name="T16" fmla="*/ 23 w 32"/>
                <a:gd name="T17" fmla="*/ 28 h 30"/>
                <a:gd name="T18" fmla="*/ 32 w 32"/>
                <a:gd name="T19" fmla="*/ 3 h 30"/>
                <a:gd name="T20" fmla="*/ 29 w 32"/>
                <a:gd name="T21" fmla="*/ 0 h 30"/>
                <a:gd name="T22" fmla="*/ 3 w 32"/>
                <a:gd name="T23" fmla="*/ 5 h 30"/>
                <a:gd name="T24" fmla="*/ 4 w 32"/>
                <a:gd name="T25"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0">
                  <a:moveTo>
                    <a:pt x="4" y="9"/>
                  </a:moveTo>
                  <a:cubicBezTo>
                    <a:pt x="13" y="8"/>
                    <a:pt x="22" y="6"/>
                    <a:pt x="30" y="4"/>
                  </a:cubicBezTo>
                  <a:cubicBezTo>
                    <a:pt x="29" y="4"/>
                    <a:pt x="29" y="3"/>
                    <a:pt x="28" y="2"/>
                  </a:cubicBezTo>
                  <a:cubicBezTo>
                    <a:pt x="25" y="10"/>
                    <a:pt x="22" y="18"/>
                    <a:pt x="18" y="26"/>
                  </a:cubicBezTo>
                  <a:cubicBezTo>
                    <a:pt x="20" y="26"/>
                    <a:pt x="21" y="26"/>
                    <a:pt x="22" y="26"/>
                  </a:cubicBezTo>
                  <a:cubicBezTo>
                    <a:pt x="16" y="19"/>
                    <a:pt x="11" y="12"/>
                    <a:pt x="5" y="6"/>
                  </a:cubicBezTo>
                  <a:cubicBezTo>
                    <a:pt x="3" y="4"/>
                    <a:pt x="0" y="7"/>
                    <a:pt x="2" y="9"/>
                  </a:cubicBezTo>
                  <a:cubicBezTo>
                    <a:pt x="8" y="15"/>
                    <a:pt x="13" y="22"/>
                    <a:pt x="19" y="28"/>
                  </a:cubicBezTo>
                  <a:cubicBezTo>
                    <a:pt x="20" y="30"/>
                    <a:pt x="22" y="29"/>
                    <a:pt x="23" y="28"/>
                  </a:cubicBezTo>
                  <a:cubicBezTo>
                    <a:pt x="26" y="19"/>
                    <a:pt x="29" y="11"/>
                    <a:pt x="32" y="3"/>
                  </a:cubicBezTo>
                  <a:cubicBezTo>
                    <a:pt x="32" y="1"/>
                    <a:pt x="31" y="0"/>
                    <a:pt x="29" y="0"/>
                  </a:cubicBezTo>
                  <a:cubicBezTo>
                    <a:pt x="21" y="2"/>
                    <a:pt x="12" y="4"/>
                    <a:pt x="3" y="5"/>
                  </a:cubicBezTo>
                  <a:cubicBezTo>
                    <a:pt x="0" y="6"/>
                    <a:pt x="1" y="10"/>
                    <a:pt x="4" y="9"/>
                  </a:cubicBezTo>
                  <a:close/>
                </a:path>
              </a:pathLst>
            </a:custGeom>
            <a:solidFill>
              <a:srgbClr val="A23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0" name="Freeform 295"/>
            <p:cNvSpPr>
              <a:spLocks/>
            </p:cNvSpPr>
            <p:nvPr/>
          </p:nvSpPr>
          <p:spPr bwMode="auto">
            <a:xfrm>
              <a:off x="1005037" y="1392586"/>
              <a:ext cx="119063" cy="109538"/>
            </a:xfrm>
            <a:custGeom>
              <a:avLst/>
              <a:gdLst>
                <a:gd name="T0" fmla="*/ 26 w 28"/>
                <a:gd name="T1" fmla="*/ 17 h 26"/>
                <a:gd name="T2" fmla="*/ 13 w 28"/>
                <a:gd name="T3" fmla="*/ 23 h 26"/>
                <a:gd name="T4" fmla="*/ 9 w 28"/>
                <a:gd name="T5" fmla="*/ 22 h 26"/>
                <a:gd name="T6" fmla="*/ 2 w 28"/>
                <a:gd name="T7" fmla="*/ 8 h 26"/>
                <a:gd name="T8" fmla="*/ 16 w 28"/>
                <a:gd name="T9" fmla="*/ 2 h 26"/>
                <a:gd name="T10" fmla="*/ 20 w 28"/>
                <a:gd name="T11" fmla="*/ 4 h 26"/>
                <a:gd name="T12" fmla="*/ 26 w 28"/>
                <a:gd name="T13" fmla="*/ 17 h 26"/>
              </a:gdLst>
              <a:ahLst/>
              <a:cxnLst>
                <a:cxn ang="0">
                  <a:pos x="T0" y="T1"/>
                </a:cxn>
                <a:cxn ang="0">
                  <a:pos x="T2" y="T3"/>
                </a:cxn>
                <a:cxn ang="0">
                  <a:pos x="T4" y="T5"/>
                </a:cxn>
                <a:cxn ang="0">
                  <a:pos x="T6" y="T7"/>
                </a:cxn>
                <a:cxn ang="0">
                  <a:pos x="T8" y="T9"/>
                </a:cxn>
                <a:cxn ang="0">
                  <a:pos x="T10" y="T11"/>
                </a:cxn>
                <a:cxn ang="0">
                  <a:pos x="T12" y="T13"/>
                </a:cxn>
              </a:cxnLst>
              <a:rect l="0" t="0" r="r" b="b"/>
              <a:pathLst>
                <a:path w="28" h="26">
                  <a:moveTo>
                    <a:pt x="26" y="17"/>
                  </a:moveTo>
                  <a:cubicBezTo>
                    <a:pt x="24" y="23"/>
                    <a:pt x="18" y="26"/>
                    <a:pt x="13" y="23"/>
                  </a:cubicBezTo>
                  <a:cubicBezTo>
                    <a:pt x="9" y="22"/>
                    <a:pt x="9" y="22"/>
                    <a:pt x="9" y="22"/>
                  </a:cubicBezTo>
                  <a:cubicBezTo>
                    <a:pt x="3" y="20"/>
                    <a:pt x="0" y="14"/>
                    <a:pt x="2" y="8"/>
                  </a:cubicBezTo>
                  <a:cubicBezTo>
                    <a:pt x="4" y="3"/>
                    <a:pt x="11" y="0"/>
                    <a:pt x="16" y="2"/>
                  </a:cubicBezTo>
                  <a:cubicBezTo>
                    <a:pt x="20" y="4"/>
                    <a:pt x="20" y="4"/>
                    <a:pt x="20" y="4"/>
                  </a:cubicBezTo>
                  <a:cubicBezTo>
                    <a:pt x="26" y="6"/>
                    <a:pt x="28" y="12"/>
                    <a:pt x="26" y="17"/>
                  </a:cubicBezTo>
                  <a:close/>
                </a:path>
              </a:pathLst>
            </a:custGeom>
            <a:solidFill>
              <a:srgbClr val="FF4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1" name="Freeform 296"/>
            <p:cNvSpPr>
              <a:spLocks/>
            </p:cNvSpPr>
            <p:nvPr/>
          </p:nvSpPr>
          <p:spPr bwMode="auto">
            <a:xfrm>
              <a:off x="992337" y="1384648"/>
              <a:ext cx="144463" cy="127000"/>
            </a:xfrm>
            <a:custGeom>
              <a:avLst/>
              <a:gdLst>
                <a:gd name="T0" fmla="*/ 27 w 34"/>
                <a:gd name="T1" fmla="*/ 19 h 30"/>
                <a:gd name="T2" fmla="*/ 7 w 34"/>
                <a:gd name="T3" fmla="*/ 11 h 30"/>
                <a:gd name="T4" fmla="*/ 21 w 34"/>
                <a:gd name="T5" fmla="*/ 7 h 30"/>
                <a:gd name="T6" fmla="*/ 27 w 34"/>
                <a:gd name="T7" fmla="*/ 19 h 30"/>
                <a:gd name="T8" fmla="*/ 31 w 34"/>
                <a:gd name="T9" fmla="*/ 20 h 30"/>
                <a:gd name="T10" fmla="*/ 22 w 34"/>
                <a:gd name="T11" fmla="*/ 3 h 30"/>
                <a:gd name="T12" fmla="*/ 3 w 34"/>
                <a:gd name="T13" fmla="*/ 10 h 30"/>
                <a:gd name="T14" fmla="*/ 13 w 34"/>
                <a:gd name="T15" fmla="*/ 27 h 30"/>
                <a:gd name="T16" fmla="*/ 31 w 34"/>
                <a:gd name="T17" fmla="*/ 20 h 30"/>
                <a:gd name="T18" fmla="*/ 27 w 34"/>
                <a:gd name="T19"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0">
                  <a:moveTo>
                    <a:pt x="27" y="19"/>
                  </a:moveTo>
                  <a:cubicBezTo>
                    <a:pt x="23" y="29"/>
                    <a:pt x="4" y="22"/>
                    <a:pt x="7" y="11"/>
                  </a:cubicBezTo>
                  <a:cubicBezTo>
                    <a:pt x="9" y="5"/>
                    <a:pt x="16" y="5"/>
                    <a:pt x="21" y="7"/>
                  </a:cubicBezTo>
                  <a:cubicBezTo>
                    <a:pt x="26" y="9"/>
                    <a:pt x="29" y="13"/>
                    <a:pt x="27" y="19"/>
                  </a:cubicBezTo>
                  <a:cubicBezTo>
                    <a:pt x="27" y="21"/>
                    <a:pt x="31" y="22"/>
                    <a:pt x="31" y="20"/>
                  </a:cubicBezTo>
                  <a:cubicBezTo>
                    <a:pt x="34" y="12"/>
                    <a:pt x="29" y="6"/>
                    <a:pt x="22" y="3"/>
                  </a:cubicBezTo>
                  <a:cubicBezTo>
                    <a:pt x="14" y="0"/>
                    <a:pt x="7" y="2"/>
                    <a:pt x="3" y="10"/>
                  </a:cubicBezTo>
                  <a:cubicBezTo>
                    <a:pt x="0" y="18"/>
                    <a:pt x="6" y="24"/>
                    <a:pt x="13" y="27"/>
                  </a:cubicBezTo>
                  <a:cubicBezTo>
                    <a:pt x="21" y="30"/>
                    <a:pt x="28" y="28"/>
                    <a:pt x="31" y="20"/>
                  </a:cubicBezTo>
                  <a:cubicBezTo>
                    <a:pt x="32" y="17"/>
                    <a:pt x="28" y="16"/>
                    <a:pt x="27" y="19"/>
                  </a:cubicBezTo>
                  <a:close/>
                </a:path>
              </a:pathLst>
            </a:custGeom>
            <a:solidFill>
              <a:srgbClr val="A23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2" name="Freeform 297"/>
            <p:cNvSpPr>
              <a:spLocks/>
            </p:cNvSpPr>
            <p:nvPr/>
          </p:nvSpPr>
          <p:spPr bwMode="auto">
            <a:xfrm>
              <a:off x="1039962" y="1425923"/>
              <a:ext cx="15875" cy="17463"/>
            </a:xfrm>
            <a:custGeom>
              <a:avLst/>
              <a:gdLst>
                <a:gd name="T0" fmla="*/ 3 w 4"/>
                <a:gd name="T1" fmla="*/ 2 h 4"/>
                <a:gd name="T2" fmla="*/ 2 w 4"/>
                <a:gd name="T3" fmla="*/ 4 h 4"/>
                <a:gd name="T4" fmla="*/ 0 w 4"/>
                <a:gd name="T5" fmla="*/ 3 h 4"/>
                <a:gd name="T6" fmla="*/ 1 w 4"/>
                <a:gd name="T7" fmla="*/ 1 h 4"/>
                <a:gd name="T8" fmla="*/ 3 w 4"/>
                <a:gd name="T9" fmla="*/ 2 h 4"/>
              </a:gdLst>
              <a:ahLst/>
              <a:cxnLst>
                <a:cxn ang="0">
                  <a:pos x="T0" y="T1"/>
                </a:cxn>
                <a:cxn ang="0">
                  <a:pos x="T2" y="T3"/>
                </a:cxn>
                <a:cxn ang="0">
                  <a:pos x="T4" y="T5"/>
                </a:cxn>
                <a:cxn ang="0">
                  <a:pos x="T6" y="T7"/>
                </a:cxn>
                <a:cxn ang="0">
                  <a:pos x="T8" y="T9"/>
                </a:cxn>
              </a:cxnLst>
              <a:rect l="0" t="0" r="r" b="b"/>
              <a:pathLst>
                <a:path w="4" h="4">
                  <a:moveTo>
                    <a:pt x="3" y="2"/>
                  </a:moveTo>
                  <a:cubicBezTo>
                    <a:pt x="4" y="3"/>
                    <a:pt x="3" y="4"/>
                    <a:pt x="2" y="4"/>
                  </a:cubicBezTo>
                  <a:cubicBezTo>
                    <a:pt x="1" y="4"/>
                    <a:pt x="0" y="4"/>
                    <a:pt x="0" y="3"/>
                  </a:cubicBezTo>
                  <a:cubicBezTo>
                    <a:pt x="0" y="2"/>
                    <a:pt x="0" y="1"/>
                    <a:pt x="1" y="1"/>
                  </a:cubicBezTo>
                  <a:cubicBezTo>
                    <a:pt x="2" y="0"/>
                    <a:pt x="3" y="1"/>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3" name="Freeform 298"/>
            <p:cNvSpPr>
              <a:spLocks/>
            </p:cNvSpPr>
            <p:nvPr/>
          </p:nvSpPr>
          <p:spPr bwMode="auto">
            <a:xfrm>
              <a:off x="779612" y="2360961"/>
              <a:ext cx="131763" cy="504825"/>
            </a:xfrm>
            <a:custGeom>
              <a:avLst/>
              <a:gdLst>
                <a:gd name="T0" fmla="*/ 4 w 31"/>
                <a:gd name="T1" fmla="*/ 13 h 119"/>
                <a:gd name="T2" fmla="*/ 1 w 31"/>
                <a:gd name="T3" fmla="*/ 86 h 119"/>
                <a:gd name="T4" fmla="*/ 15 w 31"/>
                <a:gd name="T5" fmla="*/ 118 h 119"/>
                <a:gd name="T6" fmla="*/ 27 w 31"/>
                <a:gd name="T7" fmla="*/ 79 h 119"/>
                <a:gd name="T8" fmla="*/ 25 w 31"/>
                <a:gd name="T9" fmla="*/ 15 h 119"/>
                <a:gd name="T10" fmla="*/ 12 w 31"/>
                <a:gd name="T11" fmla="*/ 1 h 119"/>
                <a:gd name="T12" fmla="*/ 4 w 31"/>
                <a:gd name="T13" fmla="*/ 13 h 119"/>
              </a:gdLst>
              <a:ahLst/>
              <a:cxnLst>
                <a:cxn ang="0">
                  <a:pos x="T0" y="T1"/>
                </a:cxn>
                <a:cxn ang="0">
                  <a:pos x="T2" y="T3"/>
                </a:cxn>
                <a:cxn ang="0">
                  <a:pos x="T4" y="T5"/>
                </a:cxn>
                <a:cxn ang="0">
                  <a:pos x="T6" y="T7"/>
                </a:cxn>
                <a:cxn ang="0">
                  <a:pos x="T8" y="T9"/>
                </a:cxn>
                <a:cxn ang="0">
                  <a:pos x="T10" y="T11"/>
                </a:cxn>
                <a:cxn ang="0">
                  <a:pos x="T12" y="T13"/>
                </a:cxn>
              </a:cxnLst>
              <a:rect l="0" t="0" r="r" b="b"/>
              <a:pathLst>
                <a:path w="31" h="119">
                  <a:moveTo>
                    <a:pt x="4" y="13"/>
                  </a:moveTo>
                  <a:cubicBezTo>
                    <a:pt x="4" y="13"/>
                    <a:pt x="1" y="76"/>
                    <a:pt x="1" y="86"/>
                  </a:cubicBezTo>
                  <a:cubicBezTo>
                    <a:pt x="2" y="96"/>
                    <a:pt x="0" y="119"/>
                    <a:pt x="15" y="118"/>
                  </a:cubicBezTo>
                  <a:cubicBezTo>
                    <a:pt x="31" y="117"/>
                    <a:pt x="27" y="89"/>
                    <a:pt x="27" y="79"/>
                  </a:cubicBezTo>
                  <a:cubicBezTo>
                    <a:pt x="25" y="58"/>
                    <a:pt x="25" y="37"/>
                    <a:pt x="25" y="15"/>
                  </a:cubicBezTo>
                  <a:cubicBezTo>
                    <a:pt x="25" y="6"/>
                    <a:pt x="22" y="0"/>
                    <a:pt x="12" y="1"/>
                  </a:cubicBezTo>
                  <a:cubicBezTo>
                    <a:pt x="12" y="1"/>
                    <a:pt x="5" y="3"/>
                    <a:pt x="4" y="13"/>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4" name="Freeform 299"/>
            <p:cNvSpPr>
              <a:spLocks/>
            </p:cNvSpPr>
            <p:nvPr/>
          </p:nvSpPr>
          <p:spPr bwMode="auto">
            <a:xfrm>
              <a:off x="839937" y="2373661"/>
              <a:ext cx="50800" cy="382588"/>
            </a:xfrm>
            <a:custGeom>
              <a:avLst/>
              <a:gdLst>
                <a:gd name="T0" fmla="*/ 0 w 12"/>
                <a:gd name="T1" fmla="*/ 0 h 90"/>
                <a:gd name="T2" fmla="*/ 0 w 12"/>
                <a:gd name="T3" fmla="*/ 0 h 90"/>
                <a:gd name="T4" fmla="*/ 3 w 12"/>
                <a:gd name="T5" fmla="*/ 11 h 90"/>
                <a:gd name="T6" fmla="*/ 4 w 12"/>
                <a:gd name="T7" fmla="*/ 75 h 90"/>
                <a:gd name="T8" fmla="*/ 5 w 12"/>
                <a:gd name="T9" fmla="*/ 90 h 90"/>
                <a:gd name="T10" fmla="*/ 12 w 12"/>
                <a:gd name="T11" fmla="*/ 88 h 90"/>
                <a:gd name="T12" fmla="*/ 11 w 12"/>
                <a:gd name="T13" fmla="*/ 78 h 90"/>
                <a:gd name="T14" fmla="*/ 9 w 12"/>
                <a:gd name="T15" fmla="*/ 27 h 90"/>
                <a:gd name="T16" fmla="*/ 5 w 12"/>
                <a:gd name="T17" fmla="*/ 1 h 90"/>
                <a:gd name="T18" fmla="*/ 0 w 12"/>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0">
                  <a:moveTo>
                    <a:pt x="0" y="0"/>
                  </a:moveTo>
                  <a:cubicBezTo>
                    <a:pt x="0" y="0"/>
                    <a:pt x="0" y="0"/>
                    <a:pt x="0" y="0"/>
                  </a:cubicBezTo>
                  <a:cubicBezTo>
                    <a:pt x="2" y="3"/>
                    <a:pt x="3" y="6"/>
                    <a:pt x="3" y="11"/>
                  </a:cubicBezTo>
                  <a:cubicBezTo>
                    <a:pt x="3" y="33"/>
                    <a:pt x="2" y="54"/>
                    <a:pt x="4" y="75"/>
                  </a:cubicBezTo>
                  <a:cubicBezTo>
                    <a:pt x="4" y="79"/>
                    <a:pt x="5" y="84"/>
                    <a:pt x="5" y="90"/>
                  </a:cubicBezTo>
                  <a:cubicBezTo>
                    <a:pt x="7" y="90"/>
                    <a:pt x="9" y="89"/>
                    <a:pt x="12" y="88"/>
                  </a:cubicBezTo>
                  <a:cubicBezTo>
                    <a:pt x="11" y="85"/>
                    <a:pt x="11" y="81"/>
                    <a:pt x="11" y="78"/>
                  </a:cubicBezTo>
                  <a:cubicBezTo>
                    <a:pt x="9" y="61"/>
                    <a:pt x="9" y="44"/>
                    <a:pt x="9" y="27"/>
                  </a:cubicBezTo>
                  <a:cubicBezTo>
                    <a:pt x="9" y="22"/>
                    <a:pt x="12" y="5"/>
                    <a:pt x="5" y="1"/>
                  </a:cubicBezTo>
                  <a:cubicBezTo>
                    <a:pt x="3" y="0"/>
                    <a:pt x="2" y="0"/>
                    <a:pt x="0" y="0"/>
                  </a:cubicBezTo>
                </a:path>
              </a:pathLst>
            </a:custGeom>
            <a:solidFill>
              <a:srgbClr val="FFE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5" name="Freeform 300"/>
            <p:cNvSpPr>
              <a:spLocks/>
            </p:cNvSpPr>
            <p:nvPr/>
          </p:nvSpPr>
          <p:spPr bwMode="auto">
            <a:xfrm>
              <a:off x="789137" y="2746723"/>
              <a:ext cx="109538" cy="119063"/>
            </a:xfrm>
            <a:custGeom>
              <a:avLst/>
              <a:gdLst>
                <a:gd name="T0" fmla="*/ 0 w 26"/>
                <a:gd name="T1" fmla="*/ 5 h 28"/>
                <a:gd name="T2" fmla="*/ 13 w 26"/>
                <a:gd name="T3" fmla="*/ 27 h 28"/>
                <a:gd name="T4" fmla="*/ 25 w 26"/>
                <a:gd name="T5" fmla="*/ 0 h 28"/>
                <a:gd name="T6" fmla="*/ 0 w 26"/>
                <a:gd name="T7" fmla="*/ 5 h 28"/>
              </a:gdLst>
              <a:ahLst/>
              <a:cxnLst>
                <a:cxn ang="0">
                  <a:pos x="T0" y="T1"/>
                </a:cxn>
                <a:cxn ang="0">
                  <a:pos x="T2" y="T3"/>
                </a:cxn>
                <a:cxn ang="0">
                  <a:pos x="T4" y="T5"/>
                </a:cxn>
                <a:cxn ang="0">
                  <a:pos x="T6" y="T7"/>
                </a:cxn>
              </a:cxnLst>
              <a:rect l="0" t="0" r="r" b="b"/>
              <a:pathLst>
                <a:path w="26" h="28">
                  <a:moveTo>
                    <a:pt x="0" y="5"/>
                  </a:moveTo>
                  <a:cubicBezTo>
                    <a:pt x="0" y="15"/>
                    <a:pt x="2" y="28"/>
                    <a:pt x="13" y="27"/>
                  </a:cubicBezTo>
                  <a:cubicBezTo>
                    <a:pt x="25" y="27"/>
                    <a:pt x="26" y="12"/>
                    <a:pt x="25" y="0"/>
                  </a:cubicBezTo>
                  <a:cubicBezTo>
                    <a:pt x="17" y="3"/>
                    <a:pt x="8" y="4"/>
                    <a:pt x="0" y="5"/>
                  </a:cubicBezTo>
                </a:path>
              </a:pathLst>
            </a:custGeom>
            <a:solidFill>
              <a:srgbClr val="42B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6" name="Freeform 301"/>
            <p:cNvSpPr>
              <a:spLocks/>
            </p:cNvSpPr>
            <p:nvPr/>
          </p:nvSpPr>
          <p:spPr bwMode="auto">
            <a:xfrm>
              <a:off x="852637" y="2756248"/>
              <a:ext cx="7938" cy="3175"/>
            </a:xfrm>
            <a:custGeom>
              <a:avLst/>
              <a:gdLst>
                <a:gd name="T0" fmla="*/ 2 w 2"/>
                <a:gd name="T1" fmla="*/ 0 h 1"/>
                <a:gd name="T2" fmla="*/ 0 w 2"/>
                <a:gd name="T3" fmla="*/ 1 h 1"/>
                <a:gd name="T4" fmla="*/ 0 w 2"/>
                <a:gd name="T5" fmla="*/ 1 h 1"/>
                <a:gd name="T6" fmla="*/ 2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1" y="1"/>
                    <a:pt x="0" y="1"/>
                    <a:pt x="0" y="1"/>
                  </a:cubicBezTo>
                  <a:cubicBezTo>
                    <a:pt x="0" y="1"/>
                    <a:pt x="0" y="1"/>
                    <a:pt x="0" y="1"/>
                  </a:cubicBezTo>
                  <a:cubicBezTo>
                    <a:pt x="0" y="1"/>
                    <a:pt x="1" y="1"/>
                    <a:pt x="2" y="0"/>
                  </a:cubicBezTo>
                  <a:cubicBezTo>
                    <a:pt x="2" y="0"/>
                    <a:pt x="2" y="0"/>
                    <a:pt x="2" y="0"/>
                  </a:cubicBezTo>
                </a:path>
              </a:pathLst>
            </a:custGeom>
            <a:solidFill>
              <a:srgbClr val="42AD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7" name="Freeform 302"/>
            <p:cNvSpPr>
              <a:spLocks/>
            </p:cNvSpPr>
            <p:nvPr/>
          </p:nvSpPr>
          <p:spPr bwMode="auto">
            <a:xfrm>
              <a:off x="860575" y="2746723"/>
              <a:ext cx="30163" cy="9525"/>
            </a:xfrm>
            <a:custGeom>
              <a:avLst/>
              <a:gdLst>
                <a:gd name="T0" fmla="*/ 7 w 7"/>
                <a:gd name="T1" fmla="*/ 0 h 2"/>
                <a:gd name="T2" fmla="*/ 0 w 7"/>
                <a:gd name="T3" fmla="*/ 2 h 2"/>
                <a:gd name="T4" fmla="*/ 0 w 7"/>
                <a:gd name="T5" fmla="*/ 2 h 2"/>
                <a:gd name="T6" fmla="*/ 7 w 7"/>
                <a:gd name="T7" fmla="*/ 0 h 2"/>
                <a:gd name="T8" fmla="*/ 7 w 7"/>
                <a:gd name="T9" fmla="*/ 0 h 2"/>
              </a:gdLst>
              <a:ahLst/>
              <a:cxnLst>
                <a:cxn ang="0">
                  <a:pos x="T0" y="T1"/>
                </a:cxn>
                <a:cxn ang="0">
                  <a:pos x="T2" y="T3"/>
                </a:cxn>
                <a:cxn ang="0">
                  <a:pos x="T4" y="T5"/>
                </a:cxn>
                <a:cxn ang="0">
                  <a:pos x="T6" y="T7"/>
                </a:cxn>
                <a:cxn ang="0">
                  <a:pos x="T8" y="T9"/>
                </a:cxn>
              </a:cxnLst>
              <a:rect l="0" t="0" r="r" b="b"/>
              <a:pathLst>
                <a:path w="7" h="2">
                  <a:moveTo>
                    <a:pt x="7" y="0"/>
                  </a:moveTo>
                  <a:cubicBezTo>
                    <a:pt x="4" y="1"/>
                    <a:pt x="2" y="2"/>
                    <a:pt x="0" y="2"/>
                  </a:cubicBezTo>
                  <a:cubicBezTo>
                    <a:pt x="0" y="2"/>
                    <a:pt x="0" y="2"/>
                    <a:pt x="0" y="2"/>
                  </a:cubicBezTo>
                  <a:cubicBezTo>
                    <a:pt x="2" y="2"/>
                    <a:pt x="4" y="1"/>
                    <a:pt x="7" y="0"/>
                  </a:cubicBezTo>
                  <a:cubicBezTo>
                    <a:pt x="7" y="0"/>
                    <a:pt x="7" y="0"/>
                    <a:pt x="7" y="0"/>
                  </a:cubicBezTo>
                </a:path>
              </a:pathLst>
            </a:custGeom>
            <a:solidFill>
              <a:srgbClr val="42A3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8" name="Freeform 303"/>
            <p:cNvSpPr>
              <a:spLocks/>
            </p:cNvSpPr>
            <p:nvPr/>
          </p:nvSpPr>
          <p:spPr bwMode="auto">
            <a:xfrm>
              <a:off x="847875" y="2746723"/>
              <a:ext cx="42863" cy="106363"/>
            </a:xfrm>
            <a:custGeom>
              <a:avLst/>
              <a:gdLst>
                <a:gd name="T0" fmla="*/ 10 w 10"/>
                <a:gd name="T1" fmla="*/ 0 h 25"/>
                <a:gd name="T2" fmla="*/ 3 w 10"/>
                <a:gd name="T3" fmla="*/ 2 h 25"/>
                <a:gd name="T4" fmla="*/ 1 w 10"/>
                <a:gd name="T5" fmla="*/ 3 h 25"/>
                <a:gd name="T6" fmla="*/ 0 w 10"/>
                <a:gd name="T7" fmla="*/ 25 h 25"/>
                <a:gd name="T8" fmla="*/ 8 w 10"/>
                <a:gd name="T9" fmla="*/ 16 h 25"/>
                <a:gd name="T10" fmla="*/ 10 w 10"/>
                <a:gd name="T11" fmla="*/ 0 h 25"/>
              </a:gdLst>
              <a:ahLst/>
              <a:cxnLst>
                <a:cxn ang="0">
                  <a:pos x="T0" y="T1"/>
                </a:cxn>
                <a:cxn ang="0">
                  <a:pos x="T2" y="T3"/>
                </a:cxn>
                <a:cxn ang="0">
                  <a:pos x="T4" y="T5"/>
                </a:cxn>
                <a:cxn ang="0">
                  <a:pos x="T6" y="T7"/>
                </a:cxn>
                <a:cxn ang="0">
                  <a:pos x="T8" y="T9"/>
                </a:cxn>
                <a:cxn ang="0">
                  <a:pos x="T10" y="T11"/>
                </a:cxn>
              </a:cxnLst>
              <a:rect l="0" t="0" r="r" b="b"/>
              <a:pathLst>
                <a:path w="10" h="25">
                  <a:moveTo>
                    <a:pt x="10" y="0"/>
                  </a:moveTo>
                  <a:cubicBezTo>
                    <a:pt x="7" y="1"/>
                    <a:pt x="5" y="2"/>
                    <a:pt x="3" y="2"/>
                  </a:cubicBezTo>
                  <a:cubicBezTo>
                    <a:pt x="2" y="3"/>
                    <a:pt x="1" y="3"/>
                    <a:pt x="1" y="3"/>
                  </a:cubicBezTo>
                  <a:cubicBezTo>
                    <a:pt x="3" y="11"/>
                    <a:pt x="2" y="18"/>
                    <a:pt x="0" y="25"/>
                  </a:cubicBezTo>
                  <a:cubicBezTo>
                    <a:pt x="4" y="24"/>
                    <a:pt x="7" y="21"/>
                    <a:pt x="8" y="16"/>
                  </a:cubicBezTo>
                  <a:cubicBezTo>
                    <a:pt x="10" y="11"/>
                    <a:pt x="10" y="6"/>
                    <a:pt x="10" y="0"/>
                  </a:cubicBezTo>
                </a:path>
              </a:pathLst>
            </a:custGeom>
            <a:solidFill>
              <a:srgbClr val="118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9" name="Freeform 304"/>
            <p:cNvSpPr>
              <a:spLocks/>
            </p:cNvSpPr>
            <p:nvPr/>
          </p:nvSpPr>
          <p:spPr bwMode="auto">
            <a:xfrm>
              <a:off x="763737" y="2343498"/>
              <a:ext cx="144463" cy="534988"/>
            </a:xfrm>
            <a:custGeom>
              <a:avLst/>
              <a:gdLst>
                <a:gd name="T0" fmla="*/ 7 w 34"/>
                <a:gd name="T1" fmla="*/ 17 h 126"/>
                <a:gd name="T2" fmla="*/ 4 w 34"/>
                <a:gd name="T3" fmla="*/ 77 h 126"/>
                <a:gd name="T4" fmla="*/ 21 w 34"/>
                <a:gd name="T5" fmla="*/ 124 h 126"/>
                <a:gd name="T6" fmla="*/ 33 w 34"/>
                <a:gd name="T7" fmla="*/ 102 h 126"/>
                <a:gd name="T8" fmla="*/ 31 w 34"/>
                <a:gd name="T9" fmla="*/ 50 h 126"/>
                <a:gd name="T10" fmla="*/ 31 w 34"/>
                <a:gd name="T11" fmla="*/ 15 h 126"/>
                <a:gd name="T12" fmla="*/ 23 w 34"/>
                <a:gd name="T13" fmla="*/ 4 h 126"/>
                <a:gd name="T14" fmla="*/ 7 w 34"/>
                <a:gd name="T15" fmla="*/ 16 h 126"/>
                <a:gd name="T16" fmla="*/ 10 w 34"/>
                <a:gd name="T17" fmla="*/ 17 h 126"/>
                <a:gd name="T18" fmla="*/ 23 w 34"/>
                <a:gd name="T19" fmla="*/ 8 h 126"/>
                <a:gd name="T20" fmla="*/ 27 w 34"/>
                <a:gd name="T21" fmla="*/ 34 h 126"/>
                <a:gd name="T22" fmla="*/ 29 w 34"/>
                <a:gd name="T23" fmla="*/ 85 h 126"/>
                <a:gd name="T24" fmla="*/ 28 w 34"/>
                <a:gd name="T25" fmla="*/ 111 h 126"/>
                <a:gd name="T26" fmla="*/ 13 w 34"/>
                <a:gd name="T27" fmla="*/ 118 h 126"/>
                <a:gd name="T28" fmla="*/ 8 w 34"/>
                <a:gd name="T29" fmla="*/ 102 h 126"/>
                <a:gd name="T30" fmla="*/ 10 w 34"/>
                <a:gd name="T31" fmla="*/ 17 h 126"/>
                <a:gd name="T32" fmla="*/ 7 w 34"/>
                <a:gd name="T33" fmla="*/ 1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26">
                  <a:moveTo>
                    <a:pt x="7" y="17"/>
                  </a:moveTo>
                  <a:cubicBezTo>
                    <a:pt x="5" y="37"/>
                    <a:pt x="4" y="57"/>
                    <a:pt x="4" y="77"/>
                  </a:cubicBezTo>
                  <a:cubicBezTo>
                    <a:pt x="3" y="91"/>
                    <a:pt x="0" y="126"/>
                    <a:pt x="21" y="124"/>
                  </a:cubicBezTo>
                  <a:cubicBezTo>
                    <a:pt x="31" y="123"/>
                    <a:pt x="33" y="110"/>
                    <a:pt x="33" y="102"/>
                  </a:cubicBezTo>
                  <a:cubicBezTo>
                    <a:pt x="34" y="85"/>
                    <a:pt x="31" y="67"/>
                    <a:pt x="31" y="50"/>
                  </a:cubicBezTo>
                  <a:cubicBezTo>
                    <a:pt x="31" y="38"/>
                    <a:pt x="32" y="26"/>
                    <a:pt x="31" y="15"/>
                  </a:cubicBezTo>
                  <a:cubicBezTo>
                    <a:pt x="30" y="10"/>
                    <a:pt x="28" y="6"/>
                    <a:pt x="23" y="4"/>
                  </a:cubicBezTo>
                  <a:cubicBezTo>
                    <a:pt x="14" y="0"/>
                    <a:pt x="8" y="8"/>
                    <a:pt x="7" y="16"/>
                  </a:cubicBezTo>
                  <a:cubicBezTo>
                    <a:pt x="6" y="18"/>
                    <a:pt x="10" y="20"/>
                    <a:pt x="10" y="17"/>
                  </a:cubicBezTo>
                  <a:cubicBezTo>
                    <a:pt x="11" y="10"/>
                    <a:pt x="15" y="5"/>
                    <a:pt x="23" y="8"/>
                  </a:cubicBezTo>
                  <a:cubicBezTo>
                    <a:pt x="30" y="12"/>
                    <a:pt x="27" y="29"/>
                    <a:pt x="27" y="34"/>
                  </a:cubicBezTo>
                  <a:cubicBezTo>
                    <a:pt x="27" y="51"/>
                    <a:pt x="27" y="68"/>
                    <a:pt x="29" y="85"/>
                  </a:cubicBezTo>
                  <a:cubicBezTo>
                    <a:pt x="30" y="94"/>
                    <a:pt x="30" y="103"/>
                    <a:pt x="28" y="111"/>
                  </a:cubicBezTo>
                  <a:cubicBezTo>
                    <a:pt x="27" y="118"/>
                    <a:pt x="19" y="123"/>
                    <a:pt x="13" y="118"/>
                  </a:cubicBezTo>
                  <a:cubicBezTo>
                    <a:pt x="9" y="115"/>
                    <a:pt x="8" y="107"/>
                    <a:pt x="8" y="102"/>
                  </a:cubicBezTo>
                  <a:cubicBezTo>
                    <a:pt x="6" y="74"/>
                    <a:pt x="9" y="45"/>
                    <a:pt x="10" y="17"/>
                  </a:cubicBezTo>
                  <a:cubicBezTo>
                    <a:pt x="10" y="14"/>
                    <a:pt x="7" y="14"/>
                    <a:pt x="7" y="1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0" name="Freeform 305"/>
            <p:cNvSpPr>
              <a:spLocks/>
            </p:cNvSpPr>
            <p:nvPr/>
          </p:nvSpPr>
          <p:spPr bwMode="auto">
            <a:xfrm>
              <a:off x="784375" y="2751486"/>
              <a:ext cx="111125" cy="20638"/>
            </a:xfrm>
            <a:custGeom>
              <a:avLst/>
              <a:gdLst>
                <a:gd name="T0" fmla="*/ 0 w 26"/>
                <a:gd name="T1" fmla="*/ 3 h 5"/>
                <a:gd name="T2" fmla="*/ 26 w 26"/>
                <a:gd name="T3" fmla="*/ 0 h 5"/>
              </a:gdLst>
              <a:ahLst/>
              <a:cxnLst>
                <a:cxn ang="0">
                  <a:pos x="T0" y="T1"/>
                </a:cxn>
                <a:cxn ang="0">
                  <a:pos x="T2" y="T3"/>
                </a:cxn>
              </a:cxnLst>
              <a:rect l="0" t="0" r="r" b="b"/>
              <a:pathLst>
                <a:path w="26" h="5">
                  <a:moveTo>
                    <a:pt x="0" y="3"/>
                  </a:moveTo>
                  <a:cubicBezTo>
                    <a:pt x="7" y="4"/>
                    <a:pt x="20" y="5"/>
                    <a:pt x="2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1" name="Freeform 306"/>
            <p:cNvSpPr>
              <a:spLocks/>
            </p:cNvSpPr>
            <p:nvPr/>
          </p:nvSpPr>
          <p:spPr bwMode="auto">
            <a:xfrm>
              <a:off x="776437" y="2738786"/>
              <a:ext cx="131763" cy="42863"/>
            </a:xfrm>
            <a:custGeom>
              <a:avLst/>
              <a:gdLst>
                <a:gd name="T0" fmla="*/ 2 w 31"/>
                <a:gd name="T1" fmla="*/ 8 h 10"/>
                <a:gd name="T2" fmla="*/ 29 w 31"/>
                <a:gd name="T3" fmla="*/ 5 h 10"/>
                <a:gd name="T4" fmla="*/ 27 w 31"/>
                <a:gd name="T5" fmla="*/ 1 h 10"/>
                <a:gd name="T6" fmla="*/ 2 w 31"/>
                <a:gd name="T7" fmla="*/ 4 h 10"/>
                <a:gd name="T8" fmla="*/ 2 w 31"/>
                <a:gd name="T9" fmla="*/ 8 h 10"/>
              </a:gdLst>
              <a:ahLst/>
              <a:cxnLst>
                <a:cxn ang="0">
                  <a:pos x="T0" y="T1"/>
                </a:cxn>
                <a:cxn ang="0">
                  <a:pos x="T2" y="T3"/>
                </a:cxn>
                <a:cxn ang="0">
                  <a:pos x="T4" y="T5"/>
                </a:cxn>
                <a:cxn ang="0">
                  <a:pos x="T6" y="T7"/>
                </a:cxn>
                <a:cxn ang="0">
                  <a:pos x="T8" y="T9"/>
                </a:cxn>
              </a:cxnLst>
              <a:rect l="0" t="0" r="r" b="b"/>
              <a:pathLst>
                <a:path w="31" h="10">
                  <a:moveTo>
                    <a:pt x="2" y="8"/>
                  </a:moveTo>
                  <a:cubicBezTo>
                    <a:pt x="11" y="9"/>
                    <a:pt x="22" y="10"/>
                    <a:pt x="29" y="5"/>
                  </a:cubicBezTo>
                  <a:cubicBezTo>
                    <a:pt x="31" y="3"/>
                    <a:pt x="29" y="0"/>
                    <a:pt x="27" y="1"/>
                  </a:cubicBezTo>
                  <a:cubicBezTo>
                    <a:pt x="20" y="6"/>
                    <a:pt x="10" y="5"/>
                    <a:pt x="2" y="4"/>
                  </a:cubicBezTo>
                  <a:cubicBezTo>
                    <a:pt x="0" y="4"/>
                    <a:pt x="0" y="8"/>
                    <a:pt x="2" y="8"/>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2" name="Freeform 307"/>
            <p:cNvSpPr>
              <a:spLocks/>
            </p:cNvSpPr>
            <p:nvPr/>
          </p:nvSpPr>
          <p:spPr bwMode="auto">
            <a:xfrm>
              <a:off x="941537" y="2360961"/>
              <a:ext cx="127000" cy="504825"/>
            </a:xfrm>
            <a:custGeom>
              <a:avLst/>
              <a:gdLst>
                <a:gd name="T0" fmla="*/ 4 w 30"/>
                <a:gd name="T1" fmla="*/ 13 h 119"/>
                <a:gd name="T2" fmla="*/ 1 w 30"/>
                <a:gd name="T3" fmla="*/ 86 h 119"/>
                <a:gd name="T4" fmla="*/ 15 w 30"/>
                <a:gd name="T5" fmla="*/ 118 h 119"/>
                <a:gd name="T6" fmla="*/ 26 w 30"/>
                <a:gd name="T7" fmla="*/ 79 h 119"/>
                <a:gd name="T8" fmla="*/ 25 w 30"/>
                <a:gd name="T9" fmla="*/ 15 h 119"/>
                <a:gd name="T10" fmla="*/ 11 w 30"/>
                <a:gd name="T11" fmla="*/ 1 h 119"/>
                <a:gd name="T12" fmla="*/ 4 w 30"/>
                <a:gd name="T13" fmla="*/ 13 h 119"/>
              </a:gdLst>
              <a:ahLst/>
              <a:cxnLst>
                <a:cxn ang="0">
                  <a:pos x="T0" y="T1"/>
                </a:cxn>
                <a:cxn ang="0">
                  <a:pos x="T2" y="T3"/>
                </a:cxn>
                <a:cxn ang="0">
                  <a:pos x="T4" y="T5"/>
                </a:cxn>
                <a:cxn ang="0">
                  <a:pos x="T6" y="T7"/>
                </a:cxn>
                <a:cxn ang="0">
                  <a:pos x="T8" y="T9"/>
                </a:cxn>
                <a:cxn ang="0">
                  <a:pos x="T10" y="T11"/>
                </a:cxn>
                <a:cxn ang="0">
                  <a:pos x="T12" y="T13"/>
                </a:cxn>
              </a:cxnLst>
              <a:rect l="0" t="0" r="r" b="b"/>
              <a:pathLst>
                <a:path w="30" h="119">
                  <a:moveTo>
                    <a:pt x="4" y="13"/>
                  </a:moveTo>
                  <a:cubicBezTo>
                    <a:pt x="4" y="13"/>
                    <a:pt x="0" y="76"/>
                    <a:pt x="1" y="86"/>
                  </a:cubicBezTo>
                  <a:cubicBezTo>
                    <a:pt x="2" y="96"/>
                    <a:pt x="0" y="119"/>
                    <a:pt x="15" y="118"/>
                  </a:cubicBezTo>
                  <a:cubicBezTo>
                    <a:pt x="30" y="117"/>
                    <a:pt x="27" y="89"/>
                    <a:pt x="26" y="79"/>
                  </a:cubicBezTo>
                  <a:cubicBezTo>
                    <a:pt x="24" y="58"/>
                    <a:pt x="25" y="37"/>
                    <a:pt x="25" y="15"/>
                  </a:cubicBezTo>
                  <a:cubicBezTo>
                    <a:pt x="25" y="6"/>
                    <a:pt x="21" y="0"/>
                    <a:pt x="11" y="1"/>
                  </a:cubicBezTo>
                  <a:cubicBezTo>
                    <a:pt x="11" y="1"/>
                    <a:pt x="5" y="3"/>
                    <a:pt x="4" y="13"/>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3" name="Freeform 308"/>
            <p:cNvSpPr>
              <a:spLocks/>
            </p:cNvSpPr>
            <p:nvPr/>
          </p:nvSpPr>
          <p:spPr bwMode="auto">
            <a:xfrm>
              <a:off x="997100" y="2373661"/>
              <a:ext cx="55563" cy="382588"/>
            </a:xfrm>
            <a:custGeom>
              <a:avLst/>
              <a:gdLst>
                <a:gd name="T0" fmla="*/ 1 w 13"/>
                <a:gd name="T1" fmla="*/ 0 h 90"/>
                <a:gd name="T2" fmla="*/ 0 w 13"/>
                <a:gd name="T3" fmla="*/ 0 h 90"/>
                <a:gd name="T4" fmla="*/ 3 w 13"/>
                <a:gd name="T5" fmla="*/ 11 h 90"/>
                <a:gd name="T6" fmla="*/ 4 w 13"/>
                <a:gd name="T7" fmla="*/ 75 h 90"/>
                <a:gd name="T8" fmla="*/ 5 w 13"/>
                <a:gd name="T9" fmla="*/ 90 h 90"/>
                <a:gd name="T10" fmla="*/ 12 w 13"/>
                <a:gd name="T11" fmla="*/ 88 h 90"/>
                <a:gd name="T12" fmla="*/ 11 w 13"/>
                <a:gd name="T13" fmla="*/ 78 h 90"/>
                <a:gd name="T14" fmla="*/ 10 w 13"/>
                <a:gd name="T15" fmla="*/ 27 h 90"/>
                <a:gd name="T16" fmla="*/ 6 w 13"/>
                <a:gd name="T17" fmla="*/ 1 h 90"/>
                <a:gd name="T18" fmla="*/ 1 w 13"/>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0">
                  <a:moveTo>
                    <a:pt x="1" y="0"/>
                  </a:moveTo>
                  <a:cubicBezTo>
                    <a:pt x="1" y="0"/>
                    <a:pt x="0" y="0"/>
                    <a:pt x="0" y="0"/>
                  </a:cubicBezTo>
                  <a:cubicBezTo>
                    <a:pt x="2" y="3"/>
                    <a:pt x="3" y="6"/>
                    <a:pt x="3" y="11"/>
                  </a:cubicBezTo>
                  <a:cubicBezTo>
                    <a:pt x="3" y="33"/>
                    <a:pt x="2" y="54"/>
                    <a:pt x="4" y="75"/>
                  </a:cubicBezTo>
                  <a:cubicBezTo>
                    <a:pt x="5" y="79"/>
                    <a:pt x="5" y="84"/>
                    <a:pt x="5" y="90"/>
                  </a:cubicBezTo>
                  <a:cubicBezTo>
                    <a:pt x="8" y="90"/>
                    <a:pt x="10" y="89"/>
                    <a:pt x="12" y="88"/>
                  </a:cubicBezTo>
                  <a:cubicBezTo>
                    <a:pt x="12" y="85"/>
                    <a:pt x="11" y="81"/>
                    <a:pt x="11" y="78"/>
                  </a:cubicBezTo>
                  <a:cubicBezTo>
                    <a:pt x="10" y="61"/>
                    <a:pt x="10" y="44"/>
                    <a:pt x="10" y="27"/>
                  </a:cubicBezTo>
                  <a:cubicBezTo>
                    <a:pt x="10" y="22"/>
                    <a:pt x="13" y="5"/>
                    <a:pt x="6" y="1"/>
                  </a:cubicBezTo>
                  <a:cubicBezTo>
                    <a:pt x="4" y="0"/>
                    <a:pt x="2" y="0"/>
                    <a:pt x="1" y="0"/>
                  </a:cubicBezTo>
                </a:path>
              </a:pathLst>
            </a:custGeom>
            <a:solidFill>
              <a:srgbClr val="FFE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4" name="Freeform 309"/>
            <p:cNvSpPr>
              <a:spLocks/>
            </p:cNvSpPr>
            <p:nvPr/>
          </p:nvSpPr>
          <p:spPr bwMode="auto">
            <a:xfrm>
              <a:off x="946300" y="2746723"/>
              <a:ext cx="109538" cy="119063"/>
            </a:xfrm>
            <a:custGeom>
              <a:avLst/>
              <a:gdLst>
                <a:gd name="T0" fmla="*/ 0 w 26"/>
                <a:gd name="T1" fmla="*/ 5 h 28"/>
                <a:gd name="T2" fmla="*/ 14 w 26"/>
                <a:gd name="T3" fmla="*/ 27 h 28"/>
                <a:gd name="T4" fmla="*/ 26 w 26"/>
                <a:gd name="T5" fmla="*/ 0 h 28"/>
                <a:gd name="T6" fmla="*/ 0 w 26"/>
                <a:gd name="T7" fmla="*/ 5 h 28"/>
              </a:gdLst>
              <a:ahLst/>
              <a:cxnLst>
                <a:cxn ang="0">
                  <a:pos x="T0" y="T1"/>
                </a:cxn>
                <a:cxn ang="0">
                  <a:pos x="T2" y="T3"/>
                </a:cxn>
                <a:cxn ang="0">
                  <a:pos x="T4" y="T5"/>
                </a:cxn>
                <a:cxn ang="0">
                  <a:pos x="T6" y="T7"/>
                </a:cxn>
              </a:cxnLst>
              <a:rect l="0" t="0" r="r" b="b"/>
              <a:pathLst>
                <a:path w="26" h="28">
                  <a:moveTo>
                    <a:pt x="0" y="5"/>
                  </a:moveTo>
                  <a:cubicBezTo>
                    <a:pt x="1" y="15"/>
                    <a:pt x="3" y="28"/>
                    <a:pt x="14" y="27"/>
                  </a:cubicBezTo>
                  <a:cubicBezTo>
                    <a:pt x="25" y="27"/>
                    <a:pt x="26" y="12"/>
                    <a:pt x="26" y="0"/>
                  </a:cubicBezTo>
                  <a:cubicBezTo>
                    <a:pt x="18" y="3"/>
                    <a:pt x="9" y="4"/>
                    <a:pt x="0" y="5"/>
                  </a:cubicBezTo>
                </a:path>
              </a:pathLst>
            </a:custGeom>
            <a:solidFill>
              <a:srgbClr val="42B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5" name="Freeform 310"/>
            <p:cNvSpPr>
              <a:spLocks/>
            </p:cNvSpPr>
            <p:nvPr/>
          </p:nvSpPr>
          <p:spPr bwMode="auto">
            <a:xfrm>
              <a:off x="1009800" y="2756248"/>
              <a:ext cx="7938" cy="3175"/>
            </a:xfrm>
            <a:custGeom>
              <a:avLst/>
              <a:gdLst>
                <a:gd name="T0" fmla="*/ 2 w 2"/>
                <a:gd name="T1" fmla="*/ 0 h 1"/>
                <a:gd name="T2" fmla="*/ 0 w 2"/>
                <a:gd name="T3" fmla="*/ 1 h 1"/>
                <a:gd name="T4" fmla="*/ 0 w 2"/>
                <a:gd name="T5" fmla="*/ 1 h 1"/>
                <a:gd name="T6" fmla="*/ 2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2" y="1"/>
                    <a:pt x="1" y="1"/>
                    <a:pt x="0" y="1"/>
                  </a:cubicBezTo>
                  <a:cubicBezTo>
                    <a:pt x="0" y="1"/>
                    <a:pt x="0" y="1"/>
                    <a:pt x="0" y="1"/>
                  </a:cubicBezTo>
                  <a:cubicBezTo>
                    <a:pt x="1" y="1"/>
                    <a:pt x="2" y="1"/>
                    <a:pt x="2" y="0"/>
                  </a:cubicBezTo>
                  <a:cubicBezTo>
                    <a:pt x="2" y="0"/>
                    <a:pt x="2" y="0"/>
                    <a:pt x="2" y="0"/>
                  </a:cubicBezTo>
                </a:path>
              </a:pathLst>
            </a:custGeom>
            <a:solidFill>
              <a:srgbClr val="42AD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6" name="Freeform 311"/>
            <p:cNvSpPr>
              <a:spLocks/>
            </p:cNvSpPr>
            <p:nvPr/>
          </p:nvSpPr>
          <p:spPr bwMode="auto">
            <a:xfrm>
              <a:off x="1017737" y="2746723"/>
              <a:ext cx="30163" cy="9525"/>
            </a:xfrm>
            <a:custGeom>
              <a:avLst/>
              <a:gdLst>
                <a:gd name="T0" fmla="*/ 7 w 7"/>
                <a:gd name="T1" fmla="*/ 0 h 2"/>
                <a:gd name="T2" fmla="*/ 0 w 7"/>
                <a:gd name="T3" fmla="*/ 2 h 2"/>
                <a:gd name="T4" fmla="*/ 0 w 7"/>
                <a:gd name="T5" fmla="*/ 2 h 2"/>
                <a:gd name="T6" fmla="*/ 7 w 7"/>
                <a:gd name="T7" fmla="*/ 0 h 2"/>
                <a:gd name="T8" fmla="*/ 7 w 7"/>
                <a:gd name="T9" fmla="*/ 0 h 2"/>
              </a:gdLst>
              <a:ahLst/>
              <a:cxnLst>
                <a:cxn ang="0">
                  <a:pos x="T0" y="T1"/>
                </a:cxn>
                <a:cxn ang="0">
                  <a:pos x="T2" y="T3"/>
                </a:cxn>
                <a:cxn ang="0">
                  <a:pos x="T4" y="T5"/>
                </a:cxn>
                <a:cxn ang="0">
                  <a:pos x="T6" y="T7"/>
                </a:cxn>
                <a:cxn ang="0">
                  <a:pos x="T8" y="T9"/>
                </a:cxn>
              </a:cxnLst>
              <a:rect l="0" t="0" r="r" b="b"/>
              <a:pathLst>
                <a:path w="7" h="2">
                  <a:moveTo>
                    <a:pt x="7" y="0"/>
                  </a:moveTo>
                  <a:cubicBezTo>
                    <a:pt x="5" y="1"/>
                    <a:pt x="3" y="2"/>
                    <a:pt x="0" y="2"/>
                  </a:cubicBezTo>
                  <a:cubicBezTo>
                    <a:pt x="0" y="2"/>
                    <a:pt x="0" y="2"/>
                    <a:pt x="0" y="2"/>
                  </a:cubicBezTo>
                  <a:cubicBezTo>
                    <a:pt x="3" y="2"/>
                    <a:pt x="5" y="1"/>
                    <a:pt x="7" y="0"/>
                  </a:cubicBezTo>
                  <a:cubicBezTo>
                    <a:pt x="7" y="0"/>
                    <a:pt x="7" y="0"/>
                    <a:pt x="7" y="0"/>
                  </a:cubicBezTo>
                </a:path>
              </a:pathLst>
            </a:custGeom>
            <a:solidFill>
              <a:srgbClr val="42A3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7" name="Freeform 312"/>
            <p:cNvSpPr>
              <a:spLocks/>
            </p:cNvSpPr>
            <p:nvPr/>
          </p:nvSpPr>
          <p:spPr bwMode="auto">
            <a:xfrm>
              <a:off x="1009800" y="2746723"/>
              <a:ext cx="38100" cy="106363"/>
            </a:xfrm>
            <a:custGeom>
              <a:avLst/>
              <a:gdLst>
                <a:gd name="T0" fmla="*/ 9 w 9"/>
                <a:gd name="T1" fmla="*/ 0 h 25"/>
                <a:gd name="T2" fmla="*/ 2 w 9"/>
                <a:gd name="T3" fmla="*/ 2 h 25"/>
                <a:gd name="T4" fmla="*/ 0 w 9"/>
                <a:gd name="T5" fmla="*/ 3 h 25"/>
                <a:gd name="T6" fmla="*/ 0 w 9"/>
                <a:gd name="T7" fmla="*/ 25 h 25"/>
                <a:gd name="T8" fmla="*/ 8 w 9"/>
                <a:gd name="T9" fmla="*/ 16 h 25"/>
                <a:gd name="T10" fmla="*/ 9 w 9"/>
                <a:gd name="T11" fmla="*/ 0 h 25"/>
              </a:gdLst>
              <a:ahLst/>
              <a:cxnLst>
                <a:cxn ang="0">
                  <a:pos x="T0" y="T1"/>
                </a:cxn>
                <a:cxn ang="0">
                  <a:pos x="T2" y="T3"/>
                </a:cxn>
                <a:cxn ang="0">
                  <a:pos x="T4" y="T5"/>
                </a:cxn>
                <a:cxn ang="0">
                  <a:pos x="T6" y="T7"/>
                </a:cxn>
                <a:cxn ang="0">
                  <a:pos x="T8" y="T9"/>
                </a:cxn>
                <a:cxn ang="0">
                  <a:pos x="T10" y="T11"/>
                </a:cxn>
              </a:cxnLst>
              <a:rect l="0" t="0" r="r" b="b"/>
              <a:pathLst>
                <a:path w="9" h="25">
                  <a:moveTo>
                    <a:pt x="9" y="0"/>
                  </a:moveTo>
                  <a:cubicBezTo>
                    <a:pt x="7" y="1"/>
                    <a:pt x="5" y="2"/>
                    <a:pt x="2" y="2"/>
                  </a:cubicBezTo>
                  <a:cubicBezTo>
                    <a:pt x="2" y="3"/>
                    <a:pt x="1" y="3"/>
                    <a:pt x="0" y="3"/>
                  </a:cubicBezTo>
                  <a:cubicBezTo>
                    <a:pt x="2" y="11"/>
                    <a:pt x="2" y="18"/>
                    <a:pt x="0" y="25"/>
                  </a:cubicBezTo>
                  <a:cubicBezTo>
                    <a:pt x="3" y="24"/>
                    <a:pt x="7" y="21"/>
                    <a:pt x="8" y="16"/>
                  </a:cubicBezTo>
                  <a:cubicBezTo>
                    <a:pt x="9" y="11"/>
                    <a:pt x="9" y="6"/>
                    <a:pt x="9" y="0"/>
                  </a:cubicBezTo>
                </a:path>
              </a:pathLst>
            </a:custGeom>
            <a:solidFill>
              <a:srgbClr val="118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8" name="Freeform 313"/>
            <p:cNvSpPr>
              <a:spLocks/>
            </p:cNvSpPr>
            <p:nvPr/>
          </p:nvSpPr>
          <p:spPr bwMode="auto">
            <a:xfrm>
              <a:off x="920900" y="2343498"/>
              <a:ext cx="147638" cy="534988"/>
            </a:xfrm>
            <a:custGeom>
              <a:avLst/>
              <a:gdLst>
                <a:gd name="T0" fmla="*/ 7 w 35"/>
                <a:gd name="T1" fmla="*/ 17 h 126"/>
                <a:gd name="T2" fmla="*/ 4 w 35"/>
                <a:gd name="T3" fmla="*/ 77 h 126"/>
                <a:gd name="T4" fmla="*/ 21 w 35"/>
                <a:gd name="T5" fmla="*/ 124 h 126"/>
                <a:gd name="T6" fmla="*/ 34 w 35"/>
                <a:gd name="T7" fmla="*/ 102 h 126"/>
                <a:gd name="T8" fmla="*/ 32 w 35"/>
                <a:gd name="T9" fmla="*/ 50 h 126"/>
                <a:gd name="T10" fmla="*/ 31 w 35"/>
                <a:gd name="T11" fmla="*/ 15 h 126"/>
                <a:gd name="T12" fmla="*/ 24 w 35"/>
                <a:gd name="T13" fmla="*/ 4 h 126"/>
                <a:gd name="T14" fmla="*/ 7 w 35"/>
                <a:gd name="T15" fmla="*/ 16 h 126"/>
                <a:gd name="T16" fmla="*/ 11 w 35"/>
                <a:gd name="T17" fmla="*/ 17 h 126"/>
                <a:gd name="T18" fmla="*/ 24 w 35"/>
                <a:gd name="T19" fmla="*/ 8 h 126"/>
                <a:gd name="T20" fmla="*/ 28 w 35"/>
                <a:gd name="T21" fmla="*/ 34 h 126"/>
                <a:gd name="T22" fmla="*/ 29 w 35"/>
                <a:gd name="T23" fmla="*/ 85 h 126"/>
                <a:gd name="T24" fmla="*/ 29 w 35"/>
                <a:gd name="T25" fmla="*/ 111 h 126"/>
                <a:gd name="T26" fmla="*/ 13 w 35"/>
                <a:gd name="T27" fmla="*/ 118 h 126"/>
                <a:gd name="T28" fmla="*/ 8 w 35"/>
                <a:gd name="T29" fmla="*/ 102 h 126"/>
                <a:gd name="T30" fmla="*/ 11 w 35"/>
                <a:gd name="T31" fmla="*/ 17 h 126"/>
                <a:gd name="T32" fmla="*/ 7 w 35"/>
                <a:gd name="T33" fmla="*/ 1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126">
                  <a:moveTo>
                    <a:pt x="7" y="17"/>
                  </a:moveTo>
                  <a:cubicBezTo>
                    <a:pt x="6" y="37"/>
                    <a:pt x="5" y="57"/>
                    <a:pt x="4" y="77"/>
                  </a:cubicBezTo>
                  <a:cubicBezTo>
                    <a:pt x="4" y="91"/>
                    <a:pt x="0" y="126"/>
                    <a:pt x="21" y="124"/>
                  </a:cubicBezTo>
                  <a:cubicBezTo>
                    <a:pt x="31" y="123"/>
                    <a:pt x="33" y="110"/>
                    <a:pt x="34" y="102"/>
                  </a:cubicBezTo>
                  <a:cubicBezTo>
                    <a:pt x="35" y="85"/>
                    <a:pt x="32" y="67"/>
                    <a:pt x="32" y="50"/>
                  </a:cubicBezTo>
                  <a:cubicBezTo>
                    <a:pt x="32" y="38"/>
                    <a:pt x="33" y="26"/>
                    <a:pt x="31" y="15"/>
                  </a:cubicBezTo>
                  <a:cubicBezTo>
                    <a:pt x="31" y="10"/>
                    <a:pt x="28" y="6"/>
                    <a:pt x="24" y="4"/>
                  </a:cubicBezTo>
                  <a:cubicBezTo>
                    <a:pt x="15" y="0"/>
                    <a:pt x="8" y="8"/>
                    <a:pt x="7" y="16"/>
                  </a:cubicBezTo>
                  <a:cubicBezTo>
                    <a:pt x="7" y="18"/>
                    <a:pt x="10" y="20"/>
                    <a:pt x="11" y="17"/>
                  </a:cubicBezTo>
                  <a:cubicBezTo>
                    <a:pt x="12" y="10"/>
                    <a:pt x="16" y="5"/>
                    <a:pt x="24" y="8"/>
                  </a:cubicBezTo>
                  <a:cubicBezTo>
                    <a:pt x="31" y="12"/>
                    <a:pt x="28" y="29"/>
                    <a:pt x="28" y="34"/>
                  </a:cubicBezTo>
                  <a:cubicBezTo>
                    <a:pt x="28" y="51"/>
                    <a:pt x="28" y="68"/>
                    <a:pt x="29" y="85"/>
                  </a:cubicBezTo>
                  <a:cubicBezTo>
                    <a:pt x="30" y="94"/>
                    <a:pt x="31" y="103"/>
                    <a:pt x="29" y="111"/>
                  </a:cubicBezTo>
                  <a:cubicBezTo>
                    <a:pt x="27" y="118"/>
                    <a:pt x="20" y="123"/>
                    <a:pt x="13" y="118"/>
                  </a:cubicBezTo>
                  <a:cubicBezTo>
                    <a:pt x="9" y="115"/>
                    <a:pt x="9" y="107"/>
                    <a:pt x="8" y="102"/>
                  </a:cubicBezTo>
                  <a:cubicBezTo>
                    <a:pt x="6" y="74"/>
                    <a:pt x="9" y="45"/>
                    <a:pt x="11" y="17"/>
                  </a:cubicBezTo>
                  <a:cubicBezTo>
                    <a:pt x="11" y="14"/>
                    <a:pt x="7" y="14"/>
                    <a:pt x="7" y="1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9" name="Freeform 314"/>
            <p:cNvSpPr>
              <a:spLocks/>
            </p:cNvSpPr>
            <p:nvPr/>
          </p:nvSpPr>
          <p:spPr bwMode="auto">
            <a:xfrm>
              <a:off x="946300" y="2751486"/>
              <a:ext cx="106363" cy="20638"/>
            </a:xfrm>
            <a:custGeom>
              <a:avLst/>
              <a:gdLst>
                <a:gd name="T0" fmla="*/ 0 w 25"/>
                <a:gd name="T1" fmla="*/ 3 h 5"/>
                <a:gd name="T2" fmla="*/ 25 w 25"/>
                <a:gd name="T3" fmla="*/ 0 h 5"/>
              </a:gdLst>
              <a:ahLst/>
              <a:cxnLst>
                <a:cxn ang="0">
                  <a:pos x="T0" y="T1"/>
                </a:cxn>
                <a:cxn ang="0">
                  <a:pos x="T2" y="T3"/>
                </a:cxn>
              </a:cxnLst>
              <a:rect l="0" t="0" r="r" b="b"/>
              <a:pathLst>
                <a:path w="25" h="5">
                  <a:moveTo>
                    <a:pt x="0" y="3"/>
                  </a:moveTo>
                  <a:cubicBezTo>
                    <a:pt x="6" y="4"/>
                    <a:pt x="19" y="5"/>
                    <a:pt x="2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0" name="Freeform 315"/>
            <p:cNvSpPr>
              <a:spLocks/>
            </p:cNvSpPr>
            <p:nvPr/>
          </p:nvSpPr>
          <p:spPr bwMode="auto">
            <a:xfrm>
              <a:off x="936775" y="2738786"/>
              <a:ext cx="128588" cy="42863"/>
            </a:xfrm>
            <a:custGeom>
              <a:avLst/>
              <a:gdLst>
                <a:gd name="T0" fmla="*/ 2 w 30"/>
                <a:gd name="T1" fmla="*/ 8 h 10"/>
                <a:gd name="T2" fmla="*/ 28 w 30"/>
                <a:gd name="T3" fmla="*/ 5 h 10"/>
                <a:gd name="T4" fmla="*/ 26 w 30"/>
                <a:gd name="T5" fmla="*/ 1 h 10"/>
                <a:gd name="T6" fmla="*/ 2 w 30"/>
                <a:gd name="T7" fmla="*/ 4 h 10"/>
                <a:gd name="T8" fmla="*/ 2 w 30"/>
                <a:gd name="T9" fmla="*/ 8 h 10"/>
              </a:gdLst>
              <a:ahLst/>
              <a:cxnLst>
                <a:cxn ang="0">
                  <a:pos x="T0" y="T1"/>
                </a:cxn>
                <a:cxn ang="0">
                  <a:pos x="T2" y="T3"/>
                </a:cxn>
                <a:cxn ang="0">
                  <a:pos x="T4" y="T5"/>
                </a:cxn>
                <a:cxn ang="0">
                  <a:pos x="T6" y="T7"/>
                </a:cxn>
                <a:cxn ang="0">
                  <a:pos x="T8" y="T9"/>
                </a:cxn>
              </a:cxnLst>
              <a:rect l="0" t="0" r="r" b="b"/>
              <a:pathLst>
                <a:path w="30" h="10">
                  <a:moveTo>
                    <a:pt x="2" y="8"/>
                  </a:moveTo>
                  <a:cubicBezTo>
                    <a:pt x="10" y="9"/>
                    <a:pt x="21" y="10"/>
                    <a:pt x="28" y="5"/>
                  </a:cubicBezTo>
                  <a:cubicBezTo>
                    <a:pt x="30" y="3"/>
                    <a:pt x="28" y="0"/>
                    <a:pt x="26" y="1"/>
                  </a:cubicBezTo>
                  <a:cubicBezTo>
                    <a:pt x="20" y="6"/>
                    <a:pt x="10" y="5"/>
                    <a:pt x="2" y="4"/>
                  </a:cubicBezTo>
                  <a:cubicBezTo>
                    <a:pt x="0" y="4"/>
                    <a:pt x="0" y="8"/>
                    <a:pt x="2" y="8"/>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1" name="Freeform 316"/>
            <p:cNvSpPr>
              <a:spLocks/>
            </p:cNvSpPr>
            <p:nvPr/>
          </p:nvSpPr>
          <p:spPr bwMode="auto">
            <a:xfrm>
              <a:off x="852637" y="1872011"/>
              <a:ext cx="114300" cy="238125"/>
            </a:xfrm>
            <a:custGeom>
              <a:avLst/>
              <a:gdLst>
                <a:gd name="T0" fmla="*/ 25 w 27"/>
                <a:gd name="T1" fmla="*/ 27 h 56"/>
                <a:gd name="T2" fmla="*/ 17 w 27"/>
                <a:gd name="T3" fmla="*/ 56 h 56"/>
                <a:gd name="T4" fmla="*/ 2 w 27"/>
                <a:gd name="T5" fmla="*/ 30 h 56"/>
                <a:gd name="T6" fmla="*/ 10 w 27"/>
                <a:gd name="T7" fmla="*/ 1 h 56"/>
                <a:gd name="T8" fmla="*/ 25 w 27"/>
                <a:gd name="T9" fmla="*/ 27 h 56"/>
              </a:gdLst>
              <a:ahLst/>
              <a:cxnLst>
                <a:cxn ang="0">
                  <a:pos x="T0" y="T1"/>
                </a:cxn>
                <a:cxn ang="0">
                  <a:pos x="T2" y="T3"/>
                </a:cxn>
                <a:cxn ang="0">
                  <a:pos x="T4" y="T5"/>
                </a:cxn>
                <a:cxn ang="0">
                  <a:pos x="T6" y="T7"/>
                </a:cxn>
                <a:cxn ang="0">
                  <a:pos x="T8" y="T9"/>
                </a:cxn>
              </a:cxnLst>
              <a:rect l="0" t="0" r="r" b="b"/>
              <a:pathLst>
                <a:path w="27" h="56">
                  <a:moveTo>
                    <a:pt x="25" y="27"/>
                  </a:moveTo>
                  <a:cubicBezTo>
                    <a:pt x="27" y="42"/>
                    <a:pt x="23" y="55"/>
                    <a:pt x="17" y="56"/>
                  </a:cubicBezTo>
                  <a:cubicBezTo>
                    <a:pt x="11" y="56"/>
                    <a:pt x="4" y="45"/>
                    <a:pt x="2" y="30"/>
                  </a:cubicBezTo>
                  <a:cubicBezTo>
                    <a:pt x="0" y="15"/>
                    <a:pt x="4" y="2"/>
                    <a:pt x="10" y="1"/>
                  </a:cubicBezTo>
                  <a:cubicBezTo>
                    <a:pt x="16" y="0"/>
                    <a:pt x="23" y="12"/>
                    <a:pt x="25" y="27"/>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2" name="Freeform 317"/>
            <p:cNvSpPr>
              <a:spLocks/>
            </p:cNvSpPr>
            <p:nvPr/>
          </p:nvSpPr>
          <p:spPr bwMode="auto">
            <a:xfrm>
              <a:off x="720875" y="1825973"/>
              <a:ext cx="76200" cy="84138"/>
            </a:xfrm>
            <a:custGeom>
              <a:avLst/>
              <a:gdLst>
                <a:gd name="T0" fmla="*/ 3 w 18"/>
                <a:gd name="T1" fmla="*/ 3 h 20"/>
                <a:gd name="T2" fmla="*/ 15 w 18"/>
                <a:gd name="T3" fmla="*/ 12 h 20"/>
                <a:gd name="T4" fmla="*/ 16 w 18"/>
                <a:gd name="T5" fmla="*/ 10 h 20"/>
                <a:gd name="T6" fmla="*/ 1 w 18"/>
                <a:gd name="T7" fmla="*/ 17 h 20"/>
                <a:gd name="T8" fmla="*/ 2 w 18"/>
                <a:gd name="T9" fmla="*/ 19 h 20"/>
                <a:gd name="T10" fmla="*/ 17 w 18"/>
                <a:gd name="T11" fmla="*/ 12 h 20"/>
                <a:gd name="T12" fmla="*/ 17 w 18"/>
                <a:gd name="T13" fmla="*/ 10 h 20"/>
                <a:gd name="T14" fmla="*/ 4 w 18"/>
                <a:gd name="T15" fmla="*/ 1 h 20"/>
                <a:gd name="T16" fmla="*/ 3 w 18"/>
                <a:gd name="T17"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0">
                  <a:moveTo>
                    <a:pt x="3" y="3"/>
                  </a:moveTo>
                  <a:cubicBezTo>
                    <a:pt x="7" y="6"/>
                    <a:pt x="11" y="9"/>
                    <a:pt x="15" y="12"/>
                  </a:cubicBezTo>
                  <a:cubicBezTo>
                    <a:pt x="15" y="11"/>
                    <a:pt x="15" y="11"/>
                    <a:pt x="16" y="10"/>
                  </a:cubicBezTo>
                  <a:cubicBezTo>
                    <a:pt x="11" y="12"/>
                    <a:pt x="6" y="15"/>
                    <a:pt x="1" y="17"/>
                  </a:cubicBezTo>
                  <a:cubicBezTo>
                    <a:pt x="0" y="18"/>
                    <a:pt x="1" y="20"/>
                    <a:pt x="2" y="19"/>
                  </a:cubicBezTo>
                  <a:cubicBezTo>
                    <a:pt x="7" y="17"/>
                    <a:pt x="12" y="15"/>
                    <a:pt x="17" y="12"/>
                  </a:cubicBezTo>
                  <a:cubicBezTo>
                    <a:pt x="17" y="12"/>
                    <a:pt x="18" y="11"/>
                    <a:pt x="17" y="10"/>
                  </a:cubicBezTo>
                  <a:cubicBezTo>
                    <a:pt x="13" y="7"/>
                    <a:pt x="9" y="4"/>
                    <a:pt x="4" y="1"/>
                  </a:cubicBezTo>
                  <a:cubicBezTo>
                    <a:pt x="3" y="0"/>
                    <a:pt x="1" y="2"/>
                    <a:pt x="3"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3" name="Freeform 318"/>
            <p:cNvSpPr>
              <a:spLocks/>
            </p:cNvSpPr>
            <p:nvPr/>
          </p:nvSpPr>
          <p:spPr bwMode="auto">
            <a:xfrm>
              <a:off x="720875" y="1859311"/>
              <a:ext cx="76200" cy="22225"/>
            </a:xfrm>
            <a:custGeom>
              <a:avLst/>
              <a:gdLst>
                <a:gd name="T0" fmla="*/ 16 w 18"/>
                <a:gd name="T1" fmla="*/ 2 h 5"/>
                <a:gd name="T2" fmla="*/ 2 w 18"/>
                <a:gd name="T3" fmla="*/ 1 h 5"/>
                <a:gd name="T4" fmla="*/ 2 w 18"/>
                <a:gd name="T5" fmla="*/ 3 h 5"/>
                <a:gd name="T6" fmla="*/ 16 w 18"/>
                <a:gd name="T7" fmla="*/ 4 h 5"/>
                <a:gd name="T8" fmla="*/ 16 w 18"/>
                <a:gd name="T9" fmla="*/ 2 h 5"/>
              </a:gdLst>
              <a:ahLst/>
              <a:cxnLst>
                <a:cxn ang="0">
                  <a:pos x="T0" y="T1"/>
                </a:cxn>
                <a:cxn ang="0">
                  <a:pos x="T2" y="T3"/>
                </a:cxn>
                <a:cxn ang="0">
                  <a:pos x="T4" y="T5"/>
                </a:cxn>
                <a:cxn ang="0">
                  <a:pos x="T6" y="T7"/>
                </a:cxn>
                <a:cxn ang="0">
                  <a:pos x="T8" y="T9"/>
                </a:cxn>
              </a:cxnLst>
              <a:rect l="0" t="0" r="r" b="b"/>
              <a:pathLst>
                <a:path w="18" h="5">
                  <a:moveTo>
                    <a:pt x="16" y="2"/>
                  </a:moveTo>
                  <a:cubicBezTo>
                    <a:pt x="12" y="1"/>
                    <a:pt x="7" y="1"/>
                    <a:pt x="2" y="1"/>
                  </a:cubicBezTo>
                  <a:cubicBezTo>
                    <a:pt x="1" y="0"/>
                    <a:pt x="0" y="3"/>
                    <a:pt x="2" y="3"/>
                  </a:cubicBezTo>
                  <a:cubicBezTo>
                    <a:pt x="7" y="4"/>
                    <a:pt x="11" y="4"/>
                    <a:pt x="16" y="4"/>
                  </a:cubicBezTo>
                  <a:cubicBezTo>
                    <a:pt x="17" y="5"/>
                    <a:pt x="18" y="2"/>
                    <a:pt x="16"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4" name="Freeform 319"/>
            <p:cNvSpPr>
              <a:spLocks/>
            </p:cNvSpPr>
            <p:nvPr/>
          </p:nvSpPr>
          <p:spPr bwMode="auto">
            <a:xfrm>
              <a:off x="984400" y="1765648"/>
              <a:ext cx="80963" cy="76200"/>
            </a:xfrm>
            <a:custGeom>
              <a:avLst/>
              <a:gdLst>
                <a:gd name="T0" fmla="*/ 11 w 19"/>
                <a:gd name="T1" fmla="*/ 3 h 18"/>
                <a:gd name="T2" fmla="*/ 3 w 19"/>
                <a:gd name="T3" fmla="*/ 17 h 18"/>
                <a:gd name="T4" fmla="*/ 2 w 19"/>
                <a:gd name="T5" fmla="*/ 15 h 18"/>
                <a:gd name="T6" fmla="*/ 18 w 19"/>
                <a:gd name="T7" fmla="*/ 15 h 18"/>
                <a:gd name="T8" fmla="*/ 18 w 19"/>
                <a:gd name="T9" fmla="*/ 18 h 18"/>
                <a:gd name="T10" fmla="*/ 2 w 19"/>
                <a:gd name="T11" fmla="*/ 17 h 18"/>
                <a:gd name="T12" fmla="*/ 1 w 19"/>
                <a:gd name="T13" fmla="*/ 15 h 18"/>
                <a:gd name="T14" fmla="*/ 8 w 19"/>
                <a:gd name="T15" fmla="*/ 2 h 18"/>
                <a:gd name="T16" fmla="*/ 11 w 19"/>
                <a:gd name="T1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1" y="3"/>
                  </a:moveTo>
                  <a:cubicBezTo>
                    <a:pt x="8" y="7"/>
                    <a:pt x="6" y="12"/>
                    <a:pt x="3" y="17"/>
                  </a:cubicBezTo>
                  <a:cubicBezTo>
                    <a:pt x="3" y="16"/>
                    <a:pt x="2" y="15"/>
                    <a:pt x="2" y="15"/>
                  </a:cubicBezTo>
                  <a:cubicBezTo>
                    <a:pt x="7" y="15"/>
                    <a:pt x="12" y="15"/>
                    <a:pt x="18" y="15"/>
                  </a:cubicBezTo>
                  <a:cubicBezTo>
                    <a:pt x="19" y="15"/>
                    <a:pt x="19" y="18"/>
                    <a:pt x="18" y="18"/>
                  </a:cubicBezTo>
                  <a:cubicBezTo>
                    <a:pt x="13" y="18"/>
                    <a:pt x="7" y="17"/>
                    <a:pt x="2" y="17"/>
                  </a:cubicBezTo>
                  <a:cubicBezTo>
                    <a:pt x="1" y="17"/>
                    <a:pt x="0" y="16"/>
                    <a:pt x="1" y="15"/>
                  </a:cubicBezTo>
                  <a:cubicBezTo>
                    <a:pt x="3" y="11"/>
                    <a:pt x="6" y="6"/>
                    <a:pt x="8" y="2"/>
                  </a:cubicBezTo>
                  <a:cubicBezTo>
                    <a:pt x="9" y="0"/>
                    <a:pt x="11" y="1"/>
                    <a:pt x="11"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5" name="Freeform 320"/>
            <p:cNvSpPr>
              <a:spLocks/>
            </p:cNvSpPr>
            <p:nvPr/>
          </p:nvSpPr>
          <p:spPr bwMode="auto">
            <a:xfrm>
              <a:off x="984400" y="1795811"/>
              <a:ext cx="68263" cy="46038"/>
            </a:xfrm>
            <a:custGeom>
              <a:avLst/>
              <a:gdLst>
                <a:gd name="T0" fmla="*/ 1 w 16"/>
                <a:gd name="T1" fmla="*/ 8 h 11"/>
                <a:gd name="T2" fmla="*/ 13 w 16"/>
                <a:gd name="T3" fmla="*/ 1 h 11"/>
                <a:gd name="T4" fmla="*/ 15 w 16"/>
                <a:gd name="T5" fmla="*/ 3 h 11"/>
                <a:gd name="T6" fmla="*/ 3 w 16"/>
                <a:gd name="T7" fmla="*/ 10 h 11"/>
                <a:gd name="T8" fmla="*/ 1 w 16"/>
                <a:gd name="T9" fmla="*/ 8 h 11"/>
              </a:gdLst>
              <a:ahLst/>
              <a:cxnLst>
                <a:cxn ang="0">
                  <a:pos x="T0" y="T1"/>
                </a:cxn>
                <a:cxn ang="0">
                  <a:pos x="T2" y="T3"/>
                </a:cxn>
                <a:cxn ang="0">
                  <a:pos x="T4" y="T5"/>
                </a:cxn>
                <a:cxn ang="0">
                  <a:pos x="T6" y="T7"/>
                </a:cxn>
                <a:cxn ang="0">
                  <a:pos x="T8" y="T9"/>
                </a:cxn>
              </a:cxnLst>
              <a:rect l="0" t="0" r="r" b="b"/>
              <a:pathLst>
                <a:path w="16" h="11">
                  <a:moveTo>
                    <a:pt x="1" y="8"/>
                  </a:moveTo>
                  <a:cubicBezTo>
                    <a:pt x="5" y="6"/>
                    <a:pt x="9" y="3"/>
                    <a:pt x="13" y="1"/>
                  </a:cubicBezTo>
                  <a:cubicBezTo>
                    <a:pt x="15" y="0"/>
                    <a:pt x="16" y="2"/>
                    <a:pt x="15" y="3"/>
                  </a:cubicBezTo>
                  <a:cubicBezTo>
                    <a:pt x="11" y="5"/>
                    <a:pt x="7" y="8"/>
                    <a:pt x="3" y="10"/>
                  </a:cubicBezTo>
                  <a:cubicBezTo>
                    <a:pt x="1" y="11"/>
                    <a:pt x="0" y="9"/>
                    <a:pt x="1" y="8"/>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6" name="Freeform 321"/>
            <p:cNvSpPr>
              <a:spLocks/>
            </p:cNvSpPr>
            <p:nvPr/>
          </p:nvSpPr>
          <p:spPr bwMode="auto">
            <a:xfrm>
              <a:off x="568475" y="2051398"/>
              <a:ext cx="198438" cy="342900"/>
            </a:xfrm>
            <a:custGeom>
              <a:avLst/>
              <a:gdLst>
                <a:gd name="T0" fmla="*/ 41 w 47"/>
                <a:gd name="T1" fmla="*/ 0 h 81"/>
                <a:gd name="T2" fmla="*/ 19 w 47"/>
                <a:gd name="T3" fmla="*/ 30 h 81"/>
                <a:gd name="T4" fmla="*/ 22 w 47"/>
                <a:gd name="T5" fmla="*/ 80 h 81"/>
                <a:gd name="T6" fmla="*/ 47 w 47"/>
                <a:gd name="T7" fmla="*/ 66 h 81"/>
                <a:gd name="T8" fmla="*/ 41 w 47"/>
                <a:gd name="T9" fmla="*/ 0 h 81"/>
              </a:gdLst>
              <a:ahLst/>
              <a:cxnLst>
                <a:cxn ang="0">
                  <a:pos x="T0" y="T1"/>
                </a:cxn>
                <a:cxn ang="0">
                  <a:pos x="T2" y="T3"/>
                </a:cxn>
                <a:cxn ang="0">
                  <a:pos x="T4" y="T5"/>
                </a:cxn>
                <a:cxn ang="0">
                  <a:pos x="T6" y="T7"/>
                </a:cxn>
                <a:cxn ang="0">
                  <a:pos x="T8" y="T9"/>
                </a:cxn>
              </a:cxnLst>
              <a:rect l="0" t="0" r="r" b="b"/>
              <a:pathLst>
                <a:path w="47" h="81">
                  <a:moveTo>
                    <a:pt x="41" y="0"/>
                  </a:moveTo>
                  <a:cubicBezTo>
                    <a:pt x="33" y="0"/>
                    <a:pt x="22" y="23"/>
                    <a:pt x="19" y="30"/>
                  </a:cubicBezTo>
                  <a:cubicBezTo>
                    <a:pt x="13" y="41"/>
                    <a:pt x="0" y="76"/>
                    <a:pt x="22" y="80"/>
                  </a:cubicBezTo>
                  <a:cubicBezTo>
                    <a:pt x="32" y="81"/>
                    <a:pt x="41" y="71"/>
                    <a:pt x="47" y="66"/>
                  </a:cubicBezTo>
                  <a:cubicBezTo>
                    <a:pt x="41" y="0"/>
                    <a:pt x="41" y="0"/>
                    <a:pt x="41" y="0"/>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7" name="Freeform 322"/>
            <p:cNvSpPr>
              <a:spLocks/>
            </p:cNvSpPr>
            <p:nvPr/>
          </p:nvSpPr>
          <p:spPr bwMode="auto">
            <a:xfrm>
              <a:off x="597050" y="2046636"/>
              <a:ext cx="182563" cy="369888"/>
            </a:xfrm>
            <a:custGeom>
              <a:avLst/>
              <a:gdLst>
                <a:gd name="T0" fmla="*/ 34 w 43"/>
                <a:gd name="T1" fmla="*/ 0 h 87"/>
                <a:gd name="T2" fmla="*/ 14 w 43"/>
                <a:gd name="T3" fmla="*/ 24 h 87"/>
                <a:gd name="T4" fmla="*/ 2 w 43"/>
                <a:gd name="T5" fmla="*/ 53 h 87"/>
                <a:gd name="T6" fmla="*/ 8 w 43"/>
                <a:gd name="T7" fmla="*/ 79 h 87"/>
                <a:gd name="T8" fmla="*/ 41 w 43"/>
                <a:gd name="T9" fmla="*/ 68 h 87"/>
                <a:gd name="T10" fmla="*/ 39 w 43"/>
                <a:gd name="T11" fmla="*/ 66 h 87"/>
                <a:gd name="T12" fmla="*/ 7 w 43"/>
                <a:gd name="T13" fmla="*/ 74 h 87"/>
                <a:gd name="T14" fmla="*/ 7 w 43"/>
                <a:gd name="T15" fmla="*/ 47 h 87"/>
                <a:gd name="T16" fmla="*/ 16 w 43"/>
                <a:gd name="T17" fmla="*/ 27 h 87"/>
                <a:gd name="T18" fmla="*/ 34 w 43"/>
                <a:gd name="T19" fmla="*/ 3 h 87"/>
                <a:gd name="T20" fmla="*/ 34 w 43"/>
                <a:gd name="T2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7">
                  <a:moveTo>
                    <a:pt x="34" y="0"/>
                  </a:moveTo>
                  <a:cubicBezTo>
                    <a:pt x="24" y="1"/>
                    <a:pt x="18" y="16"/>
                    <a:pt x="14" y="24"/>
                  </a:cubicBezTo>
                  <a:cubicBezTo>
                    <a:pt x="9" y="34"/>
                    <a:pt x="4" y="43"/>
                    <a:pt x="2" y="53"/>
                  </a:cubicBezTo>
                  <a:cubicBezTo>
                    <a:pt x="1" y="62"/>
                    <a:pt x="0" y="74"/>
                    <a:pt x="8" y="79"/>
                  </a:cubicBezTo>
                  <a:cubicBezTo>
                    <a:pt x="21" y="87"/>
                    <a:pt x="32" y="76"/>
                    <a:pt x="41" y="68"/>
                  </a:cubicBezTo>
                  <a:cubicBezTo>
                    <a:pt x="43" y="66"/>
                    <a:pt x="40" y="64"/>
                    <a:pt x="39" y="66"/>
                  </a:cubicBezTo>
                  <a:cubicBezTo>
                    <a:pt x="31" y="73"/>
                    <a:pt x="16" y="87"/>
                    <a:pt x="7" y="74"/>
                  </a:cubicBezTo>
                  <a:cubicBezTo>
                    <a:pt x="2" y="66"/>
                    <a:pt x="5" y="54"/>
                    <a:pt x="7" y="47"/>
                  </a:cubicBezTo>
                  <a:cubicBezTo>
                    <a:pt x="9" y="40"/>
                    <a:pt x="12" y="34"/>
                    <a:pt x="16" y="27"/>
                  </a:cubicBezTo>
                  <a:cubicBezTo>
                    <a:pt x="19" y="20"/>
                    <a:pt x="25" y="4"/>
                    <a:pt x="34" y="3"/>
                  </a:cubicBezTo>
                  <a:cubicBezTo>
                    <a:pt x="36" y="3"/>
                    <a:pt x="36" y="0"/>
                    <a:pt x="34"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8" name="Oval 323"/>
            <p:cNvSpPr>
              <a:spLocks noChangeArrowheads="1"/>
            </p:cNvSpPr>
            <p:nvPr/>
          </p:nvSpPr>
          <p:spPr bwMode="auto">
            <a:xfrm>
              <a:off x="720875" y="1932336"/>
              <a:ext cx="425450" cy="420688"/>
            </a:xfrm>
            <a:prstGeom prst="ellipse">
              <a:avLst/>
            </a:pr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9" name="Freeform 324"/>
            <p:cNvSpPr>
              <a:spLocks noEditPoints="1"/>
            </p:cNvSpPr>
            <p:nvPr/>
          </p:nvSpPr>
          <p:spPr bwMode="auto">
            <a:xfrm>
              <a:off x="895500" y="1945036"/>
              <a:ext cx="236538" cy="395288"/>
            </a:xfrm>
            <a:custGeom>
              <a:avLst/>
              <a:gdLst>
                <a:gd name="T0" fmla="*/ 29 w 56"/>
                <a:gd name="T1" fmla="*/ 62 h 93"/>
                <a:gd name="T2" fmla="*/ 0 w 56"/>
                <a:gd name="T3" fmla="*/ 93 h 93"/>
                <a:gd name="T4" fmla="*/ 7 w 56"/>
                <a:gd name="T5" fmla="*/ 93 h 93"/>
                <a:gd name="T6" fmla="*/ 9 w 56"/>
                <a:gd name="T7" fmla="*/ 93 h 93"/>
                <a:gd name="T8" fmla="*/ 42 w 56"/>
                <a:gd name="T9" fmla="*/ 79 h 93"/>
                <a:gd name="T10" fmla="*/ 29 w 56"/>
                <a:gd name="T11" fmla="*/ 62 h 93"/>
                <a:gd name="T12" fmla="*/ 11 w 56"/>
                <a:gd name="T13" fmla="*/ 0 h 93"/>
                <a:gd name="T14" fmla="*/ 9 w 56"/>
                <a:gd name="T15" fmla="*/ 0 h 93"/>
                <a:gd name="T16" fmla="*/ 1 w 56"/>
                <a:gd name="T17" fmla="*/ 1 h 93"/>
                <a:gd name="T18" fmla="*/ 31 w 56"/>
                <a:gd name="T19" fmla="*/ 46 h 93"/>
                <a:gd name="T20" fmla="*/ 35 w 56"/>
                <a:gd name="T21" fmla="*/ 43 h 93"/>
                <a:gd name="T22" fmla="*/ 44 w 56"/>
                <a:gd name="T23" fmla="*/ 40 h 93"/>
                <a:gd name="T24" fmla="*/ 56 w 56"/>
                <a:gd name="T25" fmla="*/ 50 h 93"/>
                <a:gd name="T26" fmla="*/ 56 w 56"/>
                <a:gd name="T27" fmla="*/ 47 h 93"/>
                <a:gd name="T28" fmla="*/ 56 w 56"/>
                <a:gd name="T29" fmla="*/ 47 h 93"/>
                <a:gd name="T30" fmla="*/ 56 w 56"/>
                <a:gd name="T31" fmla="*/ 47 h 93"/>
                <a:gd name="T32" fmla="*/ 11 w 56"/>
                <a:gd name="T3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93">
                  <a:moveTo>
                    <a:pt x="29" y="62"/>
                  </a:moveTo>
                  <a:cubicBezTo>
                    <a:pt x="24" y="76"/>
                    <a:pt x="14" y="87"/>
                    <a:pt x="0" y="93"/>
                  </a:cubicBezTo>
                  <a:cubicBezTo>
                    <a:pt x="2" y="93"/>
                    <a:pt x="5" y="93"/>
                    <a:pt x="7" y="93"/>
                  </a:cubicBezTo>
                  <a:cubicBezTo>
                    <a:pt x="8" y="93"/>
                    <a:pt x="8" y="93"/>
                    <a:pt x="9" y="93"/>
                  </a:cubicBezTo>
                  <a:cubicBezTo>
                    <a:pt x="22" y="93"/>
                    <a:pt x="34" y="88"/>
                    <a:pt x="42" y="79"/>
                  </a:cubicBezTo>
                  <a:cubicBezTo>
                    <a:pt x="37" y="74"/>
                    <a:pt x="32" y="68"/>
                    <a:pt x="29" y="62"/>
                  </a:cubicBezTo>
                  <a:moveTo>
                    <a:pt x="11" y="0"/>
                  </a:moveTo>
                  <a:cubicBezTo>
                    <a:pt x="10" y="0"/>
                    <a:pt x="10" y="0"/>
                    <a:pt x="9" y="0"/>
                  </a:cubicBezTo>
                  <a:cubicBezTo>
                    <a:pt x="6" y="0"/>
                    <a:pt x="4" y="0"/>
                    <a:pt x="1" y="1"/>
                  </a:cubicBezTo>
                  <a:cubicBezTo>
                    <a:pt x="19" y="8"/>
                    <a:pt x="31" y="26"/>
                    <a:pt x="31" y="46"/>
                  </a:cubicBezTo>
                  <a:cubicBezTo>
                    <a:pt x="32" y="45"/>
                    <a:pt x="34" y="44"/>
                    <a:pt x="35" y="43"/>
                  </a:cubicBezTo>
                  <a:cubicBezTo>
                    <a:pt x="38" y="41"/>
                    <a:pt x="41" y="40"/>
                    <a:pt x="44" y="40"/>
                  </a:cubicBezTo>
                  <a:cubicBezTo>
                    <a:pt x="49" y="40"/>
                    <a:pt x="52" y="44"/>
                    <a:pt x="56" y="50"/>
                  </a:cubicBezTo>
                  <a:cubicBezTo>
                    <a:pt x="56" y="49"/>
                    <a:pt x="56" y="48"/>
                    <a:pt x="56" y="47"/>
                  </a:cubicBezTo>
                  <a:cubicBezTo>
                    <a:pt x="56" y="47"/>
                    <a:pt x="56" y="47"/>
                    <a:pt x="56" y="47"/>
                  </a:cubicBezTo>
                  <a:cubicBezTo>
                    <a:pt x="56" y="47"/>
                    <a:pt x="56" y="47"/>
                    <a:pt x="56" y="47"/>
                  </a:cubicBezTo>
                  <a:cubicBezTo>
                    <a:pt x="55" y="23"/>
                    <a:pt x="36" y="0"/>
                    <a:pt x="11" y="0"/>
                  </a:cubicBezTo>
                </a:path>
              </a:pathLst>
            </a:custGeom>
            <a:solidFill>
              <a:srgbClr val="D0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0" name="Freeform 325"/>
            <p:cNvSpPr>
              <a:spLocks/>
            </p:cNvSpPr>
            <p:nvPr/>
          </p:nvSpPr>
          <p:spPr bwMode="auto">
            <a:xfrm>
              <a:off x="703412" y="1914873"/>
              <a:ext cx="455613" cy="458788"/>
            </a:xfrm>
            <a:custGeom>
              <a:avLst/>
              <a:gdLst>
                <a:gd name="T0" fmla="*/ 101 w 107"/>
                <a:gd name="T1" fmla="*/ 54 h 108"/>
                <a:gd name="T2" fmla="*/ 54 w 107"/>
                <a:gd name="T3" fmla="*/ 100 h 108"/>
                <a:gd name="T4" fmla="*/ 7 w 107"/>
                <a:gd name="T5" fmla="*/ 54 h 108"/>
                <a:gd name="T6" fmla="*/ 54 w 107"/>
                <a:gd name="T7" fmla="*/ 7 h 108"/>
                <a:gd name="T8" fmla="*/ 101 w 107"/>
                <a:gd name="T9" fmla="*/ 54 h 108"/>
                <a:gd name="T10" fmla="*/ 107 w 107"/>
                <a:gd name="T11" fmla="*/ 54 h 108"/>
                <a:gd name="T12" fmla="*/ 54 w 107"/>
                <a:gd name="T13" fmla="*/ 1 h 108"/>
                <a:gd name="T14" fmla="*/ 1 w 107"/>
                <a:gd name="T15" fmla="*/ 54 h 108"/>
                <a:gd name="T16" fmla="*/ 54 w 107"/>
                <a:gd name="T17" fmla="*/ 106 h 108"/>
                <a:gd name="T18" fmla="*/ 107 w 107"/>
                <a:gd name="T19" fmla="*/ 54 h 108"/>
                <a:gd name="T20" fmla="*/ 101 w 107"/>
                <a:gd name="T21"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108">
                  <a:moveTo>
                    <a:pt x="101" y="54"/>
                  </a:moveTo>
                  <a:cubicBezTo>
                    <a:pt x="100" y="80"/>
                    <a:pt x="80" y="99"/>
                    <a:pt x="54" y="100"/>
                  </a:cubicBezTo>
                  <a:cubicBezTo>
                    <a:pt x="28" y="101"/>
                    <a:pt x="8" y="78"/>
                    <a:pt x="7" y="54"/>
                  </a:cubicBezTo>
                  <a:cubicBezTo>
                    <a:pt x="6" y="27"/>
                    <a:pt x="29" y="8"/>
                    <a:pt x="54" y="7"/>
                  </a:cubicBezTo>
                  <a:cubicBezTo>
                    <a:pt x="80" y="6"/>
                    <a:pt x="100" y="29"/>
                    <a:pt x="101" y="54"/>
                  </a:cubicBezTo>
                  <a:cubicBezTo>
                    <a:pt x="101" y="58"/>
                    <a:pt x="107" y="58"/>
                    <a:pt x="107" y="54"/>
                  </a:cubicBezTo>
                  <a:cubicBezTo>
                    <a:pt x="106" y="24"/>
                    <a:pt x="84" y="2"/>
                    <a:pt x="54" y="1"/>
                  </a:cubicBezTo>
                  <a:cubicBezTo>
                    <a:pt x="24" y="0"/>
                    <a:pt x="2" y="26"/>
                    <a:pt x="1" y="54"/>
                  </a:cubicBezTo>
                  <a:cubicBezTo>
                    <a:pt x="0" y="83"/>
                    <a:pt x="26" y="105"/>
                    <a:pt x="54" y="106"/>
                  </a:cubicBezTo>
                  <a:cubicBezTo>
                    <a:pt x="84" y="108"/>
                    <a:pt x="106" y="82"/>
                    <a:pt x="107" y="54"/>
                  </a:cubicBezTo>
                  <a:cubicBezTo>
                    <a:pt x="107" y="50"/>
                    <a:pt x="101" y="50"/>
                    <a:pt x="101" y="5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1" name="Freeform 326"/>
            <p:cNvSpPr>
              <a:spLocks/>
            </p:cNvSpPr>
            <p:nvPr/>
          </p:nvSpPr>
          <p:spPr bwMode="auto">
            <a:xfrm>
              <a:off x="771675" y="1991073"/>
              <a:ext cx="93663" cy="195263"/>
            </a:xfrm>
            <a:custGeom>
              <a:avLst/>
              <a:gdLst>
                <a:gd name="T0" fmla="*/ 16 w 22"/>
                <a:gd name="T1" fmla="*/ 3 h 46"/>
                <a:gd name="T2" fmla="*/ 0 w 22"/>
                <a:gd name="T3" fmla="*/ 42 h 46"/>
                <a:gd name="T4" fmla="*/ 7 w 22"/>
                <a:gd name="T5" fmla="*/ 42 h 46"/>
                <a:gd name="T6" fmla="*/ 19 w 22"/>
                <a:gd name="T7" fmla="*/ 8 h 46"/>
                <a:gd name="T8" fmla="*/ 16 w 22"/>
                <a:gd name="T9" fmla="*/ 3 h 46"/>
              </a:gdLst>
              <a:ahLst/>
              <a:cxnLst>
                <a:cxn ang="0">
                  <a:pos x="T0" y="T1"/>
                </a:cxn>
                <a:cxn ang="0">
                  <a:pos x="T2" y="T3"/>
                </a:cxn>
                <a:cxn ang="0">
                  <a:pos x="T4" y="T5"/>
                </a:cxn>
                <a:cxn ang="0">
                  <a:pos x="T6" y="T7"/>
                </a:cxn>
                <a:cxn ang="0">
                  <a:pos x="T8" y="T9"/>
                </a:cxn>
              </a:cxnLst>
              <a:rect l="0" t="0" r="r" b="b"/>
              <a:pathLst>
                <a:path w="22" h="46">
                  <a:moveTo>
                    <a:pt x="16" y="3"/>
                  </a:moveTo>
                  <a:cubicBezTo>
                    <a:pt x="4" y="11"/>
                    <a:pt x="0" y="28"/>
                    <a:pt x="0" y="42"/>
                  </a:cubicBezTo>
                  <a:cubicBezTo>
                    <a:pt x="1" y="46"/>
                    <a:pt x="7" y="46"/>
                    <a:pt x="7" y="42"/>
                  </a:cubicBezTo>
                  <a:cubicBezTo>
                    <a:pt x="6" y="31"/>
                    <a:pt x="9" y="15"/>
                    <a:pt x="19" y="8"/>
                  </a:cubicBezTo>
                  <a:cubicBezTo>
                    <a:pt x="22" y="6"/>
                    <a:pt x="19" y="0"/>
                    <a:pt x="16"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2" name="Freeform 327"/>
            <p:cNvSpPr>
              <a:spLocks/>
            </p:cNvSpPr>
            <p:nvPr/>
          </p:nvSpPr>
          <p:spPr bwMode="auto">
            <a:xfrm>
              <a:off x="805012" y="2216498"/>
              <a:ext cx="42863" cy="50800"/>
            </a:xfrm>
            <a:custGeom>
              <a:avLst/>
              <a:gdLst>
                <a:gd name="T0" fmla="*/ 0 w 10"/>
                <a:gd name="T1" fmla="*/ 4 h 12"/>
                <a:gd name="T2" fmla="*/ 1 w 10"/>
                <a:gd name="T3" fmla="*/ 8 h 12"/>
                <a:gd name="T4" fmla="*/ 3 w 10"/>
                <a:gd name="T5" fmla="*/ 9 h 12"/>
                <a:gd name="T6" fmla="*/ 7 w 10"/>
                <a:gd name="T7" fmla="*/ 5 h 12"/>
                <a:gd name="T8" fmla="*/ 6 w 10"/>
                <a:gd name="T9" fmla="*/ 4 h 12"/>
                <a:gd name="T10" fmla="*/ 6 w 10"/>
                <a:gd name="T11" fmla="*/ 4 h 12"/>
                <a:gd name="T12" fmla="*/ 0 w 10"/>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10" h="12">
                  <a:moveTo>
                    <a:pt x="0" y="4"/>
                  </a:moveTo>
                  <a:cubicBezTo>
                    <a:pt x="0" y="6"/>
                    <a:pt x="1" y="7"/>
                    <a:pt x="1" y="8"/>
                  </a:cubicBezTo>
                  <a:cubicBezTo>
                    <a:pt x="2" y="8"/>
                    <a:pt x="3" y="9"/>
                    <a:pt x="3" y="9"/>
                  </a:cubicBezTo>
                  <a:cubicBezTo>
                    <a:pt x="6" y="12"/>
                    <a:pt x="10" y="8"/>
                    <a:pt x="7" y="5"/>
                  </a:cubicBezTo>
                  <a:cubicBezTo>
                    <a:pt x="7" y="5"/>
                    <a:pt x="7" y="4"/>
                    <a:pt x="6" y="4"/>
                  </a:cubicBezTo>
                  <a:cubicBezTo>
                    <a:pt x="6" y="4"/>
                    <a:pt x="6" y="4"/>
                    <a:pt x="6" y="4"/>
                  </a:cubicBezTo>
                  <a:cubicBezTo>
                    <a:pt x="6" y="0"/>
                    <a:pt x="0" y="0"/>
                    <a:pt x="0"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3" name="Freeform 328"/>
            <p:cNvSpPr>
              <a:spLocks/>
            </p:cNvSpPr>
            <p:nvPr/>
          </p:nvSpPr>
          <p:spPr bwMode="auto">
            <a:xfrm>
              <a:off x="908200" y="1737073"/>
              <a:ext cx="717550" cy="271463"/>
            </a:xfrm>
            <a:custGeom>
              <a:avLst/>
              <a:gdLst>
                <a:gd name="T0" fmla="*/ 8 w 169"/>
                <a:gd name="T1" fmla="*/ 61 h 64"/>
                <a:gd name="T2" fmla="*/ 165 w 169"/>
                <a:gd name="T3" fmla="*/ 11 h 64"/>
                <a:gd name="T4" fmla="*/ 165 w 169"/>
                <a:gd name="T5" fmla="*/ 5 h 64"/>
                <a:gd name="T6" fmla="*/ 2 w 169"/>
                <a:gd name="T7" fmla="*/ 58 h 64"/>
                <a:gd name="T8" fmla="*/ 8 w 169"/>
                <a:gd name="T9" fmla="*/ 61 h 64"/>
              </a:gdLst>
              <a:ahLst/>
              <a:cxnLst>
                <a:cxn ang="0">
                  <a:pos x="T0" y="T1"/>
                </a:cxn>
                <a:cxn ang="0">
                  <a:pos x="T2" y="T3"/>
                </a:cxn>
                <a:cxn ang="0">
                  <a:pos x="T4" y="T5"/>
                </a:cxn>
                <a:cxn ang="0">
                  <a:pos x="T6" y="T7"/>
                </a:cxn>
                <a:cxn ang="0">
                  <a:pos x="T8" y="T9"/>
                </a:cxn>
              </a:cxnLst>
              <a:rect l="0" t="0" r="r" b="b"/>
              <a:pathLst>
                <a:path w="169" h="64">
                  <a:moveTo>
                    <a:pt x="8" y="61"/>
                  </a:moveTo>
                  <a:cubicBezTo>
                    <a:pt x="44" y="13"/>
                    <a:pt x="109" y="6"/>
                    <a:pt x="165" y="11"/>
                  </a:cubicBezTo>
                  <a:cubicBezTo>
                    <a:pt x="169" y="12"/>
                    <a:pt x="169" y="6"/>
                    <a:pt x="165" y="5"/>
                  </a:cubicBezTo>
                  <a:cubicBezTo>
                    <a:pt x="106" y="0"/>
                    <a:pt x="40" y="8"/>
                    <a:pt x="2" y="58"/>
                  </a:cubicBezTo>
                  <a:cubicBezTo>
                    <a:pt x="0" y="61"/>
                    <a:pt x="5" y="64"/>
                    <a:pt x="8" y="61"/>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4" name="Freeform 329"/>
            <p:cNvSpPr>
              <a:spLocks/>
            </p:cNvSpPr>
            <p:nvPr/>
          </p:nvSpPr>
          <p:spPr bwMode="auto">
            <a:xfrm>
              <a:off x="644675" y="2143473"/>
              <a:ext cx="185738" cy="200025"/>
            </a:xfrm>
            <a:custGeom>
              <a:avLst/>
              <a:gdLst>
                <a:gd name="T0" fmla="*/ 0 w 44"/>
                <a:gd name="T1" fmla="*/ 39 h 47"/>
                <a:gd name="T2" fmla="*/ 11 w 44"/>
                <a:gd name="T3" fmla="*/ 25 h 47"/>
                <a:gd name="T4" fmla="*/ 42 w 44"/>
                <a:gd name="T5" fmla="*/ 21 h 47"/>
                <a:gd name="T6" fmla="*/ 24 w 44"/>
                <a:gd name="T7" fmla="*/ 47 h 47"/>
                <a:gd name="T8" fmla="*/ 0 w 44"/>
                <a:gd name="T9" fmla="*/ 39 h 47"/>
              </a:gdLst>
              <a:ahLst/>
              <a:cxnLst>
                <a:cxn ang="0">
                  <a:pos x="T0" y="T1"/>
                </a:cxn>
                <a:cxn ang="0">
                  <a:pos x="T2" y="T3"/>
                </a:cxn>
                <a:cxn ang="0">
                  <a:pos x="T4" y="T5"/>
                </a:cxn>
                <a:cxn ang="0">
                  <a:pos x="T6" y="T7"/>
                </a:cxn>
                <a:cxn ang="0">
                  <a:pos x="T8" y="T9"/>
                </a:cxn>
              </a:cxnLst>
              <a:rect l="0" t="0" r="r" b="b"/>
              <a:pathLst>
                <a:path w="44" h="47">
                  <a:moveTo>
                    <a:pt x="0" y="39"/>
                  </a:moveTo>
                  <a:cubicBezTo>
                    <a:pt x="8" y="37"/>
                    <a:pt x="10" y="32"/>
                    <a:pt x="11" y="25"/>
                  </a:cubicBezTo>
                  <a:cubicBezTo>
                    <a:pt x="15" y="10"/>
                    <a:pt x="37" y="0"/>
                    <a:pt x="42" y="21"/>
                  </a:cubicBezTo>
                  <a:cubicBezTo>
                    <a:pt x="44" y="31"/>
                    <a:pt x="31" y="41"/>
                    <a:pt x="24" y="47"/>
                  </a:cubicBezTo>
                  <a:cubicBezTo>
                    <a:pt x="0" y="39"/>
                    <a:pt x="0" y="39"/>
                    <a:pt x="0" y="39"/>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5" name="Freeform 330"/>
            <p:cNvSpPr>
              <a:spLocks/>
            </p:cNvSpPr>
            <p:nvPr/>
          </p:nvSpPr>
          <p:spPr bwMode="auto">
            <a:xfrm>
              <a:off x="644675" y="2143473"/>
              <a:ext cx="185738" cy="200025"/>
            </a:xfrm>
            <a:custGeom>
              <a:avLst/>
              <a:gdLst>
                <a:gd name="T0" fmla="*/ 0 w 44"/>
                <a:gd name="T1" fmla="*/ 39 h 47"/>
                <a:gd name="T2" fmla="*/ 11 w 44"/>
                <a:gd name="T3" fmla="*/ 25 h 47"/>
                <a:gd name="T4" fmla="*/ 42 w 44"/>
                <a:gd name="T5" fmla="*/ 21 h 47"/>
                <a:gd name="T6" fmla="*/ 24 w 44"/>
                <a:gd name="T7" fmla="*/ 47 h 47"/>
                <a:gd name="T8" fmla="*/ 0 w 44"/>
                <a:gd name="T9" fmla="*/ 39 h 47"/>
              </a:gdLst>
              <a:ahLst/>
              <a:cxnLst>
                <a:cxn ang="0">
                  <a:pos x="T0" y="T1"/>
                </a:cxn>
                <a:cxn ang="0">
                  <a:pos x="T2" y="T3"/>
                </a:cxn>
                <a:cxn ang="0">
                  <a:pos x="T4" y="T5"/>
                </a:cxn>
                <a:cxn ang="0">
                  <a:pos x="T6" y="T7"/>
                </a:cxn>
                <a:cxn ang="0">
                  <a:pos x="T8" y="T9"/>
                </a:cxn>
              </a:cxnLst>
              <a:rect l="0" t="0" r="r" b="b"/>
              <a:pathLst>
                <a:path w="44" h="47">
                  <a:moveTo>
                    <a:pt x="0" y="39"/>
                  </a:moveTo>
                  <a:cubicBezTo>
                    <a:pt x="8" y="37"/>
                    <a:pt x="10" y="32"/>
                    <a:pt x="11" y="25"/>
                  </a:cubicBezTo>
                  <a:cubicBezTo>
                    <a:pt x="15" y="10"/>
                    <a:pt x="37" y="0"/>
                    <a:pt x="42" y="21"/>
                  </a:cubicBezTo>
                  <a:cubicBezTo>
                    <a:pt x="44" y="31"/>
                    <a:pt x="31" y="41"/>
                    <a:pt x="24" y="47"/>
                  </a:cubicBezTo>
                  <a:cubicBezTo>
                    <a:pt x="0" y="39"/>
                    <a:pt x="0" y="39"/>
                    <a:pt x="0" y="39"/>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6" name="Freeform 331"/>
            <p:cNvSpPr>
              <a:spLocks/>
            </p:cNvSpPr>
            <p:nvPr/>
          </p:nvSpPr>
          <p:spPr bwMode="auto">
            <a:xfrm>
              <a:off x="635150" y="2170461"/>
              <a:ext cx="200025" cy="185738"/>
            </a:xfrm>
            <a:custGeom>
              <a:avLst/>
              <a:gdLst>
                <a:gd name="T0" fmla="*/ 3 w 47"/>
                <a:gd name="T1" fmla="*/ 35 h 44"/>
                <a:gd name="T2" fmla="*/ 25 w 47"/>
                <a:gd name="T3" fmla="*/ 6 h 44"/>
                <a:gd name="T4" fmla="*/ 42 w 47"/>
                <a:gd name="T5" fmla="*/ 17 h 44"/>
                <a:gd name="T6" fmla="*/ 25 w 47"/>
                <a:gd name="T7" fmla="*/ 40 h 44"/>
                <a:gd name="T8" fmla="*/ 28 w 47"/>
                <a:gd name="T9" fmla="*/ 42 h 44"/>
                <a:gd name="T10" fmla="*/ 45 w 47"/>
                <a:gd name="T11" fmla="*/ 19 h 44"/>
                <a:gd name="T12" fmla="*/ 37 w 47"/>
                <a:gd name="T13" fmla="*/ 2 h 44"/>
                <a:gd name="T14" fmla="*/ 19 w 47"/>
                <a:gd name="T15" fmla="*/ 7 h 44"/>
                <a:gd name="T16" fmla="*/ 2 w 47"/>
                <a:gd name="T17" fmla="*/ 32 h 44"/>
                <a:gd name="T18" fmla="*/ 3 w 47"/>
                <a:gd name="T19"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4">
                  <a:moveTo>
                    <a:pt x="3" y="35"/>
                  </a:moveTo>
                  <a:cubicBezTo>
                    <a:pt x="17" y="30"/>
                    <a:pt x="13" y="14"/>
                    <a:pt x="25" y="6"/>
                  </a:cubicBezTo>
                  <a:cubicBezTo>
                    <a:pt x="34" y="1"/>
                    <a:pt x="41" y="8"/>
                    <a:pt x="42" y="17"/>
                  </a:cubicBezTo>
                  <a:cubicBezTo>
                    <a:pt x="44" y="26"/>
                    <a:pt x="31" y="35"/>
                    <a:pt x="25" y="40"/>
                  </a:cubicBezTo>
                  <a:cubicBezTo>
                    <a:pt x="24" y="41"/>
                    <a:pt x="26" y="44"/>
                    <a:pt x="28" y="42"/>
                  </a:cubicBezTo>
                  <a:cubicBezTo>
                    <a:pt x="34" y="36"/>
                    <a:pt x="43" y="29"/>
                    <a:pt x="45" y="19"/>
                  </a:cubicBezTo>
                  <a:cubicBezTo>
                    <a:pt x="47" y="13"/>
                    <a:pt x="43" y="5"/>
                    <a:pt x="37" y="2"/>
                  </a:cubicBezTo>
                  <a:cubicBezTo>
                    <a:pt x="30" y="0"/>
                    <a:pt x="24" y="2"/>
                    <a:pt x="19" y="7"/>
                  </a:cubicBezTo>
                  <a:cubicBezTo>
                    <a:pt x="11" y="14"/>
                    <a:pt x="13" y="28"/>
                    <a:pt x="2" y="32"/>
                  </a:cubicBezTo>
                  <a:cubicBezTo>
                    <a:pt x="0" y="32"/>
                    <a:pt x="1" y="35"/>
                    <a:pt x="3" y="3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7" name="Freeform 332"/>
            <p:cNvSpPr>
              <a:spLocks/>
            </p:cNvSpPr>
            <p:nvPr/>
          </p:nvSpPr>
          <p:spPr bwMode="auto">
            <a:xfrm>
              <a:off x="1009800" y="2118073"/>
              <a:ext cx="182563" cy="169863"/>
            </a:xfrm>
            <a:custGeom>
              <a:avLst/>
              <a:gdLst>
                <a:gd name="T0" fmla="*/ 43 w 43"/>
                <a:gd name="T1" fmla="*/ 32 h 40"/>
                <a:gd name="T2" fmla="*/ 27 w 43"/>
                <a:gd name="T3" fmla="*/ 8 h 40"/>
                <a:gd name="T4" fmla="*/ 15 w 43"/>
                <a:gd name="T5" fmla="*/ 0 h 40"/>
                <a:gd name="T6" fmla="*/ 2 w 43"/>
                <a:gd name="T7" fmla="*/ 14 h 40"/>
                <a:gd name="T8" fmla="*/ 19 w 43"/>
                <a:gd name="T9" fmla="*/ 40 h 40"/>
                <a:gd name="T10" fmla="*/ 43 w 43"/>
                <a:gd name="T11" fmla="*/ 32 h 40"/>
              </a:gdLst>
              <a:ahLst/>
              <a:cxnLst>
                <a:cxn ang="0">
                  <a:pos x="T0" y="T1"/>
                </a:cxn>
                <a:cxn ang="0">
                  <a:pos x="T2" y="T3"/>
                </a:cxn>
                <a:cxn ang="0">
                  <a:pos x="T4" y="T5"/>
                </a:cxn>
                <a:cxn ang="0">
                  <a:pos x="T6" y="T7"/>
                </a:cxn>
                <a:cxn ang="0">
                  <a:pos x="T8" y="T9"/>
                </a:cxn>
                <a:cxn ang="0">
                  <a:pos x="T10" y="T11"/>
                </a:cxn>
              </a:cxnLst>
              <a:rect l="0" t="0" r="r" b="b"/>
              <a:pathLst>
                <a:path w="43" h="40">
                  <a:moveTo>
                    <a:pt x="43" y="32"/>
                  </a:moveTo>
                  <a:cubicBezTo>
                    <a:pt x="33" y="29"/>
                    <a:pt x="32" y="15"/>
                    <a:pt x="27" y="8"/>
                  </a:cubicBezTo>
                  <a:cubicBezTo>
                    <a:pt x="24" y="4"/>
                    <a:pt x="20" y="0"/>
                    <a:pt x="15" y="0"/>
                  </a:cubicBezTo>
                  <a:cubicBezTo>
                    <a:pt x="9" y="1"/>
                    <a:pt x="3" y="8"/>
                    <a:pt x="2" y="14"/>
                  </a:cubicBezTo>
                  <a:cubicBezTo>
                    <a:pt x="0" y="24"/>
                    <a:pt x="13" y="34"/>
                    <a:pt x="19" y="40"/>
                  </a:cubicBezTo>
                  <a:cubicBezTo>
                    <a:pt x="43" y="32"/>
                    <a:pt x="43" y="32"/>
                    <a:pt x="43" y="32"/>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8" name="Freeform 333"/>
            <p:cNvSpPr>
              <a:spLocks/>
            </p:cNvSpPr>
            <p:nvPr/>
          </p:nvSpPr>
          <p:spPr bwMode="auto">
            <a:xfrm>
              <a:off x="962175" y="2067273"/>
              <a:ext cx="242888" cy="230188"/>
            </a:xfrm>
            <a:custGeom>
              <a:avLst/>
              <a:gdLst>
                <a:gd name="T0" fmla="*/ 55 w 57"/>
                <a:gd name="T1" fmla="*/ 42 h 54"/>
                <a:gd name="T2" fmla="*/ 19 w 57"/>
                <a:gd name="T3" fmla="*/ 14 h 54"/>
                <a:gd name="T4" fmla="*/ 29 w 57"/>
                <a:gd name="T5" fmla="*/ 53 h 54"/>
                <a:gd name="T6" fmla="*/ 31 w 57"/>
                <a:gd name="T7" fmla="*/ 51 h 54"/>
                <a:gd name="T8" fmla="*/ 17 w 57"/>
                <a:gd name="T9" fmla="*/ 36 h 54"/>
                <a:gd name="T10" fmla="*/ 17 w 57"/>
                <a:gd name="T11" fmla="*/ 21 h 54"/>
                <a:gd name="T12" fmla="*/ 23 w 57"/>
                <a:gd name="T13" fmla="*/ 15 h 54"/>
                <a:gd name="T14" fmla="*/ 36 w 57"/>
                <a:gd name="T15" fmla="*/ 21 h 54"/>
                <a:gd name="T16" fmla="*/ 54 w 57"/>
                <a:gd name="T17" fmla="*/ 45 h 54"/>
                <a:gd name="T18" fmla="*/ 55 w 57"/>
                <a:gd name="T19"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4">
                  <a:moveTo>
                    <a:pt x="55" y="42"/>
                  </a:moveTo>
                  <a:cubicBezTo>
                    <a:pt x="41" y="37"/>
                    <a:pt x="40" y="0"/>
                    <a:pt x="19" y="14"/>
                  </a:cubicBezTo>
                  <a:cubicBezTo>
                    <a:pt x="0" y="26"/>
                    <a:pt x="19" y="43"/>
                    <a:pt x="29" y="53"/>
                  </a:cubicBezTo>
                  <a:cubicBezTo>
                    <a:pt x="30" y="54"/>
                    <a:pt x="33" y="52"/>
                    <a:pt x="31" y="51"/>
                  </a:cubicBezTo>
                  <a:cubicBezTo>
                    <a:pt x="26" y="46"/>
                    <a:pt x="21" y="41"/>
                    <a:pt x="17" y="36"/>
                  </a:cubicBezTo>
                  <a:cubicBezTo>
                    <a:pt x="13" y="31"/>
                    <a:pt x="14" y="26"/>
                    <a:pt x="17" y="21"/>
                  </a:cubicBezTo>
                  <a:cubicBezTo>
                    <a:pt x="18" y="18"/>
                    <a:pt x="20" y="17"/>
                    <a:pt x="23" y="15"/>
                  </a:cubicBezTo>
                  <a:cubicBezTo>
                    <a:pt x="29" y="11"/>
                    <a:pt x="33" y="16"/>
                    <a:pt x="36" y="21"/>
                  </a:cubicBezTo>
                  <a:cubicBezTo>
                    <a:pt x="43" y="29"/>
                    <a:pt x="43" y="41"/>
                    <a:pt x="54" y="45"/>
                  </a:cubicBezTo>
                  <a:cubicBezTo>
                    <a:pt x="56" y="46"/>
                    <a:pt x="57" y="43"/>
                    <a:pt x="55" y="4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9" name="Freeform 334"/>
            <p:cNvSpPr>
              <a:spLocks/>
            </p:cNvSpPr>
            <p:nvPr/>
          </p:nvSpPr>
          <p:spPr bwMode="auto">
            <a:xfrm>
              <a:off x="622450" y="2326036"/>
              <a:ext cx="119063" cy="55563"/>
            </a:xfrm>
            <a:custGeom>
              <a:avLst/>
              <a:gdLst>
                <a:gd name="T0" fmla="*/ 18 w 28"/>
                <a:gd name="T1" fmla="*/ 0 h 13"/>
                <a:gd name="T2" fmla="*/ 3 w 28"/>
                <a:gd name="T3" fmla="*/ 7 h 13"/>
                <a:gd name="T4" fmla="*/ 0 w 28"/>
                <a:gd name="T5" fmla="*/ 6 h 13"/>
                <a:gd name="T6" fmla="*/ 1 w 28"/>
                <a:gd name="T7" fmla="*/ 8 h 13"/>
                <a:gd name="T8" fmla="*/ 10 w 28"/>
                <a:gd name="T9" fmla="*/ 13 h 13"/>
                <a:gd name="T10" fmla="*/ 28 w 28"/>
                <a:gd name="T11" fmla="*/ 4 h 13"/>
                <a:gd name="T12" fmla="*/ 28 w 28"/>
                <a:gd name="T13" fmla="*/ 4 h 13"/>
                <a:gd name="T14" fmla="*/ 18 w 28"/>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3">
                  <a:moveTo>
                    <a:pt x="18" y="0"/>
                  </a:moveTo>
                  <a:cubicBezTo>
                    <a:pt x="13" y="4"/>
                    <a:pt x="7" y="7"/>
                    <a:pt x="3" y="7"/>
                  </a:cubicBezTo>
                  <a:cubicBezTo>
                    <a:pt x="2" y="7"/>
                    <a:pt x="1" y="7"/>
                    <a:pt x="0" y="6"/>
                  </a:cubicBezTo>
                  <a:cubicBezTo>
                    <a:pt x="0" y="7"/>
                    <a:pt x="0" y="7"/>
                    <a:pt x="1" y="8"/>
                  </a:cubicBezTo>
                  <a:cubicBezTo>
                    <a:pt x="3" y="12"/>
                    <a:pt x="7" y="13"/>
                    <a:pt x="10" y="13"/>
                  </a:cubicBezTo>
                  <a:cubicBezTo>
                    <a:pt x="16" y="13"/>
                    <a:pt x="23" y="9"/>
                    <a:pt x="28" y="4"/>
                  </a:cubicBezTo>
                  <a:cubicBezTo>
                    <a:pt x="28" y="4"/>
                    <a:pt x="28" y="4"/>
                    <a:pt x="28" y="4"/>
                  </a:cubicBezTo>
                  <a:cubicBezTo>
                    <a:pt x="18" y="0"/>
                    <a:pt x="18" y="0"/>
                    <a:pt x="18" y="0"/>
                  </a:cubicBezTo>
                </a:path>
              </a:pathLst>
            </a:custGeom>
            <a:solidFill>
              <a:srgbClr val="FFD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0" name="Freeform 335"/>
            <p:cNvSpPr>
              <a:spLocks/>
            </p:cNvSpPr>
            <p:nvPr/>
          </p:nvSpPr>
          <p:spPr bwMode="auto">
            <a:xfrm>
              <a:off x="614512" y="2343498"/>
              <a:ext cx="127000" cy="42863"/>
            </a:xfrm>
            <a:custGeom>
              <a:avLst/>
              <a:gdLst>
                <a:gd name="T0" fmla="*/ 0 w 30"/>
                <a:gd name="T1" fmla="*/ 0 h 10"/>
                <a:gd name="T2" fmla="*/ 1 w 30"/>
                <a:gd name="T3" fmla="*/ 3 h 10"/>
                <a:gd name="T4" fmla="*/ 11 w 30"/>
                <a:gd name="T5" fmla="*/ 10 h 10"/>
                <a:gd name="T6" fmla="*/ 30 w 30"/>
                <a:gd name="T7" fmla="*/ 1 h 10"/>
                <a:gd name="T8" fmla="*/ 30 w 30"/>
                <a:gd name="T9" fmla="*/ 0 h 10"/>
                <a:gd name="T10" fmla="*/ 12 w 30"/>
                <a:gd name="T11" fmla="*/ 9 h 10"/>
                <a:gd name="T12" fmla="*/ 3 w 30"/>
                <a:gd name="T13" fmla="*/ 4 h 10"/>
                <a:gd name="T14" fmla="*/ 2 w 30"/>
                <a:gd name="T15" fmla="*/ 2 h 10"/>
                <a:gd name="T16" fmla="*/ 0 w 30"/>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0">
                  <a:moveTo>
                    <a:pt x="0" y="0"/>
                  </a:moveTo>
                  <a:cubicBezTo>
                    <a:pt x="1" y="3"/>
                    <a:pt x="1" y="3"/>
                    <a:pt x="1" y="3"/>
                  </a:cubicBezTo>
                  <a:cubicBezTo>
                    <a:pt x="3" y="8"/>
                    <a:pt x="7" y="10"/>
                    <a:pt x="11" y="10"/>
                  </a:cubicBezTo>
                  <a:cubicBezTo>
                    <a:pt x="17" y="10"/>
                    <a:pt x="24" y="5"/>
                    <a:pt x="30" y="1"/>
                  </a:cubicBezTo>
                  <a:cubicBezTo>
                    <a:pt x="30" y="1"/>
                    <a:pt x="30" y="0"/>
                    <a:pt x="30" y="0"/>
                  </a:cubicBezTo>
                  <a:cubicBezTo>
                    <a:pt x="25" y="5"/>
                    <a:pt x="18" y="9"/>
                    <a:pt x="12" y="9"/>
                  </a:cubicBezTo>
                  <a:cubicBezTo>
                    <a:pt x="9" y="9"/>
                    <a:pt x="5" y="8"/>
                    <a:pt x="3" y="4"/>
                  </a:cubicBezTo>
                  <a:cubicBezTo>
                    <a:pt x="2" y="3"/>
                    <a:pt x="2" y="3"/>
                    <a:pt x="2" y="2"/>
                  </a:cubicBezTo>
                  <a:cubicBezTo>
                    <a:pt x="1" y="2"/>
                    <a:pt x="1" y="1"/>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1" name="Freeform 336"/>
            <p:cNvSpPr>
              <a:spLocks/>
            </p:cNvSpPr>
            <p:nvPr/>
          </p:nvSpPr>
          <p:spPr bwMode="auto">
            <a:xfrm>
              <a:off x="700237" y="2195861"/>
              <a:ext cx="122238" cy="147638"/>
            </a:xfrm>
            <a:custGeom>
              <a:avLst/>
              <a:gdLst>
                <a:gd name="T0" fmla="*/ 21 w 29"/>
                <a:gd name="T1" fmla="*/ 0 h 35"/>
                <a:gd name="T2" fmla="*/ 8 w 29"/>
                <a:gd name="T3" fmla="*/ 25 h 35"/>
                <a:gd name="T4" fmla="*/ 0 w 29"/>
                <a:gd name="T5" fmla="*/ 31 h 35"/>
                <a:gd name="T6" fmla="*/ 10 w 29"/>
                <a:gd name="T7" fmla="*/ 35 h 35"/>
                <a:gd name="T8" fmla="*/ 10 w 29"/>
                <a:gd name="T9" fmla="*/ 34 h 35"/>
                <a:gd name="T10" fmla="*/ 27 w 29"/>
                <a:gd name="T11" fmla="*/ 11 h 35"/>
                <a:gd name="T12" fmla="*/ 21 w 29"/>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29" h="35">
                  <a:moveTo>
                    <a:pt x="21" y="0"/>
                  </a:moveTo>
                  <a:cubicBezTo>
                    <a:pt x="20" y="10"/>
                    <a:pt x="14" y="18"/>
                    <a:pt x="8" y="25"/>
                  </a:cubicBezTo>
                  <a:cubicBezTo>
                    <a:pt x="6" y="26"/>
                    <a:pt x="4" y="29"/>
                    <a:pt x="0" y="31"/>
                  </a:cubicBezTo>
                  <a:cubicBezTo>
                    <a:pt x="10" y="35"/>
                    <a:pt x="10" y="35"/>
                    <a:pt x="10" y="35"/>
                  </a:cubicBezTo>
                  <a:cubicBezTo>
                    <a:pt x="10" y="34"/>
                    <a:pt x="10" y="34"/>
                    <a:pt x="10" y="34"/>
                  </a:cubicBezTo>
                  <a:cubicBezTo>
                    <a:pt x="16" y="29"/>
                    <a:pt x="29" y="20"/>
                    <a:pt x="27" y="11"/>
                  </a:cubicBezTo>
                  <a:cubicBezTo>
                    <a:pt x="27" y="6"/>
                    <a:pt x="25" y="2"/>
                    <a:pt x="21" y="0"/>
                  </a:cubicBezTo>
                </a:path>
              </a:pathLst>
            </a:custGeom>
            <a:solidFill>
              <a:srgbClr val="FFD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2" name="Freeform 337"/>
            <p:cNvSpPr>
              <a:spLocks/>
            </p:cNvSpPr>
            <p:nvPr/>
          </p:nvSpPr>
          <p:spPr bwMode="auto">
            <a:xfrm>
              <a:off x="741512" y="2183161"/>
              <a:ext cx="80963" cy="165100"/>
            </a:xfrm>
            <a:custGeom>
              <a:avLst/>
              <a:gdLst>
                <a:gd name="T0" fmla="*/ 12 w 19"/>
                <a:gd name="T1" fmla="*/ 0 h 39"/>
                <a:gd name="T2" fmla="*/ 11 w 19"/>
                <a:gd name="T3" fmla="*/ 3 h 39"/>
                <a:gd name="T4" fmla="*/ 17 w 19"/>
                <a:gd name="T5" fmla="*/ 14 h 39"/>
                <a:gd name="T6" fmla="*/ 0 w 19"/>
                <a:gd name="T7" fmla="*/ 37 h 39"/>
                <a:gd name="T8" fmla="*/ 0 w 19"/>
                <a:gd name="T9" fmla="*/ 38 h 39"/>
                <a:gd name="T10" fmla="*/ 0 w 19"/>
                <a:gd name="T11" fmla="*/ 38 h 39"/>
                <a:gd name="T12" fmla="*/ 0 w 19"/>
                <a:gd name="T13" fmla="*/ 38 h 39"/>
                <a:gd name="T14" fmla="*/ 0 w 19"/>
                <a:gd name="T15" fmla="*/ 39 h 39"/>
                <a:gd name="T16" fmla="*/ 6 w 19"/>
                <a:gd name="T17" fmla="*/ 34 h 39"/>
                <a:gd name="T18" fmla="*/ 19 w 19"/>
                <a:gd name="T19" fmla="*/ 17 h 39"/>
                <a:gd name="T20" fmla="*/ 12 w 1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9">
                  <a:moveTo>
                    <a:pt x="12" y="0"/>
                  </a:moveTo>
                  <a:cubicBezTo>
                    <a:pt x="12" y="1"/>
                    <a:pt x="11" y="2"/>
                    <a:pt x="11" y="3"/>
                  </a:cubicBezTo>
                  <a:cubicBezTo>
                    <a:pt x="15" y="5"/>
                    <a:pt x="17" y="9"/>
                    <a:pt x="17" y="14"/>
                  </a:cubicBezTo>
                  <a:cubicBezTo>
                    <a:pt x="19" y="23"/>
                    <a:pt x="6" y="32"/>
                    <a:pt x="0" y="37"/>
                  </a:cubicBezTo>
                  <a:cubicBezTo>
                    <a:pt x="0" y="37"/>
                    <a:pt x="0" y="37"/>
                    <a:pt x="0" y="38"/>
                  </a:cubicBezTo>
                  <a:cubicBezTo>
                    <a:pt x="0" y="38"/>
                    <a:pt x="0" y="38"/>
                    <a:pt x="0" y="38"/>
                  </a:cubicBezTo>
                  <a:cubicBezTo>
                    <a:pt x="0" y="38"/>
                    <a:pt x="0" y="38"/>
                    <a:pt x="0" y="38"/>
                  </a:cubicBezTo>
                  <a:cubicBezTo>
                    <a:pt x="0" y="38"/>
                    <a:pt x="0" y="39"/>
                    <a:pt x="0" y="39"/>
                  </a:cubicBezTo>
                  <a:cubicBezTo>
                    <a:pt x="2" y="37"/>
                    <a:pt x="4" y="35"/>
                    <a:pt x="6" y="34"/>
                  </a:cubicBezTo>
                  <a:cubicBezTo>
                    <a:pt x="11" y="29"/>
                    <a:pt x="17" y="25"/>
                    <a:pt x="19" y="17"/>
                  </a:cubicBezTo>
                  <a:cubicBezTo>
                    <a:pt x="19" y="13"/>
                    <a:pt x="17" y="1"/>
                    <a:pt x="12"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3" name="Freeform 338"/>
            <p:cNvSpPr>
              <a:spLocks/>
            </p:cNvSpPr>
            <p:nvPr/>
          </p:nvSpPr>
          <p:spPr bwMode="auto">
            <a:xfrm>
              <a:off x="614512" y="234032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4" name="Freeform 339"/>
            <p:cNvSpPr>
              <a:spLocks/>
            </p:cNvSpPr>
            <p:nvPr/>
          </p:nvSpPr>
          <p:spPr bwMode="auto">
            <a:xfrm>
              <a:off x="1098700" y="2272061"/>
              <a:ext cx="106363" cy="53975"/>
            </a:xfrm>
            <a:custGeom>
              <a:avLst/>
              <a:gdLst>
                <a:gd name="T0" fmla="*/ 9 w 25"/>
                <a:gd name="T1" fmla="*/ 0 h 13"/>
                <a:gd name="T2" fmla="*/ 2 w 25"/>
                <a:gd name="T3" fmla="*/ 3 h 13"/>
                <a:gd name="T4" fmla="*/ 0 w 25"/>
                <a:gd name="T5" fmla="*/ 4 h 13"/>
                <a:gd name="T6" fmla="*/ 18 w 25"/>
                <a:gd name="T7" fmla="*/ 13 h 13"/>
                <a:gd name="T8" fmla="*/ 25 w 25"/>
                <a:gd name="T9" fmla="*/ 11 h 13"/>
                <a:gd name="T10" fmla="*/ 9 w 25"/>
                <a:gd name="T11" fmla="*/ 0 h 13"/>
              </a:gdLst>
              <a:ahLst/>
              <a:cxnLst>
                <a:cxn ang="0">
                  <a:pos x="T0" y="T1"/>
                </a:cxn>
                <a:cxn ang="0">
                  <a:pos x="T2" y="T3"/>
                </a:cxn>
                <a:cxn ang="0">
                  <a:pos x="T4" y="T5"/>
                </a:cxn>
                <a:cxn ang="0">
                  <a:pos x="T6" y="T7"/>
                </a:cxn>
                <a:cxn ang="0">
                  <a:pos x="T8" y="T9"/>
                </a:cxn>
                <a:cxn ang="0">
                  <a:pos x="T10" y="T11"/>
                </a:cxn>
              </a:cxnLst>
              <a:rect l="0" t="0" r="r" b="b"/>
              <a:pathLst>
                <a:path w="25" h="13">
                  <a:moveTo>
                    <a:pt x="9" y="0"/>
                  </a:moveTo>
                  <a:cubicBezTo>
                    <a:pt x="2" y="3"/>
                    <a:pt x="2" y="3"/>
                    <a:pt x="2" y="3"/>
                  </a:cubicBezTo>
                  <a:cubicBezTo>
                    <a:pt x="1" y="3"/>
                    <a:pt x="1" y="4"/>
                    <a:pt x="0" y="4"/>
                  </a:cubicBezTo>
                  <a:cubicBezTo>
                    <a:pt x="6" y="9"/>
                    <a:pt x="12" y="13"/>
                    <a:pt x="18" y="13"/>
                  </a:cubicBezTo>
                  <a:cubicBezTo>
                    <a:pt x="21" y="13"/>
                    <a:pt x="23" y="12"/>
                    <a:pt x="25" y="11"/>
                  </a:cubicBezTo>
                  <a:cubicBezTo>
                    <a:pt x="19" y="9"/>
                    <a:pt x="14" y="5"/>
                    <a:pt x="9" y="0"/>
                  </a:cubicBezTo>
                </a:path>
              </a:pathLst>
            </a:custGeom>
            <a:solidFill>
              <a:srgbClr val="FFD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5" name="Freeform 340"/>
            <p:cNvSpPr>
              <a:spLocks/>
            </p:cNvSpPr>
            <p:nvPr/>
          </p:nvSpPr>
          <p:spPr bwMode="auto">
            <a:xfrm>
              <a:off x="1098700" y="2287936"/>
              <a:ext cx="106363" cy="38100"/>
            </a:xfrm>
            <a:custGeom>
              <a:avLst/>
              <a:gdLst>
                <a:gd name="T0" fmla="*/ 0 w 25"/>
                <a:gd name="T1" fmla="*/ 0 h 9"/>
                <a:gd name="T2" fmla="*/ 0 w 25"/>
                <a:gd name="T3" fmla="*/ 0 h 9"/>
                <a:gd name="T4" fmla="*/ 1 w 25"/>
                <a:gd name="T5" fmla="*/ 1 h 9"/>
                <a:gd name="T6" fmla="*/ 17 w 25"/>
                <a:gd name="T7" fmla="*/ 9 h 9"/>
                <a:gd name="T8" fmla="*/ 25 w 25"/>
                <a:gd name="T9" fmla="*/ 7 h 9"/>
                <a:gd name="T10" fmla="*/ 25 w 25"/>
                <a:gd name="T11" fmla="*/ 7 h 9"/>
                <a:gd name="T12" fmla="*/ 18 w 25"/>
                <a:gd name="T13" fmla="*/ 9 h 9"/>
                <a:gd name="T14" fmla="*/ 0 w 25"/>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9">
                  <a:moveTo>
                    <a:pt x="0" y="0"/>
                  </a:moveTo>
                  <a:cubicBezTo>
                    <a:pt x="0" y="0"/>
                    <a:pt x="0" y="0"/>
                    <a:pt x="0" y="0"/>
                  </a:cubicBezTo>
                  <a:cubicBezTo>
                    <a:pt x="0" y="1"/>
                    <a:pt x="1" y="1"/>
                    <a:pt x="1" y="1"/>
                  </a:cubicBezTo>
                  <a:cubicBezTo>
                    <a:pt x="6" y="5"/>
                    <a:pt x="11" y="9"/>
                    <a:pt x="17" y="9"/>
                  </a:cubicBezTo>
                  <a:cubicBezTo>
                    <a:pt x="20" y="9"/>
                    <a:pt x="22" y="9"/>
                    <a:pt x="25" y="7"/>
                  </a:cubicBezTo>
                  <a:cubicBezTo>
                    <a:pt x="25" y="7"/>
                    <a:pt x="25" y="7"/>
                    <a:pt x="25" y="7"/>
                  </a:cubicBezTo>
                  <a:cubicBezTo>
                    <a:pt x="23" y="8"/>
                    <a:pt x="21" y="9"/>
                    <a:pt x="18" y="9"/>
                  </a:cubicBezTo>
                  <a:cubicBezTo>
                    <a:pt x="12" y="9"/>
                    <a:pt x="6" y="5"/>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6" name="Freeform 341"/>
            <p:cNvSpPr>
              <a:spLocks/>
            </p:cNvSpPr>
            <p:nvPr/>
          </p:nvSpPr>
          <p:spPr bwMode="auto">
            <a:xfrm>
              <a:off x="1098700" y="2287936"/>
              <a:ext cx="4763" cy="4763"/>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1"/>
                    <a:pt x="1" y="1"/>
                  </a:cubicBezTo>
                  <a:cubicBezTo>
                    <a:pt x="1" y="1"/>
                    <a:pt x="0" y="1"/>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7" name="Freeform 342"/>
            <p:cNvSpPr>
              <a:spLocks/>
            </p:cNvSpPr>
            <p:nvPr/>
          </p:nvSpPr>
          <p:spPr bwMode="auto">
            <a:xfrm>
              <a:off x="1098700" y="2284761"/>
              <a:ext cx="7938" cy="7938"/>
            </a:xfrm>
            <a:custGeom>
              <a:avLst/>
              <a:gdLst>
                <a:gd name="T0" fmla="*/ 2 w 2"/>
                <a:gd name="T1" fmla="*/ 0 h 2"/>
                <a:gd name="T2" fmla="*/ 0 w 2"/>
                <a:gd name="T3" fmla="*/ 0 h 2"/>
                <a:gd name="T4" fmla="*/ 0 w 2"/>
                <a:gd name="T5" fmla="*/ 1 h 2"/>
                <a:gd name="T6" fmla="*/ 0 w 2"/>
                <a:gd name="T7" fmla="*/ 2 h 2"/>
                <a:gd name="T8" fmla="*/ 0 w 2"/>
                <a:gd name="T9" fmla="*/ 1 h 2"/>
                <a:gd name="T10" fmla="*/ 0 w 2"/>
                <a:gd name="T11" fmla="*/ 1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cubicBezTo>
                    <a:pt x="0" y="0"/>
                    <a:pt x="0" y="0"/>
                    <a:pt x="0" y="0"/>
                  </a:cubicBezTo>
                  <a:cubicBezTo>
                    <a:pt x="0" y="1"/>
                    <a:pt x="0" y="1"/>
                    <a:pt x="0" y="1"/>
                  </a:cubicBezTo>
                  <a:cubicBezTo>
                    <a:pt x="0" y="1"/>
                    <a:pt x="0" y="2"/>
                    <a:pt x="0" y="2"/>
                  </a:cubicBezTo>
                  <a:cubicBezTo>
                    <a:pt x="0" y="2"/>
                    <a:pt x="0" y="2"/>
                    <a:pt x="0" y="1"/>
                  </a:cubicBezTo>
                  <a:cubicBezTo>
                    <a:pt x="0" y="1"/>
                    <a:pt x="0" y="1"/>
                    <a:pt x="0" y="1"/>
                  </a:cubicBezTo>
                  <a:cubicBezTo>
                    <a:pt x="1" y="1"/>
                    <a:pt x="1" y="0"/>
                    <a:pt x="2"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8" name="Freeform 343"/>
            <p:cNvSpPr>
              <a:spLocks/>
            </p:cNvSpPr>
            <p:nvPr/>
          </p:nvSpPr>
          <p:spPr bwMode="auto">
            <a:xfrm>
              <a:off x="1017737" y="2140298"/>
              <a:ext cx="119063" cy="144463"/>
            </a:xfrm>
            <a:custGeom>
              <a:avLst/>
              <a:gdLst>
                <a:gd name="T0" fmla="*/ 7 w 28"/>
                <a:gd name="T1" fmla="*/ 0 h 34"/>
                <a:gd name="T2" fmla="*/ 4 w 28"/>
                <a:gd name="T3" fmla="*/ 4 h 34"/>
                <a:gd name="T4" fmla="*/ 4 w 28"/>
                <a:gd name="T5" fmla="*/ 19 h 34"/>
                <a:gd name="T6" fmla="*/ 18 w 28"/>
                <a:gd name="T7" fmla="*/ 34 h 34"/>
                <a:gd name="T8" fmla="*/ 19 w 28"/>
                <a:gd name="T9" fmla="*/ 34 h 34"/>
                <a:gd name="T10" fmla="*/ 21 w 28"/>
                <a:gd name="T11" fmla="*/ 34 h 34"/>
                <a:gd name="T12" fmla="*/ 28 w 28"/>
                <a:gd name="T13" fmla="*/ 31 h 34"/>
                <a:gd name="T14" fmla="*/ 23 w 28"/>
                <a:gd name="T15" fmla="*/ 25 h 34"/>
                <a:gd name="T16" fmla="*/ 7 w 28"/>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4">
                  <a:moveTo>
                    <a:pt x="7" y="0"/>
                  </a:moveTo>
                  <a:cubicBezTo>
                    <a:pt x="6" y="1"/>
                    <a:pt x="5" y="2"/>
                    <a:pt x="4" y="4"/>
                  </a:cubicBezTo>
                  <a:cubicBezTo>
                    <a:pt x="1" y="9"/>
                    <a:pt x="0" y="14"/>
                    <a:pt x="4" y="19"/>
                  </a:cubicBezTo>
                  <a:cubicBezTo>
                    <a:pt x="8" y="24"/>
                    <a:pt x="13" y="29"/>
                    <a:pt x="18" y="34"/>
                  </a:cubicBezTo>
                  <a:cubicBezTo>
                    <a:pt x="18" y="34"/>
                    <a:pt x="19" y="34"/>
                    <a:pt x="19" y="34"/>
                  </a:cubicBezTo>
                  <a:cubicBezTo>
                    <a:pt x="21" y="34"/>
                    <a:pt x="21" y="34"/>
                    <a:pt x="21" y="34"/>
                  </a:cubicBezTo>
                  <a:cubicBezTo>
                    <a:pt x="28" y="31"/>
                    <a:pt x="28" y="31"/>
                    <a:pt x="28" y="31"/>
                  </a:cubicBezTo>
                  <a:cubicBezTo>
                    <a:pt x="26" y="29"/>
                    <a:pt x="25" y="27"/>
                    <a:pt x="23" y="25"/>
                  </a:cubicBezTo>
                  <a:cubicBezTo>
                    <a:pt x="17" y="18"/>
                    <a:pt x="10" y="9"/>
                    <a:pt x="7" y="0"/>
                  </a:cubicBezTo>
                </a:path>
              </a:pathLst>
            </a:custGeom>
            <a:solidFill>
              <a:srgbClr val="FFD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9" name="Freeform 344"/>
            <p:cNvSpPr>
              <a:spLocks/>
            </p:cNvSpPr>
            <p:nvPr/>
          </p:nvSpPr>
          <p:spPr bwMode="auto">
            <a:xfrm>
              <a:off x="1001862" y="2130773"/>
              <a:ext cx="96838" cy="157163"/>
            </a:xfrm>
            <a:custGeom>
              <a:avLst/>
              <a:gdLst>
                <a:gd name="T0" fmla="*/ 11 w 23"/>
                <a:gd name="T1" fmla="*/ 0 h 37"/>
                <a:gd name="T2" fmla="*/ 6 w 23"/>
                <a:gd name="T3" fmla="*/ 3 h 37"/>
                <a:gd name="T4" fmla="*/ 18 w 23"/>
                <a:gd name="T5" fmla="*/ 34 h 37"/>
                <a:gd name="T6" fmla="*/ 23 w 23"/>
                <a:gd name="T7" fmla="*/ 37 h 37"/>
                <a:gd name="T8" fmla="*/ 23 w 23"/>
                <a:gd name="T9" fmla="*/ 36 h 37"/>
                <a:gd name="T10" fmla="*/ 22 w 23"/>
                <a:gd name="T11" fmla="*/ 36 h 37"/>
                <a:gd name="T12" fmla="*/ 8 w 23"/>
                <a:gd name="T13" fmla="*/ 21 h 37"/>
                <a:gd name="T14" fmla="*/ 8 w 23"/>
                <a:gd name="T15" fmla="*/ 6 h 37"/>
                <a:gd name="T16" fmla="*/ 11 w 23"/>
                <a:gd name="T17" fmla="*/ 2 h 37"/>
                <a:gd name="T18" fmla="*/ 11 w 23"/>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37">
                  <a:moveTo>
                    <a:pt x="11" y="0"/>
                  </a:moveTo>
                  <a:cubicBezTo>
                    <a:pt x="6" y="3"/>
                    <a:pt x="6" y="3"/>
                    <a:pt x="6" y="3"/>
                  </a:cubicBezTo>
                  <a:cubicBezTo>
                    <a:pt x="0" y="15"/>
                    <a:pt x="10" y="26"/>
                    <a:pt x="18" y="34"/>
                  </a:cubicBezTo>
                  <a:cubicBezTo>
                    <a:pt x="20" y="35"/>
                    <a:pt x="21" y="36"/>
                    <a:pt x="23" y="37"/>
                  </a:cubicBezTo>
                  <a:cubicBezTo>
                    <a:pt x="23" y="37"/>
                    <a:pt x="23" y="37"/>
                    <a:pt x="23" y="36"/>
                  </a:cubicBezTo>
                  <a:cubicBezTo>
                    <a:pt x="23" y="36"/>
                    <a:pt x="22" y="36"/>
                    <a:pt x="22" y="36"/>
                  </a:cubicBezTo>
                  <a:cubicBezTo>
                    <a:pt x="17" y="31"/>
                    <a:pt x="12" y="26"/>
                    <a:pt x="8" y="21"/>
                  </a:cubicBezTo>
                  <a:cubicBezTo>
                    <a:pt x="4" y="16"/>
                    <a:pt x="5" y="11"/>
                    <a:pt x="8" y="6"/>
                  </a:cubicBezTo>
                  <a:cubicBezTo>
                    <a:pt x="9" y="4"/>
                    <a:pt x="10" y="3"/>
                    <a:pt x="11" y="2"/>
                  </a:cubicBezTo>
                  <a:cubicBezTo>
                    <a:pt x="11" y="1"/>
                    <a:pt x="11" y="1"/>
                    <a:pt x="11"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0" name="Freeform 345"/>
            <p:cNvSpPr>
              <a:spLocks noEditPoints="1"/>
            </p:cNvSpPr>
            <p:nvPr/>
          </p:nvSpPr>
          <p:spPr bwMode="auto">
            <a:xfrm>
              <a:off x="1460650" y="2305398"/>
              <a:ext cx="322263" cy="280988"/>
            </a:xfrm>
            <a:custGeom>
              <a:avLst/>
              <a:gdLst>
                <a:gd name="T0" fmla="*/ 10 w 76"/>
                <a:gd name="T1" fmla="*/ 66 h 66"/>
                <a:gd name="T2" fmla="*/ 4 w 76"/>
                <a:gd name="T3" fmla="*/ 66 h 66"/>
                <a:gd name="T4" fmla="*/ 0 w 76"/>
                <a:gd name="T5" fmla="*/ 61 h 66"/>
                <a:gd name="T6" fmla="*/ 4 w 76"/>
                <a:gd name="T7" fmla="*/ 57 h 66"/>
                <a:gd name="T8" fmla="*/ 5 w 76"/>
                <a:gd name="T9" fmla="*/ 57 h 66"/>
                <a:gd name="T10" fmla="*/ 8 w 76"/>
                <a:gd name="T11" fmla="*/ 57 h 66"/>
                <a:gd name="T12" fmla="*/ 32 w 76"/>
                <a:gd name="T13" fmla="*/ 47 h 66"/>
                <a:gd name="T14" fmla="*/ 39 w 76"/>
                <a:gd name="T15" fmla="*/ 29 h 66"/>
                <a:gd name="T16" fmla="*/ 39 w 76"/>
                <a:gd name="T17" fmla="*/ 25 h 66"/>
                <a:gd name="T18" fmla="*/ 41 w 76"/>
                <a:gd name="T19" fmla="*/ 8 h 66"/>
                <a:gd name="T20" fmla="*/ 59 w 76"/>
                <a:gd name="T21" fmla="*/ 0 h 66"/>
                <a:gd name="T22" fmla="*/ 59 w 76"/>
                <a:gd name="T23" fmla="*/ 0 h 66"/>
                <a:gd name="T24" fmla="*/ 75 w 76"/>
                <a:gd name="T25" fmla="*/ 11 h 66"/>
                <a:gd name="T26" fmla="*/ 67 w 76"/>
                <a:gd name="T27" fmla="*/ 29 h 66"/>
                <a:gd name="T28" fmla="*/ 61 w 76"/>
                <a:gd name="T29" fmla="*/ 30 h 66"/>
                <a:gd name="T30" fmla="*/ 51 w 76"/>
                <a:gd name="T31" fmla="*/ 24 h 66"/>
                <a:gd name="T32" fmla="*/ 51 w 76"/>
                <a:gd name="T33" fmla="*/ 16 h 66"/>
                <a:gd name="T34" fmla="*/ 55 w 76"/>
                <a:gd name="T35" fmla="*/ 12 h 66"/>
                <a:gd name="T36" fmla="*/ 54 w 76"/>
                <a:gd name="T37" fmla="*/ 12 h 66"/>
                <a:gd name="T38" fmla="*/ 50 w 76"/>
                <a:gd name="T39" fmla="*/ 26 h 66"/>
                <a:gd name="T40" fmla="*/ 49 w 76"/>
                <a:gd name="T41" fmla="*/ 36 h 66"/>
                <a:gd name="T42" fmla="*/ 10 w 76"/>
                <a:gd name="T43" fmla="*/ 66 h 66"/>
                <a:gd name="T44" fmla="*/ 61 w 76"/>
                <a:gd name="T45" fmla="*/ 11 h 66"/>
                <a:gd name="T46" fmla="*/ 64 w 76"/>
                <a:gd name="T47" fmla="*/ 15 h 66"/>
                <a:gd name="T48" fmla="*/ 64 w 76"/>
                <a:gd name="T49" fmla="*/ 14 h 66"/>
                <a:gd name="T50" fmla="*/ 61 w 76"/>
                <a:gd name="T51" fmla="*/ 1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66">
                  <a:moveTo>
                    <a:pt x="10" y="66"/>
                  </a:moveTo>
                  <a:cubicBezTo>
                    <a:pt x="8" y="66"/>
                    <a:pt x="6" y="66"/>
                    <a:pt x="4" y="66"/>
                  </a:cubicBezTo>
                  <a:cubicBezTo>
                    <a:pt x="1" y="65"/>
                    <a:pt x="0" y="63"/>
                    <a:pt x="0" y="61"/>
                  </a:cubicBezTo>
                  <a:cubicBezTo>
                    <a:pt x="0" y="59"/>
                    <a:pt x="2" y="57"/>
                    <a:pt x="4" y="57"/>
                  </a:cubicBezTo>
                  <a:cubicBezTo>
                    <a:pt x="5" y="57"/>
                    <a:pt x="5" y="57"/>
                    <a:pt x="5" y="57"/>
                  </a:cubicBezTo>
                  <a:cubicBezTo>
                    <a:pt x="6" y="57"/>
                    <a:pt x="7" y="57"/>
                    <a:pt x="8" y="57"/>
                  </a:cubicBezTo>
                  <a:cubicBezTo>
                    <a:pt x="16" y="57"/>
                    <a:pt x="25" y="53"/>
                    <a:pt x="32" y="47"/>
                  </a:cubicBezTo>
                  <a:cubicBezTo>
                    <a:pt x="37" y="42"/>
                    <a:pt x="39" y="35"/>
                    <a:pt x="39" y="29"/>
                  </a:cubicBezTo>
                  <a:cubicBezTo>
                    <a:pt x="39" y="28"/>
                    <a:pt x="39" y="27"/>
                    <a:pt x="39" y="25"/>
                  </a:cubicBezTo>
                  <a:cubicBezTo>
                    <a:pt x="38" y="20"/>
                    <a:pt x="38" y="13"/>
                    <a:pt x="41" y="8"/>
                  </a:cubicBezTo>
                  <a:cubicBezTo>
                    <a:pt x="45" y="3"/>
                    <a:pt x="52" y="0"/>
                    <a:pt x="59" y="0"/>
                  </a:cubicBezTo>
                  <a:cubicBezTo>
                    <a:pt x="59" y="0"/>
                    <a:pt x="59" y="0"/>
                    <a:pt x="59" y="0"/>
                  </a:cubicBezTo>
                  <a:cubicBezTo>
                    <a:pt x="68" y="0"/>
                    <a:pt x="73" y="4"/>
                    <a:pt x="75" y="11"/>
                  </a:cubicBezTo>
                  <a:cubicBezTo>
                    <a:pt x="76" y="17"/>
                    <a:pt x="74" y="26"/>
                    <a:pt x="67" y="29"/>
                  </a:cubicBezTo>
                  <a:cubicBezTo>
                    <a:pt x="65" y="30"/>
                    <a:pt x="63" y="30"/>
                    <a:pt x="61" y="30"/>
                  </a:cubicBezTo>
                  <a:cubicBezTo>
                    <a:pt x="57" y="30"/>
                    <a:pt x="53" y="28"/>
                    <a:pt x="51" y="24"/>
                  </a:cubicBezTo>
                  <a:cubicBezTo>
                    <a:pt x="50" y="22"/>
                    <a:pt x="49" y="19"/>
                    <a:pt x="51" y="16"/>
                  </a:cubicBezTo>
                  <a:cubicBezTo>
                    <a:pt x="51" y="14"/>
                    <a:pt x="53" y="13"/>
                    <a:pt x="55" y="12"/>
                  </a:cubicBezTo>
                  <a:cubicBezTo>
                    <a:pt x="54" y="12"/>
                    <a:pt x="54" y="12"/>
                    <a:pt x="54" y="12"/>
                  </a:cubicBezTo>
                  <a:cubicBezTo>
                    <a:pt x="49" y="14"/>
                    <a:pt x="49" y="19"/>
                    <a:pt x="50" y="26"/>
                  </a:cubicBezTo>
                  <a:cubicBezTo>
                    <a:pt x="50" y="30"/>
                    <a:pt x="50" y="33"/>
                    <a:pt x="49" y="36"/>
                  </a:cubicBezTo>
                  <a:cubicBezTo>
                    <a:pt x="46" y="55"/>
                    <a:pt x="26" y="66"/>
                    <a:pt x="10" y="66"/>
                  </a:cubicBezTo>
                  <a:moveTo>
                    <a:pt x="61" y="11"/>
                  </a:moveTo>
                  <a:cubicBezTo>
                    <a:pt x="63" y="12"/>
                    <a:pt x="64" y="13"/>
                    <a:pt x="64" y="15"/>
                  </a:cubicBezTo>
                  <a:cubicBezTo>
                    <a:pt x="64" y="14"/>
                    <a:pt x="64" y="14"/>
                    <a:pt x="64" y="14"/>
                  </a:cubicBezTo>
                  <a:cubicBezTo>
                    <a:pt x="64" y="13"/>
                    <a:pt x="64" y="12"/>
                    <a:pt x="61" y="11"/>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1" name="Freeform 346"/>
            <p:cNvSpPr>
              <a:spLocks/>
            </p:cNvSpPr>
            <p:nvPr/>
          </p:nvSpPr>
          <p:spPr bwMode="auto">
            <a:xfrm>
              <a:off x="1473350" y="2318098"/>
              <a:ext cx="296863" cy="263525"/>
            </a:xfrm>
            <a:custGeom>
              <a:avLst/>
              <a:gdLst>
                <a:gd name="T0" fmla="*/ 1 w 70"/>
                <a:gd name="T1" fmla="*/ 60 h 62"/>
                <a:gd name="T2" fmla="*/ 43 w 70"/>
                <a:gd name="T3" fmla="*/ 33 h 62"/>
                <a:gd name="T4" fmla="*/ 50 w 70"/>
                <a:gd name="T5" fmla="*/ 6 h 62"/>
                <a:gd name="T6" fmla="*/ 64 w 70"/>
                <a:gd name="T7" fmla="*/ 11 h 62"/>
                <a:gd name="T8" fmla="*/ 62 w 70"/>
                <a:gd name="T9" fmla="*/ 18 h 62"/>
                <a:gd name="T10" fmla="*/ 56 w 70"/>
                <a:gd name="T11" fmla="*/ 15 h 62"/>
                <a:gd name="T12" fmla="*/ 55 w 70"/>
                <a:gd name="T13" fmla="*/ 11 h 62"/>
                <a:gd name="T14" fmla="*/ 51 w 70"/>
                <a:gd name="T15" fmla="*/ 19 h 62"/>
                <a:gd name="T16" fmla="*/ 63 w 70"/>
                <a:gd name="T17" fmla="*/ 23 h 62"/>
                <a:gd name="T18" fmla="*/ 69 w 70"/>
                <a:gd name="T19" fmla="*/ 9 h 62"/>
                <a:gd name="T20" fmla="*/ 56 w 70"/>
                <a:gd name="T21" fmla="*/ 0 h 62"/>
                <a:gd name="T22" fmla="*/ 41 w 70"/>
                <a:gd name="T23" fmla="*/ 7 h 62"/>
                <a:gd name="T24" fmla="*/ 39 w 70"/>
                <a:gd name="T25" fmla="*/ 26 h 62"/>
                <a:gd name="T26" fmla="*/ 2 w 70"/>
                <a:gd name="T27" fmla="*/ 57 h 62"/>
                <a:gd name="T28" fmla="*/ 1 w 70"/>
                <a:gd name="T29"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2">
                  <a:moveTo>
                    <a:pt x="1" y="60"/>
                  </a:moveTo>
                  <a:cubicBezTo>
                    <a:pt x="19" y="62"/>
                    <a:pt x="40" y="51"/>
                    <a:pt x="43" y="33"/>
                  </a:cubicBezTo>
                  <a:cubicBezTo>
                    <a:pt x="45" y="23"/>
                    <a:pt x="39" y="10"/>
                    <a:pt x="50" y="6"/>
                  </a:cubicBezTo>
                  <a:cubicBezTo>
                    <a:pt x="55" y="4"/>
                    <a:pt x="64" y="4"/>
                    <a:pt x="64" y="11"/>
                  </a:cubicBezTo>
                  <a:cubicBezTo>
                    <a:pt x="65" y="13"/>
                    <a:pt x="64" y="16"/>
                    <a:pt x="62" y="18"/>
                  </a:cubicBezTo>
                  <a:cubicBezTo>
                    <a:pt x="59" y="22"/>
                    <a:pt x="52" y="17"/>
                    <a:pt x="56" y="15"/>
                  </a:cubicBezTo>
                  <a:cubicBezTo>
                    <a:pt x="59" y="14"/>
                    <a:pt x="58" y="10"/>
                    <a:pt x="55" y="11"/>
                  </a:cubicBezTo>
                  <a:cubicBezTo>
                    <a:pt x="51" y="12"/>
                    <a:pt x="49" y="16"/>
                    <a:pt x="51" y="19"/>
                  </a:cubicBezTo>
                  <a:cubicBezTo>
                    <a:pt x="53" y="24"/>
                    <a:pt x="58" y="25"/>
                    <a:pt x="63" y="23"/>
                  </a:cubicBezTo>
                  <a:cubicBezTo>
                    <a:pt x="68" y="21"/>
                    <a:pt x="70" y="14"/>
                    <a:pt x="69" y="9"/>
                  </a:cubicBezTo>
                  <a:cubicBezTo>
                    <a:pt x="67" y="3"/>
                    <a:pt x="62" y="0"/>
                    <a:pt x="56" y="0"/>
                  </a:cubicBezTo>
                  <a:cubicBezTo>
                    <a:pt x="50" y="0"/>
                    <a:pt x="45" y="3"/>
                    <a:pt x="41" y="7"/>
                  </a:cubicBezTo>
                  <a:cubicBezTo>
                    <a:pt x="37" y="13"/>
                    <a:pt x="39" y="20"/>
                    <a:pt x="39" y="26"/>
                  </a:cubicBezTo>
                  <a:cubicBezTo>
                    <a:pt x="40" y="45"/>
                    <a:pt x="19" y="59"/>
                    <a:pt x="2" y="57"/>
                  </a:cubicBezTo>
                  <a:cubicBezTo>
                    <a:pt x="0" y="57"/>
                    <a:pt x="0" y="59"/>
                    <a:pt x="1" y="6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2" name="Freeform 347"/>
            <p:cNvSpPr>
              <a:spLocks/>
            </p:cNvSpPr>
            <p:nvPr/>
          </p:nvSpPr>
          <p:spPr bwMode="auto">
            <a:xfrm>
              <a:off x="1473350" y="2318098"/>
              <a:ext cx="296863" cy="263525"/>
            </a:xfrm>
            <a:custGeom>
              <a:avLst/>
              <a:gdLst>
                <a:gd name="T0" fmla="*/ 1 w 70"/>
                <a:gd name="T1" fmla="*/ 60 h 62"/>
                <a:gd name="T2" fmla="*/ 43 w 70"/>
                <a:gd name="T3" fmla="*/ 33 h 62"/>
                <a:gd name="T4" fmla="*/ 50 w 70"/>
                <a:gd name="T5" fmla="*/ 6 h 62"/>
                <a:gd name="T6" fmla="*/ 64 w 70"/>
                <a:gd name="T7" fmla="*/ 11 h 62"/>
                <a:gd name="T8" fmla="*/ 62 w 70"/>
                <a:gd name="T9" fmla="*/ 18 h 62"/>
                <a:gd name="T10" fmla="*/ 56 w 70"/>
                <a:gd name="T11" fmla="*/ 15 h 62"/>
                <a:gd name="T12" fmla="*/ 55 w 70"/>
                <a:gd name="T13" fmla="*/ 11 h 62"/>
                <a:gd name="T14" fmla="*/ 51 w 70"/>
                <a:gd name="T15" fmla="*/ 19 h 62"/>
                <a:gd name="T16" fmla="*/ 63 w 70"/>
                <a:gd name="T17" fmla="*/ 23 h 62"/>
                <a:gd name="T18" fmla="*/ 69 w 70"/>
                <a:gd name="T19" fmla="*/ 9 h 62"/>
                <a:gd name="T20" fmla="*/ 56 w 70"/>
                <a:gd name="T21" fmla="*/ 0 h 62"/>
                <a:gd name="T22" fmla="*/ 41 w 70"/>
                <a:gd name="T23" fmla="*/ 7 h 62"/>
                <a:gd name="T24" fmla="*/ 39 w 70"/>
                <a:gd name="T25" fmla="*/ 26 h 62"/>
                <a:gd name="T26" fmla="*/ 2 w 70"/>
                <a:gd name="T27" fmla="*/ 57 h 62"/>
                <a:gd name="T28" fmla="*/ 1 w 70"/>
                <a:gd name="T29"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2">
                  <a:moveTo>
                    <a:pt x="1" y="60"/>
                  </a:moveTo>
                  <a:cubicBezTo>
                    <a:pt x="19" y="62"/>
                    <a:pt x="40" y="51"/>
                    <a:pt x="43" y="33"/>
                  </a:cubicBezTo>
                  <a:cubicBezTo>
                    <a:pt x="45" y="23"/>
                    <a:pt x="39" y="10"/>
                    <a:pt x="50" y="6"/>
                  </a:cubicBezTo>
                  <a:cubicBezTo>
                    <a:pt x="55" y="4"/>
                    <a:pt x="64" y="4"/>
                    <a:pt x="64" y="11"/>
                  </a:cubicBezTo>
                  <a:cubicBezTo>
                    <a:pt x="65" y="13"/>
                    <a:pt x="64" y="16"/>
                    <a:pt x="62" y="18"/>
                  </a:cubicBezTo>
                  <a:cubicBezTo>
                    <a:pt x="59" y="22"/>
                    <a:pt x="52" y="17"/>
                    <a:pt x="56" y="15"/>
                  </a:cubicBezTo>
                  <a:cubicBezTo>
                    <a:pt x="59" y="14"/>
                    <a:pt x="58" y="10"/>
                    <a:pt x="55" y="11"/>
                  </a:cubicBezTo>
                  <a:cubicBezTo>
                    <a:pt x="51" y="12"/>
                    <a:pt x="49" y="16"/>
                    <a:pt x="51" y="19"/>
                  </a:cubicBezTo>
                  <a:cubicBezTo>
                    <a:pt x="53" y="24"/>
                    <a:pt x="58" y="25"/>
                    <a:pt x="63" y="23"/>
                  </a:cubicBezTo>
                  <a:cubicBezTo>
                    <a:pt x="68" y="21"/>
                    <a:pt x="70" y="14"/>
                    <a:pt x="69" y="9"/>
                  </a:cubicBezTo>
                  <a:cubicBezTo>
                    <a:pt x="67" y="3"/>
                    <a:pt x="62" y="0"/>
                    <a:pt x="56" y="0"/>
                  </a:cubicBezTo>
                  <a:cubicBezTo>
                    <a:pt x="50" y="0"/>
                    <a:pt x="45" y="3"/>
                    <a:pt x="41" y="7"/>
                  </a:cubicBezTo>
                  <a:cubicBezTo>
                    <a:pt x="37" y="13"/>
                    <a:pt x="39" y="20"/>
                    <a:pt x="39" y="26"/>
                  </a:cubicBezTo>
                  <a:cubicBezTo>
                    <a:pt x="40" y="45"/>
                    <a:pt x="19" y="59"/>
                    <a:pt x="2" y="57"/>
                  </a:cubicBezTo>
                  <a:cubicBezTo>
                    <a:pt x="0" y="57"/>
                    <a:pt x="0" y="59"/>
                    <a:pt x="1" y="60"/>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3" name="Freeform 348"/>
            <p:cNvSpPr>
              <a:spLocks/>
            </p:cNvSpPr>
            <p:nvPr/>
          </p:nvSpPr>
          <p:spPr bwMode="auto">
            <a:xfrm>
              <a:off x="1260625" y="2340323"/>
              <a:ext cx="369888" cy="254000"/>
            </a:xfrm>
            <a:custGeom>
              <a:avLst/>
              <a:gdLst>
                <a:gd name="T0" fmla="*/ 63 w 87"/>
                <a:gd name="T1" fmla="*/ 57 h 60"/>
                <a:gd name="T2" fmla="*/ 64 w 87"/>
                <a:gd name="T3" fmla="*/ 46 h 60"/>
                <a:gd name="T4" fmla="*/ 65 w 87"/>
                <a:gd name="T5" fmla="*/ 41 h 60"/>
                <a:gd name="T6" fmla="*/ 65 w 87"/>
                <a:gd name="T7" fmla="*/ 38 h 60"/>
                <a:gd name="T8" fmla="*/ 68 w 87"/>
                <a:gd name="T9" fmla="*/ 42 h 60"/>
                <a:gd name="T10" fmla="*/ 71 w 87"/>
                <a:gd name="T11" fmla="*/ 45 h 60"/>
                <a:gd name="T12" fmla="*/ 78 w 87"/>
                <a:gd name="T13" fmla="*/ 52 h 60"/>
                <a:gd name="T14" fmla="*/ 86 w 87"/>
                <a:gd name="T15" fmla="*/ 48 h 60"/>
                <a:gd name="T16" fmla="*/ 85 w 87"/>
                <a:gd name="T17" fmla="*/ 38 h 60"/>
                <a:gd name="T18" fmla="*/ 82 w 87"/>
                <a:gd name="T19" fmla="*/ 34 h 60"/>
                <a:gd name="T20" fmla="*/ 80 w 87"/>
                <a:gd name="T21" fmla="*/ 29 h 60"/>
                <a:gd name="T22" fmla="*/ 74 w 87"/>
                <a:gd name="T23" fmla="*/ 21 h 60"/>
                <a:gd name="T24" fmla="*/ 65 w 87"/>
                <a:gd name="T25" fmla="*/ 12 h 60"/>
                <a:gd name="T26" fmla="*/ 55 w 87"/>
                <a:gd name="T27" fmla="*/ 0 h 60"/>
                <a:gd name="T28" fmla="*/ 36 w 87"/>
                <a:gd name="T29" fmla="*/ 1 h 60"/>
                <a:gd name="T30" fmla="*/ 30 w 87"/>
                <a:gd name="T31" fmla="*/ 3 h 60"/>
                <a:gd name="T32" fmla="*/ 25 w 87"/>
                <a:gd name="T33" fmla="*/ 6 h 60"/>
                <a:gd name="T34" fmla="*/ 21 w 87"/>
                <a:gd name="T35" fmla="*/ 10 h 60"/>
                <a:gd name="T36" fmla="*/ 17 w 87"/>
                <a:gd name="T37" fmla="*/ 14 h 60"/>
                <a:gd name="T38" fmla="*/ 9 w 87"/>
                <a:gd name="T39" fmla="*/ 22 h 60"/>
                <a:gd name="T40" fmla="*/ 4 w 87"/>
                <a:gd name="T41" fmla="*/ 31 h 60"/>
                <a:gd name="T42" fmla="*/ 1 w 87"/>
                <a:gd name="T43" fmla="*/ 41 h 60"/>
                <a:gd name="T44" fmla="*/ 8 w 87"/>
                <a:gd name="T45" fmla="*/ 45 h 60"/>
                <a:gd name="T46" fmla="*/ 16 w 87"/>
                <a:gd name="T47" fmla="*/ 38 h 60"/>
                <a:gd name="T48" fmla="*/ 20 w 87"/>
                <a:gd name="T49" fmla="*/ 34 h 60"/>
                <a:gd name="T50" fmla="*/ 23 w 87"/>
                <a:gd name="T51" fmla="*/ 30 h 60"/>
                <a:gd name="T52" fmla="*/ 22 w 87"/>
                <a:gd name="T53" fmla="*/ 35 h 60"/>
                <a:gd name="T54" fmla="*/ 22 w 87"/>
                <a:gd name="T55" fmla="*/ 39 h 60"/>
                <a:gd name="T56" fmla="*/ 21 w 87"/>
                <a:gd name="T57" fmla="*/ 48 h 60"/>
                <a:gd name="T58" fmla="*/ 20 w 87"/>
                <a:gd name="T59" fmla="*/ 54 h 60"/>
                <a:gd name="T60" fmla="*/ 20 w 87"/>
                <a:gd name="T61" fmla="*/ 60 h 60"/>
                <a:gd name="T62" fmla="*/ 35 w 87"/>
                <a:gd name="T63" fmla="*/ 60 h 60"/>
                <a:gd name="T64" fmla="*/ 35 w 87"/>
                <a:gd name="T65" fmla="*/ 60 h 60"/>
                <a:gd name="T66" fmla="*/ 41 w 87"/>
                <a:gd name="T67" fmla="*/ 60 h 60"/>
                <a:gd name="T68" fmla="*/ 43 w 87"/>
                <a:gd name="T69" fmla="*/ 60 h 60"/>
                <a:gd name="T70" fmla="*/ 47 w 87"/>
                <a:gd name="T71" fmla="*/ 60 h 60"/>
                <a:gd name="T72" fmla="*/ 62 w 87"/>
                <a:gd name="T73" fmla="*/ 60 h 60"/>
                <a:gd name="T74" fmla="*/ 63 w 87"/>
                <a:gd name="T75"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 h="60">
                  <a:moveTo>
                    <a:pt x="63" y="57"/>
                  </a:moveTo>
                  <a:cubicBezTo>
                    <a:pt x="63" y="53"/>
                    <a:pt x="64" y="50"/>
                    <a:pt x="64" y="46"/>
                  </a:cubicBezTo>
                  <a:cubicBezTo>
                    <a:pt x="65" y="45"/>
                    <a:pt x="64" y="43"/>
                    <a:pt x="65" y="41"/>
                  </a:cubicBezTo>
                  <a:cubicBezTo>
                    <a:pt x="65" y="40"/>
                    <a:pt x="66" y="39"/>
                    <a:pt x="65" y="38"/>
                  </a:cubicBezTo>
                  <a:cubicBezTo>
                    <a:pt x="67" y="39"/>
                    <a:pt x="67" y="40"/>
                    <a:pt x="68" y="42"/>
                  </a:cubicBezTo>
                  <a:cubicBezTo>
                    <a:pt x="69" y="43"/>
                    <a:pt x="70" y="44"/>
                    <a:pt x="71" y="45"/>
                  </a:cubicBezTo>
                  <a:cubicBezTo>
                    <a:pt x="73" y="47"/>
                    <a:pt x="75" y="50"/>
                    <a:pt x="78" y="52"/>
                  </a:cubicBezTo>
                  <a:cubicBezTo>
                    <a:pt x="82" y="55"/>
                    <a:pt x="85" y="52"/>
                    <a:pt x="86" y="48"/>
                  </a:cubicBezTo>
                  <a:cubicBezTo>
                    <a:pt x="87" y="44"/>
                    <a:pt x="86" y="41"/>
                    <a:pt x="85" y="38"/>
                  </a:cubicBezTo>
                  <a:cubicBezTo>
                    <a:pt x="84" y="36"/>
                    <a:pt x="83" y="35"/>
                    <a:pt x="82" y="34"/>
                  </a:cubicBezTo>
                  <a:cubicBezTo>
                    <a:pt x="81" y="32"/>
                    <a:pt x="80" y="31"/>
                    <a:pt x="80" y="29"/>
                  </a:cubicBezTo>
                  <a:cubicBezTo>
                    <a:pt x="78" y="26"/>
                    <a:pt x="76" y="23"/>
                    <a:pt x="74" y="21"/>
                  </a:cubicBezTo>
                  <a:cubicBezTo>
                    <a:pt x="71" y="18"/>
                    <a:pt x="68" y="15"/>
                    <a:pt x="65" y="12"/>
                  </a:cubicBezTo>
                  <a:cubicBezTo>
                    <a:pt x="61" y="8"/>
                    <a:pt x="61" y="3"/>
                    <a:pt x="55" y="0"/>
                  </a:cubicBezTo>
                  <a:cubicBezTo>
                    <a:pt x="36" y="1"/>
                    <a:pt x="36" y="1"/>
                    <a:pt x="36" y="1"/>
                  </a:cubicBezTo>
                  <a:cubicBezTo>
                    <a:pt x="35" y="1"/>
                    <a:pt x="32" y="2"/>
                    <a:pt x="30" y="3"/>
                  </a:cubicBezTo>
                  <a:cubicBezTo>
                    <a:pt x="27" y="4"/>
                    <a:pt x="27" y="5"/>
                    <a:pt x="25" y="6"/>
                  </a:cubicBezTo>
                  <a:cubicBezTo>
                    <a:pt x="24" y="8"/>
                    <a:pt x="22" y="9"/>
                    <a:pt x="21" y="10"/>
                  </a:cubicBezTo>
                  <a:cubicBezTo>
                    <a:pt x="19" y="11"/>
                    <a:pt x="18" y="13"/>
                    <a:pt x="17" y="14"/>
                  </a:cubicBezTo>
                  <a:cubicBezTo>
                    <a:pt x="15" y="17"/>
                    <a:pt x="12" y="19"/>
                    <a:pt x="9" y="22"/>
                  </a:cubicBezTo>
                  <a:cubicBezTo>
                    <a:pt x="7" y="24"/>
                    <a:pt x="5" y="27"/>
                    <a:pt x="4" y="31"/>
                  </a:cubicBezTo>
                  <a:cubicBezTo>
                    <a:pt x="2" y="34"/>
                    <a:pt x="0" y="37"/>
                    <a:pt x="1" y="41"/>
                  </a:cubicBezTo>
                  <a:cubicBezTo>
                    <a:pt x="1" y="44"/>
                    <a:pt x="5" y="47"/>
                    <a:pt x="8" y="45"/>
                  </a:cubicBezTo>
                  <a:cubicBezTo>
                    <a:pt x="11" y="43"/>
                    <a:pt x="14" y="41"/>
                    <a:pt x="16" y="38"/>
                  </a:cubicBezTo>
                  <a:cubicBezTo>
                    <a:pt x="17" y="37"/>
                    <a:pt x="19" y="36"/>
                    <a:pt x="20" y="34"/>
                  </a:cubicBezTo>
                  <a:cubicBezTo>
                    <a:pt x="21" y="33"/>
                    <a:pt x="22" y="31"/>
                    <a:pt x="23" y="30"/>
                  </a:cubicBezTo>
                  <a:cubicBezTo>
                    <a:pt x="24" y="31"/>
                    <a:pt x="22" y="33"/>
                    <a:pt x="22" y="35"/>
                  </a:cubicBezTo>
                  <a:cubicBezTo>
                    <a:pt x="22" y="36"/>
                    <a:pt x="22" y="37"/>
                    <a:pt x="22" y="39"/>
                  </a:cubicBezTo>
                  <a:cubicBezTo>
                    <a:pt x="22" y="42"/>
                    <a:pt x="22" y="45"/>
                    <a:pt x="21" y="48"/>
                  </a:cubicBezTo>
                  <a:cubicBezTo>
                    <a:pt x="21" y="50"/>
                    <a:pt x="21" y="52"/>
                    <a:pt x="20" y="54"/>
                  </a:cubicBezTo>
                  <a:cubicBezTo>
                    <a:pt x="20" y="56"/>
                    <a:pt x="20" y="58"/>
                    <a:pt x="20" y="60"/>
                  </a:cubicBezTo>
                  <a:cubicBezTo>
                    <a:pt x="35" y="60"/>
                    <a:pt x="35" y="60"/>
                    <a:pt x="35" y="60"/>
                  </a:cubicBezTo>
                  <a:cubicBezTo>
                    <a:pt x="35" y="60"/>
                    <a:pt x="35" y="60"/>
                    <a:pt x="35" y="60"/>
                  </a:cubicBezTo>
                  <a:cubicBezTo>
                    <a:pt x="38" y="59"/>
                    <a:pt x="39" y="60"/>
                    <a:pt x="41" y="60"/>
                  </a:cubicBezTo>
                  <a:cubicBezTo>
                    <a:pt x="42" y="60"/>
                    <a:pt x="42" y="60"/>
                    <a:pt x="43" y="60"/>
                  </a:cubicBezTo>
                  <a:cubicBezTo>
                    <a:pt x="44" y="59"/>
                    <a:pt x="46" y="59"/>
                    <a:pt x="47" y="60"/>
                  </a:cubicBezTo>
                  <a:cubicBezTo>
                    <a:pt x="62" y="60"/>
                    <a:pt x="62" y="60"/>
                    <a:pt x="62" y="60"/>
                  </a:cubicBezTo>
                  <a:cubicBezTo>
                    <a:pt x="62" y="59"/>
                    <a:pt x="62" y="58"/>
                    <a:pt x="63" y="57"/>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4" name="Freeform 349"/>
            <p:cNvSpPr>
              <a:spLocks/>
            </p:cNvSpPr>
            <p:nvPr/>
          </p:nvSpPr>
          <p:spPr bwMode="auto">
            <a:xfrm>
              <a:off x="1260625" y="2480023"/>
              <a:ext cx="55563" cy="58738"/>
            </a:xfrm>
            <a:custGeom>
              <a:avLst/>
              <a:gdLst>
                <a:gd name="T0" fmla="*/ 1 w 13"/>
                <a:gd name="T1" fmla="*/ 8 h 14"/>
                <a:gd name="T2" fmla="*/ 8 w 13"/>
                <a:gd name="T3" fmla="*/ 12 h 14"/>
                <a:gd name="T4" fmla="*/ 13 w 13"/>
                <a:gd name="T5" fmla="*/ 8 h 14"/>
                <a:gd name="T6" fmla="*/ 3 w 13"/>
                <a:gd name="T7" fmla="*/ 0 h 14"/>
                <a:gd name="T8" fmla="*/ 1 w 13"/>
                <a:gd name="T9" fmla="*/ 8 h 14"/>
              </a:gdLst>
              <a:ahLst/>
              <a:cxnLst>
                <a:cxn ang="0">
                  <a:pos x="T0" y="T1"/>
                </a:cxn>
                <a:cxn ang="0">
                  <a:pos x="T2" y="T3"/>
                </a:cxn>
                <a:cxn ang="0">
                  <a:pos x="T4" y="T5"/>
                </a:cxn>
                <a:cxn ang="0">
                  <a:pos x="T6" y="T7"/>
                </a:cxn>
                <a:cxn ang="0">
                  <a:pos x="T8" y="T9"/>
                </a:cxn>
              </a:cxnLst>
              <a:rect l="0" t="0" r="r" b="b"/>
              <a:pathLst>
                <a:path w="13" h="14">
                  <a:moveTo>
                    <a:pt x="1" y="8"/>
                  </a:moveTo>
                  <a:cubicBezTo>
                    <a:pt x="1" y="11"/>
                    <a:pt x="5" y="14"/>
                    <a:pt x="8" y="12"/>
                  </a:cubicBezTo>
                  <a:cubicBezTo>
                    <a:pt x="10" y="11"/>
                    <a:pt x="12" y="9"/>
                    <a:pt x="13" y="8"/>
                  </a:cubicBezTo>
                  <a:cubicBezTo>
                    <a:pt x="10" y="5"/>
                    <a:pt x="6" y="2"/>
                    <a:pt x="3" y="0"/>
                  </a:cubicBezTo>
                  <a:cubicBezTo>
                    <a:pt x="1" y="2"/>
                    <a:pt x="0" y="5"/>
                    <a:pt x="1"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5" name="Freeform 350"/>
            <p:cNvSpPr>
              <a:spLocks/>
            </p:cNvSpPr>
            <p:nvPr/>
          </p:nvSpPr>
          <p:spPr bwMode="auto">
            <a:xfrm>
              <a:off x="1574950" y="2500661"/>
              <a:ext cx="55563" cy="73025"/>
            </a:xfrm>
            <a:custGeom>
              <a:avLst/>
              <a:gdLst>
                <a:gd name="T0" fmla="*/ 0 w 13"/>
                <a:gd name="T1" fmla="*/ 10 h 17"/>
                <a:gd name="T2" fmla="*/ 4 w 13"/>
                <a:gd name="T3" fmla="*/ 14 h 17"/>
                <a:gd name="T4" fmla="*/ 12 w 13"/>
                <a:gd name="T5" fmla="*/ 10 h 17"/>
                <a:gd name="T6" fmla="*/ 11 w 13"/>
                <a:gd name="T7" fmla="*/ 0 h 17"/>
                <a:gd name="T8" fmla="*/ 0 w 13"/>
                <a:gd name="T9" fmla="*/ 10 h 17"/>
              </a:gdLst>
              <a:ahLst/>
              <a:cxnLst>
                <a:cxn ang="0">
                  <a:pos x="T0" y="T1"/>
                </a:cxn>
                <a:cxn ang="0">
                  <a:pos x="T2" y="T3"/>
                </a:cxn>
                <a:cxn ang="0">
                  <a:pos x="T4" y="T5"/>
                </a:cxn>
                <a:cxn ang="0">
                  <a:pos x="T6" y="T7"/>
                </a:cxn>
                <a:cxn ang="0">
                  <a:pos x="T8" y="T9"/>
                </a:cxn>
              </a:cxnLst>
              <a:rect l="0" t="0" r="r" b="b"/>
              <a:pathLst>
                <a:path w="13" h="17">
                  <a:moveTo>
                    <a:pt x="0" y="10"/>
                  </a:moveTo>
                  <a:cubicBezTo>
                    <a:pt x="1" y="12"/>
                    <a:pt x="2" y="13"/>
                    <a:pt x="4" y="14"/>
                  </a:cubicBezTo>
                  <a:cubicBezTo>
                    <a:pt x="8" y="17"/>
                    <a:pt x="11" y="14"/>
                    <a:pt x="12" y="10"/>
                  </a:cubicBezTo>
                  <a:cubicBezTo>
                    <a:pt x="13" y="7"/>
                    <a:pt x="13" y="3"/>
                    <a:pt x="11" y="0"/>
                  </a:cubicBezTo>
                  <a:cubicBezTo>
                    <a:pt x="7" y="3"/>
                    <a:pt x="3" y="6"/>
                    <a:pt x="0" y="1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6" name="Freeform 351"/>
            <p:cNvSpPr>
              <a:spLocks/>
            </p:cNvSpPr>
            <p:nvPr/>
          </p:nvSpPr>
          <p:spPr bwMode="auto">
            <a:xfrm>
              <a:off x="1382862" y="2467323"/>
              <a:ext cx="106363" cy="127000"/>
            </a:xfrm>
            <a:custGeom>
              <a:avLst/>
              <a:gdLst>
                <a:gd name="T0" fmla="*/ 25 w 25"/>
                <a:gd name="T1" fmla="*/ 22 h 30"/>
                <a:gd name="T2" fmla="*/ 14 w 25"/>
                <a:gd name="T3" fmla="*/ 1 h 30"/>
                <a:gd name="T4" fmla="*/ 1 w 25"/>
                <a:gd name="T5" fmla="*/ 21 h 30"/>
                <a:gd name="T6" fmla="*/ 2 w 25"/>
                <a:gd name="T7" fmla="*/ 30 h 30"/>
                <a:gd name="T8" fmla="*/ 23 w 25"/>
                <a:gd name="T9" fmla="*/ 30 h 30"/>
                <a:gd name="T10" fmla="*/ 25 w 25"/>
                <a:gd name="T11" fmla="*/ 22 h 30"/>
              </a:gdLst>
              <a:ahLst/>
              <a:cxnLst>
                <a:cxn ang="0">
                  <a:pos x="T0" y="T1"/>
                </a:cxn>
                <a:cxn ang="0">
                  <a:pos x="T2" y="T3"/>
                </a:cxn>
                <a:cxn ang="0">
                  <a:pos x="T4" y="T5"/>
                </a:cxn>
                <a:cxn ang="0">
                  <a:pos x="T6" y="T7"/>
                </a:cxn>
                <a:cxn ang="0">
                  <a:pos x="T8" y="T9"/>
                </a:cxn>
                <a:cxn ang="0">
                  <a:pos x="T10" y="T11"/>
                </a:cxn>
              </a:cxnLst>
              <a:rect l="0" t="0" r="r" b="b"/>
              <a:pathLst>
                <a:path w="25" h="30">
                  <a:moveTo>
                    <a:pt x="25" y="22"/>
                  </a:moveTo>
                  <a:cubicBezTo>
                    <a:pt x="25" y="10"/>
                    <a:pt x="23" y="1"/>
                    <a:pt x="14" y="1"/>
                  </a:cubicBezTo>
                  <a:cubicBezTo>
                    <a:pt x="6" y="0"/>
                    <a:pt x="2" y="9"/>
                    <a:pt x="1" y="21"/>
                  </a:cubicBezTo>
                  <a:cubicBezTo>
                    <a:pt x="1" y="25"/>
                    <a:pt x="0" y="27"/>
                    <a:pt x="2" y="30"/>
                  </a:cubicBezTo>
                  <a:cubicBezTo>
                    <a:pt x="23" y="30"/>
                    <a:pt x="23" y="30"/>
                    <a:pt x="23" y="30"/>
                  </a:cubicBezTo>
                  <a:cubicBezTo>
                    <a:pt x="24" y="27"/>
                    <a:pt x="24" y="25"/>
                    <a:pt x="25" y="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7" name="Freeform 352"/>
            <p:cNvSpPr>
              <a:spLocks/>
            </p:cNvSpPr>
            <p:nvPr/>
          </p:nvSpPr>
          <p:spPr bwMode="auto">
            <a:xfrm>
              <a:off x="1392387" y="2594323"/>
              <a:ext cx="88900" cy="7938"/>
            </a:xfrm>
            <a:custGeom>
              <a:avLst/>
              <a:gdLst>
                <a:gd name="T0" fmla="*/ 0 w 21"/>
                <a:gd name="T1" fmla="*/ 0 h 2"/>
                <a:gd name="T2" fmla="*/ 0 w 21"/>
                <a:gd name="T3" fmla="*/ 0 h 2"/>
                <a:gd name="T4" fmla="*/ 20 w 21"/>
                <a:gd name="T5" fmla="*/ 2 h 2"/>
                <a:gd name="T6" fmla="*/ 21 w 21"/>
                <a:gd name="T7" fmla="*/ 0 h 2"/>
                <a:gd name="T8" fmla="*/ 0 w 21"/>
                <a:gd name="T9" fmla="*/ 0 h 2"/>
              </a:gdLst>
              <a:ahLst/>
              <a:cxnLst>
                <a:cxn ang="0">
                  <a:pos x="T0" y="T1"/>
                </a:cxn>
                <a:cxn ang="0">
                  <a:pos x="T2" y="T3"/>
                </a:cxn>
                <a:cxn ang="0">
                  <a:pos x="T4" y="T5"/>
                </a:cxn>
                <a:cxn ang="0">
                  <a:pos x="T6" y="T7"/>
                </a:cxn>
                <a:cxn ang="0">
                  <a:pos x="T8" y="T9"/>
                </a:cxn>
              </a:cxnLst>
              <a:rect l="0" t="0" r="r" b="b"/>
              <a:pathLst>
                <a:path w="21" h="2">
                  <a:moveTo>
                    <a:pt x="0" y="0"/>
                  </a:moveTo>
                  <a:cubicBezTo>
                    <a:pt x="0" y="0"/>
                    <a:pt x="0" y="0"/>
                    <a:pt x="0" y="0"/>
                  </a:cubicBezTo>
                  <a:cubicBezTo>
                    <a:pt x="20" y="2"/>
                    <a:pt x="20" y="2"/>
                    <a:pt x="20" y="2"/>
                  </a:cubicBezTo>
                  <a:cubicBezTo>
                    <a:pt x="20" y="1"/>
                    <a:pt x="21" y="1"/>
                    <a:pt x="21"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8" name="Freeform 353"/>
            <p:cNvSpPr>
              <a:spLocks/>
            </p:cNvSpPr>
            <p:nvPr/>
          </p:nvSpPr>
          <p:spPr bwMode="auto">
            <a:xfrm>
              <a:off x="1511450" y="2467323"/>
              <a:ext cx="84138" cy="84138"/>
            </a:xfrm>
            <a:custGeom>
              <a:avLst/>
              <a:gdLst>
                <a:gd name="T0" fmla="*/ 5 w 20"/>
                <a:gd name="T1" fmla="*/ 0 h 20"/>
                <a:gd name="T2" fmla="*/ 0 w 20"/>
                <a:gd name="T3" fmla="*/ 18 h 20"/>
                <a:gd name="T4" fmla="*/ 4 w 20"/>
                <a:gd name="T5" fmla="*/ 20 h 20"/>
                <a:gd name="T6" fmla="*/ 4 w 20"/>
                <a:gd name="T7" fmla="*/ 2 h 20"/>
                <a:gd name="T8" fmla="*/ 6 w 20"/>
                <a:gd name="T9" fmla="*/ 1 h 20"/>
                <a:gd name="T10" fmla="*/ 8 w 20"/>
                <a:gd name="T11" fmla="*/ 2 h 20"/>
                <a:gd name="T12" fmla="*/ 8 w 20"/>
                <a:gd name="T13" fmla="*/ 7 h 20"/>
                <a:gd name="T14" fmla="*/ 14 w 20"/>
                <a:gd name="T15" fmla="*/ 14 h 20"/>
                <a:gd name="T16" fmla="*/ 16 w 20"/>
                <a:gd name="T17" fmla="*/ 17 h 20"/>
                <a:gd name="T18" fmla="*/ 20 w 20"/>
                <a:gd name="T19" fmla="*/ 13 h 20"/>
                <a:gd name="T20" fmla="*/ 5 w 20"/>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0">
                  <a:moveTo>
                    <a:pt x="5" y="0"/>
                  </a:moveTo>
                  <a:cubicBezTo>
                    <a:pt x="1" y="0"/>
                    <a:pt x="0" y="6"/>
                    <a:pt x="0" y="18"/>
                  </a:cubicBezTo>
                  <a:cubicBezTo>
                    <a:pt x="1" y="18"/>
                    <a:pt x="3" y="19"/>
                    <a:pt x="4" y="20"/>
                  </a:cubicBezTo>
                  <a:cubicBezTo>
                    <a:pt x="4" y="14"/>
                    <a:pt x="4" y="8"/>
                    <a:pt x="4" y="2"/>
                  </a:cubicBezTo>
                  <a:cubicBezTo>
                    <a:pt x="4" y="1"/>
                    <a:pt x="5" y="1"/>
                    <a:pt x="6" y="1"/>
                  </a:cubicBezTo>
                  <a:cubicBezTo>
                    <a:pt x="7" y="1"/>
                    <a:pt x="8" y="1"/>
                    <a:pt x="8" y="2"/>
                  </a:cubicBezTo>
                  <a:cubicBezTo>
                    <a:pt x="8" y="4"/>
                    <a:pt x="8" y="5"/>
                    <a:pt x="8" y="7"/>
                  </a:cubicBezTo>
                  <a:cubicBezTo>
                    <a:pt x="10" y="9"/>
                    <a:pt x="12" y="12"/>
                    <a:pt x="14" y="14"/>
                  </a:cubicBezTo>
                  <a:cubicBezTo>
                    <a:pt x="15" y="15"/>
                    <a:pt x="15" y="16"/>
                    <a:pt x="16" y="17"/>
                  </a:cubicBezTo>
                  <a:cubicBezTo>
                    <a:pt x="17" y="16"/>
                    <a:pt x="18" y="14"/>
                    <a:pt x="20" y="13"/>
                  </a:cubicBezTo>
                  <a:cubicBezTo>
                    <a:pt x="13" y="4"/>
                    <a:pt x="8" y="0"/>
                    <a:pt x="5"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9" name="Freeform 354"/>
            <p:cNvSpPr>
              <a:spLocks/>
            </p:cNvSpPr>
            <p:nvPr/>
          </p:nvSpPr>
          <p:spPr bwMode="auto">
            <a:xfrm>
              <a:off x="1578125" y="2522886"/>
              <a:ext cx="39688" cy="38100"/>
            </a:xfrm>
            <a:custGeom>
              <a:avLst/>
              <a:gdLst>
                <a:gd name="T0" fmla="*/ 4 w 9"/>
                <a:gd name="T1" fmla="*/ 0 h 9"/>
                <a:gd name="T2" fmla="*/ 0 w 9"/>
                <a:gd name="T3" fmla="*/ 4 h 9"/>
                <a:gd name="T4" fmla="*/ 3 w 9"/>
                <a:gd name="T5" fmla="*/ 8 h 9"/>
                <a:gd name="T6" fmla="*/ 5 w 9"/>
                <a:gd name="T7" fmla="*/ 9 h 9"/>
                <a:gd name="T8" fmla="*/ 9 w 9"/>
                <a:gd name="T9" fmla="*/ 6 h 9"/>
                <a:gd name="T10" fmla="*/ 4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4" y="0"/>
                  </a:moveTo>
                  <a:cubicBezTo>
                    <a:pt x="2" y="1"/>
                    <a:pt x="1" y="3"/>
                    <a:pt x="0" y="4"/>
                  </a:cubicBezTo>
                  <a:cubicBezTo>
                    <a:pt x="1" y="6"/>
                    <a:pt x="2" y="7"/>
                    <a:pt x="3" y="8"/>
                  </a:cubicBezTo>
                  <a:cubicBezTo>
                    <a:pt x="3" y="9"/>
                    <a:pt x="4" y="9"/>
                    <a:pt x="5" y="9"/>
                  </a:cubicBezTo>
                  <a:cubicBezTo>
                    <a:pt x="6" y="9"/>
                    <a:pt x="8" y="8"/>
                    <a:pt x="9" y="6"/>
                  </a:cubicBezTo>
                  <a:cubicBezTo>
                    <a:pt x="7" y="4"/>
                    <a:pt x="6" y="2"/>
                    <a:pt x="4" y="0"/>
                  </a:cubicBezTo>
                </a:path>
              </a:pathLst>
            </a:custGeom>
            <a:solidFill>
              <a:srgbClr val="DC7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0" name="Freeform 355"/>
            <p:cNvSpPr>
              <a:spLocks/>
            </p:cNvSpPr>
            <p:nvPr/>
          </p:nvSpPr>
          <p:spPr bwMode="auto">
            <a:xfrm>
              <a:off x="1349525" y="2470498"/>
              <a:ext cx="4763" cy="9525"/>
            </a:xfrm>
            <a:custGeom>
              <a:avLst/>
              <a:gdLst>
                <a:gd name="T0" fmla="*/ 1 w 1"/>
                <a:gd name="T1" fmla="*/ 0 h 2"/>
                <a:gd name="T2" fmla="*/ 0 w 1"/>
                <a:gd name="T3" fmla="*/ 2 h 2"/>
                <a:gd name="T4" fmla="*/ 0 w 1"/>
                <a:gd name="T5" fmla="*/ 2 h 2"/>
                <a:gd name="T6" fmla="*/ 1 w 1"/>
                <a:gd name="T7" fmla="*/ 0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1"/>
                    <a:pt x="0" y="1"/>
                    <a:pt x="0" y="2"/>
                  </a:cubicBezTo>
                  <a:cubicBezTo>
                    <a:pt x="0" y="2"/>
                    <a:pt x="0" y="2"/>
                    <a:pt x="0" y="2"/>
                  </a:cubicBezTo>
                  <a:cubicBezTo>
                    <a:pt x="0" y="1"/>
                    <a:pt x="1" y="1"/>
                    <a:pt x="1" y="0"/>
                  </a:cubicBezTo>
                  <a:cubicBezTo>
                    <a:pt x="1" y="0"/>
                    <a:pt x="1" y="0"/>
                    <a:pt x="1" y="0"/>
                  </a:cubicBezTo>
                </a:path>
              </a:pathLst>
            </a:custGeom>
            <a:solidFill>
              <a:srgbClr val="DC7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1" name="Freeform 356"/>
            <p:cNvSpPr>
              <a:spLocks/>
            </p:cNvSpPr>
            <p:nvPr/>
          </p:nvSpPr>
          <p:spPr bwMode="auto">
            <a:xfrm>
              <a:off x="1349525" y="24800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3B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2" name="Freeform 357"/>
            <p:cNvSpPr>
              <a:spLocks noEditPoints="1"/>
            </p:cNvSpPr>
            <p:nvPr/>
          </p:nvSpPr>
          <p:spPr bwMode="auto">
            <a:xfrm>
              <a:off x="1293962" y="2449861"/>
              <a:ext cx="63500" cy="80963"/>
            </a:xfrm>
            <a:custGeom>
              <a:avLst/>
              <a:gdLst>
                <a:gd name="T0" fmla="*/ 0 w 15"/>
                <a:gd name="T1" fmla="*/ 19 h 19"/>
                <a:gd name="T2" fmla="*/ 0 w 15"/>
                <a:gd name="T3" fmla="*/ 19 h 19"/>
                <a:gd name="T4" fmla="*/ 0 w 15"/>
                <a:gd name="T5" fmla="*/ 19 h 19"/>
                <a:gd name="T6" fmla="*/ 0 w 15"/>
                <a:gd name="T7" fmla="*/ 19 h 19"/>
                <a:gd name="T8" fmla="*/ 0 w 15"/>
                <a:gd name="T9" fmla="*/ 19 h 19"/>
                <a:gd name="T10" fmla="*/ 0 w 15"/>
                <a:gd name="T11" fmla="*/ 19 h 19"/>
                <a:gd name="T12" fmla="*/ 0 w 15"/>
                <a:gd name="T13" fmla="*/ 19 h 19"/>
                <a:gd name="T14" fmla="*/ 0 w 15"/>
                <a:gd name="T15" fmla="*/ 19 h 19"/>
                <a:gd name="T16" fmla="*/ 0 w 15"/>
                <a:gd name="T17" fmla="*/ 19 h 19"/>
                <a:gd name="T18" fmla="*/ 1 w 15"/>
                <a:gd name="T19" fmla="*/ 19 h 19"/>
                <a:gd name="T20" fmla="*/ 0 w 15"/>
                <a:gd name="T21" fmla="*/ 19 h 19"/>
                <a:gd name="T22" fmla="*/ 1 w 15"/>
                <a:gd name="T23" fmla="*/ 19 h 19"/>
                <a:gd name="T24" fmla="*/ 1 w 15"/>
                <a:gd name="T25" fmla="*/ 19 h 19"/>
                <a:gd name="T26" fmla="*/ 1 w 15"/>
                <a:gd name="T27" fmla="*/ 19 h 19"/>
                <a:gd name="T28" fmla="*/ 1 w 15"/>
                <a:gd name="T29" fmla="*/ 19 h 19"/>
                <a:gd name="T30" fmla="*/ 1 w 15"/>
                <a:gd name="T31" fmla="*/ 18 h 19"/>
                <a:gd name="T32" fmla="*/ 1 w 15"/>
                <a:gd name="T33" fmla="*/ 19 h 19"/>
                <a:gd name="T34" fmla="*/ 1 w 15"/>
                <a:gd name="T35" fmla="*/ 18 h 19"/>
                <a:gd name="T36" fmla="*/ 15 w 15"/>
                <a:gd name="T37" fmla="*/ 0 h 19"/>
                <a:gd name="T38" fmla="*/ 3 w 15"/>
                <a:gd name="T39" fmla="*/ 10 h 19"/>
                <a:gd name="T40" fmla="*/ 1 w 15"/>
                <a:gd name="T41" fmla="*/ 12 h 19"/>
                <a:gd name="T42" fmla="*/ 5 w 15"/>
                <a:gd name="T43" fmla="*/ 15 h 19"/>
                <a:gd name="T44" fmla="*/ 1 w 15"/>
                <a:gd name="T45" fmla="*/ 18 h 19"/>
                <a:gd name="T46" fmla="*/ 8 w 15"/>
                <a:gd name="T47" fmla="*/ 12 h 19"/>
                <a:gd name="T48" fmla="*/ 12 w 15"/>
                <a:gd name="T49" fmla="*/ 8 h 19"/>
                <a:gd name="T50" fmla="*/ 13 w 15"/>
                <a:gd name="T51" fmla="*/ 7 h 19"/>
                <a:gd name="T52" fmla="*/ 13 w 15"/>
                <a:gd name="T53" fmla="*/ 7 h 19"/>
                <a:gd name="T54" fmla="*/ 14 w 15"/>
                <a:gd name="T55" fmla="*/ 5 h 19"/>
                <a:gd name="T56" fmla="*/ 15 w 15"/>
                <a:gd name="T57" fmla="*/ 0 h 19"/>
                <a:gd name="T58" fmla="*/ 15 w 15"/>
                <a:gd name="T5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 h="19">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1" y="19"/>
                  </a:moveTo>
                  <a:cubicBezTo>
                    <a:pt x="0" y="19"/>
                    <a:pt x="0" y="19"/>
                    <a:pt x="0" y="19"/>
                  </a:cubicBezTo>
                  <a:cubicBezTo>
                    <a:pt x="0" y="19"/>
                    <a:pt x="0" y="19"/>
                    <a:pt x="1" y="19"/>
                  </a:cubicBezTo>
                  <a:moveTo>
                    <a:pt x="1" y="19"/>
                  </a:moveTo>
                  <a:cubicBezTo>
                    <a:pt x="1" y="19"/>
                    <a:pt x="1" y="19"/>
                    <a:pt x="1" y="19"/>
                  </a:cubicBezTo>
                  <a:cubicBezTo>
                    <a:pt x="1" y="19"/>
                    <a:pt x="1" y="19"/>
                    <a:pt x="1" y="19"/>
                  </a:cubicBezTo>
                  <a:moveTo>
                    <a:pt x="1" y="18"/>
                  </a:moveTo>
                  <a:cubicBezTo>
                    <a:pt x="1" y="18"/>
                    <a:pt x="1" y="18"/>
                    <a:pt x="1" y="19"/>
                  </a:cubicBezTo>
                  <a:cubicBezTo>
                    <a:pt x="1" y="18"/>
                    <a:pt x="1" y="18"/>
                    <a:pt x="1" y="18"/>
                  </a:cubicBezTo>
                  <a:moveTo>
                    <a:pt x="15" y="0"/>
                  </a:moveTo>
                  <a:cubicBezTo>
                    <a:pt x="15" y="0"/>
                    <a:pt x="9" y="5"/>
                    <a:pt x="3" y="10"/>
                  </a:cubicBezTo>
                  <a:cubicBezTo>
                    <a:pt x="3" y="10"/>
                    <a:pt x="2" y="11"/>
                    <a:pt x="1" y="12"/>
                  </a:cubicBezTo>
                  <a:cubicBezTo>
                    <a:pt x="3" y="13"/>
                    <a:pt x="4" y="14"/>
                    <a:pt x="5" y="15"/>
                  </a:cubicBezTo>
                  <a:cubicBezTo>
                    <a:pt x="4" y="16"/>
                    <a:pt x="2" y="17"/>
                    <a:pt x="1" y="18"/>
                  </a:cubicBezTo>
                  <a:cubicBezTo>
                    <a:pt x="4" y="17"/>
                    <a:pt x="6" y="15"/>
                    <a:pt x="8" y="12"/>
                  </a:cubicBezTo>
                  <a:cubicBezTo>
                    <a:pt x="9" y="11"/>
                    <a:pt x="11" y="10"/>
                    <a:pt x="12" y="8"/>
                  </a:cubicBezTo>
                  <a:cubicBezTo>
                    <a:pt x="12" y="8"/>
                    <a:pt x="12" y="8"/>
                    <a:pt x="13" y="7"/>
                  </a:cubicBezTo>
                  <a:cubicBezTo>
                    <a:pt x="13" y="7"/>
                    <a:pt x="13" y="7"/>
                    <a:pt x="13" y="7"/>
                  </a:cubicBezTo>
                  <a:cubicBezTo>
                    <a:pt x="13" y="6"/>
                    <a:pt x="14" y="6"/>
                    <a:pt x="14" y="5"/>
                  </a:cubicBezTo>
                  <a:cubicBezTo>
                    <a:pt x="15" y="0"/>
                    <a:pt x="15" y="0"/>
                    <a:pt x="15" y="0"/>
                  </a:cubicBezTo>
                  <a:cubicBezTo>
                    <a:pt x="15" y="0"/>
                    <a:pt x="15" y="0"/>
                    <a:pt x="15"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3" name="Freeform 358"/>
            <p:cNvSpPr>
              <a:spLocks/>
            </p:cNvSpPr>
            <p:nvPr/>
          </p:nvSpPr>
          <p:spPr bwMode="auto">
            <a:xfrm>
              <a:off x="1268562" y="2500661"/>
              <a:ext cx="47625" cy="30163"/>
            </a:xfrm>
            <a:custGeom>
              <a:avLst/>
              <a:gdLst>
                <a:gd name="T0" fmla="*/ 7 w 11"/>
                <a:gd name="T1" fmla="*/ 0 h 7"/>
                <a:gd name="T2" fmla="*/ 0 w 11"/>
                <a:gd name="T3" fmla="*/ 5 h 7"/>
                <a:gd name="T4" fmla="*/ 4 w 11"/>
                <a:gd name="T5" fmla="*/ 7 h 7"/>
                <a:gd name="T6" fmla="*/ 6 w 11"/>
                <a:gd name="T7" fmla="*/ 7 h 7"/>
                <a:gd name="T8" fmla="*/ 6 w 11"/>
                <a:gd name="T9" fmla="*/ 7 h 7"/>
                <a:gd name="T10" fmla="*/ 6 w 11"/>
                <a:gd name="T11" fmla="*/ 7 h 7"/>
                <a:gd name="T12" fmla="*/ 6 w 11"/>
                <a:gd name="T13" fmla="*/ 7 h 7"/>
                <a:gd name="T14" fmla="*/ 6 w 11"/>
                <a:gd name="T15" fmla="*/ 7 h 7"/>
                <a:gd name="T16" fmla="*/ 6 w 11"/>
                <a:gd name="T17" fmla="*/ 7 h 7"/>
                <a:gd name="T18" fmla="*/ 6 w 11"/>
                <a:gd name="T19" fmla="*/ 7 h 7"/>
                <a:gd name="T20" fmla="*/ 6 w 11"/>
                <a:gd name="T21" fmla="*/ 7 h 7"/>
                <a:gd name="T22" fmla="*/ 7 w 11"/>
                <a:gd name="T23" fmla="*/ 7 h 7"/>
                <a:gd name="T24" fmla="*/ 7 w 11"/>
                <a:gd name="T25" fmla="*/ 7 h 7"/>
                <a:gd name="T26" fmla="*/ 7 w 11"/>
                <a:gd name="T27" fmla="*/ 7 h 7"/>
                <a:gd name="T28" fmla="*/ 7 w 11"/>
                <a:gd name="T29" fmla="*/ 7 h 7"/>
                <a:gd name="T30" fmla="*/ 7 w 11"/>
                <a:gd name="T31" fmla="*/ 6 h 7"/>
                <a:gd name="T32" fmla="*/ 7 w 11"/>
                <a:gd name="T33" fmla="*/ 6 h 7"/>
                <a:gd name="T34" fmla="*/ 11 w 11"/>
                <a:gd name="T35" fmla="*/ 3 h 7"/>
                <a:gd name="T36" fmla="*/ 7 w 11"/>
                <a:gd name="T3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7">
                  <a:moveTo>
                    <a:pt x="7" y="0"/>
                  </a:moveTo>
                  <a:cubicBezTo>
                    <a:pt x="5" y="1"/>
                    <a:pt x="2" y="3"/>
                    <a:pt x="0" y="5"/>
                  </a:cubicBezTo>
                  <a:cubicBezTo>
                    <a:pt x="0" y="7"/>
                    <a:pt x="2" y="7"/>
                    <a:pt x="4" y="7"/>
                  </a:cubicBezTo>
                  <a:cubicBezTo>
                    <a:pt x="4" y="7"/>
                    <a:pt x="5"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7" y="7"/>
                  </a:cubicBezTo>
                  <a:cubicBezTo>
                    <a:pt x="7" y="7"/>
                    <a:pt x="7" y="7"/>
                    <a:pt x="7" y="7"/>
                  </a:cubicBezTo>
                  <a:cubicBezTo>
                    <a:pt x="7" y="7"/>
                    <a:pt x="7" y="7"/>
                    <a:pt x="7" y="7"/>
                  </a:cubicBezTo>
                  <a:cubicBezTo>
                    <a:pt x="7" y="7"/>
                    <a:pt x="7" y="7"/>
                    <a:pt x="7" y="7"/>
                  </a:cubicBezTo>
                  <a:cubicBezTo>
                    <a:pt x="7" y="6"/>
                    <a:pt x="7" y="6"/>
                    <a:pt x="7" y="6"/>
                  </a:cubicBezTo>
                  <a:cubicBezTo>
                    <a:pt x="7" y="6"/>
                    <a:pt x="7" y="6"/>
                    <a:pt x="7" y="6"/>
                  </a:cubicBezTo>
                  <a:cubicBezTo>
                    <a:pt x="8" y="5"/>
                    <a:pt x="10" y="4"/>
                    <a:pt x="11" y="3"/>
                  </a:cubicBezTo>
                  <a:cubicBezTo>
                    <a:pt x="10" y="2"/>
                    <a:pt x="9" y="1"/>
                    <a:pt x="7" y="0"/>
                  </a:cubicBezTo>
                </a:path>
              </a:pathLst>
            </a:custGeom>
            <a:solidFill>
              <a:srgbClr val="DC7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4" name="Rectangle 359"/>
            <p:cNvSpPr>
              <a:spLocks noChangeArrowheads="1"/>
            </p:cNvSpPr>
            <p:nvPr/>
          </p:nvSpPr>
          <p:spPr bwMode="auto">
            <a:xfrm>
              <a:off x="1417787" y="2594323"/>
              <a:ext cx="1588" cy="1588"/>
            </a:xfrm>
            <a:prstGeom prst="rect">
              <a:avLst/>
            </a:prstGeom>
            <a:solidFill>
              <a:srgbClr val="4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5" name="Freeform 360"/>
            <p:cNvSpPr>
              <a:spLocks/>
            </p:cNvSpPr>
            <p:nvPr/>
          </p:nvSpPr>
          <p:spPr bwMode="auto">
            <a:xfrm>
              <a:off x="1417787" y="2594323"/>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6" name="Freeform 361"/>
            <p:cNvSpPr>
              <a:spLocks/>
            </p:cNvSpPr>
            <p:nvPr/>
          </p:nvSpPr>
          <p:spPr bwMode="auto">
            <a:xfrm>
              <a:off x="1524150" y="2467323"/>
              <a:ext cx="20638" cy="127000"/>
            </a:xfrm>
            <a:custGeom>
              <a:avLst/>
              <a:gdLst>
                <a:gd name="T0" fmla="*/ 5 w 5"/>
                <a:gd name="T1" fmla="*/ 2 h 30"/>
                <a:gd name="T2" fmla="*/ 1 w 5"/>
                <a:gd name="T3" fmla="*/ 2 h 30"/>
                <a:gd name="T4" fmla="*/ 0 w 5"/>
                <a:gd name="T5" fmla="*/ 30 h 30"/>
                <a:gd name="T6" fmla="*/ 3 w 5"/>
                <a:gd name="T7" fmla="*/ 30 h 30"/>
                <a:gd name="T8" fmla="*/ 5 w 5"/>
                <a:gd name="T9" fmla="*/ 2 h 30"/>
              </a:gdLst>
              <a:ahLst/>
              <a:cxnLst>
                <a:cxn ang="0">
                  <a:pos x="T0" y="T1"/>
                </a:cxn>
                <a:cxn ang="0">
                  <a:pos x="T2" y="T3"/>
                </a:cxn>
                <a:cxn ang="0">
                  <a:pos x="T4" y="T5"/>
                </a:cxn>
                <a:cxn ang="0">
                  <a:pos x="T6" y="T7"/>
                </a:cxn>
                <a:cxn ang="0">
                  <a:pos x="T8" y="T9"/>
                </a:cxn>
              </a:cxnLst>
              <a:rect l="0" t="0" r="r" b="b"/>
              <a:pathLst>
                <a:path w="5" h="30">
                  <a:moveTo>
                    <a:pt x="5" y="2"/>
                  </a:moveTo>
                  <a:cubicBezTo>
                    <a:pt x="5" y="0"/>
                    <a:pt x="2" y="0"/>
                    <a:pt x="1" y="2"/>
                  </a:cubicBezTo>
                  <a:cubicBezTo>
                    <a:pt x="1" y="12"/>
                    <a:pt x="1" y="21"/>
                    <a:pt x="0" y="30"/>
                  </a:cubicBezTo>
                  <a:cubicBezTo>
                    <a:pt x="3" y="30"/>
                    <a:pt x="3" y="30"/>
                    <a:pt x="3" y="30"/>
                  </a:cubicBezTo>
                  <a:cubicBezTo>
                    <a:pt x="4" y="21"/>
                    <a:pt x="4" y="11"/>
                    <a:pt x="5"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7" name="Freeform 362"/>
            <p:cNvSpPr>
              <a:spLocks/>
            </p:cNvSpPr>
            <p:nvPr/>
          </p:nvSpPr>
          <p:spPr bwMode="auto">
            <a:xfrm>
              <a:off x="1341587" y="2441923"/>
              <a:ext cx="28575" cy="152400"/>
            </a:xfrm>
            <a:custGeom>
              <a:avLst/>
              <a:gdLst>
                <a:gd name="T0" fmla="*/ 7 w 7"/>
                <a:gd name="T1" fmla="*/ 3 h 36"/>
                <a:gd name="T2" fmla="*/ 4 w 7"/>
                <a:gd name="T3" fmla="*/ 2 h 36"/>
                <a:gd name="T4" fmla="*/ 0 w 7"/>
                <a:gd name="T5" fmla="*/ 36 h 36"/>
                <a:gd name="T6" fmla="*/ 4 w 7"/>
                <a:gd name="T7" fmla="*/ 36 h 36"/>
                <a:gd name="T8" fmla="*/ 7 w 7"/>
                <a:gd name="T9" fmla="*/ 3 h 36"/>
              </a:gdLst>
              <a:ahLst/>
              <a:cxnLst>
                <a:cxn ang="0">
                  <a:pos x="T0" y="T1"/>
                </a:cxn>
                <a:cxn ang="0">
                  <a:pos x="T2" y="T3"/>
                </a:cxn>
                <a:cxn ang="0">
                  <a:pos x="T4" y="T5"/>
                </a:cxn>
                <a:cxn ang="0">
                  <a:pos x="T6" y="T7"/>
                </a:cxn>
                <a:cxn ang="0">
                  <a:pos x="T8" y="T9"/>
                </a:cxn>
              </a:cxnLst>
              <a:rect l="0" t="0" r="r" b="b"/>
              <a:pathLst>
                <a:path w="7" h="36">
                  <a:moveTo>
                    <a:pt x="7" y="3"/>
                  </a:moveTo>
                  <a:cubicBezTo>
                    <a:pt x="7" y="1"/>
                    <a:pt x="4" y="0"/>
                    <a:pt x="4" y="2"/>
                  </a:cubicBezTo>
                  <a:cubicBezTo>
                    <a:pt x="3" y="14"/>
                    <a:pt x="1" y="25"/>
                    <a:pt x="0" y="36"/>
                  </a:cubicBezTo>
                  <a:cubicBezTo>
                    <a:pt x="4" y="36"/>
                    <a:pt x="4" y="36"/>
                    <a:pt x="4" y="36"/>
                  </a:cubicBezTo>
                  <a:cubicBezTo>
                    <a:pt x="4" y="25"/>
                    <a:pt x="6" y="14"/>
                    <a:pt x="7" y="3"/>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8" name="Freeform 363"/>
            <p:cNvSpPr>
              <a:spLocks/>
            </p:cNvSpPr>
            <p:nvPr/>
          </p:nvSpPr>
          <p:spPr bwMode="auto">
            <a:xfrm>
              <a:off x="1405087" y="2586386"/>
              <a:ext cx="68263" cy="7938"/>
            </a:xfrm>
            <a:custGeom>
              <a:avLst/>
              <a:gdLst>
                <a:gd name="T0" fmla="*/ 3 w 16"/>
                <a:gd name="T1" fmla="*/ 2 h 2"/>
                <a:gd name="T2" fmla="*/ 3 w 16"/>
                <a:gd name="T3" fmla="*/ 2 h 2"/>
                <a:gd name="T4" fmla="*/ 16 w 16"/>
                <a:gd name="T5" fmla="*/ 2 h 2"/>
                <a:gd name="T6" fmla="*/ 15 w 16"/>
                <a:gd name="T7" fmla="*/ 1 h 2"/>
                <a:gd name="T8" fmla="*/ 2 w 16"/>
                <a:gd name="T9" fmla="*/ 0 h 2"/>
                <a:gd name="T10" fmla="*/ 0 w 16"/>
                <a:gd name="T11" fmla="*/ 2 h 2"/>
                <a:gd name="T12" fmla="*/ 0 w 16"/>
                <a:gd name="T13" fmla="*/ 2 h 2"/>
                <a:gd name="T14" fmla="*/ 3 w 16"/>
                <a:gd name="T15" fmla="*/ 2 h 2"/>
                <a:gd name="T16" fmla="*/ 3 w 16"/>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
                  <a:moveTo>
                    <a:pt x="3" y="2"/>
                  </a:moveTo>
                  <a:cubicBezTo>
                    <a:pt x="3" y="2"/>
                    <a:pt x="3" y="2"/>
                    <a:pt x="3" y="2"/>
                  </a:cubicBezTo>
                  <a:cubicBezTo>
                    <a:pt x="16" y="2"/>
                    <a:pt x="16" y="2"/>
                    <a:pt x="16" y="2"/>
                  </a:cubicBezTo>
                  <a:cubicBezTo>
                    <a:pt x="15" y="2"/>
                    <a:pt x="15" y="1"/>
                    <a:pt x="15" y="1"/>
                  </a:cubicBezTo>
                  <a:cubicBezTo>
                    <a:pt x="11" y="1"/>
                    <a:pt x="6" y="1"/>
                    <a:pt x="2" y="0"/>
                  </a:cubicBezTo>
                  <a:cubicBezTo>
                    <a:pt x="1" y="0"/>
                    <a:pt x="0" y="1"/>
                    <a:pt x="0" y="2"/>
                  </a:cubicBezTo>
                  <a:cubicBezTo>
                    <a:pt x="0" y="2"/>
                    <a:pt x="0" y="2"/>
                    <a:pt x="0" y="2"/>
                  </a:cubicBezTo>
                  <a:cubicBezTo>
                    <a:pt x="3" y="2"/>
                    <a:pt x="3" y="2"/>
                    <a:pt x="3" y="2"/>
                  </a:cubicBezTo>
                  <a:cubicBezTo>
                    <a:pt x="3" y="2"/>
                    <a:pt x="3" y="2"/>
                    <a:pt x="3"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9" name="Freeform 364"/>
            <p:cNvSpPr>
              <a:spLocks/>
            </p:cNvSpPr>
            <p:nvPr/>
          </p:nvSpPr>
          <p:spPr bwMode="auto">
            <a:xfrm>
              <a:off x="1408262" y="2594323"/>
              <a:ext cx="9525" cy="7938"/>
            </a:xfrm>
            <a:custGeom>
              <a:avLst/>
              <a:gdLst>
                <a:gd name="T0" fmla="*/ 2 w 2"/>
                <a:gd name="T1" fmla="*/ 0 h 2"/>
                <a:gd name="T2" fmla="*/ 0 w 2"/>
                <a:gd name="T3" fmla="*/ 1 h 2"/>
                <a:gd name="T4" fmla="*/ 2 w 2"/>
                <a:gd name="T5" fmla="*/ 2 h 2"/>
                <a:gd name="T6" fmla="*/ 2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2" y="0"/>
                    <a:pt x="1" y="1"/>
                    <a:pt x="0" y="1"/>
                  </a:cubicBezTo>
                  <a:cubicBezTo>
                    <a:pt x="1" y="2"/>
                    <a:pt x="2" y="2"/>
                    <a:pt x="2" y="2"/>
                  </a:cubicBezTo>
                  <a:cubicBezTo>
                    <a:pt x="2" y="1"/>
                    <a:pt x="2" y="1"/>
                    <a:pt x="2" y="0"/>
                  </a:cubicBezTo>
                  <a:cubicBezTo>
                    <a:pt x="2" y="0"/>
                    <a:pt x="2" y="0"/>
                    <a:pt x="2"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0" name="Freeform 365"/>
            <p:cNvSpPr>
              <a:spLocks/>
            </p:cNvSpPr>
            <p:nvPr/>
          </p:nvSpPr>
          <p:spPr bwMode="auto">
            <a:xfrm>
              <a:off x="1460650" y="2599086"/>
              <a:ext cx="3175" cy="7938"/>
            </a:xfrm>
            <a:custGeom>
              <a:avLst/>
              <a:gdLst>
                <a:gd name="T0" fmla="*/ 0 w 1"/>
                <a:gd name="T1" fmla="*/ 0 h 2"/>
                <a:gd name="T2" fmla="*/ 0 w 1"/>
                <a:gd name="T3" fmla="*/ 1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1"/>
                    <a:pt x="0" y="1"/>
                  </a:cubicBezTo>
                  <a:cubicBezTo>
                    <a:pt x="0" y="1"/>
                    <a:pt x="1" y="2"/>
                    <a:pt x="1" y="2"/>
                  </a:cubicBezTo>
                  <a:cubicBezTo>
                    <a:pt x="1" y="1"/>
                    <a:pt x="0" y="1"/>
                    <a:pt x="0" y="0"/>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1" name="Freeform 366"/>
            <p:cNvSpPr>
              <a:spLocks/>
            </p:cNvSpPr>
            <p:nvPr/>
          </p:nvSpPr>
          <p:spPr bwMode="auto">
            <a:xfrm>
              <a:off x="1379687" y="2586386"/>
              <a:ext cx="109538" cy="7938"/>
            </a:xfrm>
            <a:custGeom>
              <a:avLst/>
              <a:gdLst>
                <a:gd name="T0" fmla="*/ 25 w 26"/>
                <a:gd name="T1" fmla="*/ 1 h 2"/>
                <a:gd name="T2" fmla="*/ 2 w 26"/>
                <a:gd name="T3" fmla="*/ 0 h 2"/>
                <a:gd name="T4" fmla="*/ 0 w 26"/>
                <a:gd name="T5" fmla="*/ 2 h 2"/>
                <a:gd name="T6" fmla="*/ 26 w 26"/>
                <a:gd name="T7" fmla="*/ 2 h 2"/>
                <a:gd name="T8" fmla="*/ 25 w 26"/>
                <a:gd name="T9" fmla="*/ 1 h 2"/>
              </a:gdLst>
              <a:ahLst/>
              <a:cxnLst>
                <a:cxn ang="0">
                  <a:pos x="T0" y="T1"/>
                </a:cxn>
                <a:cxn ang="0">
                  <a:pos x="T2" y="T3"/>
                </a:cxn>
                <a:cxn ang="0">
                  <a:pos x="T4" y="T5"/>
                </a:cxn>
                <a:cxn ang="0">
                  <a:pos x="T6" y="T7"/>
                </a:cxn>
                <a:cxn ang="0">
                  <a:pos x="T8" y="T9"/>
                </a:cxn>
              </a:cxnLst>
              <a:rect l="0" t="0" r="r" b="b"/>
              <a:pathLst>
                <a:path w="26" h="2">
                  <a:moveTo>
                    <a:pt x="25" y="1"/>
                  </a:moveTo>
                  <a:cubicBezTo>
                    <a:pt x="17" y="1"/>
                    <a:pt x="9" y="0"/>
                    <a:pt x="2" y="0"/>
                  </a:cubicBezTo>
                  <a:cubicBezTo>
                    <a:pt x="0" y="0"/>
                    <a:pt x="0" y="1"/>
                    <a:pt x="0" y="2"/>
                  </a:cubicBezTo>
                  <a:cubicBezTo>
                    <a:pt x="26" y="2"/>
                    <a:pt x="26" y="2"/>
                    <a:pt x="26" y="2"/>
                  </a:cubicBezTo>
                  <a:cubicBezTo>
                    <a:pt x="26" y="2"/>
                    <a:pt x="25" y="1"/>
                    <a:pt x="25" y="1"/>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2" name="Freeform 367"/>
            <p:cNvSpPr>
              <a:spLocks/>
            </p:cNvSpPr>
            <p:nvPr/>
          </p:nvSpPr>
          <p:spPr bwMode="auto">
            <a:xfrm>
              <a:off x="1379687" y="2594323"/>
              <a:ext cx="114300" cy="12700"/>
            </a:xfrm>
            <a:custGeom>
              <a:avLst/>
              <a:gdLst>
                <a:gd name="T0" fmla="*/ 0 w 27"/>
                <a:gd name="T1" fmla="*/ 0 h 3"/>
                <a:gd name="T2" fmla="*/ 2 w 27"/>
                <a:gd name="T3" fmla="*/ 1 h 3"/>
                <a:gd name="T4" fmla="*/ 25 w 27"/>
                <a:gd name="T5" fmla="*/ 2 h 3"/>
                <a:gd name="T6" fmla="*/ 26 w 27"/>
                <a:gd name="T7" fmla="*/ 0 h 3"/>
                <a:gd name="T8" fmla="*/ 0 w 27"/>
                <a:gd name="T9" fmla="*/ 0 h 3"/>
              </a:gdLst>
              <a:ahLst/>
              <a:cxnLst>
                <a:cxn ang="0">
                  <a:pos x="T0" y="T1"/>
                </a:cxn>
                <a:cxn ang="0">
                  <a:pos x="T2" y="T3"/>
                </a:cxn>
                <a:cxn ang="0">
                  <a:pos x="T4" y="T5"/>
                </a:cxn>
                <a:cxn ang="0">
                  <a:pos x="T6" y="T7"/>
                </a:cxn>
                <a:cxn ang="0">
                  <a:pos x="T8" y="T9"/>
                </a:cxn>
              </a:cxnLst>
              <a:rect l="0" t="0" r="r" b="b"/>
              <a:pathLst>
                <a:path w="27" h="3">
                  <a:moveTo>
                    <a:pt x="0" y="0"/>
                  </a:moveTo>
                  <a:cubicBezTo>
                    <a:pt x="0" y="1"/>
                    <a:pt x="1" y="1"/>
                    <a:pt x="2" y="1"/>
                  </a:cubicBezTo>
                  <a:cubicBezTo>
                    <a:pt x="9" y="2"/>
                    <a:pt x="17" y="2"/>
                    <a:pt x="25" y="2"/>
                  </a:cubicBezTo>
                  <a:cubicBezTo>
                    <a:pt x="26" y="3"/>
                    <a:pt x="27" y="1"/>
                    <a:pt x="26" y="0"/>
                  </a:cubicBezTo>
                  <a:cubicBezTo>
                    <a:pt x="0" y="0"/>
                    <a:pt x="0" y="0"/>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3" name="Freeform 368"/>
            <p:cNvSpPr>
              <a:spLocks/>
            </p:cNvSpPr>
            <p:nvPr/>
          </p:nvSpPr>
          <p:spPr bwMode="auto">
            <a:xfrm>
              <a:off x="1247925" y="2353023"/>
              <a:ext cx="139700" cy="190500"/>
            </a:xfrm>
            <a:custGeom>
              <a:avLst/>
              <a:gdLst>
                <a:gd name="T0" fmla="*/ 30 w 33"/>
                <a:gd name="T1" fmla="*/ 1 h 45"/>
                <a:gd name="T2" fmla="*/ 17 w 33"/>
                <a:gd name="T3" fmla="*/ 13 h 45"/>
                <a:gd name="T4" fmla="*/ 1 w 33"/>
                <a:gd name="T5" fmla="*/ 35 h 45"/>
                <a:gd name="T6" fmla="*/ 9 w 33"/>
                <a:gd name="T7" fmla="*/ 45 h 45"/>
                <a:gd name="T8" fmla="*/ 15 w 33"/>
                <a:gd name="T9" fmla="*/ 42 h 45"/>
                <a:gd name="T10" fmla="*/ 27 w 33"/>
                <a:gd name="T11" fmla="*/ 30 h 45"/>
                <a:gd name="T12" fmla="*/ 26 w 33"/>
                <a:gd name="T13" fmla="*/ 28 h 45"/>
                <a:gd name="T14" fmla="*/ 12 w 33"/>
                <a:gd name="T15" fmla="*/ 40 h 45"/>
                <a:gd name="T16" fmla="*/ 4 w 33"/>
                <a:gd name="T17" fmla="*/ 38 h 45"/>
                <a:gd name="T18" fmla="*/ 8 w 33"/>
                <a:gd name="T19" fmla="*/ 29 h 45"/>
                <a:gd name="T20" fmla="*/ 32 w 33"/>
                <a:gd name="T21" fmla="*/ 4 h 45"/>
                <a:gd name="T22" fmla="*/ 30 w 33"/>
                <a:gd name="T23"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45">
                  <a:moveTo>
                    <a:pt x="30" y="1"/>
                  </a:moveTo>
                  <a:cubicBezTo>
                    <a:pt x="25" y="5"/>
                    <a:pt x="21" y="9"/>
                    <a:pt x="17" y="13"/>
                  </a:cubicBezTo>
                  <a:cubicBezTo>
                    <a:pt x="11" y="19"/>
                    <a:pt x="4" y="27"/>
                    <a:pt x="1" y="35"/>
                  </a:cubicBezTo>
                  <a:cubicBezTo>
                    <a:pt x="0" y="40"/>
                    <a:pt x="3" y="44"/>
                    <a:pt x="9" y="45"/>
                  </a:cubicBezTo>
                  <a:cubicBezTo>
                    <a:pt x="11" y="45"/>
                    <a:pt x="13" y="44"/>
                    <a:pt x="15" y="42"/>
                  </a:cubicBezTo>
                  <a:cubicBezTo>
                    <a:pt x="19" y="38"/>
                    <a:pt x="23" y="34"/>
                    <a:pt x="27" y="30"/>
                  </a:cubicBezTo>
                  <a:cubicBezTo>
                    <a:pt x="29" y="29"/>
                    <a:pt x="27" y="26"/>
                    <a:pt x="26" y="28"/>
                  </a:cubicBezTo>
                  <a:cubicBezTo>
                    <a:pt x="20" y="31"/>
                    <a:pt x="17" y="37"/>
                    <a:pt x="12" y="40"/>
                  </a:cubicBezTo>
                  <a:cubicBezTo>
                    <a:pt x="10" y="42"/>
                    <a:pt x="4" y="41"/>
                    <a:pt x="4" y="38"/>
                  </a:cubicBezTo>
                  <a:cubicBezTo>
                    <a:pt x="4" y="35"/>
                    <a:pt x="7" y="31"/>
                    <a:pt x="8" y="29"/>
                  </a:cubicBezTo>
                  <a:cubicBezTo>
                    <a:pt x="14" y="19"/>
                    <a:pt x="23" y="11"/>
                    <a:pt x="32" y="4"/>
                  </a:cubicBezTo>
                  <a:cubicBezTo>
                    <a:pt x="33" y="3"/>
                    <a:pt x="31" y="0"/>
                    <a:pt x="30" y="1"/>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4" name="Freeform 369"/>
            <p:cNvSpPr>
              <a:spLocks/>
            </p:cNvSpPr>
            <p:nvPr/>
          </p:nvSpPr>
          <p:spPr bwMode="auto">
            <a:xfrm>
              <a:off x="1519387" y="2378423"/>
              <a:ext cx="123825" cy="198438"/>
            </a:xfrm>
            <a:custGeom>
              <a:avLst/>
              <a:gdLst>
                <a:gd name="T0" fmla="*/ 2 w 29"/>
                <a:gd name="T1" fmla="*/ 4 h 47"/>
                <a:gd name="T2" fmla="*/ 22 w 29"/>
                <a:gd name="T3" fmla="*/ 30 h 47"/>
                <a:gd name="T4" fmla="*/ 24 w 29"/>
                <a:gd name="T5" fmla="*/ 39 h 47"/>
                <a:gd name="T6" fmla="*/ 17 w 29"/>
                <a:gd name="T7" fmla="*/ 42 h 47"/>
                <a:gd name="T8" fmla="*/ 12 w 29"/>
                <a:gd name="T9" fmla="*/ 35 h 47"/>
                <a:gd name="T10" fmla="*/ 5 w 29"/>
                <a:gd name="T11" fmla="*/ 28 h 47"/>
                <a:gd name="T12" fmla="*/ 3 w 29"/>
                <a:gd name="T13" fmla="*/ 30 h 47"/>
                <a:gd name="T14" fmla="*/ 12 w 29"/>
                <a:gd name="T15" fmla="*/ 41 h 47"/>
                <a:gd name="T16" fmla="*/ 17 w 29"/>
                <a:gd name="T17" fmla="*/ 46 h 47"/>
                <a:gd name="T18" fmla="*/ 27 w 29"/>
                <a:gd name="T19" fmla="*/ 39 h 47"/>
                <a:gd name="T20" fmla="*/ 18 w 29"/>
                <a:gd name="T21" fmla="*/ 17 h 47"/>
                <a:gd name="T22" fmla="*/ 4 w 29"/>
                <a:gd name="T23" fmla="*/ 1 h 47"/>
                <a:gd name="T24" fmla="*/ 2 w 29"/>
                <a:gd name="T25"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47">
                  <a:moveTo>
                    <a:pt x="2" y="4"/>
                  </a:moveTo>
                  <a:cubicBezTo>
                    <a:pt x="10" y="11"/>
                    <a:pt x="17" y="20"/>
                    <a:pt x="22" y="30"/>
                  </a:cubicBezTo>
                  <a:cubicBezTo>
                    <a:pt x="23" y="33"/>
                    <a:pt x="25" y="36"/>
                    <a:pt x="24" y="39"/>
                  </a:cubicBezTo>
                  <a:cubicBezTo>
                    <a:pt x="23" y="41"/>
                    <a:pt x="19" y="44"/>
                    <a:pt x="17" y="42"/>
                  </a:cubicBezTo>
                  <a:cubicBezTo>
                    <a:pt x="15" y="40"/>
                    <a:pt x="14" y="37"/>
                    <a:pt x="12" y="35"/>
                  </a:cubicBezTo>
                  <a:cubicBezTo>
                    <a:pt x="10" y="32"/>
                    <a:pt x="8" y="30"/>
                    <a:pt x="5" y="28"/>
                  </a:cubicBezTo>
                  <a:cubicBezTo>
                    <a:pt x="4" y="26"/>
                    <a:pt x="2" y="29"/>
                    <a:pt x="3" y="30"/>
                  </a:cubicBezTo>
                  <a:cubicBezTo>
                    <a:pt x="7" y="33"/>
                    <a:pt x="9" y="37"/>
                    <a:pt x="12" y="41"/>
                  </a:cubicBezTo>
                  <a:cubicBezTo>
                    <a:pt x="13" y="43"/>
                    <a:pt x="15" y="46"/>
                    <a:pt x="17" y="46"/>
                  </a:cubicBezTo>
                  <a:cubicBezTo>
                    <a:pt x="22" y="47"/>
                    <a:pt x="26" y="43"/>
                    <a:pt x="27" y="39"/>
                  </a:cubicBezTo>
                  <a:cubicBezTo>
                    <a:pt x="29" y="32"/>
                    <a:pt x="21" y="22"/>
                    <a:pt x="18" y="17"/>
                  </a:cubicBezTo>
                  <a:cubicBezTo>
                    <a:pt x="14" y="11"/>
                    <a:pt x="9" y="6"/>
                    <a:pt x="4" y="1"/>
                  </a:cubicBezTo>
                  <a:cubicBezTo>
                    <a:pt x="2" y="0"/>
                    <a:pt x="0" y="2"/>
                    <a:pt x="2" y="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5" name="Oval 370"/>
            <p:cNvSpPr>
              <a:spLocks noChangeArrowheads="1"/>
            </p:cNvSpPr>
            <p:nvPr/>
          </p:nvSpPr>
          <p:spPr bwMode="auto">
            <a:xfrm>
              <a:off x="1544787" y="2143473"/>
              <a:ext cx="152400" cy="153988"/>
            </a:xfrm>
            <a:prstGeom prst="ellipse">
              <a:avLst/>
            </a:pr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6" name="Oval 371"/>
            <p:cNvSpPr>
              <a:spLocks noChangeArrowheads="1"/>
            </p:cNvSpPr>
            <p:nvPr/>
          </p:nvSpPr>
          <p:spPr bwMode="auto">
            <a:xfrm>
              <a:off x="1574950" y="2183161"/>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7" name="Freeform 372"/>
            <p:cNvSpPr>
              <a:spLocks/>
            </p:cNvSpPr>
            <p:nvPr/>
          </p:nvSpPr>
          <p:spPr bwMode="auto">
            <a:xfrm>
              <a:off x="1536850" y="2135536"/>
              <a:ext cx="173038" cy="169863"/>
            </a:xfrm>
            <a:custGeom>
              <a:avLst/>
              <a:gdLst>
                <a:gd name="T0" fmla="*/ 4 w 41"/>
                <a:gd name="T1" fmla="*/ 20 h 40"/>
                <a:gd name="T2" fmla="*/ 20 w 41"/>
                <a:gd name="T3" fmla="*/ 36 h 40"/>
                <a:gd name="T4" fmla="*/ 36 w 41"/>
                <a:gd name="T5" fmla="*/ 20 h 40"/>
                <a:gd name="T6" fmla="*/ 20 w 41"/>
                <a:gd name="T7" fmla="*/ 4 h 40"/>
                <a:gd name="T8" fmla="*/ 4 w 41"/>
                <a:gd name="T9" fmla="*/ 20 h 40"/>
                <a:gd name="T10" fmla="*/ 0 w 41"/>
                <a:gd name="T11" fmla="*/ 20 h 40"/>
                <a:gd name="T12" fmla="*/ 20 w 41"/>
                <a:gd name="T13" fmla="*/ 0 h 40"/>
                <a:gd name="T14" fmla="*/ 40 w 41"/>
                <a:gd name="T15" fmla="*/ 20 h 40"/>
                <a:gd name="T16" fmla="*/ 20 w 41"/>
                <a:gd name="T17" fmla="*/ 40 h 40"/>
                <a:gd name="T18" fmla="*/ 0 w 41"/>
                <a:gd name="T19" fmla="*/ 20 h 40"/>
                <a:gd name="T20" fmla="*/ 4 w 41"/>
                <a:gd name="T21"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0">
                  <a:moveTo>
                    <a:pt x="4" y="20"/>
                  </a:moveTo>
                  <a:cubicBezTo>
                    <a:pt x="4" y="29"/>
                    <a:pt x="11" y="36"/>
                    <a:pt x="20" y="36"/>
                  </a:cubicBezTo>
                  <a:cubicBezTo>
                    <a:pt x="29" y="37"/>
                    <a:pt x="36" y="29"/>
                    <a:pt x="36" y="20"/>
                  </a:cubicBezTo>
                  <a:cubicBezTo>
                    <a:pt x="37" y="11"/>
                    <a:pt x="29" y="4"/>
                    <a:pt x="20" y="4"/>
                  </a:cubicBezTo>
                  <a:cubicBezTo>
                    <a:pt x="11" y="3"/>
                    <a:pt x="4" y="12"/>
                    <a:pt x="4" y="20"/>
                  </a:cubicBezTo>
                  <a:cubicBezTo>
                    <a:pt x="4" y="22"/>
                    <a:pt x="0" y="22"/>
                    <a:pt x="0" y="20"/>
                  </a:cubicBezTo>
                  <a:cubicBezTo>
                    <a:pt x="1" y="9"/>
                    <a:pt x="9" y="1"/>
                    <a:pt x="20" y="0"/>
                  </a:cubicBezTo>
                  <a:cubicBezTo>
                    <a:pt x="31" y="0"/>
                    <a:pt x="40" y="10"/>
                    <a:pt x="40" y="20"/>
                  </a:cubicBezTo>
                  <a:cubicBezTo>
                    <a:pt x="41" y="31"/>
                    <a:pt x="31" y="39"/>
                    <a:pt x="20" y="40"/>
                  </a:cubicBezTo>
                  <a:cubicBezTo>
                    <a:pt x="9" y="40"/>
                    <a:pt x="1" y="30"/>
                    <a:pt x="0" y="20"/>
                  </a:cubicBezTo>
                  <a:cubicBezTo>
                    <a:pt x="0" y="18"/>
                    <a:pt x="4" y="18"/>
                    <a:pt x="4" y="2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8" name="Freeform 373"/>
            <p:cNvSpPr>
              <a:spLocks noEditPoints="1"/>
            </p:cNvSpPr>
            <p:nvPr/>
          </p:nvSpPr>
          <p:spPr bwMode="auto">
            <a:xfrm>
              <a:off x="1613050" y="2152998"/>
              <a:ext cx="30163" cy="134938"/>
            </a:xfrm>
            <a:custGeom>
              <a:avLst/>
              <a:gdLst>
                <a:gd name="T0" fmla="*/ 6 w 7"/>
                <a:gd name="T1" fmla="*/ 25 h 32"/>
                <a:gd name="T2" fmla="*/ 2 w 7"/>
                <a:gd name="T3" fmla="*/ 27 h 32"/>
                <a:gd name="T4" fmla="*/ 0 w 7"/>
                <a:gd name="T5" fmla="*/ 32 h 32"/>
                <a:gd name="T6" fmla="*/ 2 w 7"/>
                <a:gd name="T7" fmla="*/ 32 h 32"/>
                <a:gd name="T8" fmla="*/ 3 w 7"/>
                <a:gd name="T9" fmla="*/ 32 h 32"/>
                <a:gd name="T10" fmla="*/ 4 w 7"/>
                <a:gd name="T11" fmla="*/ 32 h 32"/>
                <a:gd name="T12" fmla="*/ 5 w 7"/>
                <a:gd name="T13" fmla="*/ 30 h 32"/>
                <a:gd name="T14" fmla="*/ 6 w 7"/>
                <a:gd name="T15" fmla="*/ 25 h 32"/>
                <a:gd name="T16" fmla="*/ 2 w 7"/>
                <a:gd name="T17" fmla="*/ 0 h 32"/>
                <a:gd name="T18" fmla="*/ 0 w 7"/>
                <a:gd name="T19" fmla="*/ 0 h 32"/>
                <a:gd name="T20" fmla="*/ 2 w 7"/>
                <a:gd name="T21" fmla="*/ 7 h 32"/>
                <a:gd name="T22" fmla="*/ 7 w 7"/>
                <a:gd name="T23" fmla="*/ 9 h 32"/>
                <a:gd name="T24" fmla="*/ 4 w 7"/>
                <a:gd name="T25" fmla="*/ 0 h 32"/>
                <a:gd name="T26" fmla="*/ 2 w 7"/>
                <a:gd name="T27" fmla="*/ 0 h 32"/>
                <a:gd name="T28" fmla="*/ 2 w 7"/>
                <a:gd name="T2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32">
                  <a:moveTo>
                    <a:pt x="6" y="25"/>
                  </a:moveTo>
                  <a:cubicBezTo>
                    <a:pt x="5" y="26"/>
                    <a:pt x="4" y="26"/>
                    <a:pt x="2" y="27"/>
                  </a:cubicBezTo>
                  <a:cubicBezTo>
                    <a:pt x="2" y="29"/>
                    <a:pt x="1" y="30"/>
                    <a:pt x="0" y="32"/>
                  </a:cubicBezTo>
                  <a:cubicBezTo>
                    <a:pt x="1" y="32"/>
                    <a:pt x="2" y="32"/>
                    <a:pt x="2" y="32"/>
                  </a:cubicBezTo>
                  <a:cubicBezTo>
                    <a:pt x="2" y="32"/>
                    <a:pt x="3" y="32"/>
                    <a:pt x="3" y="32"/>
                  </a:cubicBezTo>
                  <a:cubicBezTo>
                    <a:pt x="3" y="32"/>
                    <a:pt x="4" y="32"/>
                    <a:pt x="4" y="32"/>
                  </a:cubicBezTo>
                  <a:cubicBezTo>
                    <a:pt x="4" y="32"/>
                    <a:pt x="5" y="31"/>
                    <a:pt x="5" y="30"/>
                  </a:cubicBezTo>
                  <a:cubicBezTo>
                    <a:pt x="5" y="29"/>
                    <a:pt x="6" y="27"/>
                    <a:pt x="6" y="25"/>
                  </a:cubicBezTo>
                  <a:moveTo>
                    <a:pt x="2" y="0"/>
                  </a:moveTo>
                  <a:cubicBezTo>
                    <a:pt x="1" y="0"/>
                    <a:pt x="0" y="0"/>
                    <a:pt x="0" y="0"/>
                  </a:cubicBezTo>
                  <a:cubicBezTo>
                    <a:pt x="1" y="2"/>
                    <a:pt x="2" y="4"/>
                    <a:pt x="2" y="7"/>
                  </a:cubicBezTo>
                  <a:cubicBezTo>
                    <a:pt x="4" y="7"/>
                    <a:pt x="6" y="8"/>
                    <a:pt x="7" y="9"/>
                  </a:cubicBezTo>
                  <a:cubicBezTo>
                    <a:pt x="7" y="6"/>
                    <a:pt x="6" y="3"/>
                    <a:pt x="4" y="0"/>
                  </a:cubicBezTo>
                  <a:cubicBezTo>
                    <a:pt x="3" y="0"/>
                    <a:pt x="3" y="0"/>
                    <a:pt x="2" y="0"/>
                  </a:cubicBezTo>
                  <a:cubicBezTo>
                    <a:pt x="2" y="0"/>
                    <a:pt x="2" y="0"/>
                    <a:pt x="2"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9" name="Freeform 374"/>
            <p:cNvSpPr>
              <a:spLocks/>
            </p:cNvSpPr>
            <p:nvPr/>
          </p:nvSpPr>
          <p:spPr bwMode="auto">
            <a:xfrm>
              <a:off x="1620987" y="2183161"/>
              <a:ext cx="25400" cy="84138"/>
            </a:xfrm>
            <a:custGeom>
              <a:avLst/>
              <a:gdLst>
                <a:gd name="T0" fmla="*/ 0 w 6"/>
                <a:gd name="T1" fmla="*/ 0 h 20"/>
                <a:gd name="T2" fmla="*/ 1 w 6"/>
                <a:gd name="T3" fmla="*/ 10 h 20"/>
                <a:gd name="T4" fmla="*/ 1 w 6"/>
                <a:gd name="T5" fmla="*/ 10 h 20"/>
                <a:gd name="T6" fmla="*/ 1 w 6"/>
                <a:gd name="T7" fmla="*/ 10 h 20"/>
                <a:gd name="T8" fmla="*/ 1 w 6"/>
                <a:gd name="T9" fmla="*/ 10 h 20"/>
                <a:gd name="T10" fmla="*/ 1 w 6"/>
                <a:gd name="T11" fmla="*/ 10 h 20"/>
                <a:gd name="T12" fmla="*/ 0 w 6"/>
                <a:gd name="T13" fmla="*/ 20 h 20"/>
                <a:gd name="T14" fmla="*/ 4 w 6"/>
                <a:gd name="T15" fmla="*/ 18 h 20"/>
                <a:gd name="T16" fmla="*/ 5 w 6"/>
                <a:gd name="T17" fmla="*/ 14 h 20"/>
                <a:gd name="T18" fmla="*/ 5 w 6"/>
                <a:gd name="T19" fmla="*/ 2 h 20"/>
                <a:gd name="T20" fmla="*/ 0 w 6"/>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20">
                  <a:moveTo>
                    <a:pt x="0" y="0"/>
                  </a:moveTo>
                  <a:cubicBezTo>
                    <a:pt x="1" y="3"/>
                    <a:pt x="1" y="6"/>
                    <a:pt x="1" y="10"/>
                  </a:cubicBezTo>
                  <a:cubicBezTo>
                    <a:pt x="1" y="10"/>
                    <a:pt x="1" y="10"/>
                    <a:pt x="1" y="10"/>
                  </a:cubicBezTo>
                  <a:cubicBezTo>
                    <a:pt x="1" y="10"/>
                    <a:pt x="1" y="10"/>
                    <a:pt x="1" y="10"/>
                  </a:cubicBezTo>
                  <a:cubicBezTo>
                    <a:pt x="1" y="10"/>
                    <a:pt x="1" y="10"/>
                    <a:pt x="1" y="10"/>
                  </a:cubicBezTo>
                  <a:cubicBezTo>
                    <a:pt x="1" y="10"/>
                    <a:pt x="1" y="10"/>
                    <a:pt x="1" y="10"/>
                  </a:cubicBezTo>
                  <a:cubicBezTo>
                    <a:pt x="1" y="13"/>
                    <a:pt x="1" y="17"/>
                    <a:pt x="0" y="20"/>
                  </a:cubicBezTo>
                  <a:cubicBezTo>
                    <a:pt x="2" y="19"/>
                    <a:pt x="3" y="19"/>
                    <a:pt x="4" y="18"/>
                  </a:cubicBezTo>
                  <a:cubicBezTo>
                    <a:pt x="5" y="17"/>
                    <a:pt x="5" y="15"/>
                    <a:pt x="5" y="14"/>
                  </a:cubicBezTo>
                  <a:cubicBezTo>
                    <a:pt x="6" y="10"/>
                    <a:pt x="6" y="6"/>
                    <a:pt x="5" y="2"/>
                  </a:cubicBezTo>
                  <a:cubicBezTo>
                    <a:pt x="4" y="1"/>
                    <a:pt x="2" y="0"/>
                    <a:pt x="0" y="0"/>
                  </a:cubicBezTo>
                </a:path>
              </a:pathLst>
            </a:custGeom>
            <a:solidFill>
              <a:srgbClr val="DC7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0" name="Freeform 375"/>
            <p:cNvSpPr>
              <a:spLocks noEditPoints="1"/>
            </p:cNvSpPr>
            <p:nvPr/>
          </p:nvSpPr>
          <p:spPr bwMode="auto">
            <a:xfrm>
              <a:off x="1613050" y="2143473"/>
              <a:ext cx="17463" cy="149225"/>
            </a:xfrm>
            <a:custGeom>
              <a:avLst/>
              <a:gdLst>
                <a:gd name="T0" fmla="*/ 0 w 4"/>
                <a:gd name="T1" fmla="*/ 34 h 35"/>
                <a:gd name="T2" fmla="*/ 0 w 4"/>
                <a:gd name="T3" fmla="*/ 35 h 35"/>
                <a:gd name="T4" fmla="*/ 2 w 4"/>
                <a:gd name="T5" fmla="*/ 35 h 35"/>
                <a:gd name="T6" fmla="*/ 4 w 4"/>
                <a:gd name="T7" fmla="*/ 34 h 35"/>
                <a:gd name="T8" fmla="*/ 3 w 4"/>
                <a:gd name="T9" fmla="*/ 34 h 35"/>
                <a:gd name="T10" fmla="*/ 2 w 4"/>
                <a:gd name="T11" fmla="*/ 34 h 35"/>
                <a:gd name="T12" fmla="*/ 0 w 4"/>
                <a:gd name="T13" fmla="*/ 34 h 35"/>
                <a:gd name="T14" fmla="*/ 3 w 4"/>
                <a:gd name="T15" fmla="*/ 0 h 35"/>
                <a:gd name="T16" fmla="*/ 0 w 4"/>
                <a:gd name="T17" fmla="*/ 2 h 35"/>
                <a:gd name="T18" fmla="*/ 0 w 4"/>
                <a:gd name="T19" fmla="*/ 2 h 35"/>
                <a:gd name="T20" fmla="*/ 2 w 4"/>
                <a:gd name="T21" fmla="*/ 2 h 35"/>
                <a:gd name="T22" fmla="*/ 2 w 4"/>
                <a:gd name="T23" fmla="*/ 2 h 35"/>
                <a:gd name="T24" fmla="*/ 4 w 4"/>
                <a:gd name="T25" fmla="*/ 2 h 35"/>
                <a:gd name="T26" fmla="*/ 3 w 4"/>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35">
                  <a:moveTo>
                    <a:pt x="0" y="34"/>
                  </a:moveTo>
                  <a:cubicBezTo>
                    <a:pt x="0" y="34"/>
                    <a:pt x="0" y="35"/>
                    <a:pt x="0" y="35"/>
                  </a:cubicBezTo>
                  <a:cubicBezTo>
                    <a:pt x="1" y="35"/>
                    <a:pt x="1" y="35"/>
                    <a:pt x="2" y="35"/>
                  </a:cubicBezTo>
                  <a:cubicBezTo>
                    <a:pt x="3" y="35"/>
                    <a:pt x="3" y="35"/>
                    <a:pt x="4" y="34"/>
                  </a:cubicBezTo>
                  <a:cubicBezTo>
                    <a:pt x="4" y="34"/>
                    <a:pt x="3" y="34"/>
                    <a:pt x="3" y="34"/>
                  </a:cubicBezTo>
                  <a:cubicBezTo>
                    <a:pt x="3" y="34"/>
                    <a:pt x="2" y="34"/>
                    <a:pt x="2" y="34"/>
                  </a:cubicBezTo>
                  <a:cubicBezTo>
                    <a:pt x="2" y="34"/>
                    <a:pt x="1" y="34"/>
                    <a:pt x="0" y="34"/>
                  </a:cubicBezTo>
                  <a:moveTo>
                    <a:pt x="3" y="0"/>
                  </a:moveTo>
                  <a:cubicBezTo>
                    <a:pt x="0" y="2"/>
                    <a:pt x="0" y="2"/>
                    <a:pt x="0" y="2"/>
                  </a:cubicBezTo>
                  <a:cubicBezTo>
                    <a:pt x="0" y="2"/>
                    <a:pt x="0" y="2"/>
                    <a:pt x="0" y="2"/>
                  </a:cubicBezTo>
                  <a:cubicBezTo>
                    <a:pt x="0" y="2"/>
                    <a:pt x="1" y="2"/>
                    <a:pt x="2" y="2"/>
                  </a:cubicBezTo>
                  <a:cubicBezTo>
                    <a:pt x="2" y="2"/>
                    <a:pt x="2" y="2"/>
                    <a:pt x="2" y="2"/>
                  </a:cubicBezTo>
                  <a:cubicBezTo>
                    <a:pt x="3" y="2"/>
                    <a:pt x="3" y="2"/>
                    <a:pt x="4" y="2"/>
                  </a:cubicBezTo>
                  <a:cubicBezTo>
                    <a:pt x="4" y="1"/>
                    <a:pt x="3" y="1"/>
                    <a:pt x="3" y="0"/>
                  </a:cubicBezTo>
                </a:path>
              </a:pathLst>
            </a:custGeom>
            <a:solidFill>
              <a:srgbClr val="3B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1" name="Oval 376"/>
            <p:cNvSpPr>
              <a:spLocks noChangeArrowheads="1"/>
            </p:cNvSpPr>
            <p:nvPr/>
          </p:nvSpPr>
          <p:spPr bwMode="auto">
            <a:xfrm>
              <a:off x="1174900" y="2130773"/>
              <a:ext cx="153988" cy="153988"/>
            </a:xfrm>
            <a:prstGeom prst="ellipse">
              <a:avLst/>
            </a:pr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2" name="Oval 377"/>
            <p:cNvSpPr>
              <a:spLocks noChangeArrowheads="1"/>
            </p:cNvSpPr>
            <p:nvPr/>
          </p:nvSpPr>
          <p:spPr bwMode="auto">
            <a:xfrm>
              <a:off x="1213000" y="2170461"/>
              <a:ext cx="85725"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3" name="Freeform 378"/>
            <p:cNvSpPr>
              <a:spLocks/>
            </p:cNvSpPr>
            <p:nvPr/>
          </p:nvSpPr>
          <p:spPr bwMode="auto">
            <a:xfrm>
              <a:off x="1162200" y="2122836"/>
              <a:ext cx="174625" cy="174625"/>
            </a:xfrm>
            <a:custGeom>
              <a:avLst/>
              <a:gdLst>
                <a:gd name="T0" fmla="*/ 37 w 41"/>
                <a:gd name="T1" fmla="*/ 20 h 41"/>
                <a:gd name="T2" fmla="*/ 21 w 41"/>
                <a:gd name="T3" fmla="*/ 36 h 41"/>
                <a:gd name="T4" fmla="*/ 4 w 41"/>
                <a:gd name="T5" fmla="*/ 20 h 41"/>
                <a:gd name="T6" fmla="*/ 21 w 41"/>
                <a:gd name="T7" fmla="*/ 4 h 41"/>
                <a:gd name="T8" fmla="*/ 37 w 41"/>
                <a:gd name="T9" fmla="*/ 20 h 41"/>
                <a:gd name="T10" fmla="*/ 41 w 41"/>
                <a:gd name="T11" fmla="*/ 20 h 41"/>
                <a:gd name="T12" fmla="*/ 21 w 41"/>
                <a:gd name="T13" fmla="*/ 0 h 41"/>
                <a:gd name="T14" fmla="*/ 1 w 41"/>
                <a:gd name="T15" fmla="*/ 20 h 41"/>
                <a:gd name="T16" fmla="*/ 21 w 41"/>
                <a:gd name="T17" fmla="*/ 40 h 41"/>
                <a:gd name="T18" fmla="*/ 41 w 41"/>
                <a:gd name="T19" fmla="*/ 20 h 41"/>
                <a:gd name="T20" fmla="*/ 37 w 41"/>
                <a:gd name="T21"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1">
                  <a:moveTo>
                    <a:pt x="37" y="20"/>
                  </a:moveTo>
                  <a:cubicBezTo>
                    <a:pt x="36" y="29"/>
                    <a:pt x="30" y="36"/>
                    <a:pt x="21" y="36"/>
                  </a:cubicBezTo>
                  <a:cubicBezTo>
                    <a:pt x="12" y="37"/>
                    <a:pt x="5" y="29"/>
                    <a:pt x="4" y="20"/>
                  </a:cubicBezTo>
                  <a:cubicBezTo>
                    <a:pt x="4" y="11"/>
                    <a:pt x="12" y="4"/>
                    <a:pt x="21" y="4"/>
                  </a:cubicBezTo>
                  <a:cubicBezTo>
                    <a:pt x="30" y="4"/>
                    <a:pt x="37" y="12"/>
                    <a:pt x="37" y="20"/>
                  </a:cubicBezTo>
                  <a:cubicBezTo>
                    <a:pt x="37" y="23"/>
                    <a:pt x="41" y="23"/>
                    <a:pt x="41" y="20"/>
                  </a:cubicBezTo>
                  <a:cubicBezTo>
                    <a:pt x="40" y="9"/>
                    <a:pt x="32" y="1"/>
                    <a:pt x="21" y="0"/>
                  </a:cubicBezTo>
                  <a:cubicBezTo>
                    <a:pt x="10" y="0"/>
                    <a:pt x="1" y="10"/>
                    <a:pt x="1" y="20"/>
                  </a:cubicBezTo>
                  <a:cubicBezTo>
                    <a:pt x="0" y="31"/>
                    <a:pt x="10" y="40"/>
                    <a:pt x="21" y="40"/>
                  </a:cubicBezTo>
                  <a:cubicBezTo>
                    <a:pt x="32" y="41"/>
                    <a:pt x="40" y="31"/>
                    <a:pt x="41" y="20"/>
                  </a:cubicBezTo>
                  <a:cubicBezTo>
                    <a:pt x="41" y="18"/>
                    <a:pt x="37" y="18"/>
                    <a:pt x="37" y="2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4" name="Freeform 379"/>
            <p:cNvSpPr>
              <a:spLocks noEditPoints="1"/>
            </p:cNvSpPr>
            <p:nvPr/>
          </p:nvSpPr>
          <p:spPr bwMode="auto">
            <a:xfrm>
              <a:off x="1238400" y="2140298"/>
              <a:ext cx="34925" cy="134938"/>
            </a:xfrm>
            <a:custGeom>
              <a:avLst/>
              <a:gdLst>
                <a:gd name="T0" fmla="*/ 0 w 8"/>
                <a:gd name="T1" fmla="*/ 26 h 32"/>
                <a:gd name="T2" fmla="*/ 2 w 8"/>
                <a:gd name="T3" fmla="*/ 32 h 32"/>
                <a:gd name="T4" fmla="*/ 2 w 8"/>
                <a:gd name="T5" fmla="*/ 32 h 32"/>
                <a:gd name="T6" fmla="*/ 3 w 8"/>
                <a:gd name="T7" fmla="*/ 32 h 32"/>
                <a:gd name="T8" fmla="*/ 5 w 8"/>
                <a:gd name="T9" fmla="*/ 32 h 32"/>
                <a:gd name="T10" fmla="*/ 4 w 8"/>
                <a:gd name="T11" fmla="*/ 27 h 32"/>
                <a:gd name="T12" fmla="*/ 0 w 8"/>
                <a:gd name="T13" fmla="*/ 26 h 32"/>
                <a:gd name="T14" fmla="*/ 4 w 8"/>
                <a:gd name="T15" fmla="*/ 0 h 32"/>
                <a:gd name="T16" fmla="*/ 1 w 8"/>
                <a:gd name="T17" fmla="*/ 8 h 32"/>
                <a:gd name="T18" fmla="*/ 4 w 8"/>
                <a:gd name="T19" fmla="*/ 7 h 32"/>
                <a:gd name="T20" fmla="*/ 6 w 8"/>
                <a:gd name="T21" fmla="*/ 7 h 32"/>
                <a:gd name="T22" fmla="*/ 8 w 8"/>
                <a:gd name="T23" fmla="*/ 1 h 32"/>
                <a:gd name="T24" fmla="*/ 4 w 8"/>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32">
                  <a:moveTo>
                    <a:pt x="0" y="26"/>
                  </a:moveTo>
                  <a:cubicBezTo>
                    <a:pt x="0" y="28"/>
                    <a:pt x="1" y="31"/>
                    <a:pt x="2" y="32"/>
                  </a:cubicBezTo>
                  <a:cubicBezTo>
                    <a:pt x="2" y="32"/>
                    <a:pt x="2" y="32"/>
                    <a:pt x="2" y="32"/>
                  </a:cubicBezTo>
                  <a:cubicBezTo>
                    <a:pt x="2" y="32"/>
                    <a:pt x="2" y="32"/>
                    <a:pt x="3" y="32"/>
                  </a:cubicBezTo>
                  <a:cubicBezTo>
                    <a:pt x="4" y="32"/>
                    <a:pt x="4" y="32"/>
                    <a:pt x="5" y="32"/>
                  </a:cubicBezTo>
                  <a:cubicBezTo>
                    <a:pt x="5" y="30"/>
                    <a:pt x="4" y="29"/>
                    <a:pt x="4" y="27"/>
                  </a:cubicBezTo>
                  <a:cubicBezTo>
                    <a:pt x="3" y="27"/>
                    <a:pt x="1" y="27"/>
                    <a:pt x="0" y="26"/>
                  </a:cubicBezTo>
                  <a:moveTo>
                    <a:pt x="4" y="0"/>
                  </a:moveTo>
                  <a:cubicBezTo>
                    <a:pt x="3" y="2"/>
                    <a:pt x="2" y="5"/>
                    <a:pt x="1" y="8"/>
                  </a:cubicBezTo>
                  <a:cubicBezTo>
                    <a:pt x="2" y="7"/>
                    <a:pt x="3" y="7"/>
                    <a:pt x="4" y="7"/>
                  </a:cubicBezTo>
                  <a:cubicBezTo>
                    <a:pt x="5" y="7"/>
                    <a:pt x="5" y="7"/>
                    <a:pt x="6" y="7"/>
                  </a:cubicBezTo>
                  <a:cubicBezTo>
                    <a:pt x="6" y="5"/>
                    <a:pt x="7" y="3"/>
                    <a:pt x="8" y="1"/>
                  </a:cubicBezTo>
                  <a:cubicBezTo>
                    <a:pt x="7" y="0"/>
                    <a:pt x="6" y="0"/>
                    <a:pt x="4"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5" name="Freeform 380"/>
            <p:cNvSpPr>
              <a:spLocks/>
            </p:cNvSpPr>
            <p:nvPr/>
          </p:nvSpPr>
          <p:spPr bwMode="auto">
            <a:xfrm>
              <a:off x="1235225" y="2170461"/>
              <a:ext cx="28575" cy="84138"/>
            </a:xfrm>
            <a:custGeom>
              <a:avLst/>
              <a:gdLst>
                <a:gd name="T0" fmla="*/ 5 w 7"/>
                <a:gd name="T1" fmla="*/ 0 h 20"/>
                <a:gd name="T2" fmla="*/ 2 w 7"/>
                <a:gd name="T3" fmla="*/ 1 h 20"/>
                <a:gd name="T4" fmla="*/ 1 w 7"/>
                <a:gd name="T5" fmla="*/ 8 h 20"/>
                <a:gd name="T6" fmla="*/ 1 w 7"/>
                <a:gd name="T7" fmla="*/ 19 h 20"/>
                <a:gd name="T8" fmla="*/ 5 w 7"/>
                <a:gd name="T9" fmla="*/ 20 h 20"/>
                <a:gd name="T10" fmla="*/ 5 w 7"/>
                <a:gd name="T11" fmla="*/ 13 h 20"/>
                <a:gd name="T12" fmla="*/ 7 w 7"/>
                <a:gd name="T13" fmla="*/ 0 h 20"/>
                <a:gd name="T14" fmla="*/ 5 w 7"/>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0">
                  <a:moveTo>
                    <a:pt x="5" y="0"/>
                  </a:moveTo>
                  <a:cubicBezTo>
                    <a:pt x="4" y="0"/>
                    <a:pt x="3" y="0"/>
                    <a:pt x="2" y="1"/>
                  </a:cubicBezTo>
                  <a:cubicBezTo>
                    <a:pt x="1" y="3"/>
                    <a:pt x="1" y="6"/>
                    <a:pt x="1" y="8"/>
                  </a:cubicBezTo>
                  <a:cubicBezTo>
                    <a:pt x="0" y="12"/>
                    <a:pt x="0" y="15"/>
                    <a:pt x="1" y="19"/>
                  </a:cubicBezTo>
                  <a:cubicBezTo>
                    <a:pt x="2" y="20"/>
                    <a:pt x="4" y="20"/>
                    <a:pt x="5" y="20"/>
                  </a:cubicBezTo>
                  <a:cubicBezTo>
                    <a:pt x="5" y="18"/>
                    <a:pt x="4" y="15"/>
                    <a:pt x="5" y="13"/>
                  </a:cubicBezTo>
                  <a:cubicBezTo>
                    <a:pt x="5" y="9"/>
                    <a:pt x="5" y="4"/>
                    <a:pt x="7" y="0"/>
                  </a:cubicBezTo>
                  <a:cubicBezTo>
                    <a:pt x="6" y="0"/>
                    <a:pt x="6" y="0"/>
                    <a:pt x="5" y="0"/>
                  </a:cubicBezTo>
                </a:path>
              </a:pathLst>
            </a:custGeom>
            <a:solidFill>
              <a:srgbClr val="DC7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6" name="Freeform 381"/>
            <p:cNvSpPr>
              <a:spLocks noEditPoints="1"/>
            </p:cNvSpPr>
            <p:nvPr/>
          </p:nvSpPr>
          <p:spPr bwMode="auto">
            <a:xfrm>
              <a:off x="1247925" y="2130773"/>
              <a:ext cx="25400" cy="149225"/>
            </a:xfrm>
            <a:custGeom>
              <a:avLst/>
              <a:gdLst>
                <a:gd name="T0" fmla="*/ 3 w 6"/>
                <a:gd name="T1" fmla="*/ 34 h 35"/>
                <a:gd name="T2" fmla="*/ 1 w 6"/>
                <a:gd name="T3" fmla="*/ 34 h 35"/>
                <a:gd name="T4" fmla="*/ 0 w 6"/>
                <a:gd name="T5" fmla="*/ 34 h 35"/>
                <a:gd name="T6" fmla="*/ 0 w 6"/>
                <a:gd name="T7" fmla="*/ 34 h 35"/>
                <a:gd name="T8" fmla="*/ 0 w 6"/>
                <a:gd name="T9" fmla="*/ 35 h 35"/>
                <a:gd name="T10" fmla="*/ 3 w 6"/>
                <a:gd name="T11" fmla="*/ 35 h 35"/>
                <a:gd name="T12" fmla="*/ 3 w 6"/>
                <a:gd name="T13" fmla="*/ 34 h 35"/>
                <a:gd name="T14" fmla="*/ 5 w 6"/>
                <a:gd name="T15" fmla="*/ 0 h 35"/>
                <a:gd name="T16" fmla="*/ 2 w 6"/>
                <a:gd name="T17" fmla="*/ 2 h 35"/>
                <a:gd name="T18" fmla="*/ 6 w 6"/>
                <a:gd name="T19" fmla="*/ 3 h 35"/>
                <a:gd name="T20" fmla="*/ 6 w 6"/>
                <a:gd name="T21" fmla="*/ 2 h 35"/>
                <a:gd name="T22" fmla="*/ 5 w 6"/>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35">
                  <a:moveTo>
                    <a:pt x="3" y="34"/>
                  </a:moveTo>
                  <a:cubicBezTo>
                    <a:pt x="2" y="34"/>
                    <a:pt x="2" y="34"/>
                    <a:pt x="1" y="34"/>
                  </a:cubicBezTo>
                  <a:cubicBezTo>
                    <a:pt x="0" y="34"/>
                    <a:pt x="0" y="34"/>
                    <a:pt x="0" y="34"/>
                  </a:cubicBezTo>
                  <a:cubicBezTo>
                    <a:pt x="0" y="34"/>
                    <a:pt x="0" y="34"/>
                    <a:pt x="0" y="34"/>
                  </a:cubicBezTo>
                  <a:cubicBezTo>
                    <a:pt x="0" y="35"/>
                    <a:pt x="0" y="35"/>
                    <a:pt x="0" y="35"/>
                  </a:cubicBezTo>
                  <a:cubicBezTo>
                    <a:pt x="1" y="35"/>
                    <a:pt x="2" y="35"/>
                    <a:pt x="3" y="35"/>
                  </a:cubicBezTo>
                  <a:cubicBezTo>
                    <a:pt x="3" y="35"/>
                    <a:pt x="3" y="35"/>
                    <a:pt x="3" y="34"/>
                  </a:cubicBezTo>
                  <a:moveTo>
                    <a:pt x="5" y="0"/>
                  </a:moveTo>
                  <a:cubicBezTo>
                    <a:pt x="4" y="1"/>
                    <a:pt x="3" y="1"/>
                    <a:pt x="2" y="2"/>
                  </a:cubicBezTo>
                  <a:cubicBezTo>
                    <a:pt x="4" y="2"/>
                    <a:pt x="5" y="2"/>
                    <a:pt x="6" y="3"/>
                  </a:cubicBezTo>
                  <a:cubicBezTo>
                    <a:pt x="6" y="3"/>
                    <a:pt x="6" y="2"/>
                    <a:pt x="6" y="2"/>
                  </a:cubicBezTo>
                  <a:cubicBezTo>
                    <a:pt x="5" y="0"/>
                    <a:pt x="5" y="0"/>
                    <a:pt x="5" y="0"/>
                  </a:cubicBezTo>
                </a:path>
              </a:pathLst>
            </a:custGeom>
            <a:solidFill>
              <a:srgbClr val="3B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7" name="Oval 382"/>
            <p:cNvSpPr>
              <a:spLocks noChangeArrowheads="1"/>
            </p:cNvSpPr>
            <p:nvPr/>
          </p:nvSpPr>
          <p:spPr bwMode="auto">
            <a:xfrm>
              <a:off x="1260625" y="2046636"/>
              <a:ext cx="360363" cy="357188"/>
            </a:xfrm>
            <a:prstGeom prst="ellipse">
              <a:avLst/>
            </a:pr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8" name="Freeform 383"/>
            <p:cNvSpPr>
              <a:spLocks/>
            </p:cNvSpPr>
            <p:nvPr/>
          </p:nvSpPr>
          <p:spPr bwMode="auto">
            <a:xfrm>
              <a:off x="1433662" y="2054573"/>
              <a:ext cx="179388" cy="220663"/>
            </a:xfrm>
            <a:custGeom>
              <a:avLst/>
              <a:gdLst>
                <a:gd name="T0" fmla="*/ 2 w 42"/>
                <a:gd name="T1" fmla="*/ 0 h 52"/>
                <a:gd name="T2" fmla="*/ 1 w 42"/>
                <a:gd name="T3" fmla="*/ 0 h 52"/>
                <a:gd name="T4" fmla="*/ 0 w 42"/>
                <a:gd name="T5" fmla="*/ 0 h 52"/>
                <a:gd name="T6" fmla="*/ 32 w 42"/>
                <a:gd name="T7" fmla="*/ 24 h 52"/>
                <a:gd name="T8" fmla="*/ 40 w 42"/>
                <a:gd name="T9" fmla="*/ 51 h 52"/>
                <a:gd name="T10" fmla="*/ 40 w 42"/>
                <a:gd name="T11" fmla="*/ 52 h 52"/>
                <a:gd name="T12" fmla="*/ 42 w 42"/>
                <a:gd name="T13" fmla="*/ 40 h 52"/>
                <a:gd name="T14" fmla="*/ 42 w 42"/>
                <a:gd name="T15" fmla="*/ 40 h 52"/>
                <a:gd name="T16" fmla="*/ 42 w 42"/>
                <a:gd name="T17" fmla="*/ 40 h 52"/>
                <a:gd name="T18" fmla="*/ 2 w 42"/>
                <a:gd name="T1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2">
                  <a:moveTo>
                    <a:pt x="2" y="0"/>
                  </a:moveTo>
                  <a:cubicBezTo>
                    <a:pt x="2" y="0"/>
                    <a:pt x="2" y="0"/>
                    <a:pt x="1" y="0"/>
                  </a:cubicBezTo>
                  <a:cubicBezTo>
                    <a:pt x="1" y="0"/>
                    <a:pt x="1" y="0"/>
                    <a:pt x="0" y="0"/>
                  </a:cubicBezTo>
                  <a:cubicBezTo>
                    <a:pt x="14" y="2"/>
                    <a:pt x="26" y="11"/>
                    <a:pt x="32" y="24"/>
                  </a:cubicBezTo>
                  <a:cubicBezTo>
                    <a:pt x="38" y="30"/>
                    <a:pt x="42" y="40"/>
                    <a:pt x="40" y="51"/>
                  </a:cubicBezTo>
                  <a:cubicBezTo>
                    <a:pt x="40" y="51"/>
                    <a:pt x="40" y="52"/>
                    <a:pt x="40" y="52"/>
                  </a:cubicBezTo>
                  <a:cubicBezTo>
                    <a:pt x="41" y="48"/>
                    <a:pt x="42" y="44"/>
                    <a:pt x="42" y="40"/>
                  </a:cubicBezTo>
                  <a:cubicBezTo>
                    <a:pt x="42" y="40"/>
                    <a:pt x="42" y="40"/>
                    <a:pt x="42" y="40"/>
                  </a:cubicBezTo>
                  <a:cubicBezTo>
                    <a:pt x="42" y="40"/>
                    <a:pt x="42" y="40"/>
                    <a:pt x="42" y="40"/>
                  </a:cubicBezTo>
                  <a:cubicBezTo>
                    <a:pt x="41" y="19"/>
                    <a:pt x="24" y="0"/>
                    <a:pt x="2"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9" name="Freeform 384"/>
            <p:cNvSpPr>
              <a:spLocks/>
            </p:cNvSpPr>
            <p:nvPr/>
          </p:nvSpPr>
          <p:spPr bwMode="auto">
            <a:xfrm>
              <a:off x="1251100" y="2118073"/>
              <a:ext cx="379413" cy="285750"/>
            </a:xfrm>
            <a:custGeom>
              <a:avLst/>
              <a:gdLst>
                <a:gd name="T0" fmla="*/ 8 w 89"/>
                <a:gd name="T1" fmla="*/ 42 h 67"/>
                <a:gd name="T2" fmla="*/ 20 w 89"/>
                <a:gd name="T3" fmla="*/ 5 h 67"/>
                <a:gd name="T4" fmla="*/ 46 w 89"/>
                <a:gd name="T5" fmla="*/ 14 h 67"/>
                <a:gd name="T6" fmla="*/ 67 w 89"/>
                <a:gd name="T7" fmla="*/ 4 h 67"/>
                <a:gd name="T8" fmla="*/ 79 w 89"/>
                <a:gd name="T9" fmla="*/ 46 h 67"/>
                <a:gd name="T10" fmla="*/ 63 w 89"/>
                <a:gd name="T11" fmla="*/ 63 h 67"/>
                <a:gd name="T12" fmla="*/ 41 w 89"/>
                <a:gd name="T13" fmla="*/ 67 h 67"/>
                <a:gd name="T14" fmla="*/ 27 w 89"/>
                <a:gd name="T15" fmla="*/ 63 h 67"/>
                <a:gd name="T16" fmla="*/ 17 w 89"/>
                <a:gd name="T17" fmla="*/ 57 h 67"/>
                <a:gd name="T18" fmla="*/ 8 w 89"/>
                <a:gd name="T19" fmla="*/ 4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67">
                  <a:moveTo>
                    <a:pt x="8" y="42"/>
                  </a:moveTo>
                  <a:cubicBezTo>
                    <a:pt x="8" y="42"/>
                    <a:pt x="0" y="12"/>
                    <a:pt x="20" y="5"/>
                  </a:cubicBezTo>
                  <a:cubicBezTo>
                    <a:pt x="34" y="0"/>
                    <a:pt x="44" y="7"/>
                    <a:pt x="46" y="14"/>
                  </a:cubicBezTo>
                  <a:cubicBezTo>
                    <a:pt x="46" y="14"/>
                    <a:pt x="53" y="2"/>
                    <a:pt x="67" y="4"/>
                  </a:cubicBezTo>
                  <a:cubicBezTo>
                    <a:pt x="80" y="7"/>
                    <a:pt x="89" y="29"/>
                    <a:pt x="79" y="46"/>
                  </a:cubicBezTo>
                  <a:cubicBezTo>
                    <a:pt x="69" y="64"/>
                    <a:pt x="63" y="63"/>
                    <a:pt x="63" y="63"/>
                  </a:cubicBezTo>
                  <a:cubicBezTo>
                    <a:pt x="41" y="67"/>
                    <a:pt x="41" y="67"/>
                    <a:pt x="41" y="67"/>
                  </a:cubicBezTo>
                  <a:cubicBezTo>
                    <a:pt x="27" y="63"/>
                    <a:pt x="27" y="63"/>
                    <a:pt x="27" y="63"/>
                  </a:cubicBezTo>
                  <a:cubicBezTo>
                    <a:pt x="17" y="57"/>
                    <a:pt x="17" y="57"/>
                    <a:pt x="17" y="57"/>
                  </a:cubicBezTo>
                  <a:cubicBezTo>
                    <a:pt x="8" y="42"/>
                    <a:pt x="8" y="42"/>
                    <a:pt x="8"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0" name="Freeform 385"/>
            <p:cNvSpPr>
              <a:spLocks/>
            </p:cNvSpPr>
            <p:nvPr/>
          </p:nvSpPr>
          <p:spPr bwMode="auto">
            <a:xfrm>
              <a:off x="1251100" y="2038698"/>
              <a:ext cx="374650" cy="373063"/>
            </a:xfrm>
            <a:custGeom>
              <a:avLst/>
              <a:gdLst>
                <a:gd name="T0" fmla="*/ 85 w 88"/>
                <a:gd name="T1" fmla="*/ 44 h 88"/>
                <a:gd name="T2" fmla="*/ 44 w 88"/>
                <a:gd name="T3" fmla="*/ 84 h 88"/>
                <a:gd name="T4" fmla="*/ 4 w 88"/>
                <a:gd name="T5" fmla="*/ 44 h 88"/>
                <a:gd name="T6" fmla="*/ 44 w 88"/>
                <a:gd name="T7" fmla="*/ 4 h 88"/>
                <a:gd name="T8" fmla="*/ 85 w 88"/>
                <a:gd name="T9" fmla="*/ 44 h 88"/>
                <a:gd name="T10" fmla="*/ 88 w 88"/>
                <a:gd name="T11" fmla="*/ 44 h 88"/>
                <a:gd name="T12" fmla="*/ 44 w 88"/>
                <a:gd name="T13" fmla="*/ 0 h 88"/>
                <a:gd name="T14" fmla="*/ 1 w 88"/>
                <a:gd name="T15" fmla="*/ 44 h 88"/>
                <a:gd name="T16" fmla="*/ 44 w 88"/>
                <a:gd name="T17" fmla="*/ 88 h 88"/>
                <a:gd name="T18" fmla="*/ 88 w 88"/>
                <a:gd name="T19" fmla="*/ 44 h 88"/>
                <a:gd name="T20" fmla="*/ 85 w 88"/>
                <a:gd name="T21"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88">
                  <a:moveTo>
                    <a:pt x="85" y="44"/>
                  </a:moveTo>
                  <a:cubicBezTo>
                    <a:pt x="84" y="66"/>
                    <a:pt x="67" y="84"/>
                    <a:pt x="44" y="84"/>
                  </a:cubicBezTo>
                  <a:cubicBezTo>
                    <a:pt x="22" y="85"/>
                    <a:pt x="5" y="66"/>
                    <a:pt x="4" y="44"/>
                  </a:cubicBezTo>
                  <a:cubicBezTo>
                    <a:pt x="4" y="22"/>
                    <a:pt x="23" y="4"/>
                    <a:pt x="44" y="4"/>
                  </a:cubicBezTo>
                  <a:cubicBezTo>
                    <a:pt x="67" y="3"/>
                    <a:pt x="84" y="22"/>
                    <a:pt x="85" y="44"/>
                  </a:cubicBezTo>
                  <a:cubicBezTo>
                    <a:pt x="85" y="46"/>
                    <a:pt x="88" y="46"/>
                    <a:pt x="88" y="44"/>
                  </a:cubicBezTo>
                  <a:cubicBezTo>
                    <a:pt x="88" y="20"/>
                    <a:pt x="69" y="0"/>
                    <a:pt x="44" y="0"/>
                  </a:cubicBezTo>
                  <a:cubicBezTo>
                    <a:pt x="20" y="0"/>
                    <a:pt x="1" y="20"/>
                    <a:pt x="1" y="44"/>
                  </a:cubicBezTo>
                  <a:cubicBezTo>
                    <a:pt x="0" y="68"/>
                    <a:pt x="21" y="87"/>
                    <a:pt x="44" y="88"/>
                  </a:cubicBezTo>
                  <a:cubicBezTo>
                    <a:pt x="69" y="88"/>
                    <a:pt x="88" y="68"/>
                    <a:pt x="88" y="44"/>
                  </a:cubicBezTo>
                  <a:cubicBezTo>
                    <a:pt x="88" y="42"/>
                    <a:pt x="85" y="42"/>
                    <a:pt x="85" y="4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1" name="Freeform 386"/>
            <p:cNvSpPr>
              <a:spLocks/>
            </p:cNvSpPr>
            <p:nvPr/>
          </p:nvSpPr>
          <p:spPr bwMode="auto">
            <a:xfrm>
              <a:off x="1443187" y="1999011"/>
              <a:ext cx="17463" cy="90488"/>
            </a:xfrm>
            <a:custGeom>
              <a:avLst/>
              <a:gdLst>
                <a:gd name="T0" fmla="*/ 4 w 4"/>
                <a:gd name="T1" fmla="*/ 18 h 21"/>
                <a:gd name="T2" fmla="*/ 4 w 4"/>
                <a:gd name="T3" fmla="*/ 3 h 21"/>
                <a:gd name="T4" fmla="*/ 0 w 4"/>
                <a:gd name="T5" fmla="*/ 3 h 21"/>
                <a:gd name="T6" fmla="*/ 0 w 4"/>
                <a:gd name="T7" fmla="*/ 18 h 21"/>
                <a:gd name="T8" fmla="*/ 4 w 4"/>
                <a:gd name="T9" fmla="*/ 18 h 21"/>
              </a:gdLst>
              <a:ahLst/>
              <a:cxnLst>
                <a:cxn ang="0">
                  <a:pos x="T0" y="T1"/>
                </a:cxn>
                <a:cxn ang="0">
                  <a:pos x="T2" y="T3"/>
                </a:cxn>
                <a:cxn ang="0">
                  <a:pos x="T4" y="T5"/>
                </a:cxn>
                <a:cxn ang="0">
                  <a:pos x="T6" y="T7"/>
                </a:cxn>
                <a:cxn ang="0">
                  <a:pos x="T8" y="T9"/>
                </a:cxn>
              </a:cxnLst>
              <a:rect l="0" t="0" r="r" b="b"/>
              <a:pathLst>
                <a:path w="4" h="21">
                  <a:moveTo>
                    <a:pt x="4" y="18"/>
                  </a:moveTo>
                  <a:cubicBezTo>
                    <a:pt x="4" y="13"/>
                    <a:pt x="4" y="8"/>
                    <a:pt x="4" y="3"/>
                  </a:cubicBezTo>
                  <a:cubicBezTo>
                    <a:pt x="4" y="0"/>
                    <a:pt x="0" y="0"/>
                    <a:pt x="0" y="3"/>
                  </a:cubicBezTo>
                  <a:cubicBezTo>
                    <a:pt x="0" y="8"/>
                    <a:pt x="0" y="13"/>
                    <a:pt x="0" y="18"/>
                  </a:cubicBezTo>
                  <a:cubicBezTo>
                    <a:pt x="0" y="21"/>
                    <a:pt x="4" y="21"/>
                    <a:pt x="4" y="18"/>
                  </a:cubicBezTo>
                  <a:close/>
                </a:path>
              </a:pathLst>
            </a:custGeom>
            <a:solidFill>
              <a:srgbClr val="5D9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2" name="Freeform 387"/>
            <p:cNvSpPr>
              <a:spLocks/>
            </p:cNvSpPr>
            <p:nvPr/>
          </p:nvSpPr>
          <p:spPr bwMode="auto">
            <a:xfrm>
              <a:off x="1362225" y="1932336"/>
              <a:ext cx="98425" cy="93663"/>
            </a:xfrm>
            <a:custGeom>
              <a:avLst/>
              <a:gdLst>
                <a:gd name="T0" fmla="*/ 23 w 23"/>
                <a:gd name="T1" fmla="*/ 19 h 22"/>
                <a:gd name="T2" fmla="*/ 0 w 23"/>
                <a:gd name="T3" fmla="*/ 5 h 22"/>
                <a:gd name="T4" fmla="*/ 23 w 23"/>
                <a:gd name="T5" fmla="*/ 19 h 22"/>
              </a:gdLst>
              <a:ahLst/>
              <a:cxnLst>
                <a:cxn ang="0">
                  <a:pos x="T0" y="T1"/>
                </a:cxn>
                <a:cxn ang="0">
                  <a:pos x="T2" y="T3"/>
                </a:cxn>
                <a:cxn ang="0">
                  <a:pos x="T4" y="T5"/>
                </a:cxn>
              </a:cxnLst>
              <a:rect l="0" t="0" r="r" b="b"/>
              <a:pathLst>
                <a:path w="23" h="22">
                  <a:moveTo>
                    <a:pt x="23" y="19"/>
                  </a:moveTo>
                  <a:cubicBezTo>
                    <a:pt x="23" y="19"/>
                    <a:pt x="3" y="22"/>
                    <a:pt x="0" y="5"/>
                  </a:cubicBezTo>
                  <a:cubicBezTo>
                    <a:pt x="0" y="5"/>
                    <a:pt x="18" y="0"/>
                    <a:pt x="23" y="19"/>
                  </a:cubicBezTo>
                  <a:close/>
                </a:path>
              </a:pathLst>
            </a:custGeom>
            <a:solidFill>
              <a:srgbClr val="5D9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3" name="Freeform 388"/>
            <p:cNvSpPr>
              <a:spLocks/>
            </p:cNvSpPr>
            <p:nvPr/>
          </p:nvSpPr>
          <p:spPr bwMode="auto">
            <a:xfrm>
              <a:off x="1447950" y="1945036"/>
              <a:ext cx="109538" cy="114300"/>
            </a:xfrm>
            <a:custGeom>
              <a:avLst/>
              <a:gdLst>
                <a:gd name="T0" fmla="*/ 0 w 26"/>
                <a:gd name="T1" fmla="*/ 16 h 27"/>
                <a:gd name="T2" fmla="*/ 26 w 26"/>
                <a:gd name="T3" fmla="*/ 10 h 27"/>
                <a:gd name="T4" fmla="*/ 0 w 26"/>
                <a:gd name="T5" fmla="*/ 16 h 27"/>
              </a:gdLst>
              <a:ahLst/>
              <a:cxnLst>
                <a:cxn ang="0">
                  <a:pos x="T0" y="T1"/>
                </a:cxn>
                <a:cxn ang="0">
                  <a:pos x="T2" y="T3"/>
                </a:cxn>
                <a:cxn ang="0">
                  <a:pos x="T4" y="T5"/>
                </a:cxn>
              </a:cxnLst>
              <a:rect l="0" t="0" r="r" b="b"/>
              <a:pathLst>
                <a:path w="26" h="27">
                  <a:moveTo>
                    <a:pt x="0" y="16"/>
                  </a:moveTo>
                  <a:cubicBezTo>
                    <a:pt x="0" y="16"/>
                    <a:pt x="12" y="0"/>
                    <a:pt x="26" y="10"/>
                  </a:cubicBezTo>
                  <a:cubicBezTo>
                    <a:pt x="26" y="10"/>
                    <a:pt x="16" y="27"/>
                    <a:pt x="0" y="16"/>
                  </a:cubicBezTo>
                  <a:close/>
                </a:path>
              </a:pathLst>
            </a:custGeom>
            <a:solidFill>
              <a:srgbClr val="5D9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814" name="Picture 389"/>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259037" y="2240311"/>
              <a:ext cx="381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5" name="Picture 390"/>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262212" y="2211736"/>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6" name="Picture 391"/>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1255862" y="2248248"/>
              <a:ext cx="762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7" name="Picture 392"/>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1289200" y="2245073"/>
              <a:ext cx="8890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8" name="Picture 393"/>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582887" y="2253011"/>
              <a:ext cx="381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 name="Picture 394"/>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465412" y="2211736"/>
              <a:ext cx="1539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 name="Picture 395"/>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544787" y="2259361"/>
              <a:ext cx="762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 name="Picture 396"/>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1500337" y="2245073"/>
              <a:ext cx="8572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 name="Freeform 397"/>
            <p:cNvSpPr>
              <a:spLocks/>
            </p:cNvSpPr>
            <p:nvPr/>
          </p:nvSpPr>
          <p:spPr bwMode="auto">
            <a:xfrm>
              <a:off x="1303487" y="2199036"/>
              <a:ext cx="63500" cy="68263"/>
            </a:xfrm>
            <a:custGeom>
              <a:avLst/>
              <a:gdLst>
                <a:gd name="T0" fmla="*/ 5 w 15"/>
                <a:gd name="T1" fmla="*/ 2 h 16"/>
                <a:gd name="T2" fmla="*/ 13 w 15"/>
                <a:gd name="T3" fmla="*/ 12 h 16"/>
                <a:gd name="T4" fmla="*/ 13 w 15"/>
                <a:gd name="T5" fmla="*/ 11 h 16"/>
                <a:gd name="T6" fmla="*/ 1 w 15"/>
                <a:gd name="T7" fmla="*/ 14 h 16"/>
                <a:gd name="T8" fmla="*/ 2 w 15"/>
                <a:gd name="T9" fmla="*/ 16 h 16"/>
                <a:gd name="T10" fmla="*/ 14 w 15"/>
                <a:gd name="T11" fmla="*/ 13 h 16"/>
                <a:gd name="T12" fmla="*/ 15 w 15"/>
                <a:gd name="T13" fmla="*/ 11 h 16"/>
                <a:gd name="T14" fmla="*/ 7 w 15"/>
                <a:gd name="T15" fmla="*/ 1 h 16"/>
                <a:gd name="T16" fmla="*/ 5 w 15"/>
                <a:gd name="T1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5" y="2"/>
                  </a:moveTo>
                  <a:cubicBezTo>
                    <a:pt x="8" y="5"/>
                    <a:pt x="10" y="9"/>
                    <a:pt x="13" y="12"/>
                  </a:cubicBezTo>
                  <a:cubicBezTo>
                    <a:pt x="13" y="12"/>
                    <a:pt x="13" y="11"/>
                    <a:pt x="13" y="11"/>
                  </a:cubicBezTo>
                  <a:cubicBezTo>
                    <a:pt x="9" y="12"/>
                    <a:pt x="5" y="13"/>
                    <a:pt x="1" y="14"/>
                  </a:cubicBezTo>
                  <a:cubicBezTo>
                    <a:pt x="0" y="14"/>
                    <a:pt x="0" y="16"/>
                    <a:pt x="2" y="16"/>
                  </a:cubicBezTo>
                  <a:cubicBezTo>
                    <a:pt x="6" y="15"/>
                    <a:pt x="10" y="14"/>
                    <a:pt x="14" y="13"/>
                  </a:cubicBezTo>
                  <a:cubicBezTo>
                    <a:pt x="15" y="12"/>
                    <a:pt x="15" y="12"/>
                    <a:pt x="15" y="11"/>
                  </a:cubicBezTo>
                  <a:cubicBezTo>
                    <a:pt x="12" y="8"/>
                    <a:pt x="10" y="4"/>
                    <a:pt x="7" y="1"/>
                  </a:cubicBezTo>
                  <a:cubicBezTo>
                    <a:pt x="6" y="0"/>
                    <a:pt x="5" y="1"/>
                    <a:pt x="5"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3" name="Freeform 398"/>
            <p:cNvSpPr>
              <a:spLocks/>
            </p:cNvSpPr>
            <p:nvPr/>
          </p:nvSpPr>
          <p:spPr bwMode="auto">
            <a:xfrm>
              <a:off x="1303487" y="2224436"/>
              <a:ext cx="63500" cy="30163"/>
            </a:xfrm>
            <a:custGeom>
              <a:avLst/>
              <a:gdLst>
                <a:gd name="T0" fmla="*/ 14 w 15"/>
                <a:gd name="T1" fmla="*/ 5 h 7"/>
                <a:gd name="T2" fmla="*/ 2 w 15"/>
                <a:gd name="T3" fmla="*/ 0 h 7"/>
                <a:gd name="T4" fmla="*/ 2 w 15"/>
                <a:gd name="T5" fmla="*/ 2 h 7"/>
                <a:gd name="T6" fmla="*/ 13 w 15"/>
                <a:gd name="T7" fmla="*/ 7 h 7"/>
                <a:gd name="T8" fmla="*/ 14 w 15"/>
                <a:gd name="T9" fmla="*/ 5 h 7"/>
              </a:gdLst>
              <a:ahLst/>
              <a:cxnLst>
                <a:cxn ang="0">
                  <a:pos x="T0" y="T1"/>
                </a:cxn>
                <a:cxn ang="0">
                  <a:pos x="T2" y="T3"/>
                </a:cxn>
                <a:cxn ang="0">
                  <a:pos x="T4" y="T5"/>
                </a:cxn>
                <a:cxn ang="0">
                  <a:pos x="T6" y="T7"/>
                </a:cxn>
                <a:cxn ang="0">
                  <a:pos x="T8" y="T9"/>
                </a:cxn>
              </a:cxnLst>
              <a:rect l="0" t="0" r="r" b="b"/>
              <a:pathLst>
                <a:path w="15" h="7">
                  <a:moveTo>
                    <a:pt x="14" y="5"/>
                  </a:moveTo>
                  <a:cubicBezTo>
                    <a:pt x="10" y="3"/>
                    <a:pt x="6" y="2"/>
                    <a:pt x="2" y="0"/>
                  </a:cubicBezTo>
                  <a:cubicBezTo>
                    <a:pt x="1" y="0"/>
                    <a:pt x="0" y="2"/>
                    <a:pt x="2" y="2"/>
                  </a:cubicBezTo>
                  <a:cubicBezTo>
                    <a:pt x="6" y="4"/>
                    <a:pt x="9" y="5"/>
                    <a:pt x="13" y="7"/>
                  </a:cubicBezTo>
                  <a:cubicBezTo>
                    <a:pt x="15" y="7"/>
                    <a:pt x="15" y="5"/>
                    <a:pt x="14" y="5"/>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4" name="Freeform 399"/>
            <p:cNvSpPr>
              <a:spLocks/>
            </p:cNvSpPr>
            <p:nvPr/>
          </p:nvSpPr>
          <p:spPr bwMode="auto">
            <a:xfrm>
              <a:off x="1514625" y="2211736"/>
              <a:ext cx="63500" cy="73025"/>
            </a:xfrm>
            <a:custGeom>
              <a:avLst/>
              <a:gdLst>
                <a:gd name="T0" fmla="*/ 9 w 15"/>
                <a:gd name="T1" fmla="*/ 2 h 17"/>
                <a:gd name="T2" fmla="*/ 2 w 15"/>
                <a:gd name="T3" fmla="*/ 13 h 17"/>
                <a:gd name="T4" fmla="*/ 1 w 15"/>
                <a:gd name="T5" fmla="*/ 11 h 17"/>
                <a:gd name="T6" fmla="*/ 14 w 15"/>
                <a:gd name="T7" fmla="*/ 14 h 17"/>
                <a:gd name="T8" fmla="*/ 13 w 15"/>
                <a:gd name="T9" fmla="*/ 16 h 17"/>
                <a:gd name="T10" fmla="*/ 1 w 15"/>
                <a:gd name="T11" fmla="*/ 13 h 17"/>
                <a:gd name="T12" fmla="*/ 0 w 15"/>
                <a:gd name="T13" fmla="*/ 12 h 17"/>
                <a:gd name="T14" fmla="*/ 8 w 15"/>
                <a:gd name="T15" fmla="*/ 1 h 17"/>
                <a:gd name="T16" fmla="*/ 9 w 15"/>
                <a:gd name="T1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7">
                  <a:moveTo>
                    <a:pt x="9" y="2"/>
                  </a:moveTo>
                  <a:cubicBezTo>
                    <a:pt x="7" y="6"/>
                    <a:pt x="4" y="9"/>
                    <a:pt x="2" y="13"/>
                  </a:cubicBezTo>
                  <a:cubicBezTo>
                    <a:pt x="2" y="12"/>
                    <a:pt x="2" y="12"/>
                    <a:pt x="1" y="11"/>
                  </a:cubicBezTo>
                  <a:cubicBezTo>
                    <a:pt x="5" y="12"/>
                    <a:pt x="10" y="13"/>
                    <a:pt x="14" y="14"/>
                  </a:cubicBezTo>
                  <a:cubicBezTo>
                    <a:pt x="15" y="15"/>
                    <a:pt x="14" y="17"/>
                    <a:pt x="13" y="16"/>
                  </a:cubicBezTo>
                  <a:cubicBezTo>
                    <a:pt x="9" y="15"/>
                    <a:pt x="5" y="14"/>
                    <a:pt x="1" y="13"/>
                  </a:cubicBezTo>
                  <a:cubicBezTo>
                    <a:pt x="0" y="13"/>
                    <a:pt x="0" y="12"/>
                    <a:pt x="0" y="12"/>
                  </a:cubicBezTo>
                  <a:cubicBezTo>
                    <a:pt x="3" y="8"/>
                    <a:pt x="5" y="5"/>
                    <a:pt x="8" y="1"/>
                  </a:cubicBezTo>
                  <a:cubicBezTo>
                    <a:pt x="8" y="0"/>
                    <a:pt x="10" y="1"/>
                    <a:pt x="9"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5" name="Freeform 400"/>
            <p:cNvSpPr>
              <a:spLocks/>
            </p:cNvSpPr>
            <p:nvPr/>
          </p:nvSpPr>
          <p:spPr bwMode="auto">
            <a:xfrm>
              <a:off x="1514625" y="2237136"/>
              <a:ext cx="60325" cy="34925"/>
            </a:xfrm>
            <a:custGeom>
              <a:avLst/>
              <a:gdLst>
                <a:gd name="T0" fmla="*/ 1 w 14"/>
                <a:gd name="T1" fmla="*/ 5 h 8"/>
                <a:gd name="T2" fmla="*/ 13 w 14"/>
                <a:gd name="T3" fmla="*/ 1 h 8"/>
                <a:gd name="T4" fmla="*/ 13 w 14"/>
                <a:gd name="T5" fmla="*/ 3 h 8"/>
                <a:gd name="T6" fmla="*/ 1 w 14"/>
                <a:gd name="T7" fmla="*/ 7 h 8"/>
                <a:gd name="T8" fmla="*/ 1 w 14"/>
                <a:gd name="T9" fmla="*/ 5 h 8"/>
              </a:gdLst>
              <a:ahLst/>
              <a:cxnLst>
                <a:cxn ang="0">
                  <a:pos x="T0" y="T1"/>
                </a:cxn>
                <a:cxn ang="0">
                  <a:pos x="T2" y="T3"/>
                </a:cxn>
                <a:cxn ang="0">
                  <a:pos x="T4" y="T5"/>
                </a:cxn>
                <a:cxn ang="0">
                  <a:pos x="T6" y="T7"/>
                </a:cxn>
                <a:cxn ang="0">
                  <a:pos x="T8" y="T9"/>
                </a:cxn>
              </a:cxnLst>
              <a:rect l="0" t="0" r="r" b="b"/>
              <a:pathLst>
                <a:path w="14" h="8">
                  <a:moveTo>
                    <a:pt x="1" y="5"/>
                  </a:moveTo>
                  <a:cubicBezTo>
                    <a:pt x="5" y="4"/>
                    <a:pt x="9" y="2"/>
                    <a:pt x="13" y="1"/>
                  </a:cubicBezTo>
                  <a:cubicBezTo>
                    <a:pt x="14" y="0"/>
                    <a:pt x="14" y="2"/>
                    <a:pt x="13" y="3"/>
                  </a:cubicBezTo>
                  <a:cubicBezTo>
                    <a:pt x="9" y="4"/>
                    <a:pt x="5" y="6"/>
                    <a:pt x="1" y="7"/>
                  </a:cubicBezTo>
                  <a:cubicBezTo>
                    <a:pt x="0" y="8"/>
                    <a:pt x="0" y="6"/>
                    <a:pt x="1" y="5"/>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6" name="Freeform 401"/>
            <p:cNvSpPr>
              <a:spLocks/>
            </p:cNvSpPr>
            <p:nvPr/>
          </p:nvSpPr>
          <p:spPr bwMode="auto">
            <a:xfrm>
              <a:off x="1366987" y="2246661"/>
              <a:ext cx="134938" cy="131763"/>
            </a:xfrm>
            <a:custGeom>
              <a:avLst/>
              <a:gdLst>
                <a:gd name="T0" fmla="*/ 4 w 32"/>
                <a:gd name="T1" fmla="*/ 2 h 31"/>
                <a:gd name="T2" fmla="*/ 13 w 32"/>
                <a:gd name="T3" fmla="*/ 10 h 31"/>
                <a:gd name="T4" fmla="*/ 28 w 32"/>
                <a:gd name="T5" fmla="*/ 10 h 31"/>
                <a:gd name="T6" fmla="*/ 31 w 32"/>
                <a:gd name="T7" fmla="*/ 6 h 31"/>
                <a:gd name="T8" fmla="*/ 28 w 32"/>
                <a:gd name="T9" fmla="*/ 5 h 31"/>
                <a:gd name="T10" fmla="*/ 20 w 32"/>
                <a:gd name="T11" fmla="*/ 27 h 31"/>
                <a:gd name="T12" fmla="*/ 4 w 32"/>
                <a:gd name="T13" fmla="*/ 19 h 31"/>
                <a:gd name="T14" fmla="*/ 6 w 32"/>
                <a:gd name="T15" fmla="*/ 2 h 31"/>
                <a:gd name="T16" fmla="*/ 4 w 32"/>
                <a:gd name="T17" fmla="*/ 2 h 31"/>
                <a:gd name="T18" fmla="*/ 2 w 32"/>
                <a:gd name="T19" fmla="*/ 22 h 31"/>
                <a:gd name="T20" fmla="*/ 19 w 32"/>
                <a:gd name="T21" fmla="*/ 30 h 31"/>
                <a:gd name="T22" fmla="*/ 31 w 32"/>
                <a:gd name="T23" fmla="*/ 5 h 31"/>
                <a:gd name="T24" fmla="*/ 28 w 32"/>
                <a:gd name="T25" fmla="*/ 5 h 31"/>
                <a:gd name="T26" fmla="*/ 27 w 32"/>
                <a:gd name="T27" fmla="*/ 8 h 31"/>
                <a:gd name="T28" fmla="*/ 18 w 32"/>
                <a:gd name="T29" fmla="*/ 8 h 31"/>
                <a:gd name="T30" fmla="*/ 6 w 32"/>
                <a:gd name="T31" fmla="*/ 2 h 31"/>
                <a:gd name="T32" fmla="*/ 4 w 32"/>
                <a:gd name="T33"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1">
                  <a:moveTo>
                    <a:pt x="4" y="2"/>
                  </a:moveTo>
                  <a:cubicBezTo>
                    <a:pt x="2" y="7"/>
                    <a:pt x="9" y="9"/>
                    <a:pt x="13" y="10"/>
                  </a:cubicBezTo>
                  <a:cubicBezTo>
                    <a:pt x="17" y="10"/>
                    <a:pt x="23" y="11"/>
                    <a:pt x="28" y="10"/>
                  </a:cubicBezTo>
                  <a:cubicBezTo>
                    <a:pt x="30" y="10"/>
                    <a:pt x="30" y="7"/>
                    <a:pt x="31" y="6"/>
                  </a:cubicBezTo>
                  <a:cubicBezTo>
                    <a:pt x="30" y="5"/>
                    <a:pt x="29" y="5"/>
                    <a:pt x="28" y="5"/>
                  </a:cubicBezTo>
                  <a:cubicBezTo>
                    <a:pt x="29" y="13"/>
                    <a:pt x="28" y="24"/>
                    <a:pt x="20" y="27"/>
                  </a:cubicBezTo>
                  <a:cubicBezTo>
                    <a:pt x="13" y="30"/>
                    <a:pt x="4" y="26"/>
                    <a:pt x="4" y="19"/>
                  </a:cubicBezTo>
                  <a:cubicBezTo>
                    <a:pt x="4" y="13"/>
                    <a:pt x="6" y="8"/>
                    <a:pt x="6" y="2"/>
                  </a:cubicBezTo>
                  <a:cubicBezTo>
                    <a:pt x="6" y="1"/>
                    <a:pt x="4" y="1"/>
                    <a:pt x="4" y="2"/>
                  </a:cubicBezTo>
                  <a:cubicBezTo>
                    <a:pt x="3" y="9"/>
                    <a:pt x="0" y="16"/>
                    <a:pt x="2" y="22"/>
                  </a:cubicBezTo>
                  <a:cubicBezTo>
                    <a:pt x="4" y="29"/>
                    <a:pt x="13" y="31"/>
                    <a:pt x="19" y="30"/>
                  </a:cubicBezTo>
                  <a:cubicBezTo>
                    <a:pt x="30" y="28"/>
                    <a:pt x="32" y="14"/>
                    <a:pt x="31" y="5"/>
                  </a:cubicBezTo>
                  <a:cubicBezTo>
                    <a:pt x="31" y="4"/>
                    <a:pt x="29" y="4"/>
                    <a:pt x="28" y="5"/>
                  </a:cubicBezTo>
                  <a:cubicBezTo>
                    <a:pt x="28" y="6"/>
                    <a:pt x="28" y="8"/>
                    <a:pt x="27" y="8"/>
                  </a:cubicBezTo>
                  <a:cubicBezTo>
                    <a:pt x="24" y="8"/>
                    <a:pt x="21" y="8"/>
                    <a:pt x="18" y="8"/>
                  </a:cubicBezTo>
                  <a:cubicBezTo>
                    <a:pt x="16" y="8"/>
                    <a:pt x="4" y="7"/>
                    <a:pt x="6" y="2"/>
                  </a:cubicBezTo>
                  <a:cubicBezTo>
                    <a:pt x="7" y="1"/>
                    <a:pt x="5" y="0"/>
                    <a:pt x="4"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7" name="Freeform 402"/>
            <p:cNvSpPr>
              <a:spLocks/>
            </p:cNvSpPr>
            <p:nvPr/>
          </p:nvSpPr>
          <p:spPr bwMode="auto">
            <a:xfrm>
              <a:off x="1400325" y="2284761"/>
              <a:ext cx="25400" cy="84138"/>
            </a:xfrm>
            <a:custGeom>
              <a:avLst/>
              <a:gdLst>
                <a:gd name="T0" fmla="*/ 0 w 16"/>
                <a:gd name="T1" fmla="*/ 51 h 53"/>
                <a:gd name="T2" fmla="*/ 11 w 16"/>
                <a:gd name="T3" fmla="*/ 0 h 53"/>
                <a:gd name="T4" fmla="*/ 16 w 16"/>
                <a:gd name="T5" fmla="*/ 0 h 53"/>
                <a:gd name="T6" fmla="*/ 5 w 16"/>
                <a:gd name="T7" fmla="*/ 53 h 53"/>
                <a:gd name="T8" fmla="*/ 0 w 16"/>
                <a:gd name="T9" fmla="*/ 51 h 53"/>
              </a:gdLst>
              <a:ahLst/>
              <a:cxnLst>
                <a:cxn ang="0">
                  <a:pos x="T0" y="T1"/>
                </a:cxn>
                <a:cxn ang="0">
                  <a:pos x="T2" y="T3"/>
                </a:cxn>
                <a:cxn ang="0">
                  <a:pos x="T4" y="T5"/>
                </a:cxn>
                <a:cxn ang="0">
                  <a:pos x="T6" y="T7"/>
                </a:cxn>
                <a:cxn ang="0">
                  <a:pos x="T8" y="T9"/>
                </a:cxn>
              </a:cxnLst>
              <a:rect l="0" t="0" r="r" b="b"/>
              <a:pathLst>
                <a:path w="16" h="53">
                  <a:moveTo>
                    <a:pt x="0" y="51"/>
                  </a:moveTo>
                  <a:lnTo>
                    <a:pt x="11" y="0"/>
                  </a:lnTo>
                  <a:lnTo>
                    <a:pt x="16" y="0"/>
                  </a:lnTo>
                  <a:lnTo>
                    <a:pt x="5" y="53"/>
                  </a:lnTo>
                  <a:lnTo>
                    <a:pt x="0" y="51"/>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8" name="Freeform 403"/>
            <p:cNvSpPr>
              <a:spLocks/>
            </p:cNvSpPr>
            <p:nvPr/>
          </p:nvSpPr>
          <p:spPr bwMode="auto">
            <a:xfrm>
              <a:off x="1451125" y="2284761"/>
              <a:ext cx="17463" cy="84138"/>
            </a:xfrm>
            <a:custGeom>
              <a:avLst/>
              <a:gdLst>
                <a:gd name="T0" fmla="*/ 0 w 11"/>
                <a:gd name="T1" fmla="*/ 0 h 53"/>
                <a:gd name="T2" fmla="*/ 8 w 11"/>
                <a:gd name="T3" fmla="*/ 0 h 53"/>
                <a:gd name="T4" fmla="*/ 11 w 11"/>
                <a:gd name="T5" fmla="*/ 53 h 53"/>
                <a:gd name="T6" fmla="*/ 3 w 11"/>
                <a:gd name="T7" fmla="*/ 53 h 53"/>
                <a:gd name="T8" fmla="*/ 0 w 11"/>
                <a:gd name="T9" fmla="*/ 0 h 53"/>
              </a:gdLst>
              <a:ahLst/>
              <a:cxnLst>
                <a:cxn ang="0">
                  <a:pos x="T0" y="T1"/>
                </a:cxn>
                <a:cxn ang="0">
                  <a:pos x="T2" y="T3"/>
                </a:cxn>
                <a:cxn ang="0">
                  <a:pos x="T4" y="T5"/>
                </a:cxn>
                <a:cxn ang="0">
                  <a:pos x="T6" y="T7"/>
                </a:cxn>
                <a:cxn ang="0">
                  <a:pos x="T8" y="T9"/>
                </a:cxn>
              </a:cxnLst>
              <a:rect l="0" t="0" r="r" b="b"/>
              <a:pathLst>
                <a:path w="11" h="53">
                  <a:moveTo>
                    <a:pt x="0" y="0"/>
                  </a:moveTo>
                  <a:lnTo>
                    <a:pt x="8" y="0"/>
                  </a:lnTo>
                  <a:lnTo>
                    <a:pt x="11" y="53"/>
                  </a:lnTo>
                  <a:lnTo>
                    <a:pt x="3" y="53"/>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9" name="Freeform 404"/>
            <p:cNvSpPr>
              <a:spLocks/>
            </p:cNvSpPr>
            <p:nvPr/>
          </p:nvSpPr>
          <p:spPr bwMode="auto">
            <a:xfrm>
              <a:off x="1328887" y="2538761"/>
              <a:ext cx="84138" cy="131763"/>
            </a:xfrm>
            <a:custGeom>
              <a:avLst/>
              <a:gdLst>
                <a:gd name="T0" fmla="*/ 3 w 20"/>
                <a:gd name="T1" fmla="*/ 14 h 31"/>
                <a:gd name="T2" fmla="*/ 10 w 20"/>
                <a:gd name="T3" fmla="*/ 1 h 31"/>
                <a:gd name="T4" fmla="*/ 19 w 20"/>
                <a:gd name="T5" fmla="*/ 16 h 31"/>
                <a:gd name="T6" fmla="*/ 12 w 20"/>
                <a:gd name="T7" fmla="*/ 31 h 31"/>
                <a:gd name="T8" fmla="*/ 3 w 20"/>
                <a:gd name="T9" fmla="*/ 14 h 31"/>
              </a:gdLst>
              <a:ahLst/>
              <a:cxnLst>
                <a:cxn ang="0">
                  <a:pos x="T0" y="T1"/>
                </a:cxn>
                <a:cxn ang="0">
                  <a:pos x="T2" y="T3"/>
                </a:cxn>
                <a:cxn ang="0">
                  <a:pos x="T4" y="T5"/>
                </a:cxn>
                <a:cxn ang="0">
                  <a:pos x="T6" y="T7"/>
                </a:cxn>
                <a:cxn ang="0">
                  <a:pos x="T8" y="T9"/>
                </a:cxn>
              </a:cxnLst>
              <a:rect l="0" t="0" r="r" b="b"/>
              <a:pathLst>
                <a:path w="20" h="31">
                  <a:moveTo>
                    <a:pt x="3" y="14"/>
                  </a:moveTo>
                  <a:cubicBezTo>
                    <a:pt x="3" y="14"/>
                    <a:pt x="0" y="1"/>
                    <a:pt x="10" y="1"/>
                  </a:cubicBezTo>
                  <a:cubicBezTo>
                    <a:pt x="20" y="0"/>
                    <a:pt x="18" y="11"/>
                    <a:pt x="19" y="16"/>
                  </a:cubicBezTo>
                  <a:cubicBezTo>
                    <a:pt x="20" y="20"/>
                    <a:pt x="20" y="30"/>
                    <a:pt x="12" y="31"/>
                  </a:cubicBezTo>
                  <a:cubicBezTo>
                    <a:pt x="5" y="31"/>
                    <a:pt x="3" y="28"/>
                    <a:pt x="3" y="14"/>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0" name="Freeform 405"/>
            <p:cNvSpPr>
              <a:spLocks/>
            </p:cNvSpPr>
            <p:nvPr/>
          </p:nvSpPr>
          <p:spPr bwMode="auto">
            <a:xfrm>
              <a:off x="1341587" y="2632423"/>
              <a:ext cx="66675" cy="38100"/>
            </a:xfrm>
            <a:custGeom>
              <a:avLst/>
              <a:gdLst>
                <a:gd name="T0" fmla="*/ 0 w 16"/>
                <a:gd name="T1" fmla="*/ 0 h 9"/>
                <a:gd name="T2" fmla="*/ 9 w 16"/>
                <a:gd name="T3" fmla="*/ 9 h 9"/>
                <a:gd name="T4" fmla="*/ 16 w 16"/>
                <a:gd name="T5" fmla="*/ 1 h 9"/>
                <a:gd name="T6" fmla="*/ 0 w 16"/>
                <a:gd name="T7" fmla="*/ 0 h 9"/>
              </a:gdLst>
              <a:ahLst/>
              <a:cxnLst>
                <a:cxn ang="0">
                  <a:pos x="T0" y="T1"/>
                </a:cxn>
                <a:cxn ang="0">
                  <a:pos x="T2" y="T3"/>
                </a:cxn>
                <a:cxn ang="0">
                  <a:pos x="T4" y="T5"/>
                </a:cxn>
                <a:cxn ang="0">
                  <a:pos x="T6" y="T7"/>
                </a:cxn>
              </a:cxnLst>
              <a:rect l="0" t="0" r="r" b="b"/>
              <a:pathLst>
                <a:path w="16" h="9">
                  <a:moveTo>
                    <a:pt x="0" y="0"/>
                  </a:moveTo>
                  <a:cubicBezTo>
                    <a:pt x="1" y="7"/>
                    <a:pt x="4" y="9"/>
                    <a:pt x="9" y="9"/>
                  </a:cubicBezTo>
                  <a:cubicBezTo>
                    <a:pt x="14" y="8"/>
                    <a:pt x="16" y="5"/>
                    <a:pt x="16" y="1"/>
                  </a:cubicBezTo>
                  <a:cubicBezTo>
                    <a:pt x="11" y="2"/>
                    <a:pt x="5" y="2"/>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1" name="Freeform 407"/>
            <p:cNvSpPr>
              <a:spLocks noEditPoints="1"/>
            </p:cNvSpPr>
            <p:nvPr/>
          </p:nvSpPr>
          <p:spPr bwMode="auto">
            <a:xfrm>
              <a:off x="1370162" y="2543523"/>
              <a:ext cx="4762" cy="0"/>
            </a:xfrm>
            <a:custGeom>
              <a:avLst/>
              <a:gdLst>
                <a:gd name="T0" fmla="*/ 1 w 1"/>
                <a:gd name="T1" fmla="*/ 0 w 1"/>
                <a:gd name="T2" fmla="*/ 0 w 1"/>
                <a:gd name="T3" fmla="*/ 0 w 1"/>
                <a:gd name="T4" fmla="*/ 1 w 1"/>
                <a:gd name="T5" fmla="*/ 1 w 1"/>
                <a:gd name="T6" fmla="*/ 1 w 1"/>
                <a:gd name="T7" fmla="*/ 1 w 1"/>
                <a:gd name="T8"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1">
                  <a:moveTo>
                    <a:pt x="1" y="0"/>
                  </a:moveTo>
                  <a:cubicBezTo>
                    <a:pt x="1" y="0"/>
                    <a:pt x="1" y="0"/>
                    <a:pt x="0" y="0"/>
                  </a:cubicBezTo>
                  <a:cubicBezTo>
                    <a:pt x="0" y="0"/>
                    <a:pt x="0" y="0"/>
                    <a:pt x="0" y="0"/>
                  </a:cubicBezTo>
                  <a:cubicBezTo>
                    <a:pt x="0" y="0"/>
                    <a:pt x="0" y="0"/>
                    <a:pt x="0" y="0"/>
                  </a:cubicBezTo>
                  <a:cubicBezTo>
                    <a:pt x="1" y="0"/>
                    <a:pt x="1" y="0"/>
                    <a:pt x="1" y="0"/>
                  </a:cubicBezTo>
                  <a:moveTo>
                    <a:pt x="1" y="0"/>
                  </a:moveTo>
                  <a:cubicBezTo>
                    <a:pt x="1" y="0"/>
                    <a:pt x="1" y="0"/>
                    <a:pt x="1" y="0"/>
                  </a:cubicBezTo>
                  <a:cubicBezTo>
                    <a:pt x="1" y="0"/>
                    <a:pt x="1" y="0"/>
                    <a:pt x="1" y="0"/>
                  </a:cubicBezTo>
                  <a:cubicBezTo>
                    <a:pt x="1" y="0"/>
                    <a:pt x="1" y="0"/>
                    <a:pt x="1" y="0"/>
                  </a:cubicBezTo>
                </a:path>
              </a:pathLst>
            </a:custGeom>
            <a:solidFill>
              <a:srgbClr val="D30F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2" name="Freeform 408"/>
            <p:cNvSpPr>
              <a:spLocks noEditPoints="1"/>
            </p:cNvSpPr>
            <p:nvPr/>
          </p:nvSpPr>
          <p:spPr bwMode="auto">
            <a:xfrm>
              <a:off x="1374924" y="2602261"/>
              <a:ext cx="33337" cy="68263"/>
            </a:xfrm>
            <a:custGeom>
              <a:avLst/>
              <a:gdLst>
                <a:gd name="T0" fmla="*/ 1 w 8"/>
                <a:gd name="T1" fmla="*/ 16 h 16"/>
                <a:gd name="T2" fmla="*/ 0 w 8"/>
                <a:gd name="T3" fmla="*/ 16 h 16"/>
                <a:gd name="T4" fmla="*/ 0 w 8"/>
                <a:gd name="T5" fmla="*/ 16 h 16"/>
                <a:gd name="T6" fmla="*/ 0 w 8"/>
                <a:gd name="T7" fmla="*/ 16 h 16"/>
                <a:gd name="T8" fmla="*/ 1 w 8"/>
                <a:gd name="T9" fmla="*/ 16 h 16"/>
                <a:gd name="T10" fmla="*/ 8 w 8"/>
                <a:gd name="T11" fmla="*/ 0 h 16"/>
                <a:gd name="T12" fmla="*/ 8 w 8"/>
                <a:gd name="T13" fmla="*/ 0 h 16"/>
                <a:gd name="T14" fmla="*/ 8 w 8"/>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6">
                  <a:moveTo>
                    <a:pt x="1" y="16"/>
                  </a:moveTo>
                  <a:cubicBezTo>
                    <a:pt x="1" y="16"/>
                    <a:pt x="1" y="16"/>
                    <a:pt x="0" y="16"/>
                  </a:cubicBezTo>
                  <a:cubicBezTo>
                    <a:pt x="0" y="16"/>
                    <a:pt x="0" y="16"/>
                    <a:pt x="0" y="16"/>
                  </a:cubicBezTo>
                  <a:cubicBezTo>
                    <a:pt x="0" y="16"/>
                    <a:pt x="0" y="16"/>
                    <a:pt x="0" y="16"/>
                  </a:cubicBezTo>
                  <a:cubicBezTo>
                    <a:pt x="1" y="16"/>
                    <a:pt x="1" y="16"/>
                    <a:pt x="1" y="16"/>
                  </a:cubicBezTo>
                  <a:moveTo>
                    <a:pt x="8" y="0"/>
                  </a:moveTo>
                  <a:cubicBezTo>
                    <a:pt x="8" y="0"/>
                    <a:pt x="8" y="0"/>
                    <a:pt x="8" y="0"/>
                  </a:cubicBezTo>
                  <a:cubicBezTo>
                    <a:pt x="8" y="0"/>
                    <a:pt x="8" y="0"/>
                    <a:pt x="8" y="0"/>
                  </a:cubicBezTo>
                </a:path>
              </a:pathLst>
            </a:custGeom>
            <a:solidFill>
              <a:srgbClr val="3E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3" name="Freeform 409"/>
            <p:cNvSpPr>
              <a:spLocks/>
            </p:cNvSpPr>
            <p:nvPr/>
          </p:nvSpPr>
          <p:spPr bwMode="auto">
            <a:xfrm>
              <a:off x="1357462" y="2543523"/>
              <a:ext cx="55562" cy="127000"/>
            </a:xfrm>
            <a:custGeom>
              <a:avLst/>
              <a:gdLst>
                <a:gd name="T0" fmla="*/ 4 w 13"/>
                <a:gd name="T1" fmla="*/ 0 h 30"/>
                <a:gd name="T2" fmla="*/ 4 w 13"/>
                <a:gd name="T3" fmla="*/ 0 h 30"/>
                <a:gd name="T4" fmla="*/ 3 w 13"/>
                <a:gd name="T5" fmla="*/ 0 h 30"/>
                <a:gd name="T6" fmla="*/ 3 w 13"/>
                <a:gd name="T7" fmla="*/ 0 h 30"/>
                <a:gd name="T8" fmla="*/ 0 w 13"/>
                <a:gd name="T9" fmla="*/ 0 h 30"/>
                <a:gd name="T10" fmla="*/ 5 w 13"/>
                <a:gd name="T11" fmla="*/ 15 h 30"/>
                <a:gd name="T12" fmla="*/ 5 w 13"/>
                <a:gd name="T13" fmla="*/ 22 h 30"/>
                <a:gd name="T14" fmla="*/ 12 w 13"/>
                <a:gd name="T15" fmla="*/ 22 h 30"/>
                <a:gd name="T16" fmla="*/ 12 w 13"/>
                <a:gd name="T17" fmla="*/ 22 h 30"/>
                <a:gd name="T18" fmla="*/ 12 w 13"/>
                <a:gd name="T19" fmla="*/ 22 h 30"/>
                <a:gd name="T20" fmla="*/ 5 w 13"/>
                <a:gd name="T21" fmla="*/ 30 h 30"/>
                <a:gd name="T22" fmla="*/ 12 w 13"/>
                <a:gd name="T23" fmla="*/ 19 h 30"/>
                <a:gd name="T24" fmla="*/ 12 w 13"/>
                <a:gd name="T25" fmla="*/ 15 h 30"/>
                <a:gd name="T26" fmla="*/ 12 w 13"/>
                <a:gd name="T27" fmla="*/ 15 h 30"/>
                <a:gd name="T28" fmla="*/ 12 w 13"/>
                <a:gd name="T29" fmla="*/ 14 h 30"/>
                <a:gd name="T30" fmla="*/ 12 w 13"/>
                <a:gd name="T31" fmla="*/ 14 h 30"/>
                <a:gd name="T32" fmla="*/ 4 w 13"/>
                <a:gd name="T33" fmla="*/ 0 h 30"/>
                <a:gd name="T34" fmla="*/ 4 w 13"/>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30">
                  <a:moveTo>
                    <a:pt x="4" y="0"/>
                  </a:moveTo>
                  <a:cubicBezTo>
                    <a:pt x="4" y="0"/>
                    <a:pt x="4" y="0"/>
                    <a:pt x="4" y="0"/>
                  </a:cubicBezTo>
                  <a:cubicBezTo>
                    <a:pt x="4" y="0"/>
                    <a:pt x="4" y="0"/>
                    <a:pt x="3" y="0"/>
                  </a:cubicBezTo>
                  <a:cubicBezTo>
                    <a:pt x="3" y="0"/>
                    <a:pt x="3" y="0"/>
                    <a:pt x="3" y="0"/>
                  </a:cubicBezTo>
                  <a:cubicBezTo>
                    <a:pt x="2" y="0"/>
                    <a:pt x="1" y="0"/>
                    <a:pt x="0" y="0"/>
                  </a:cubicBezTo>
                  <a:cubicBezTo>
                    <a:pt x="6" y="3"/>
                    <a:pt x="4" y="11"/>
                    <a:pt x="5" y="15"/>
                  </a:cubicBezTo>
                  <a:cubicBezTo>
                    <a:pt x="6" y="17"/>
                    <a:pt x="6" y="20"/>
                    <a:pt x="5" y="22"/>
                  </a:cubicBezTo>
                  <a:cubicBezTo>
                    <a:pt x="7" y="22"/>
                    <a:pt x="10" y="22"/>
                    <a:pt x="12" y="22"/>
                  </a:cubicBezTo>
                  <a:cubicBezTo>
                    <a:pt x="12" y="22"/>
                    <a:pt x="12" y="22"/>
                    <a:pt x="12" y="22"/>
                  </a:cubicBezTo>
                  <a:cubicBezTo>
                    <a:pt x="12" y="22"/>
                    <a:pt x="12" y="22"/>
                    <a:pt x="12" y="22"/>
                  </a:cubicBezTo>
                  <a:cubicBezTo>
                    <a:pt x="12" y="26"/>
                    <a:pt x="10" y="29"/>
                    <a:pt x="5" y="30"/>
                  </a:cubicBezTo>
                  <a:cubicBezTo>
                    <a:pt x="11" y="29"/>
                    <a:pt x="12" y="23"/>
                    <a:pt x="12" y="19"/>
                  </a:cubicBezTo>
                  <a:cubicBezTo>
                    <a:pt x="12" y="17"/>
                    <a:pt x="12" y="16"/>
                    <a:pt x="12" y="15"/>
                  </a:cubicBezTo>
                  <a:cubicBezTo>
                    <a:pt x="12" y="15"/>
                    <a:pt x="12" y="15"/>
                    <a:pt x="12" y="15"/>
                  </a:cubicBezTo>
                  <a:cubicBezTo>
                    <a:pt x="12" y="15"/>
                    <a:pt x="12" y="15"/>
                    <a:pt x="12" y="14"/>
                  </a:cubicBezTo>
                  <a:cubicBezTo>
                    <a:pt x="12" y="14"/>
                    <a:pt x="12" y="14"/>
                    <a:pt x="12" y="14"/>
                  </a:cubicBezTo>
                  <a:cubicBezTo>
                    <a:pt x="11" y="10"/>
                    <a:pt x="13" y="0"/>
                    <a:pt x="4" y="0"/>
                  </a:cubicBezTo>
                  <a:cubicBezTo>
                    <a:pt x="4" y="0"/>
                    <a:pt x="4" y="0"/>
                    <a:pt x="4" y="0"/>
                  </a:cubicBezTo>
                </a:path>
              </a:pathLst>
            </a:custGeom>
            <a:solidFill>
              <a:srgbClr val="D30F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4" name="Freeform 410"/>
            <p:cNvSpPr>
              <a:spLocks/>
            </p:cNvSpPr>
            <p:nvPr/>
          </p:nvSpPr>
          <p:spPr bwMode="auto">
            <a:xfrm>
              <a:off x="1362224" y="2637186"/>
              <a:ext cx="46037" cy="33338"/>
            </a:xfrm>
            <a:custGeom>
              <a:avLst/>
              <a:gdLst>
                <a:gd name="T0" fmla="*/ 11 w 11"/>
                <a:gd name="T1" fmla="*/ 0 h 8"/>
                <a:gd name="T2" fmla="*/ 4 w 11"/>
                <a:gd name="T3" fmla="*/ 0 h 8"/>
                <a:gd name="T4" fmla="*/ 0 w 11"/>
                <a:gd name="T5" fmla="*/ 7 h 8"/>
                <a:gd name="T6" fmla="*/ 3 w 11"/>
                <a:gd name="T7" fmla="*/ 8 h 8"/>
                <a:gd name="T8" fmla="*/ 3 w 11"/>
                <a:gd name="T9" fmla="*/ 8 h 8"/>
                <a:gd name="T10" fmla="*/ 4 w 11"/>
                <a:gd name="T11" fmla="*/ 8 h 8"/>
                <a:gd name="T12" fmla="*/ 4 w 11"/>
                <a:gd name="T13" fmla="*/ 8 h 8"/>
                <a:gd name="T14" fmla="*/ 4 w 11"/>
                <a:gd name="T15" fmla="*/ 8 h 8"/>
                <a:gd name="T16" fmla="*/ 11 w 11"/>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8">
                  <a:moveTo>
                    <a:pt x="11" y="0"/>
                  </a:moveTo>
                  <a:cubicBezTo>
                    <a:pt x="9" y="0"/>
                    <a:pt x="6" y="0"/>
                    <a:pt x="4" y="0"/>
                  </a:cubicBezTo>
                  <a:cubicBezTo>
                    <a:pt x="4" y="3"/>
                    <a:pt x="2" y="6"/>
                    <a:pt x="0" y="7"/>
                  </a:cubicBezTo>
                  <a:cubicBezTo>
                    <a:pt x="1" y="7"/>
                    <a:pt x="2" y="8"/>
                    <a:pt x="3" y="8"/>
                  </a:cubicBezTo>
                  <a:cubicBezTo>
                    <a:pt x="3" y="8"/>
                    <a:pt x="3" y="8"/>
                    <a:pt x="3" y="8"/>
                  </a:cubicBezTo>
                  <a:cubicBezTo>
                    <a:pt x="4" y="8"/>
                    <a:pt x="4" y="8"/>
                    <a:pt x="4" y="8"/>
                  </a:cubicBezTo>
                  <a:cubicBezTo>
                    <a:pt x="4" y="8"/>
                    <a:pt x="4" y="8"/>
                    <a:pt x="4" y="8"/>
                  </a:cubicBezTo>
                  <a:cubicBezTo>
                    <a:pt x="4" y="8"/>
                    <a:pt x="4" y="8"/>
                    <a:pt x="4" y="8"/>
                  </a:cubicBezTo>
                  <a:cubicBezTo>
                    <a:pt x="9" y="7"/>
                    <a:pt x="11" y="4"/>
                    <a:pt x="11" y="0"/>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5" name="Freeform 411"/>
            <p:cNvSpPr>
              <a:spLocks/>
            </p:cNvSpPr>
            <p:nvPr/>
          </p:nvSpPr>
          <p:spPr bwMode="auto">
            <a:xfrm>
              <a:off x="1328887" y="2526061"/>
              <a:ext cx="96837" cy="149225"/>
            </a:xfrm>
            <a:custGeom>
              <a:avLst/>
              <a:gdLst>
                <a:gd name="T0" fmla="*/ 4 w 23"/>
                <a:gd name="T1" fmla="*/ 17 h 35"/>
                <a:gd name="T2" fmla="*/ 6 w 23"/>
                <a:gd name="T3" fmla="*/ 6 h 35"/>
                <a:gd name="T4" fmla="*/ 17 w 23"/>
                <a:gd name="T5" fmla="*/ 10 h 35"/>
                <a:gd name="T6" fmla="*/ 18 w 23"/>
                <a:gd name="T7" fmla="*/ 17 h 35"/>
                <a:gd name="T8" fmla="*/ 11 w 23"/>
                <a:gd name="T9" fmla="*/ 33 h 35"/>
                <a:gd name="T10" fmla="*/ 5 w 23"/>
                <a:gd name="T11" fmla="*/ 17 h 35"/>
                <a:gd name="T12" fmla="*/ 2 w 23"/>
                <a:gd name="T13" fmla="*/ 17 h 35"/>
                <a:gd name="T14" fmla="*/ 11 w 23"/>
                <a:gd name="T15" fmla="*/ 35 h 35"/>
                <a:gd name="T16" fmla="*/ 20 w 23"/>
                <a:gd name="T17" fmla="*/ 17 h 35"/>
                <a:gd name="T18" fmla="*/ 8 w 23"/>
                <a:gd name="T19" fmla="*/ 3 h 35"/>
                <a:gd name="T20" fmla="*/ 2 w 23"/>
                <a:gd name="T21" fmla="*/ 18 h 35"/>
                <a:gd name="T22" fmla="*/ 4 w 23"/>
                <a:gd name="T23"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5">
                  <a:moveTo>
                    <a:pt x="4" y="17"/>
                  </a:moveTo>
                  <a:cubicBezTo>
                    <a:pt x="4" y="14"/>
                    <a:pt x="4" y="9"/>
                    <a:pt x="6" y="6"/>
                  </a:cubicBezTo>
                  <a:cubicBezTo>
                    <a:pt x="10" y="1"/>
                    <a:pt x="16" y="6"/>
                    <a:pt x="17" y="10"/>
                  </a:cubicBezTo>
                  <a:cubicBezTo>
                    <a:pt x="18" y="12"/>
                    <a:pt x="17" y="15"/>
                    <a:pt x="18" y="17"/>
                  </a:cubicBezTo>
                  <a:cubicBezTo>
                    <a:pt x="18" y="22"/>
                    <a:pt x="20" y="32"/>
                    <a:pt x="11" y="33"/>
                  </a:cubicBezTo>
                  <a:cubicBezTo>
                    <a:pt x="3" y="33"/>
                    <a:pt x="4" y="21"/>
                    <a:pt x="5" y="17"/>
                  </a:cubicBezTo>
                  <a:cubicBezTo>
                    <a:pt x="5" y="16"/>
                    <a:pt x="2" y="16"/>
                    <a:pt x="2" y="17"/>
                  </a:cubicBezTo>
                  <a:cubicBezTo>
                    <a:pt x="2" y="23"/>
                    <a:pt x="0" y="34"/>
                    <a:pt x="11" y="35"/>
                  </a:cubicBezTo>
                  <a:cubicBezTo>
                    <a:pt x="23" y="35"/>
                    <a:pt x="20" y="22"/>
                    <a:pt x="20" y="17"/>
                  </a:cubicBezTo>
                  <a:cubicBezTo>
                    <a:pt x="20" y="11"/>
                    <a:pt x="20" y="0"/>
                    <a:pt x="8" y="3"/>
                  </a:cubicBezTo>
                  <a:cubicBezTo>
                    <a:pt x="1" y="5"/>
                    <a:pt x="1" y="13"/>
                    <a:pt x="2" y="18"/>
                  </a:cubicBezTo>
                  <a:cubicBezTo>
                    <a:pt x="2" y="19"/>
                    <a:pt x="5" y="18"/>
                    <a:pt x="4" y="1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6" name="Freeform 412"/>
            <p:cNvSpPr>
              <a:spLocks/>
            </p:cNvSpPr>
            <p:nvPr/>
          </p:nvSpPr>
          <p:spPr bwMode="auto">
            <a:xfrm>
              <a:off x="1460649" y="2543523"/>
              <a:ext cx="84137" cy="131763"/>
            </a:xfrm>
            <a:custGeom>
              <a:avLst/>
              <a:gdLst>
                <a:gd name="T0" fmla="*/ 3 w 20"/>
                <a:gd name="T1" fmla="*/ 14 h 31"/>
                <a:gd name="T2" fmla="*/ 10 w 20"/>
                <a:gd name="T3" fmla="*/ 0 h 31"/>
                <a:gd name="T4" fmla="*/ 19 w 20"/>
                <a:gd name="T5" fmla="*/ 15 h 31"/>
                <a:gd name="T6" fmla="*/ 12 w 20"/>
                <a:gd name="T7" fmla="*/ 30 h 31"/>
                <a:gd name="T8" fmla="*/ 3 w 20"/>
                <a:gd name="T9" fmla="*/ 14 h 31"/>
              </a:gdLst>
              <a:ahLst/>
              <a:cxnLst>
                <a:cxn ang="0">
                  <a:pos x="T0" y="T1"/>
                </a:cxn>
                <a:cxn ang="0">
                  <a:pos x="T2" y="T3"/>
                </a:cxn>
                <a:cxn ang="0">
                  <a:pos x="T4" y="T5"/>
                </a:cxn>
                <a:cxn ang="0">
                  <a:pos x="T6" y="T7"/>
                </a:cxn>
                <a:cxn ang="0">
                  <a:pos x="T8" y="T9"/>
                </a:cxn>
              </a:cxnLst>
              <a:rect l="0" t="0" r="r" b="b"/>
              <a:pathLst>
                <a:path w="20" h="31">
                  <a:moveTo>
                    <a:pt x="3" y="14"/>
                  </a:moveTo>
                  <a:cubicBezTo>
                    <a:pt x="3" y="14"/>
                    <a:pt x="0" y="1"/>
                    <a:pt x="10" y="0"/>
                  </a:cubicBezTo>
                  <a:cubicBezTo>
                    <a:pt x="20" y="0"/>
                    <a:pt x="18" y="11"/>
                    <a:pt x="19" y="15"/>
                  </a:cubicBezTo>
                  <a:cubicBezTo>
                    <a:pt x="20" y="20"/>
                    <a:pt x="19" y="30"/>
                    <a:pt x="12" y="30"/>
                  </a:cubicBezTo>
                  <a:cubicBezTo>
                    <a:pt x="5" y="31"/>
                    <a:pt x="3" y="27"/>
                    <a:pt x="3" y="14"/>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7" name="Freeform 413"/>
            <p:cNvSpPr>
              <a:spLocks/>
            </p:cNvSpPr>
            <p:nvPr/>
          </p:nvSpPr>
          <p:spPr bwMode="auto">
            <a:xfrm>
              <a:off x="1473349" y="2637186"/>
              <a:ext cx="66675" cy="38100"/>
            </a:xfrm>
            <a:custGeom>
              <a:avLst/>
              <a:gdLst>
                <a:gd name="T0" fmla="*/ 0 w 16"/>
                <a:gd name="T1" fmla="*/ 0 h 9"/>
                <a:gd name="T2" fmla="*/ 9 w 16"/>
                <a:gd name="T3" fmla="*/ 8 h 9"/>
                <a:gd name="T4" fmla="*/ 16 w 16"/>
                <a:gd name="T5" fmla="*/ 0 h 9"/>
                <a:gd name="T6" fmla="*/ 0 w 16"/>
                <a:gd name="T7" fmla="*/ 0 h 9"/>
              </a:gdLst>
              <a:ahLst/>
              <a:cxnLst>
                <a:cxn ang="0">
                  <a:pos x="T0" y="T1"/>
                </a:cxn>
                <a:cxn ang="0">
                  <a:pos x="T2" y="T3"/>
                </a:cxn>
                <a:cxn ang="0">
                  <a:pos x="T4" y="T5"/>
                </a:cxn>
                <a:cxn ang="0">
                  <a:pos x="T6" y="T7"/>
                </a:cxn>
              </a:cxnLst>
              <a:rect l="0" t="0" r="r" b="b"/>
              <a:pathLst>
                <a:path w="16" h="9">
                  <a:moveTo>
                    <a:pt x="0" y="0"/>
                  </a:moveTo>
                  <a:cubicBezTo>
                    <a:pt x="1" y="7"/>
                    <a:pt x="4" y="9"/>
                    <a:pt x="9" y="8"/>
                  </a:cubicBezTo>
                  <a:cubicBezTo>
                    <a:pt x="14" y="8"/>
                    <a:pt x="15" y="4"/>
                    <a:pt x="16" y="0"/>
                  </a:cubicBezTo>
                  <a:cubicBezTo>
                    <a:pt x="11" y="1"/>
                    <a:pt x="5" y="1"/>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8" name="Freeform 414"/>
            <p:cNvSpPr>
              <a:spLocks noEditPoints="1"/>
            </p:cNvSpPr>
            <p:nvPr/>
          </p:nvSpPr>
          <p:spPr bwMode="auto">
            <a:xfrm>
              <a:off x="1501924" y="2543523"/>
              <a:ext cx="4762" cy="0"/>
            </a:xfrm>
            <a:custGeom>
              <a:avLst/>
              <a:gdLst>
                <a:gd name="T0" fmla="*/ 1 w 1"/>
                <a:gd name="T1" fmla="*/ 0 w 1"/>
                <a:gd name="T2" fmla="*/ 1 w 1"/>
                <a:gd name="T3" fmla="*/ 1 w 1"/>
                <a:gd name="T4" fmla="*/ 1 w 1"/>
                <a:gd name="T5" fmla="*/ 1 w 1"/>
                <a:gd name="T6" fmla="*/ 1 w 1"/>
              </a:gdLst>
              <a:ahLst/>
              <a:cxnLst>
                <a:cxn ang="0">
                  <a:pos x="T0" y="0"/>
                </a:cxn>
                <a:cxn ang="0">
                  <a:pos x="T1" y="0"/>
                </a:cxn>
                <a:cxn ang="0">
                  <a:pos x="T2" y="0"/>
                </a:cxn>
                <a:cxn ang="0">
                  <a:pos x="T3" y="0"/>
                </a:cxn>
                <a:cxn ang="0">
                  <a:pos x="T4" y="0"/>
                </a:cxn>
                <a:cxn ang="0">
                  <a:pos x="T5" y="0"/>
                </a:cxn>
                <a:cxn ang="0">
                  <a:pos x="T6" y="0"/>
                </a:cxn>
              </a:cxnLst>
              <a:rect l="0" t="0" r="r" b="b"/>
              <a:pathLst>
                <a:path w="1">
                  <a:moveTo>
                    <a:pt x="1" y="0"/>
                  </a:moveTo>
                  <a:cubicBezTo>
                    <a:pt x="1" y="0"/>
                    <a:pt x="1" y="0"/>
                    <a:pt x="0" y="0"/>
                  </a:cubicBezTo>
                  <a:cubicBezTo>
                    <a:pt x="1" y="0"/>
                    <a:pt x="1" y="0"/>
                    <a:pt x="1" y="0"/>
                  </a:cubicBezTo>
                  <a:moveTo>
                    <a:pt x="1" y="0"/>
                  </a:moveTo>
                  <a:cubicBezTo>
                    <a:pt x="1" y="0"/>
                    <a:pt x="1" y="0"/>
                    <a:pt x="1" y="0"/>
                  </a:cubicBezTo>
                  <a:cubicBezTo>
                    <a:pt x="1" y="0"/>
                    <a:pt x="1" y="0"/>
                    <a:pt x="1" y="0"/>
                  </a:cubicBezTo>
                  <a:cubicBezTo>
                    <a:pt x="1" y="0"/>
                    <a:pt x="1" y="0"/>
                    <a:pt x="1" y="0"/>
                  </a:cubicBezTo>
                </a:path>
              </a:pathLst>
            </a:custGeom>
            <a:solidFill>
              <a:srgbClr val="D30F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9" name="Freeform 415"/>
            <p:cNvSpPr>
              <a:spLocks noEditPoints="1"/>
            </p:cNvSpPr>
            <p:nvPr/>
          </p:nvSpPr>
          <p:spPr bwMode="auto">
            <a:xfrm>
              <a:off x="1498749" y="2670523"/>
              <a:ext cx="12700" cy="0"/>
            </a:xfrm>
            <a:custGeom>
              <a:avLst/>
              <a:gdLst>
                <a:gd name="T0" fmla="*/ 0 w 3"/>
                <a:gd name="T1" fmla="*/ 2 w 3"/>
                <a:gd name="T2" fmla="*/ 3 w 3"/>
                <a:gd name="T3" fmla="*/ 2 w 3"/>
                <a:gd name="T4" fmla="*/ 0 w 3"/>
                <a:gd name="T5" fmla="*/ 0 w 3"/>
                <a:gd name="T6" fmla="*/ 0 w 3"/>
                <a:gd name="T7" fmla="*/ 0 w 3"/>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3">
                  <a:moveTo>
                    <a:pt x="0" y="0"/>
                  </a:moveTo>
                  <a:cubicBezTo>
                    <a:pt x="1" y="0"/>
                    <a:pt x="1" y="0"/>
                    <a:pt x="2" y="0"/>
                  </a:cubicBezTo>
                  <a:cubicBezTo>
                    <a:pt x="3" y="0"/>
                    <a:pt x="3" y="0"/>
                    <a:pt x="3" y="0"/>
                  </a:cubicBezTo>
                  <a:cubicBezTo>
                    <a:pt x="3" y="0"/>
                    <a:pt x="3" y="0"/>
                    <a:pt x="2" y="0"/>
                  </a:cubicBezTo>
                  <a:cubicBezTo>
                    <a:pt x="2" y="0"/>
                    <a:pt x="1" y="0"/>
                    <a:pt x="0" y="0"/>
                  </a:cubicBezTo>
                  <a:moveTo>
                    <a:pt x="0" y="0"/>
                  </a:moveTo>
                  <a:cubicBezTo>
                    <a:pt x="0" y="0"/>
                    <a:pt x="0" y="0"/>
                    <a:pt x="0" y="0"/>
                  </a:cubicBezTo>
                  <a:cubicBezTo>
                    <a:pt x="0" y="0"/>
                    <a:pt x="0" y="0"/>
                    <a:pt x="0" y="0"/>
                  </a:cubicBezTo>
                </a:path>
              </a:pathLst>
            </a:custGeom>
            <a:solidFill>
              <a:srgbClr val="3E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0" name="Freeform 416"/>
            <p:cNvSpPr>
              <a:spLocks noEditPoints="1"/>
            </p:cNvSpPr>
            <p:nvPr/>
          </p:nvSpPr>
          <p:spPr bwMode="auto">
            <a:xfrm>
              <a:off x="1489224" y="2543523"/>
              <a:ext cx="55562" cy="127000"/>
            </a:xfrm>
            <a:custGeom>
              <a:avLst/>
              <a:gdLst>
                <a:gd name="T0" fmla="*/ 1 w 13"/>
                <a:gd name="T1" fmla="*/ 30 h 30"/>
                <a:gd name="T2" fmla="*/ 1 w 13"/>
                <a:gd name="T3" fmla="*/ 30 h 30"/>
                <a:gd name="T4" fmla="*/ 1 w 13"/>
                <a:gd name="T5" fmla="*/ 30 h 30"/>
                <a:gd name="T6" fmla="*/ 1 w 13"/>
                <a:gd name="T7" fmla="*/ 30 h 30"/>
                <a:gd name="T8" fmla="*/ 1 w 13"/>
                <a:gd name="T9" fmla="*/ 30 h 30"/>
                <a:gd name="T10" fmla="*/ 1 w 13"/>
                <a:gd name="T11" fmla="*/ 30 h 30"/>
                <a:gd name="T12" fmla="*/ 1 w 13"/>
                <a:gd name="T13" fmla="*/ 30 h 30"/>
                <a:gd name="T14" fmla="*/ 4 w 13"/>
                <a:gd name="T15" fmla="*/ 0 h 30"/>
                <a:gd name="T16" fmla="*/ 4 w 13"/>
                <a:gd name="T17" fmla="*/ 0 h 30"/>
                <a:gd name="T18" fmla="*/ 3 w 13"/>
                <a:gd name="T19" fmla="*/ 0 h 30"/>
                <a:gd name="T20" fmla="*/ 3 w 13"/>
                <a:gd name="T21" fmla="*/ 0 h 30"/>
                <a:gd name="T22" fmla="*/ 3 w 13"/>
                <a:gd name="T23" fmla="*/ 0 h 30"/>
                <a:gd name="T24" fmla="*/ 3 w 13"/>
                <a:gd name="T25" fmla="*/ 0 h 30"/>
                <a:gd name="T26" fmla="*/ 0 w 13"/>
                <a:gd name="T27" fmla="*/ 1 h 30"/>
                <a:gd name="T28" fmla="*/ 5 w 13"/>
                <a:gd name="T29" fmla="*/ 15 h 30"/>
                <a:gd name="T30" fmla="*/ 5 w 13"/>
                <a:gd name="T31" fmla="*/ 23 h 30"/>
                <a:gd name="T32" fmla="*/ 12 w 13"/>
                <a:gd name="T33" fmla="*/ 22 h 30"/>
                <a:gd name="T34" fmla="*/ 12 w 13"/>
                <a:gd name="T35" fmla="*/ 22 h 30"/>
                <a:gd name="T36" fmla="*/ 12 w 13"/>
                <a:gd name="T37" fmla="*/ 22 h 30"/>
                <a:gd name="T38" fmla="*/ 5 w 13"/>
                <a:gd name="T39" fmla="*/ 30 h 30"/>
                <a:gd name="T40" fmla="*/ 12 w 13"/>
                <a:gd name="T41" fmla="*/ 19 h 30"/>
                <a:gd name="T42" fmla="*/ 12 w 13"/>
                <a:gd name="T43" fmla="*/ 15 h 30"/>
                <a:gd name="T44" fmla="*/ 12 w 13"/>
                <a:gd name="T45" fmla="*/ 15 h 30"/>
                <a:gd name="T46" fmla="*/ 4 w 13"/>
                <a:gd name="T47" fmla="*/ 0 h 30"/>
                <a:gd name="T48" fmla="*/ 4 w 13"/>
                <a:gd name="T4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30">
                  <a:moveTo>
                    <a:pt x="1" y="30"/>
                  </a:moveTo>
                  <a:cubicBezTo>
                    <a:pt x="1" y="30"/>
                    <a:pt x="1" y="30"/>
                    <a:pt x="1" y="30"/>
                  </a:cubicBezTo>
                  <a:cubicBezTo>
                    <a:pt x="1" y="30"/>
                    <a:pt x="1" y="30"/>
                    <a:pt x="1" y="30"/>
                  </a:cubicBezTo>
                  <a:moveTo>
                    <a:pt x="1" y="30"/>
                  </a:moveTo>
                  <a:cubicBezTo>
                    <a:pt x="1" y="30"/>
                    <a:pt x="1" y="30"/>
                    <a:pt x="1" y="30"/>
                  </a:cubicBezTo>
                  <a:cubicBezTo>
                    <a:pt x="1" y="30"/>
                    <a:pt x="1" y="30"/>
                    <a:pt x="1" y="30"/>
                  </a:cubicBezTo>
                  <a:cubicBezTo>
                    <a:pt x="1" y="30"/>
                    <a:pt x="1" y="30"/>
                    <a:pt x="1" y="30"/>
                  </a:cubicBezTo>
                  <a:moveTo>
                    <a:pt x="4" y="0"/>
                  </a:moveTo>
                  <a:cubicBezTo>
                    <a:pt x="4" y="0"/>
                    <a:pt x="4" y="0"/>
                    <a:pt x="4" y="0"/>
                  </a:cubicBezTo>
                  <a:cubicBezTo>
                    <a:pt x="4" y="0"/>
                    <a:pt x="4" y="0"/>
                    <a:pt x="3" y="0"/>
                  </a:cubicBezTo>
                  <a:cubicBezTo>
                    <a:pt x="3" y="0"/>
                    <a:pt x="3" y="0"/>
                    <a:pt x="3" y="0"/>
                  </a:cubicBezTo>
                  <a:cubicBezTo>
                    <a:pt x="3" y="0"/>
                    <a:pt x="3" y="0"/>
                    <a:pt x="3" y="0"/>
                  </a:cubicBezTo>
                  <a:cubicBezTo>
                    <a:pt x="3" y="0"/>
                    <a:pt x="3" y="0"/>
                    <a:pt x="3" y="0"/>
                  </a:cubicBezTo>
                  <a:cubicBezTo>
                    <a:pt x="2" y="0"/>
                    <a:pt x="1" y="1"/>
                    <a:pt x="0" y="1"/>
                  </a:cubicBezTo>
                  <a:cubicBezTo>
                    <a:pt x="6" y="3"/>
                    <a:pt x="4" y="12"/>
                    <a:pt x="5" y="15"/>
                  </a:cubicBezTo>
                  <a:cubicBezTo>
                    <a:pt x="5" y="17"/>
                    <a:pt x="6" y="20"/>
                    <a:pt x="5" y="23"/>
                  </a:cubicBezTo>
                  <a:cubicBezTo>
                    <a:pt x="7" y="23"/>
                    <a:pt x="10" y="23"/>
                    <a:pt x="12" y="22"/>
                  </a:cubicBezTo>
                  <a:cubicBezTo>
                    <a:pt x="12" y="22"/>
                    <a:pt x="12" y="22"/>
                    <a:pt x="12" y="22"/>
                  </a:cubicBezTo>
                  <a:cubicBezTo>
                    <a:pt x="12" y="22"/>
                    <a:pt x="12" y="22"/>
                    <a:pt x="12" y="22"/>
                  </a:cubicBezTo>
                  <a:cubicBezTo>
                    <a:pt x="11" y="26"/>
                    <a:pt x="10" y="30"/>
                    <a:pt x="5" y="30"/>
                  </a:cubicBezTo>
                  <a:cubicBezTo>
                    <a:pt x="11" y="30"/>
                    <a:pt x="12" y="24"/>
                    <a:pt x="12" y="19"/>
                  </a:cubicBezTo>
                  <a:cubicBezTo>
                    <a:pt x="12" y="18"/>
                    <a:pt x="12" y="17"/>
                    <a:pt x="12" y="15"/>
                  </a:cubicBezTo>
                  <a:cubicBezTo>
                    <a:pt x="12" y="15"/>
                    <a:pt x="12" y="15"/>
                    <a:pt x="12" y="15"/>
                  </a:cubicBezTo>
                  <a:cubicBezTo>
                    <a:pt x="11" y="11"/>
                    <a:pt x="13" y="0"/>
                    <a:pt x="4" y="0"/>
                  </a:cubicBezTo>
                  <a:cubicBezTo>
                    <a:pt x="4" y="0"/>
                    <a:pt x="4" y="0"/>
                    <a:pt x="4" y="0"/>
                  </a:cubicBezTo>
                </a:path>
              </a:pathLst>
            </a:custGeom>
            <a:solidFill>
              <a:srgbClr val="D30F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1" name="Freeform 417"/>
            <p:cNvSpPr>
              <a:spLocks/>
            </p:cNvSpPr>
            <p:nvPr/>
          </p:nvSpPr>
          <p:spPr bwMode="auto">
            <a:xfrm>
              <a:off x="1493987" y="2637186"/>
              <a:ext cx="46037" cy="33338"/>
            </a:xfrm>
            <a:custGeom>
              <a:avLst/>
              <a:gdLst>
                <a:gd name="T0" fmla="*/ 11 w 11"/>
                <a:gd name="T1" fmla="*/ 0 h 8"/>
                <a:gd name="T2" fmla="*/ 4 w 11"/>
                <a:gd name="T3" fmla="*/ 1 h 8"/>
                <a:gd name="T4" fmla="*/ 0 w 11"/>
                <a:gd name="T5" fmla="*/ 8 h 8"/>
                <a:gd name="T6" fmla="*/ 0 w 11"/>
                <a:gd name="T7" fmla="*/ 8 h 8"/>
                <a:gd name="T8" fmla="*/ 0 w 11"/>
                <a:gd name="T9" fmla="*/ 8 h 8"/>
                <a:gd name="T10" fmla="*/ 0 w 11"/>
                <a:gd name="T11" fmla="*/ 8 h 8"/>
                <a:gd name="T12" fmla="*/ 1 w 11"/>
                <a:gd name="T13" fmla="*/ 8 h 8"/>
                <a:gd name="T14" fmla="*/ 1 w 11"/>
                <a:gd name="T15" fmla="*/ 8 h 8"/>
                <a:gd name="T16" fmla="*/ 1 w 11"/>
                <a:gd name="T17" fmla="*/ 8 h 8"/>
                <a:gd name="T18" fmla="*/ 3 w 11"/>
                <a:gd name="T19" fmla="*/ 8 h 8"/>
                <a:gd name="T20" fmla="*/ 4 w 11"/>
                <a:gd name="T21" fmla="*/ 8 h 8"/>
                <a:gd name="T22" fmla="*/ 4 w 11"/>
                <a:gd name="T23" fmla="*/ 8 h 8"/>
                <a:gd name="T24" fmla="*/ 4 w 11"/>
                <a:gd name="T25" fmla="*/ 8 h 8"/>
                <a:gd name="T26" fmla="*/ 11 w 11"/>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8">
                  <a:moveTo>
                    <a:pt x="11" y="0"/>
                  </a:moveTo>
                  <a:cubicBezTo>
                    <a:pt x="9" y="1"/>
                    <a:pt x="6" y="1"/>
                    <a:pt x="4" y="1"/>
                  </a:cubicBezTo>
                  <a:cubicBezTo>
                    <a:pt x="4" y="4"/>
                    <a:pt x="2" y="7"/>
                    <a:pt x="0" y="8"/>
                  </a:cubicBezTo>
                  <a:cubicBezTo>
                    <a:pt x="0" y="8"/>
                    <a:pt x="0" y="8"/>
                    <a:pt x="0" y="8"/>
                  </a:cubicBezTo>
                  <a:cubicBezTo>
                    <a:pt x="0" y="8"/>
                    <a:pt x="0" y="8"/>
                    <a:pt x="0" y="8"/>
                  </a:cubicBezTo>
                  <a:cubicBezTo>
                    <a:pt x="0" y="8"/>
                    <a:pt x="0" y="8"/>
                    <a:pt x="0" y="8"/>
                  </a:cubicBezTo>
                  <a:cubicBezTo>
                    <a:pt x="1" y="8"/>
                    <a:pt x="1" y="8"/>
                    <a:pt x="1" y="8"/>
                  </a:cubicBezTo>
                  <a:cubicBezTo>
                    <a:pt x="1" y="8"/>
                    <a:pt x="1" y="8"/>
                    <a:pt x="1" y="8"/>
                  </a:cubicBezTo>
                  <a:cubicBezTo>
                    <a:pt x="1" y="8"/>
                    <a:pt x="1" y="8"/>
                    <a:pt x="1" y="8"/>
                  </a:cubicBezTo>
                  <a:cubicBezTo>
                    <a:pt x="2" y="8"/>
                    <a:pt x="3" y="8"/>
                    <a:pt x="3" y="8"/>
                  </a:cubicBezTo>
                  <a:cubicBezTo>
                    <a:pt x="4" y="8"/>
                    <a:pt x="4" y="8"/>
                    <a:pt x="4" y="8"/>
                  </a:cubicBezTo>
                  <a:cubicBezTo>
                    <a:pt x="4" y="8"/>
                    <a:pt x="4" y="8"/>
                    <a:pt x="4" y="8"/>
                  </a:cubicBezTo>
                  <a:cubicBezTo>
                    <a:pt x="4" y="8"/>
                    <a:pt x="4" y="8"/>
                    <a:pt x="4" y="8"/>
                  </a:cubicBezTo>
                  <a:cubicBezTo>
                    <a:pt x="9" y="8"/>
                    <a:pt x="10" y="4"/>
                    <a:pt x="11" y="0"/>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2" name="Freeform 418"/>
            <p:cNvSpPr>
              <a:spLocks/>
            </p:cNvSpPr>
            <p:nvPr/>
          </p:nvSpPr>
          <p:spPr bwMode="auto">
            <a:xfrm>
              <a:off x="1460649" y="2530823"/>
              <a:ext cx="96837" cy="149225"/>
            </a:xfrm>
            <a:custGeom>
              <a:avLst/>
              <a:gdLst>
                <a:gd name="T0" fmla="*/ 4 w 23"/>
                <a:gd name="T1" fmla="*/ 17 h 35"/>
                <a:gd name="T2" fmla="*/ 6 w 23"/>
                <a:gd name="T3" fmla="*/ 6 h 35"/>
                <a:gd name="T4" fmla="*/ 17 w 23"/>
                <a:gd name="T5" fmla="*/ 9 h 35"/>
                <a:gd name="T6" fmla="*/ 18 w 23"/>
                <a:gd name="T7" fmla="*/ 17 h 35"/>
                <a:gd name="T8" fmla="*/ 11 w 23"/>
                <a:gd name="T9" fmla="*/ 32 h 35"/>
                <a:gd name="T10" fmla="*/ 4 w 23"/>
                <a:gd name="T11" fmla="*/ 17 h 35"/>
                <a:gd name="T12" fmla="*/ 2 w 23"/>
                <a:gd name="T13" fmla="*/ 17 h 35"/>
                <a:gd name="T14" fmla="*/ 11 w 23"/>
                <a:gd name="T15" fmla="*/ 34 h 35"/>
                <a:gd name="T16" fmla="*/ 20 w 23"/>
                <a:gd name="T17" fmla="*/ 16 h 35"/>
                <a:gd name="T18" fmla="*/ 8 w 23"/>
                <a:gd name="T19" fmla="*/ 3 h 35"/>
                <a:gd name="T20" fmla="*/ 2 w 23"/>
                <a:gd name="T21" fmla="*/ 17 h 35"/>
                <a:gd name="T22" fmla="*/ 4 w 23"/>
                <a:gd name="T23"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5">
                  <a:moveTo>
                    <a:pt x="4" y="17"/>
                  </a:moveTo>
                  <a:cubicBezTo>
                    <a:pt x="4" y="13"/>
                    <a:pt x="4" y="9"/>
                    <a:pt x="6" y="6"/>
                  </a:cubicBezTo>
                  <a:cubicBezTo>
                    <a:pt x="10" y="1"/>
                    <a:pt x="16" y="6"/>
                    <a:pt x="17" y="9"/>
                  </a:cubicBezTo>
                  <a:cubicBezTo>
                    <a:pt x="18" y="12"/>
                    <a:pt x="17" y="15"/>
                    <a:pt x="18" y="17"/>
                  </a:cubicBezTo>
                  <a:cubicBezTo>
                    <a:pt x="18" y="21"/>
                    <a:pt x="20" y="32"/>
                    <a:pt x="11" y="32"/>
                  </a:cubicBezTo>
                  <a:cubicBezTo>
                    <a:pt x="3" y="33"/>
                    <a:pt x="4" y="21"/>
                    <a:pt x="4" y="17"/>
                  </a:cubicBezTo>
                  <a:cubicBezTo>
                    <a:pt x="4" y="16"/>
                    <a:pt x="2" y="16"/>
                    <a:pt x="2" y="17"/>
                  </a:cubicBezTo>
                  <a:cubicBezTo>
                    <a:pt x="2" y="23"/>
                    <a:pt x="0" y="34"/>
                    <a:pt x="11" y="34"/>
                  </a:cubicBezTo>
                  <a:cubicBezTo>
                    <a:pt x="23" y="35"/>
                    <a:pt x="20" y="22"/>
                    <a:pt x="20" y="16"/>
                  </a:cubicBezTo>
                  <a:cubicBezTo>
                    <a:pt x="20" y="11"/>
                    <a:pt x="19" y="0"/>
                    <a:pt x="8" y="3"/>
                  </a:cubicBezTo>
                  <a:cubicBezTo>
                    <a:pt x="1" y="4"/>
                    <a:pt x="1" y="13"/>
                    <a:pt x="2" y="17"/>
                  </a:cubicBezTo>
                  <a:cubicBezTo>
                    <a:pt x="2" y="18"/>
                    <a:pt x="5" y="18"/>
                    <a:pt x="4" y="1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 name="Rectangle 1"/>
          <p:cNvSpPr/>
          <p:nvPr/>
        </p:nvSpPr>
        <p:spPr>
          <a:xfrm>
            <a:off x="415827" y="87933"/>
            <a:ext cx="7597724" cy="923330"/>
          </a:xfrm>
          <a:prstGeom prst="rect">
            <a:avLst/>
          </a:prstGeom>
        </p:spPr>
        <p:txBody>
          <a:bodyPr wrap="square">
            <a:spAutoFit/>
          </a:bodyPr>
          <a:lstStyle/>
          <a:p>
            <a:r>
              <a:rPr lang="en-US" sz="5200" b="1" u="sng" dirty="0">
                <a:solidFill>
                  <a:srgbClr val="FF0000"/>
                </a:solidFill>
                <a:latin typeface="Times New Roman" panose="02020603050405020304" pitchFamily="18" charset="0"/>
                <a:cs typeface="Times New Roman" panose="02020603050405020304" pitchFamily="18" charset="0"/>
              </a:rPr>
              <a:t>TIẾT…..NÓI VÀ NGHE</a:t>
            </a:r>
          </a:p>
        </p:txBody>
      </p:sp>
      <p:sp>
        <p:nvSpPr>
          <p:cNvPr id="3" name="Rectangle 2"/>
          <p:cNvSpPr/>
          <p:nvPr/>
        </p:nvSpPr>
        <p:spPr>
          <a:xfrm>
            <a:off x="2828975" y="2377290"/>
            <a:ext cx="8255247" cy="2679195"/>
          </a:xfrm>
          <a:prstGeom prst="rect">
            <a:avLst/>
          </a:prstGeom>
        </p:spPr>
        <p:txBody>
          <a:bodyPr wrap="square">
            <a:spAutoFit/>
          </a:bodyPr>
          <a:lstStyle/>
          <a:p>
            <a:pPr algn="ctr">
              <a:lnSpc>
                <a:spcPct val="115000"/>
              </a:lnSpc>
              <a:spcAft>
                <a:spcPts val="300"/>
              </a:spcAft>
            </a:pPr>
            <a:r>
              <a:rPr lang="en-US" sz="3600" b="1" dirty="0">
                <a:solidFill>
                  <a:srgbClr val="231F20"/>
                </a:solidFill>
                <a:latin typeface="Times New Roman" panose="02020603050405020304" pitchFamily="18" charset="0"/>
                <a:ea typeface="Times New Roman" panose="02020603050405020304" pitchFamily="18" charset="0"/>
              </a:rPr>
              <a:t>THẢO LUẬN VỀ MỘT VẤN ĐỀ ĐÁNG QUAN TÂM TRONG ĐỜI SỐNG</a:t>
            </a:r>
            <a:endParaRPr lang="en-US" sz="3600" dirty="0">
              <a:solidFill>
                <a:srgbClr val="231F20"/>
              </a:solidFill>
              <a:latin typeface="Times New Roman" panose="02020603050405020304" pitchFamily="18" charset="0"/>
              <a:ea typeface="Times New Roman" panose="02020603050405020304" pitchFamily="18" charset="0"/>
            </a:endParaRPr>
          </a:p>
          <a:p>
            <a:pPr algn="ctr">
              <a:lnSpc>
                <a:spcPct val="115000"/>
              </a:lnSpc>
              <a:spcAft>
                <a:spcPts val="600"/>
              </a:spcAft>
            </a:pPr>
            <a:r>
              <a:rPr lang="en-US" sz="3600" b="1" dirty="0">
                <a:solidFill>
                  <a:srgbClr val="231F20"/>
                </a:solidFill>
                <a:latin typeface="Times New Roman" panose="02020603050405020304" pitchFamily="18" charset="0"/>
                <a:ea typeface="Times New Roman" panose="02020603050405020304" pitchFamily="18" charset="0"/>
              </a:rPr>
              <a:t>PHÙ HỢP VỚI LỨA TUỔI (ĐƯỢC GỢI RA TỪ TÁC PHẨM VĂN HỌC)</a:t>
            </a:r>
            <a:endParaRPr lang="en-US" sz="3600" dirty="0">
              <a:solidFill>
                <a:srgbClr val="231F2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592258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9858186" y="-953997"/>
            <a:ext cx="4010484" cy="8379048"/>
          </a:xfrm>
          <a:prstGeom prst="rect">
            <a:avLst/>
          </a:prstGeom>
        </p:spPr>
      </p:pic>
      <p:pic>
        <p:nvPicPr>
          <p:cNvPr id="5" name="图片 4"/>
          <p:cNvPicPr>
            <a:picLocks noChangeAspect="1"/>
          </p:cNvPicPr>
          <p:nvPr/>
        </p:nvPicPr>
        <p:blipFill>
          <a:blip r:embed="rId4"/>
          <a:stretch>
            <a:fillRect/>
          </a:stretch>
        </p:blipFill>
        <p:spPr>
          <a:xfrm>
            <a:off x="-782717" y="-36135"/>
            <a:ext cx="3150427" cy="7250828"/>
          </a:xfrm>
          <a:prstGeom prst="rect">
            <a:avLst/>
          </a:prstGeom>
        </p:spPr>
      </p:pic>
      <p:sp>
        <p:nvSpPr>
          <p:cNvPr id="13" name="TextBox 12"/>
          <p:cNvSpPr txBox="1">
            <a:spLocks noChangeArrowheads="1"/>
          </p:cNvSpPr>
          <p:nvPr/>
        </p:nvSpPr>
        <p:spPr bwMode="auto">
          <a:xfrm>
            <a:off x="4053111" y="159941"/>
            <a:ext cx="457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TRƯỚC KHI NÓI</a:t>
            </a:r>
          </a:p>
        </p:txBody>
      </p:sp>
      <p:sp>
        <p:nvSpPr>
          <p:cNvPr id="14" name="TextBox 13"/>
          <p:cNvSpPr txBox="1">
            <a:spLocks noChangeArrowheads="1"/>
          </p:cNvSpPr>
          <p:nvPr/>
        </p:nvSpPr>
        <p:spPr bwMode="auto">
          <a:xfrm>
            <a:off x="2468935" y="591989"/>
            <a:ext cx="75696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vi-VN" altLang="en-US" sz="2400" b="1" dirty="0">
                <a:solidFill>
                  <a:srgbClr val="002060"/>
                </a:solidFill>
                <a:latin typeface="Times New Roman" panose="02020603050405020304" pitchFamily="18" charset="0"/>
                <a:cs typeface="Times New Roman" panose="02020603050405020304" pitchFamily="18" charset="0"/>
              </a:rPr>
              <a:t>1. </a:t>
            </a:r>
            <a:r>
              <a:rPr lang="en-US" altLang="en-US" sz="2400" b="1" dirty="0" err="1">
                <a:solidFill>
                  <a:srgbClr val="002060"/>
                </a:solidFill>
                <a:latin typeface="Times New Roman" panose="02020603050405020304" pitchFamily="18" charset="0"/>
                <a:cs typeface="Times New Roman" panose="02020603050405020304" pitchFamily="18" charset="0"/>
              </a:rPr>
              <a:t>Xác</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định</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mục</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đích</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nói</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và</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người</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nghe</a:t>
            </a:r>
            <a:r>
              <a:rPr lang="en-US" altLang="en-US" sz="2400" b="1" dirty="0">
                <a:solidFill>
                  <a:srgbClr val="002060"/>
                </a:solidFill>
                <a:latin typeface="Times New Roman" panose="02020603050405020304" pitchFamily="18" charset="0"/>
                <a:cs typeface="Times New Roman" panose="02020603050405020304" pitchFamily="18" charset="0"/>
              </a:rPr>
              <a:t>.</a:t>
            </a:r>
          </a:p>
        </p:txBody>
      </p:sp>
      <p:sp>
        <p:nvSpPr>
          <p:cNvPr id="15" name="TextBox 14"/>
          <p:cNvSpPr txBox="1">
            <a:spLocks noChangeArrowheads="1"/>
          </p:cNvSpPr>
          <p:nvPr/>
        </p:nvSpPr>
        <p:spPr bwMode="auto">
          <a:xfrm>
            <a:off x="2632869" y="3739530"/>
            <a:ext cx="7396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000" dirty="0">
              <a:latin typeface="Times New Roman" panose="02020603050405020304" pitchFamily="18" charset="0"/>
              <a:cs typeface="Times New Roman" panose="02020603050405020304" pitchFamily="18" charset="0"/>
            </a:endParaRPr>
          </a:p>
        </p:txBody>
      </p:sp>
      <p:sp>
        <p:nvSpPr>
          <p:cNvPr id="16" name="TextBox 15"/>
          <p:cNvSpPr txBox="1">
            <a:spLocks noChangeArrowheads="1"/>
          </p:cNvSpPr>
          <p:nvPr/>
        </p:nvSpPr>
        <p:spPr bwMode="auto">
          <a:xfrm>
            <a:off x="2468935" y="952029"/>
            <a:ext cx="8208912" cy="461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a:t>
            </a:r>
          </a:p>
          <a:p>
            <a:pPr lvl="0">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a:t>
            </a:r>
          </a:p>
          <a:p>
            <a:pPr>
              <a:buNone/>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Các thành viên thảo luận thấu hiểu lẫn nhau.</a:t>
            </a:r>
            <a:endParaRPr lang="en-US" sz="2400" dirty="0">
              <a:latin typeface="Times New Roman" panose="02020603050405020304" pitchFamily="18" charset="0"/>
              <a:cs typeface="Times New Roman" panose="02020603050405020304" pitchFamily="18" charset="0"/>
            </a:endParaRPr>
          </a:p>
          <a:p>
            <a:pPr>
              <a:buNone/>
            </a:pPr>
            <a:r>
              <a:rPr lang="vi-VN" altLang="en-US" sz="2400" b="1" dirty="0">
                <a:solidFill>
                  <a:srgbClr val="002060"/>
                </a:solidFill>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yêu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tham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thảo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luận</a:t>
            </a:r>
            <a:endParaRPr lang="en-US" sz="2400" dirty="0">
              <a:latin typeface="Times New Roman" panose="02020603050405020304" pitchFamily="18" charset="0"/>
              <a:cs typeface="Times New Roman" panose="02020603050405020304" pitchFamily="18" charset="0"/>
            </a:endParaRPr>
          </a:p>
          <a:p>
            <a:pPr lvl="0" algn="just">
              <a:lnSpc>
                <a:spcPct val="120000"/>
              </a:lnSpc>
              <a:spcAft>
                <a:spcPts val="0"/>
              </a:spcAft>
              <a:buClr>
                <a:srgbClr val="231F20"/>
              </a:buClr>
              <a:buSzPts val="1200"/>
              <a:buNone/>
              <a:tabLst>
                <a:tab pos="155575" algn="l"/>
              </a:tabLst>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vẻ</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dự</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bổn</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phận</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xử</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tai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hoạ</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mất</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mát</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nghịch</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pPr lvl="0" algn="just">
              <a:lnSpc>
                <a:spcPct val="120000"/>
              </a:lnSpc>
              <a:spcAft>
                <a:spcPts val="0"/>
              </a:spcAft>
              <a:buClr>
                <a:srgbClr val="231F20"/>
              </a:buClr>
              <a:buSzPts val="1200"/>
              <a:buNone/>
              <a:tabLst>
                <a:tab pos="155575" algn="l"/>
              </a:tabLst>
            </a:pPr>
            <a:r>
              <a:rPr lang="en-US" sz="2400" dirty="0">
                <a:solidFill>
                  <a:srgbClr val="231F2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P</a:t>
            </a:r>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hân công người chủ trì, thư kí buổi thảo</a:t>
            </a:r>
            <a:r>
              <a:rPr lang="en-US"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luận</a:t>
            </a:r>
            <a:endParaRPr lang="en-US" sz="2400" dirty="0">
              <a:latin typeface="Times New Roman" panose="02020603050405020304" pitchFamily="18" charset="0"/>
              <a:cs typeface="Times New Roman" panose="02020603050405020304" pitchFamily="18" charset="0"/>
            </a:endParaRPr>
          </a:p>
          <a:p>
            <a:pPr lvl="0">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a:t>
            </a:r>
            <a:endParaRPr lang="en-US" sz="2400" dirty="0"/>
          </a:p>
        </p:txBody>
      </p:sp>
      <p:sp>
        <p:nvSpPr>
          <p:cNvPr id="17" name="TextBox 16"/>
          <p:cNvSpPr txBox="1">
            <a:spLocks noChangeArrowheads="1"/>
          </p:cNvSpPr>
          <p:nvPr/>
        </p:nvSpPr>
        <p:spPr bwMode="auto">
          <a:xfrm>
            <a:off x="2489196" y="5920581"/>
            <a:ext cx="7248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400" dirty="0">
                <a:latin typeface="Times New Roman" panose="02020603050405020304" pitchFamily="18" charset="0"/>
                <a:cs typeface="Times New Roman" panose="02020603050405020304" pitchFamily="18" charset="0"/>
              </a:rPr>
              <a:t>- Tập nói một mình.</a:t>
            </a:r>
            <a:endParaRPr lang="en-US" altLang="en-US" sz="2400" dirty="0">
              <a:latin typeface="Times New Roman" panose="02020603050405020304" pitchFamily="18" charset="0"/>
              <a:cs typeface="Times New Roman" panose="02020603050405020304" pitchFamily="18" charset="0"/>
            </a:endParaRPr>
          </a:p>
        </p:txBody>
      </p:sp>
      <p:sp>
        <p:nvSpPr>
          <p:cNvPr id="18" name="TextBox 17"/>
          <p:cNvSpPr txBox="1">
            <a:spLocks noChangeArrowheads="1"/>
          </p:cNvSpPr>
          <p:nvPr/>
        </p:nvSpPr>
        <p:spPr bwMode="auto">
          <a:xfrm>
            <a:off x="2488414" y="6424637"/>
            <a:ext cx="71813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400" dirty="0">
                <a:latin typeface="Times New Roman" panose="02020603050405020304" pitchFamily="18" charset="0"/>
                <a:cs typeface="Times New Roman" panose="02020603050405020304" pitchFamily="18" charset="0"/>
              </a:rPr>
              <a:t>- Tập nói trước nhóm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người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thân</a:t>
            </a:r>
            <a:r>
              <a:rPr lang="en-US" altLang="en-US" sz="2400" dirty="0">
                <a:latin typeface="Times New Roman" panose="02020603050405020304" pitchFamily="18" charset="0"/>
                <a:cs typeface="Times New Roman" panose="02020603050405020304" pitchFamily="18" charset="0"/>
              </a:rPr>
              <a:t>.</a:t>
            </a:r>
          </a:p>
        </p:txBody>
      </p:sp>
      <p:sp>
        <p:nvSpPr>
          <p:cNvPr id="19" name="TextBox 18"/>
          <p:cNvSpPr txBox="1"/>
          <p:nvPr/>
        </p:nvSpPr>
        <p:spPr>
          <a:xfrm>
            <a:off x="2468935" y="5488533"/>
            <a:ext cx="6306392" cy="461665"/>
          </a:xfrm>
          <a:prstGeom prst="rect">
            <a:avLst/>
          </a:prstGeom>
          <a:noFill/>
        </p:spPr>
        <p:txBody>
          <a:bodyPr wrap="square" rtlCol="0">
            <a:spAutoFit/>
          </a:bodyPr>
          <a:lstStyle/>
          <a:p>
            <a:r>
              <a:rPr lang="en-US" sz="2400" b="1" dirty="0">
                <a:solidFill>
                  <a:srgbClr val="002060"/>
                </a:solidFill>
                <a:latin typeface="Times New Roman" panose="02020603050405020304" pitchFamily="18" charset="0"/>
                <a:cs typeface="Times New Roman" panose="02020603050405020304" pitchFamily="18" charset="0"/>
              </a:rPr>
              <a:t>3. </a:t>
            </a:r>
            <a:r>
              <a:rPr lang="en-US" sz="2400" b="1" dirty="0" err="1">
                <a:solidFill>
                  <a:srgbClr val="002060"/>
                </a:solidFill>
                <a:latin typeface="Times New Roman" panose="02020603050405020304" pitchFamily="18" charset="0"/>
                <a:cs typeface="Times New Roman" panose="02020603050405020304" pitchFamily="18" charset="0"/>
              </a:rPr>
              <a:t>Tập</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luyện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nói</a:t>
            </a:r>
            <a:r>
              <a:rPr lang="en-US" sz="2400" b="1"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078190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down)">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wipe(down)">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nodePh="1">
                                  <p:stCondLst>
                                    <p:cond delay="0"/>
                                  </p:stCondLst>
                                  <p:endCondLst>
                                    <p:cond evt="begin" delay="0">
                                      <p:tn val="15"/>
                                    </p:cond>
                                  </p:end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wipe(down)">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wipe(down)">
                                      <p:cBhvr>
                                        <p:cTn id="22" dur="5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xEl>
                                              <p:pRg st="1" end="1"/>
                                            </p:txEl>
                                          </p:spTgt>
                                        </p:tgtEl>
                                        <p:attrNameLst>
                                          <p:attrName>style.visibility</p:attrName>
                                        </p:attrNameLst>
                                      </p:cBhvr>
                                      <p:to>
                                        <p:strVal val="visible"/>
                                      </p:to>
                                    </p:set>
                                    <p:animEffect transition="in" filter="wipe(down)">
                                      <p:cBhvr>
                                        <p:cTn id="27" dur="500"/>
                                        <p:tgtEl>
                                          <p:spTgt spid="1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xEl>
                                              <p:pRg st="2" end="2"/>
                                            </p:txEl>
                                          </p:spTgt>
                                        </p:tgtEl>
                                        <p:attrNameLst>
                                          <p:attrName>style.visibility</p:attrName>
                                        </p:attrNameLst>
                                      </p:cBhvr>
                                      <p:to>
                                        <p:strVal val="visible"/>
                                      </p:to>
                                    </p:set>
                                    <p:animEffect transition="in" filter="wipe(down)">
                                      <p:cBhvr>
                                        <p:cTn id="32" dur="500"/>
                                        <p:tgtEl>
                                          <p:spTgt spid="1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6">
                                            <p:txEl>
                                              <p:pRg st="3" end="3"/>
                                            </p:txEl>
                                          </p:spTgt>
                                        </p:tgtEl>
                                        <p:attrNameLst>
                                          <p:attrName>style.visibility</p:attrName>
                                        </p:attrNameLst>
                                      </p:cBhvr>
                                      <p:to>
                                        <p:strVal val="visible"/>
                                      </p:to>
                                    </p:set>
                                    <p:animEffect transition="in" filter="wipe(down)">
                                      <p:cBhvr>
                                        <p:cTn id="37" dur="500"/>
                                        <p:tgtEl>
                                          <p:spTgt spid="1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6">
                                            <p:txEl>
                                              <p:pRg st="4" end="4"/>
                                            </p:txEl>
                                          </p:spTgt>
                                        </p:tgtEl>
                                        <p:attrNameLst>
                                          <p:attrName>style.visibility</p:attrName>
                                        </p:attrNameLst>
                                      </p:cBhvr>
                                      <p:to>
                                        <p:strVal val="visible"/>
                                      </p:to>
                                    </p:set>
                                    <p:animEffect transition="in" filter="wipe(down)">
                                      <p:cBhvr>
                                        <p:cTn id="42" dur="500"/>
                                        <p:tgtEl>
                                          <p:spTgt spid="16">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6">
                                            <p:txEl>
                                              <p:pRg st="5" end="5"/>
                                            </p:txEl>
                                          </p:spTgt>
                                        </p:tgtEl>
                                        <p:attrNameLst>
                                          <p:attrName>style.visibility</p:attrName>
                                        </p:attrNameLst>
                                      </p:cBhvr>
                                      <p:to>
                                        <p:strVal val="visible"/>
                                      </p:to>
                                    </p:set>
                                    <p:animEffect transition="in" filter="wipe(down)">
                                      <p:cBhvr>
                                        <p:cTn id="47" dur="500"/>
                                        <p:tgtEl>
                                          <p:spTgt spid="16">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6">
                                            <p:txEl>
                                              <p:pRg st="6" end="6"/>
                                            </p:txEl>
                                          </p:spTgt>
                                        </p:tgtEl>
                                        <p:attrNameLst>
                                          <p:attrName>style.visibility</p:attrName>
                                        </p:attrNameLst>
                                      </p:cBhvr>
                                      <p:to>
                                        <p:strVal val="visible"/>
                                      </p:to>
                                    </p:set>
                                    <p:animEffect transition="in" filter="wipe(down)">
                                      <p:cBhvr>
                                        <p:cTn id="52" dur="500"/>
                                        <p:tgtEl>
                                          <p:spTgt spid="16">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down)">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17">
                                            <p:txEl>
                                              <p:pRg st="0" end="0"/>
                                            </p:txEl>
                                          </p:spTgt>
                                        </p:tgtEl>
                                        <p:attrNameLst>
                                          <p:attrName>style.visibility</p:attrName>
                                        </p:attrNameLst>
                                      </p:cBhvr>
                                      <p:to>
                                        <p:strVal val="visible"/>
                                      </p:to>
                                    </p:set>
                                    <p:animEffect transition="in" filter="wipe(down)">
                                      <p:cBhvr>
                                        <p:cTn id="62" dur="500"/>
                                        <p:tgtEl>
                                          <p:spTgt spid="17">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858044" cy="7232650"/>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7776" y="4930479"/>
            <a:ext cx="2286797" cy="2039792"/>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7043" y="1113167"/>
            <a:ext cx="1185203" cy="693042"/>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5074" y="1580587"/>
            <a:ext cx="2028906" cy="1426261"/>
          </a:xfrm>
          <a:prstGeom prst="rect">
            <a:avLst/>
          </a:prstGeom>
        </p:spPr>
      </p:pic>
      <p:pic>
        <p:nvPicPr>
          <p:cNvPr id="7" name="图片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2627" y="4065070"/>
            <a:ext cx="492161" cy="622735"/>
          </a:xfrm>
          <a:prstGeom prst="rect">
            <a:avLst/>
          </a:prstGeom>
        </p:spPr>
      </p:pic>
      <p:pic>
        <p:nvPicPr>
          <p:cNvPr id="8" name="图片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28706" y="5853071"/>
            <a:ext cx="672955" cy="672955"/>
          </a:xfrm>
          <a:prstGeom prst="rect">
            <a:avLst/>
          </a:prstGeom>
        </p:spPr>
      </p:pic>
      <p:pic>
        <p:nvPicPr>
          <p:cNvPr id="9" name="图片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74203" y="4065070"/>
            <a:ext cx="602646" cy="602646"/>
          </a:xfrm>
          <a:prstGeom prst="rect">
            <a:avLst/>
          </a:prstGeom>
        </p:spPr>
      </p:pic>
      <p:pic>
        <p:nvPicPr>
          <p:cNvPr id="10" name="图片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53367" y="6345734"/>
            <a:ext cx="728627" cy="624537"/>
          </a:xfrm>
          <a:prstGeom prst="rect">
            <a:avLst/>
          </a:prstGeom>
        </p:spPr>
      </p:pic>
      <p:pic>
        <p:nvPicPr>
          <p:cNvPr id="11" name="图片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185365" y="2586725"/>
            <a:ext cx="451985" cy="522293"/>
          </a:xfrm>
          <a:prstGeom prst="rect">
            <a:avLst/>
          </a:prstGeom>
        </p:spPr>
      </p:pic>
      <p:pic>
        <p:nvPicPr>
          <p:cNvPr id="12" name="图片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004573" y="5695742"/>
            <a:ext cx="361587" cy="361587"/>
          </a:xfrm>
          <a:prstGeom prst="rect">
            <a:avLst/>
          </a:prstGeom>
        </p:spPr>
      </p:pic>
      <p:sp>
        <p:nvSpPr>
          <p:cNvPr id="16" name="矩形 15"/>
          <p:cNvSpPr/>
          <p:nvPr/>
        </p:nvSpPr>
        <p:spPr>
          <a:xfrm>
            <a:off x="13884332" y="7531141"/>
            <a:ext cx="153071" cy="1530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6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02246" y="1"/>
            <a:ext cx="7663633" cy="145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a:spLocks noChangeArrowheads="1"/>
          </p:cNvSpPr>
          <p:nvPr/>
        </p:nvSpPr>
        <p:spPr bwMode="auto">
          <a:xfrm>
            <a:off x="2479053" y="1510665"/>
            <a:ext cx="819879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001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0" algn="just">
              <a:lnSpc>
                <a:spcPct val="150000"/>
              </a:lnSpc>
              <a:spcBef>
                <a:spcPts val="600"/>
              </a:spcBef>
              <a:buNone/>
            </a:pPr>
            <a:r>
              <a:rPr lang="en-US" altLang="en-US" sz="2400" b="1" dirty="0">
                <a:solidFill>
                  <a:srgbClr val="002060"/>
                </a:solidFill>
                <a:latin typeface="Times New Roman" panose="02020603050405020304" pitchFamily="18" charset="0"/>
                <a:cs typeface="Calibri" panose="020F0502020204030204" pitchFamily="34" charset="0"/>
              </a:rPr>
              <a:t>* </a:t>
            </a:r>
            <a:r>
              <a:rPr lang="vi-VN" altLang="en-US" sz="2400" b="1" dirty="0">
                <a:solidFill>
                  <a:srgbClr val="002060"/>
                </a:solidFill>
                <a:latin typeface="Times New Roman" panose="02020603050405020304" pitchFamily="18" charset="0"/>
                <a:cs typeface="Calibri" panose="020F0502020204030204" pitchFamily="34" charset="0"/>
              </a:rPr>
              <a:t>Yêu cầu nói:</a:t>
            </a:r>
            <a:endParaRPr lang="en-US" altLang="en-US" sz="2400" b="1" dirty="0">
              <a:solidFill>
                <a:srgbClr val="002060"/>
              </a:solidFill>
              <a:latin typeface="Times New Roman" panose="02020603050405020304" pitchFamily="18" charset="0"/>
              <a:cs typeface="Calibri" panose="020F0502020204030204" pitchFamily="34" charset="0"/>
            </a:endParaRPr>
          </a:p>
          <a:p>
            <a:pPr lvl="0">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a:t>
            </a:r>
          </a:p>
          <a:p>
            <a:pPr lvl="0">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a:t>
            </a:r>
            <a:r>
              <a:rPr lang="en-US" sz="2400" dirty="0">
                <a:latin typeface="Times New Roman" panose="02020603050405020304" pitchFamily="18" charset="0"/>
                <a:cs typeface="Times New Roman" panose="02020603050405020304" pitchFamily="18" charset="0"/>
              </a:rPr>
              <a:t>).</a:t>
            </a:r>
          </a:p>
          <a:p>
            <a:pPr lvl="0">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a:t>
            </a:r>
            <a:r>
              <a:rPr lang="en-US" sz="2400" dirty="0">
                <a:latin typeface="Times New Roman" panose="02020603050405020304" pitchFamily="18" charset="0"/>
                <a:cs typeface="Times New Roman" panose="02020603050405020304" pitchFamily="18" charset="0"/>
              </a:rPr>
              <a:t>).</a:t>
            </a:r>
          </a:p>
          <a:p>
            <a:pPr lvl="0">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riêng</a:t>
            </a:r>
            <a:r>
              <a:rPr lang="en-US" sz="2400" dirty="0">
                <a:latin typeface="Times New Roman" panose="02020603050405020304" pitchFamily="18" charset="0"/>
                <a:cs typeface="Times New Roman" panose="02020603050405020304" pitchFamily="18" charset="0"/>
              </a:rPr>
              <a:t>.</a:t>
            </a:r>
          </a:p>
          <a:p>
            <a:pPr>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a:t>
            </a:r>
          </a:p>
        </p:txBody>
      </p:sp>
      <p:sp>
        <p:nvSpPr>
          <p:cNvPr id="13" name="TextBox 12"/>
          <p:cNvSpPr txBox="1"/>
          <p:nvPr/>
        </p:nvSpPr>
        <p:spPr>
          <a:xfrm>
            <a:off x="4969870" y="729844"/>
            <a:ext cx="6788097"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TRÌNH BÀY BÀI NÓI</a:t>
            </a:r>
          </a:p>
        </p:txBody>
      </p:sp>
    </p:spTree>
    <p:extLst>
      <p:ext uri="{BB962C8B-B14F-4D97-AF65-F5344CB8AC3E}">
        <p14:creationId xmlns:p14="http://schemas.microsoft.com/office/powerpoint/2010/main" val="39301417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755762">
            <a:off x="9964374" y="-1500970"/>
            <a:ext cx="1924690" cy="4185674"/>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50636945"/>
              </p:ext>
            </p:extLst>
          </p:nvPr>
        </p:nvGraphicFramePr>
        <p:xfrm>
          <a:off x="380702" y="880021"/>
          <a:ext cx="12169353" cy="5922560"/>
        </p:xfrm>
        <a:graphic>
          <a:graphicData uri="http://schemas.openxmlformats.org/drawingml/2006/table">
            <a:tbl>
              <a:tblPr firstRow="1" firstCol="1" bandRow="1">
                <a:tableStyleId>{5C22544A-7EE6-4342-B048-85BDC9FD1C3A}</a:tableStyleId>
              </a:tblPr>
              <a:tblGrid>
                <a:gridCol w="3312369">
                  <a:extLst>
                    <a:ext uri="{9D8B030D-6E8A-4147-A177-3AD203B41FA5}">
                      <a16:colId xmlns:a16="http://schemas.microsoft.com/office/drawing/2014/main" val="20000"/>
                    </a:ext>
                  </a:extLst>
                </a:gridCol>
                <a:gridCol w="6552728">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tblGrid>
              <a:tr h="524971">
                <a:tc>
                  <a:txBody>
                    <a:bodyPr/>
                    <a:lstStyle/>
                    <a:p>
                      <a:pPr algn="ctr">
                        <a:lnSpc>
                          <a:spcPct val="120000"/>
                        </a:lnSpc>
                        <a:spcAft>
                          <a:spcPts val="0"/>
                        </a:spcAft>
                      </a:pPr>
                      <a:r>
                        <a:rPr lang="en-US" sz="2600" dirty="0" err="1">
                          <a:effectLst/>
                          <a:latin typeface="Times New Roman" panose="02020603050405020304" pitchFamily="18" charset="0"/>
                          <a:cs typeface="Times New Roman" panose="02020603050405020304" pitchFamily="18" charset="0"/>
                        </a:rPr>
                        <a:t>Các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phương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diện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đánh</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giá</a:t>
                      </a:r>
                      <a:endParaRPr lang="en-US" sz="26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6" marR="5976" marT="0" marB="0" anchor="b"/>
                </a:tc>
                <a:tc>
                  <a:txBody>
                    <a:bodyPr/>
                    <a:lstStyle/>
                    <a:p>
                      <a:pPr algn="ctr">
                        <a:lnSpc>
                          <a:spcPct val="120000"/>
                        </a:lnSpc>
                        <a:spcAft>
                          <a:spcPts val="0"/>
                        </a:spcAft>
                      </a:pPr>
                      <a:r>
                        <a:rPr lang="en-US" sz="2600">
                          <a:effectLst/>
                          <a:latin typeface="Times New Roman" panose="02020603050405020304" pitchFamily="18" charset="0"/>
                          <a:cs typeface="Times New Roman" panose="02020603050405020304" pitchFamily="18" charset="0"/>
                        </a:rPr>
                        <a:t>Nội dung đánh giá</a:t>
                      </a:r>
                      <a:endParaRPr lang="en-US" sz="26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6" marR="5976" marT="0" marB="0" anchor="b"/>
                </a:tc>
                <a:tc>
                  <a:txBody>
                    <a:bodyPr/>
                    <a:lstStyle/>
                    <a:p>
                      <a:pPr algn="ctr">
                        <a:lnSpc>
                          <a:spcPct val="120000"/>
                        </a:lnSpc>
                        <a:spcAft>
                          <a:spcPts val="0"/>
                        </a:spcAft>
                      </a:pPr>
                      <a:r>
                        <a:rPr lang="en-US" sz="2600">
                          <a:effectLst/>
                          <a:latin typeface="Times New Roman" panose="02020603050405020304" pitchFamily="18" charset="0"/>
                          <a:cs typeface="Times New Roman" panose="02020603050405020304" pitchFamily="18" charset="0"/>
                        </a:rPr>
                        <a:t>Đạt</a:t>
                      </a:r>
                      <a:endParaRPr lang="en-US" sz="26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6" marR="5976" marT="0" marB="0" anchor="ctr"/>
                </a:tc>
                <a:tc>
                  <a:txBody>
                    <a:bodyPr/>
                    <a:lstStyle/>
                    <a:p>
                      <a:pPr algn="ctr">
                        <a:lnSpc>
                          <a:spcPct val="120000"/>
                        </a:lnSpc>
                        <a:spcAft>
                          <a:spcPts val="0"/>
                        </a:spcAft>
                      </a:pPr>
                      <a:r>
                        <a:rPr lang="en-US" sz="2600">
                          <a:effectLst/>
                          <a:latin typeface="Times New Roman" panose="02020603050405020304" pitchFamily="18" charset="0"/>
                          <a:cs typeface="Times New Roman" panose="02020603050405020304" pitchFamily="18" charset="0"/>
                        </a:rPr>
                        <a:t>Không đạt</a:t>
                      </a:r>
                      <a:endParaRPr lang="en-US" sz="26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6" marR="5976" marT="0" marB="0" anchor="ctr"/>
                </a:tc>
                <a:extLst>
                  <a:ext uri="{0D108BD9-81ED-4DB2-BD59-A6C34878D82A}">
                    <a16:rowId xmlns:a16="http://schemas.microsoft.com/office/drawing/2014/main" val="10000"/>
                  </a:ext>
                </a:extLst>
              </a:tr>
              <a:tr h="680910">
                <a:tc rowSpan="2">
                  <a:txBody>
                    <a:bodyPr/>
                    <a:lstStyle/>
                    <a:p>
                      <a:pPr>
                        <a:lnSpc>
                          <a:spcPct val="120000"/>
                        </a:lnSpc>
                        <a:spcAft>
                          <a:spcPts val="0"/>
                        </a:spcAft>
                      </a:pPr>
                      <a:r>
                        <a:rPr lang="en-US" sz="2600">
                          <a:effectLst/>
                          <a:latin typeface="Times New Roman" panose="02020603050405020304" pitchFamily="18" charset="0"/>
                          <a:cs typeface="Times New Roman" panose="02020603050405020304" pitchFamily="18" charset="0"/>
                        </a:rPr>
                        <a:t>Ý nghĩa của vấn đề thảo luận</a:t>
                      </a:r>
                      <a:endParaRPr lang="en-US" sz="26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6" marR="5976" marT="0" marB="0" anchor="ctr"/>
                </a:tc>
                <a:tc>
                  <a:txBody>
                    <a:bodyPr/>
                    <a:lstStyle/>
                    <a:p>
                      <a:pPr algn="just">
                        <a:lnSpc>
                          <a:spcPct val="120000"/>
                        </a:lnSpc>
                        <a:spcAft>
                          <a:spcPts val="0"/>
                        </a:spcAft>
                      </a:pPr>
                      <a:r>
                        <a:rPr lang="en-US" sz="2600">
                          <a:effectLst/>
                          <a:latin typeface="Times New Roman" panose="02020603050405020304" pitchFamily="18" charset="0"/>
                          <a:cs typeface="Times New Roman" panose="02020603050405020304" pitchFamily="18" charset="0"/>
                        </a:rPr>
                        <a:t>Ý kiến độc đáo, tập trung vào trọng tâm vấn đề</a:t>
                      </a:r>
                      <a:endParaRPr lang="en-US" sz="26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6" marR="5976" marT="0" marB="0" anchor="b"/>
                </a:tc>
                <a:tc>
                  <a:txBody>
                    <a:bodyPr/>
                    <a:lstStyle/>
                    <a:p>
                      <a:pPr>
                        <a:lnSpc>
                          <a:spcPct val="107000"/>
                        </a:lnSpc>
                        <a:spcAft>
                          <a:spcPts val="0"/>
                        </a:spcAft>
                      </a:pPr>
                      <a:r>
                        <a:rPr lang="vi-VN" sz="2600">
                          <a:effectLst/>
                          <a:latin typeface="Times New Roman" panose="02020603050405020304" pitchFamily="18" charset="0"/>
                          <a:cs typeface="Times New Roman" panose="02020603050405020304" pitchFamily="18" charset="0"/>
                        </a:rPr>
                        <a:t> </a:t>
                      </a:r>
                      <a:endParaRPr lang="en-US" sz="26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5976" marR="5976" marT="0" marB="0"/>
                </a:tc>
                <a:tc>
                  <a:txBody>
                    <a:bodyPr/>
                    <a:lstStyle/>
                    <a:p>
                      <a:pPr>
                        <a:lnSpc>
                          <a:spcPct val="107000"/>
                        </a:lnSpc>
                        <a:spcAft>
                          <a:spcPts val="0"/>
                        </a:spcAft>
                      </a:pPr>
                      <a:r>
                        <a:rPr lang="vi-VN" sz="2600">
                          <a:effectLst/>
                          <a:latin typeface="Times New Roman" panose="02020603050405020304" pitchFamily="18" charset="0"/>
                          <a:cs typeface="Times New Roman" panose="02020603050405020304" pitchFamily="18" charset="0"/>
                        </a:rPr>
                        <a:t> </a:t>
                      </a:r>
                      <a:endParaRPr lang="en-US" sz="26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5976" marR="5976" marT="0" marB="0"/>
                </a:tc>
                <a:extLst>
                  <a:ext uri="{0D108BD9-81ED-4DB2-BD59-A6C34878D82A}">
                    <a16:rowId xmlns:a16="http://schemas.microsoft.com/office/drawing/2014/main" val="10001"/>
                  </a:ext>
                </a:extLst>
              </a:tr>
              <a:tr h="680910">
                <a:tc vMerge="1">
                  <a:txBody>
                    <a:bodyPr/>
                    <a:lstStyle/>
                    <a:p>
                      <a:endParaRPr lang="en-US"/>
                    </a:p>
                  </a:txBody>
                  <a:tcPr/>
                </a:tc>
                <a:tc>
                  <a:txBody>
                    <a:bodyPr/>
                    <a:lstStyle/>
                    <a:p>
                      <a:pPr algn="just">
                        <a:lnSpc>
                          <a:spcPct val="120000"/>
                        </a:lnSpc>
                        <a:spcAft>
                          <a:spcPts val="0"/>
                        </a:spcAft>
                      </a:pPr>
                      <a:r>
                        <a:rPr lang="en-US" sz="2600">
                          <a:effectLst/>
                          <a:latin typeface="Times New Roman" panose="02020603050405020304" pitchFamily="18" charset="0"/>
                          <a:cs typeface="Times New Roman" panose="02020603050405020304" pitchFamily="18" charset="0"/>
                        </a:rPr>
                        <a:t>Lí lẽ sắc bén, bằng chứng thuyết phục</a:t>
                      </a:r>
                      <a:endParaRPr lang="en-US" sz="26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6" marR="5976" marT="0" marB="0" anchor="b"/>
                </a:tc>
                <a:tc>
                  <a:txBody>
                    <a:bodyPr/>
                    <a:lstStyle/>
                    <a:p>
                      <a:pPr>
                        <a:lnSpc>
                          <a:spcPct val="107000"/>
                        </a:lnSpc>
                        <a:spcAft>
                          <a:spcPts val="0"/>
                        </a:spcAft>
                      </a:pPr>
                      <a:r>
                        <a:rPr lang="vi-VN" sz="2600">
                          <a:effectLst/>
                          <a:latin typeface="Times New Roman" panose="02020603050405020304" pitchFamily="18" charset="0"/>
                          <a:cs typeface="Times New Roman" panose="02020603050405020304" pitchFamily="18" charset="0"/>
                        </a:rPr>
                        <a:t> </a:t>
                      </a:r>
                      <a:endParaRPr lang="en-US" sz="26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5976" marR="5976" marT="0" marB="0"/>
                </a:tc>
                <a:tc>
                  <a:txBody>
                    <a:bodyPr/>
                    <a:lstStyle/>
                    <a:p>
                      <a:pPr>
                        <a:lnSpc>
                          <a:spcPct val="107000"/>
                        </a:lnSpc>
                        <a:spcAft>
                          <a:spcPts val="0"/>
                        </a:spcAft>
                      </a:pPr>
                      <a:r>
                        <a:rPr lang="vi-VN" sz="2600">
                          <a:effectLst/>
                          <a:latin typeface="Times New Roman" panose="02020603050405020304" pitchFamily="18" charset="0"/>
                          <a:cs typeface="Times New Roman" panose="02020603050405020304" pitchFamily="18" charset="0"/>
                        </a:rPr>
                        <a:t> </a:t>
                      </a:r>
                      <a:endParaRPr lang="en-US" sz="26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5976" marR="5976" marT="0" marB="0"/>
                </a:tc>
                <a:extLst>
                  <a:ext uri="{0D108BD9-81ED-4DB2-BD59-A6C34878D82A}">
                    <a16:rowId xmlns:a16="http://schemas.microsoft.com/office/drawing/2014/main" val="10002"/>
                  </a:ext>
                </a:extLst>
              </a:tr>
              <a:tr h="619523">
                <a:tc>
                  <a:txBody>
                    <a:bodyPr/>
                    <a:lstStyle/>
                    <a:p>
                      <a:pPr>
                        <a:lnSpc>
                          <a:spcPct val="120000"/>
                        </a:lnSpc>
                        <a:spcAft>
                          <a:spcPts val="0"/>
                        </a:spcAft>
                      </a:pPr>
                      <a:r>
                        <a:rPr lang="en-US" sz="2600">
                          <a:effectLst/>
                          <a:latin typeface="Times New Roman" panose="02020603050405020304" pitchFamily="18" charset="0"/>
                          <a:cs typeface="Times New Roman" panose="02020603050405020304" pitchFamily="18" charset="0"/>
                        </a:rPr>
                        <a:t>Mức độ giải quyết vấn đề</a:t>
                      </a:r>
                      <a:endParaRPr lang="en-US" sz="26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6" marR="5976" marT="0" marB="0" anchor="b"/>
                </a:tc>
                <a:tc>
                  <a:txBody>
                    <a:bodyPr/>
                    <a:lstStyle/>
                    <a:p>
                      <a:pPr algn="just">
                        <a:lnSpc>
                          <a:spcPct val="120000"/>
                        </a:lnSpc>
                        <a:spcAft>
                          <a:spcPts val="0"/>
                        </a:spcAft>
                      </a:pPr>
                      <a:r>
                        <a:rPr lang="en-US" sz="2600">
                          <a:effectLst/>
                          <a:latin typeface="Times New Roman" panose="02020603050405020304" pitchFamily="18" charset="0"/>
                          <a:cs typeface="Times New Roman" panose="02020603050405020304" pitchFamily="18" charset="0"/>
                        </a:rPr>
                        <a:t>Các giải pháp thiết thực,</a:t>
                      </a:r>
                    </a:p>
                    <a:p>
                      <a:pPr>
                        <a:lnSpc>
                          <a:spcPct val="120000"/>
                        </a:lnSpc>
                        <a:spcAft>
                          <a:spcPts val="0"/>
                        </a:spcAft>
                      </a:pPr>
                      <a:r>
                        <a:rPr lang="en-US" sz="2600">
                          <a:effectLst/>
                          <a:latin typeface="Times New Roman" panose="02020603050405020304" pitchFamily="18" charset="0"/>
                          <a:cs typeface="Times New Roman" panose="02020603050405020304" pitchFamily="18" charset="0"/>
                        </a:rPr>
                        <a:t>khả thi</a:t>
                      </a:r>
                      <a:endParaRPr lang="en-US" sz="26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6" marR="5976" marT="0" marB="0" anchor="ctr"/>
                </a:tc>
                <a:tc>
                  <a:txBody>
                    <a:bodyPr/>
                    <a:lstStyle/>
                    <a:p>
                      <a:pPr>
                        <a:lnSpc>
                          <a:spcPct val="107000"/>
                        </a:lnSpc>
                        <a:spcAft>
                          <a:spcPts val="0"/>
                        </a:spcAft>
                      </a:pPr>
                      <a:r>
                        <a:rPr lang="vi-VN" sz="2600">
                          <a:effectLst/>
                          <a:latin typeface="Times New Roman" panose="02020603050405020304" pitchFamily="18" charset="0"/>
                          <a:cs typeface="Times New Roman" panose="02020603050405020304" pitchFamily="18" charset="0"/>
                        </a:rPr>
                        <a:t> </a:t>
                      </a:r>
                      <a:endParaRPr lang="en-US" sz="26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5976" marR="5976" marT="0" marB="0"/>
                </a:tc>
                <a:tc>
                  <a:txBody>
                    <a:bodyPr/>
                    <a:lstStyle/>
                    <a:p>
                      <a:pPr>
                        <a:lnSpc>
                          <a:spcPct val="107000"/>
                        </a:lnSpc>
                        <a:spcAft>
                          <a:spcPts val="0"/>
                        </a:spcAft>
                      </a:pPr>
                      <a:r>
                        <a:rPr lang="vi-VN" sz="2600">
                          <a:effectLst/>
                          <a:latin typeface="Times New Roman" panose="02020603050405020304" pitchFamily="18" charset="0"/>
                          <a:cs typeface="Times New Roman" panose="02020603050405020304" pitchFamily="18" charset="0"/>
                        </a:rPr>
                        <a:t> </a:t>
                      </a:r>
                      <a:endParaRPr lang="en-US" sz="26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5976" marR="5976" marT="0" marB="0"/>
                </a:tc>
                <a:extLst>
                  <a:ext uri="{0D108BD9-81ED-4DB2-BD59-A6C34878D82A}">
                    <a16:rowId xmlns:a16="http://schemas.microsoft.com/office/drawing/2014/main" val="10003"/>
                  </a:ext>
                </a:extLst>
              </a:tr>
              <a:tr h="880597">
                <a:tc rowSpan="2">
                  <a:txBody>
                    <a:bodyPr/>
                    <a:lstStyle/>
                    <a:p>
                      <a:pPr>
                        <a:lnSpc>
                          <a:spcPct val="120000"/>
                        </a:lnSpc>
                        <a:spcAft>
                          <a:spcPts val="0"/>
                        </a:spcAft>
                      </a:pPr>
                      <a:r>
                        <a:rPr lang="en-US" sz="2600">
                          <a:effectLst/>
                          <a:latin typeface="Times New Roman" panose="02020603050405020304" pitchFamily="18" charset="0"/>
                          <a:cs typeface="Times New Roman" panose="02020603050405020304" pitchFamily="18" charset="0"/>
                        </a:rPr>
                        <a:t>Hình thức trình bày</a:t>
                      </a:r>
                      <a:endParaRPr lang="en-US" sz="26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6" marR="5976" marT="0" marB="0" anchor="ctr"/>
                </a:tc>
                <a:tc>
                  <a:txBody>
                    <a:bodyPr/>
                    <a:lstStyle/>
                    <a:p>
                      <a:pPr algn="just">
                        <a:lnSpc>
                          <a:spcPct val="119000"/>
                        </a:lnSpc>
                        <a:spcAft>
                          <a:spcPts val="0"/>
                        </a:spcAft>
                      </a:pPr>
                      <a:r>
                        <a:rPr lang="en-US" sz="2600">
                          <a:effectLst/>
                          <a:latin typeface="Times New Roman" panose="02020603050405020304" pitchFamily="18" charset="0"/>
                          <a:cs typeface="Times New Roman" panose="02020603050405020304" pitchFamily="18" charset="0"/>
                        </a:rPr>
                        <a:t>Ngôn ngữ nói rõ ràng, ngôn ngữ cơ thể phù hợp, sinh động</a:t>
                      </a:r>
                      <a:endParaRPr lang="en-US" sz="26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6" marR="5976" marT="0" marB="0" anchor="b"/>
                </a:tc>
                <a:tc>
                  <a:txBody>
                    <a:bodyPr/>
                    <a:lstStyle/>
                    <a:p>
                      <a:pPr>
                        <a:lnSpc>
                          <a:spcPct val="107000"/>
                        </a:lnSpc>
                        <a:spcAft>
                          <a:spcPts val="0"/>
                        </a:spcAft>
                      </a:pPr>
                      <a:r>
                        <a:rPr lang="vi-VN" sz="2600">
                          <a:effectLst/>
                          <a:latin typeface="Times New Roman" panose="02020603050405020304" pitchFamily="18" charset="0"/>
                          <a:cs typeface="Times New Roman" panose="02020603050405020304" pitchFamily="18" charset="0"/>
                        </a:rPr>
                        <a:t> </a:t>
                      </a:r>
                      <a:endParaRPr lang="en-US" sz="26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5976" marR="5976" marT="0" marB="0"/>
                </a:tc>
                <a:tc>
                  <a:txBody>
                    <a:bodyPr/>
                    <a:lstStyle/>
                    <a:p>
                      <a:pPr>
                        <a:lnSpc>
                          <a:spcPct val="107000"/>
                        </a:lnSpc>
                        <a:spcAft>
                          <a:spcPts val="0"/>
                        </a:spcAft>
                      </a:pPr>
                      <a:r>
                        <a:rPr lang="vi-VN" sz="2600">
                          <a:effectLst/>
                          <a:latin typeface="Times New Roman" panose="02020603050405020304" pitchFamily="18" charset="0"/>
                          <a:cs typeface="Times New Roman" panose="02020603050405020304" pitchFamily="18" charset="0"/>
                        </a:rPr>
                        <a:t> </a:t>
                      </a:r>
                      <a:endParaRPr lang="en-US" sz="26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5976" marR="5976" marT="0" marB="0"/>
                </a:tc>
                <a:extLst>
                  <a:ext uri="{0D108BD9-81ED-4DB2-BD59-A6C34878D82A}">
                    <a16:rowId xmlns:a16="http://schemas.microsoft.com/office/drawing/2014/main" val="10004"/>
                  </a:ext>
                </a:extLst>
              </a:tr>
              <a:tr h="650568">
                <a:tc vMerge="1">
                  <a:txBody>
                    <a:bodyPr/>
                    <a:lstStyle/>
                    <a:p>
                      <a:endParaRPr lang="en-US"/>
                    </a:p>
                  </a:txBody>
                  <a:tcPr/>
                </a:tc>
                <a:tc>
                  <a:txBody>
                    <a:bodyPr/>
                    <a:lstStyle/>
                    <a:p>
                      <a:pPr algn="just">
                        <a:lnSpc>
                          <a:spcPct val="120000"/>
                        </a:lnSpc>
                        <a:spcAft>
                          <a:spcPts val="0"/>
                        </a:spcAft>
                      </a:pPr>
                      <a:r>
                        <a:rPr lang="en-US" sz="2600" dirty="0" err="1">
                          <a:effectLst/>
                          <a:latin typeface="Times New Roman" panose="02020603050405020304" pitchFamily="18" charset="0"/>
                          <a:cs typeface="Times New Roman" panose="02020603050405020304" pitchFamily="18" charset="0"/>
                        </a:rPr>
                        <a:t>Các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phương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tiện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hỗ</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trợ</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được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sử</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dụng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hiệu</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quả</a:t>
                      </a:r>
                      <a:endParaRPr lang="en-US" sz="26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6" marR="5976" marT="0" marB="0" anchor="b"/>
                </a:tc>
                <a:tc>
                  <a:txBody>
                    <a:bodyPr/>
                    <a:lstStyle/>
                    <a:p>
                      <a:pPr>
                        <a:lnSpc>
                          <a:spcPct val="107000"/>
                        </a:lnSpc>
                        <a:spcAft>
                          <a:spcPts val="0"/>
                        </a:spcAft>
                      </a:pPr>
                      <a:r>
                        <a:rPr lang="vi-VN" sz="2600">
                          <a:effectLst/>
                          <a:latin typeface="Times New Roman" panose="02020603050405020304" pitchFamily="18" charset="0"/>
                          <a:cs typeface="Times New Roman" panose="02020603050405020304" pitchFamily="18" charset="0"/>
                        </a:rPr>
                        <a:t> </a:t>
                      </a:r>
                      <a:endParaRPr lang="en-US" sz="26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5976" marR="5976" marT="0" marB="0"/>
                </a:tc>
                <a:tc>
                  <a:txBody>
                    <a:bodyPr/>
                    <a:lstStyle/>
                    <a:p>
                      <a:pPr>
                        <a:lnSpc>
                          <a:spcPct val="107000"/>
                        </a:lnSpc>
                        <a:spcAft>
                          <a:spcPts val="0"/>
                        </a:spcAft>
                      </a:pPr>
                      <a:r>
                        <a:rPr lang="vi-VN" sz="2600">
                          <a:effectLst/>
                          <a:latin typeface="Times New Roman" panose="02020603050405020304" pitchFamily="18" charset="0"/>
                          <a:cs typeface="Times New Roman" panose="02020603050405020304" pitchFamily="18" charset="0"/>
                        </a:rPr>
                        <a:t> </a:t>
                      </a:r>
                      <a:endParaRPr lang="en-US" sz="26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5976" marR="5976" marT="0" marB="0"/>
                </a:tc>
                <a:extLst>
                  <a:ext uri="{0D108BD9-81ED-4DB2-BD59-A6C34878D82A}">
                    <a16:rowId xmlns:a16="http://schemas.microsoft.com/office/drawing/2014/main" val="10005"/>
                  </a:ext>
                </a:extLst>
              </a:tr>
              <a:tr h="639985">
                <a:tc rowSpan="2">
                  <a:txBody>
                    <a:bodyPr/>
                    <a:lstStyle/>
                    <a:p>
                      <a:pPr>
                        <a:lnSpc>
                          <a:spcPct val="120000"/>
                        </a:lnSpc>
                        <a:spcAft>
                          <a:spcPts val="0"/>
                        </a:spcAft>
                      </a:pPr>
                      <a:r>
                        <a:rPr lang="en-US" sz="2600">
                          <a:effectLst/>
                          <a:latin typeface="Times New Roman" panose="02020603050405020304" pitchFamily="18" charset="0"/>
                          <a:cs typeface="Times New Roman" panose="02020603050405020304" pitchFamily="18" charset="0"/>
                        </a:rPr>
                        <a:t>Cách thức tổ chức</a:t>
                      </a:r>
                      <a:endParaRPr lang="en-US" sz="26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6" marR="5976" marT="0" marB="0" anchor="ctr"/>
                </a:tc>
                <a:tc>
                  <a:txBody>
                    <a:bodyPr/>
                    <a:lstStyle/>
                    <a:p>
                      <a:pPr algn="just">
                        <a:lnSpc>
                          <a:spcPct val="117000"/>
                        </a:lnSpc>
                        <a:spcAft>
                          <a:spcPts val="0"/>
                        </a:spcAft>
                      </a:pPr>
                      <a:r>
                        <a:rPr lang="en-US" sz="2600">
                          <a:effectLst/>
                          <a:latin typeface="Times New Roman" panose="02020603050405020304" pitchFamily="18" charset="0"/>
                          <a:cs typeface="Times New Roman" panose="02020603050405020304" pitchFamily="18" charset="0"/>
                        </a:rPr>
                        <a:t>Người chủ trì điều hành hiệu quả</a:t>
                      </a:r>
                      <a:endParaRPr lang="en-US" sz="26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6" marR="5976" marT="0" marB="0" anchor="b"/>
                </a:tc>
                <a:tc>
                  <a:txBody>
                    <a:bodyPr/>
                    <a:lstStyle/>
                    <a:p>
                      <a:pPr>
                        <a:lnSpc>
                          <a:spcPct val="107000"/>
                        </a:lnSpc>
                        <a:spcAft>
                          <a:spcPts val="0"/>
                        </a:spcAft>
                      </a:pPr>
                      <a:r>
                        <a:rPr lang="vi-VN" sz="2600">
                          <a:effectLst/>
                          <a:latin typeface="Times New Roman" panose="02020603050405020304" pitchFamily="18" charset="0"/>
                          <a:cs typeface="Times New Roman" panose="02020603050405020304" pitchFamily="18" charset="0"/>
                        </a:rPr>
                        <a:t> </a:t>
                      </a:r>
                      <a:endParaRPr lang="en-US" sz="26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5976" marR="5976" marT="0" marB="0"/>
                </a:tc>
                <a:tc>
                  <a:txBody>
                    <a:bodyPr/>
                    <a:lstStyle/>
                    <a:p>
                      <a:pPr>
                        <a:lnSpc>
                          <a:spcPct val="107000"/>
                        </a:lnSpc>
                        <a:spcAft>
                          <a:spcPts val="0"/>
                        </a:spcAft>
                      </a:pPr>
                      <a:r>
                        <a:rPr lang="vi-VN" sz="2600">
                          <a:effectLst/>
                          <a:latin typeface="Times New Roman" panose="02020603050405020304" pitchFamily="18" charset="0"/>
                          <a:cs typeface="Times New Roman" panose="02020603050405020304" pitchFamily="18" charset="0"/>
                        </a:rPr>
                        <a:t> </a:t>
                      </a:r>
                      <a:endParaRPr lang="en-US" sz="26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5976" marR="5976" marT="0" marB="0"/>
                </a:tc>
                <a:extLst>
                  <a:ext uri="{0D108BD9-81ED-4DB2-BD59-A6C34878D82A}">
                    <a16:rowId xmlns:a16="http://schemas.microsoft.com/office/drawing/2014/main" val="10006"/>
                  </a:ext>
                </a:extLst>
              </a:tr>
              <a:tr h="407228">
                <a:tc vMerge="1">
                  <a:txBody>
                    <a:bodyPr/>
                    <a:lstStyle/>
                    <a:p>
                      <a:endParaRPr lang="en-US"/>
                    </a:p>
                  </a:txBody>
                  <a:tcPr/>
                </a:tc>
                <a:tc>
                  <a:txBody>
                    <a:bodyPr/>
                    <a:lstStyle/>
                    <a:p>
                      <a:pPr algn="just">
                        <a:lnSpc>
                          <a:spcPct val="117000"/>
                        </a:lnSpc>
                        <a:spcAft>
                          <a:spcPts val="0"/>
                        </a:spcAft>
                      </a:pPr>
                      <a:r>
                        <a:rPr lang="en-US" sz="2600" dirty="0" err="1">
                          <a:effectLst/>
                          <a:latin typeface="Times New Roman" panose="02020603050405020304" pitchFamily="18" charset="0"/>
                          <a:cs typeface="Times New Roman" panose="02020603050405020304" pitchFamily="18" charset="0"/>
                        </a:rPr>
                        <a:t>Không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khí</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buổi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thảo</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luận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cởi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mở</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thân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thiện</a:t>
                      </a:r>
                      <a:endParaRPr lang="en-US" sz="26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6" marR="5976" marT="0" marB="0" anchor="b"/>
                </a:tc>
                <a:tc>
                  <a:txBody>
                    <a:bodyPr/>
                    <a:lstStyle/>
                    <a:p>
                      <a:pPr>
                        <a:lnSpc>
                          <a:spcPct val="107000"/>
                        </a:lnSpc>
                        <a:spcAft>
                          <a:spcPts val="0"/>
                        </a:spcAft>
                      </a:pPr>
                      <a:r>
                        <a:rPr lang="vi-VN" sz="2600">
                          <a:effectLst/>
                          <a:latin typeface="Times New Roman" panose="02020603050405020304" pitchFamily="18" charset="0"/>
                          <a:cs typeface="Times New Roman" panose="02020603050405020304" pitchFamily="18" charset="0"/>
                        </a:rPr>
                        <a:t> </a:t>
                      </a:r>
                      <a:endParaRPr lang="en-US" sz="26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5976" marR="5976" marT="0" marB="0"/>
                </a:tc>
                <a:tc>
                  <a:txBody>
                    <a:bodyPr/>
                    <a:lstStyle/>
                    <a:p>
                      <a:pPr>
                        <a:lnSpc>
                          <a:spcPct val="107000"/>
                        </a:lnSpc>
                        <a:spcAft>
                          <a:spcPts val="0"/>
                        </a:spcAft>
                      </a:pPr>
                      <a:r>
                        <a:rPr lang="vi-VN" sz="2600" dirty="0">
                          <a:effectLst/>
                          <a:latin typeface="Times New Roman" panose="02020603050405020304" pitchFamily="18" charset="0"/>
                          <a:cs typeface="Times New Roman" panose="02020603050405020304" pitchFamily="18" charset="0"/>
                        </a:rPr>
                        <a:t> </a:t>
                      </a:r>
                      <a:endParaRPr lang="en-US" sz="26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5976" marR="5976" marT="0" marB="0"/>
                </a:tc>
                <a:extLst>
                  <a:ext uri="{0D108BD9-81ED-4DB2-BD59-A6C34878D82A}">
                    <a16:rowId xmlns:a16="http://schemas.microsoft.com/office/drawing/2014/main" val="10007"/>
                  </a:ext>
                </a:extLst>
              </a:tr>
            </a:tbl>
          </a:graphicData>
        </a:graphic>
      </p:graphicFrame>
      <p:sp>
        <p:nvSpPr>
          <p:cNvPr id="6" name="TextBox 5"/>
          <p:cNvSpPr txBox="1"/>
          <p:nvPr/>
        </p:nvSpPr>
        <p:spPr>
          <a:xfrm>
            <a:off x="2468935" y="159941"/>
            <a:ext cx="5976664"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PHIẾU ĐÁNH GIÁ </a:t>
            </a:r>
          </a:p>
        </p:txBody>
      </p:sp>
    </p:spTree>
    <p:extLst>
      <p:ext uri="{BB962C8B-B14F-4D97-AF65-F5344CB8AC3E}">
        <p14:creationId xmlns:p14="http://schemas.microsoft.com/office/powerpoint/2010/main" val="1167433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7727" y="41574"/>
            <a:ext cx="4320481" cy="7191076"/>
          </a:xfrm>
          <a:prstGeom prst="rect">
            <a:avLst/>
          </a:prstGeom>
        </p:spPr>
      </p:pic>
      <p:sp>
        <p:nvSpPr>
          <p:cNvPr id="5" name="Flowchart: Terminator 4"/>
          <p:cNvSpPr/>
          <p:nvPr/>
        </p:nvSpPr>
        <p:spPr>
          <a:xfrm>
            <a:off x="380703" y="303957"/>
            <a:ext cx="4392488" cy="100811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24719" y="460167"/>
            <a:ext cx="4176464" cy="707886"/>
          </a:xfrm>
          <a:prstGeom prst="rect">
            <a:avLst/>
          </a:prstGeom>
          <a:noFill/>
        </p:spPr>
        <p:txBody>
          <a:bodyPr wrap="square" rtlCol="0">
            <a:spAutoFit/>
          </a:bodyPr>
          <a:lstStyle/>
          <a:p>
            <a:pPr algn="ctr"/>
            <a:r>
              <a:rPr lang="en-US" sz="4000" b="1" dirty="0">
                <a:solidFill>
                  <a:srgbClr val="FFFF00"/>
                </a:solidFill>
                <a:latin typeface="Times New Roman" panose="02020603050405020304" pitchFamily="18" charset="0"/>
                <a:cs typeface="Times New Roman" panose="02020603050405020304" pitchFamily="18" charset="0"/>
              </a:rPr>
              <a:t>VẬN DỤNG</a:t>
            </a:r>
          </a:p>
        </p:txBody>
      </p:sp>
      <p:sp>
        <p:nvSpPr>
          <p:cNvPr id="6" name="Cloud Callout 5"/>
          <p:cNvSpPr/>
          <p:nvPr/>
        </p:nvSpPr>
        <p:spPr>
          <a:xfrm>
            <a:off x="740743" y="1468279"/>
            <a:ext cx="8496944" cy="5100374"/>
          </a:xfrm>
          <a:prstGeom prst="cloudCallout">
            <a:avLst>
              <a:gd name="adj1" fmla="val 53118"/>
              <a:gd name="adj2" fmla="val 47221"/>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dirty="0">
                <a:solidFill>
                  <a:srgbClr val="000000"/>
                </a:solidFill>
                <a:latin typeface="+mj-lt"/>
                <a:ea typeface="Courier New" panose="02070309020205020404" pitchFamily="49" charset="0"/>
              </a:rPr>
              <a:t>Tạo một video clip ngắn (từ 5 - 7 phút) phỏng vấn một vài người bạn của em để thu thập thêm những ý kiến khác nhau về một vấn đề trong đời sống mà em quan tâm.</a:t>
            </a:r>
            <a:endParaRPr lang="en-US" sz="3600" dirty="0">
              <a:latin typeface="+mj-lt"/>
            </a:endParaRPr>
          </a:p>
        </p:txBody>
      </p:sp>
    </p:spTree>
    <p:extLst>
      <p:ext uri="{BB962C8B-B14F-4D97-AF65-F5344CB8AC3E}">
        <p14:creationId xmlns:p14="http://schemas.microsoft.com/office/powerpoint/2010/main" val="4021785209"/>
      </p:ext>
    </p:extLst>
  </p:cSld>
  <p:clrMapOvr>
    <a:masterClrMapping/>
  </p:clrMapOvr>
  <mc:AlternateContent xmlns:mc="http://schemas.openxmlformats.org/markup-compatibility/2006" xmlns:p14="http://schemas.microsoft.com/office/powerpoint/2010/main">
    <mc:Choice Requires="p14">
      <p:transition p14:dur="0"/>
    </mc:Choice>
    <mc:Fallback xmlns="">
      <p:transition advTm="3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A93D29-6081-4ACC-B7E4-19E7922066DD}"/>
              </a:ext>
            </a:extLst>
          </p:cNvPr>
          <p:cNvSpPr/>
          <p:nvPr/>
        </p:nvSpPr>
        <p:spPr>
          <a:xfrm>
            <a:off x="575257" y="1981996"/>
            <a:ext cx="10815107" cy="2039597"/>
          </a:xfrm>
          <a:prstGeom prst="rect">
            <a:avLst/>
          </a:prstGeom>
        </p:spPr>
        <p:txBody>
          <a:bodyPr wrap="square">
            <a:spAutoFit/>
          </a:bodyPr>
          <a:lstStyle/>
          <a:p>
            <a:pPr lvl="0"/>
            <a:r>
              <a:rPr lang="en-US" sz="4218" dirty="0">
                <a:latin typeface="Times New Roman" panose="02020603050405020304" pitchFamily="18" charset="0"/>
                <a:cs typeface="Times New Roman" panose="02020603050405020304" pitchFamily="18" charset="0"/>
              </a:rPr>
              <a:t>- </a:t>
            </a:r>
            <a:r>
              <a:rPr lang="en-US" sz="4218" dirty="0" err="1">
                <a:latin typeface="Times New Roman" panose="02020603050405020304" pitchFamily="18" charset="0"/>
                <a:cs typeface="Times New Roman" panose="02020603050405020304" pitchFamily="18" charset="0"/>
              </a:rPr>
              <a:t>Hoàn</a:t>
            </a:r>
            <a:r>
              <a:rPr lang="en-US" sz="4218" dirty="0">
                <a:latin typeface="Times New Roman" panose="02020603050405020304" pitchFamily="18" charset="0"/>
                <a:cs typeface="Times New Roman" panose="02020603050405020304" pitchFamily="18" charset="0"/>
              </a:rPr>
              <a:t> </a:t>
            </a:r>
            <a:r>
              <a:rPr lang="en-US" sz="4218" dirty="0" err="1">
                <a:latin typeface="Times New Roman" panose="02020603050405020304" pitchFamily="18" charset="0"/>
                <a:cs typeface="Times New Roman" panose="02020603050405020304" pitchFamily="18" charset="0"/>
              </a:rPr>
              <a:t>thành</a:t>
            </a:r>
            <a:r>
              <a:rPr lang="en-US" sz="4218" dirty="0">
                <a:latin typeface="Times New Roman" panose="02020603050405020304" pitchFamily="18" charset="0"/>
                <a:cs typeface="Times New Roman" panose="02020603050405020304" pitchFamily="18" charset="0"/>
              </a:rPr>
              <a:t> </a:t>
            </a:r>
            <a:r>
              <a:rPr lang="en-US" sz="4218" dirty="0" err="1">
                <a:latin typeface="Times New Roman" panose="02020603050405020304" pitchFamily="18" charset="0"/>
                <a:cs typeface="Times New Roman" panose="02020603050405020304" pitchFamily="18" charset="0"/>
              </a:rPr>
              <a:t>nội</a:t>
            </a:r>
            <a:r>
              <a:rPr lang="en-US" sz="4218" dirty="0">
                <a:latin typeface="Times New Roman" panose="02020603050405020304" pitchFamily="18" charset="0"/>
                <a:cs typeface="Times New Roman" panose="02020603050405020304" pitchFamily="18" charset="0"/>
              </a:rPr>
              <a:t> dung </a:t>
            </a:r>
            <a:r>
              <a:rPr lang="en-US" sz="4218" dirty="0" err="1">
                <a:latin typeface="Times New Roman" panose="02020603050405020304" pitchFamily="18" charset="0"/>
                <a:cs typeface="Times New Roman" panose="02020603050405020304" pitchFamily="18" charset="0"/>
              </a:rPr>
              <a:t>thảo</a:t>
            </a:r>
            <a:r>
              <a:rPr lang="en-US" sz="4218" dirty="0">
                <a:latin typeface="Times New Roman" panose="02020603050405020304" pitchFamily="18" charset="0"/>
                <a:cs typeface="Times New Roman" panose="02020603050405020304" pitchFamily="18" charset="0"/>
              </a:rPr>
              <a:t> </a:t>
            </a:r>
            <a:r>
              <a:rPr lang="en-US" sz="4218" dirty="0" err="1">
                <a:latin typeface="Times New Roman" panose="02020603050405020304" pitchFamily="18" charset="0"/>
                <a:cs typeface="Times New Roman" panose="02020603050405020304" pitchFamily="18" charset="0"/>
              </a:rPr>
              <a:t>luận</a:t>
            </a:r>
            <a:endParaRPr lang="en-US" sz="4218" dirty="0">
              <a:latin typeface="Times New Roman" panose="02020603050405020304" pitchFamily="18" charset="0"/>
              <a:cs typeface="Times New Roman" panose="02020603050405020304" pitchFamily="18" charset="0"/>
            </a:endParaRPr>
          </a:p>
          <a:p>
            <a:r>
              <a:rPr lang="en-US" sz="4218" dirty="0">
                <a:latin typeface="Times New Roman" panose="02020603050405020304" pitchFamily="18" charset="0"/>
                <a:cs typeface="Times New Roman" panose="02020603050405020304" pitchFamily="18" charset="0"/>
              </a:rPr>
              <a:t>- </a:t>
            </a:r>
            <a:r>
              <a:rPr lang="en-US" sz="4218" dirty="0" err="1">
                <a:latin typeface="Times New Roman" panose="02020603050405020304" pitchFamily="18" charset="0"/>
                <a:cs typeface="Times New Roman" panose="02020603050405020304" pitchFamily="18" charset="0"/>
              </a:rPr>
              <a:t>Hướng</a:t>
            </a:r>
            <a:r>
              <a:rPr lang="en-US" sz="4218" dirty="0">
                <a:latin typeface="Times New Roman" panose="02020603050405020304" pitchFamily="18" charset="0"/>
                <a:cs typeface="Times New Roman" panose="02020603050405020304" pitchFamily="18" charset="0"/>
              </a:rPr>
              <a:t> </a:t>
            </a:r>
            <a:r>
              <a:rPr lang="en-US" sz="4218" dirty="0" err="1">
                <a:latin typeface="Times New Roman" panose="02020603050405020304" pitchFamily="18" charset="0"/>
                <a:cs typeface="Times New Roman" panose="02020603050405020304" pitchFamily="18" charset="0"/>
              </a:rPr>
              <a:t>dẫn</a:t>
            </a:r>
            <a:r>
              <a:rPr lang="en-US" sz="4218" dirty="0">
                <a:latin typeface="Times New Roman" panose="02020603050405020304" pitchFamily="18" charset="0"/>
                <a:cs typeface="Times New Roman" panose="02020603050405020304" pitchFamily="18" charset="0"/>
              </a:rPr>
              <a:t> </a:t>
            </a:r>
            <a:r>
              <a:rPr lang="en-US" sz="4218" dirty="0" err="1">
                <a:latin typeface="Times New Roman" panose="02020603050405020304" pitchFamily="18" charset="0"/>
                <a:cs typeface="Times New Roman" panose="02020603050405020304" pitchFamily="18" charset="0"/>
              </a:rPr>
              <a:t>tự</a:t>
            </a:r>
            <a:r>
              <a:rPr lang="en-US" sz="4218" dirty="0">
                <a:latin typeface="Times New Roman" panose="02020603050405020304" pitchFamily="18" charset="0"/>
                <a:cs typeface="Times New Roman" panose="02020603050405020304" pitchFamily="18" charset="0"/>
              </a:rPr>
              <a:t> </a:t>
            </a:r>
            <a:r>
              <a:rPr lang="en-US" sz="4218" dirty="0" err="1">
                <a:latin typeface="Times New Roman" panose="02020603050405020304" pitchFamily="18" charset="0"/>
                <a:cs typeface="Times New Roman" panose="02020603050405020304" pitchFamily="18" charset="0"/>
              </a:rPr>
              <a:t>học</a:t>
            </a:r>
            <a:r>
              <a:rPr lang="en-US" sz="4218" dirty="0">
                <a:latin typeface="Times New Roman" panose="02020603050405020304" pitchFamily="18" charset="0"/>
                <a:cs typeface="Times New Roman" panose="02020603050405020304" pitchFamily="18" charset="0"/>
              </a:rPr>
              <a:t>: </a:t>
            </a:r>
            <a:r>
              <a:rPr lang="en-US" sz="4218" dirty="0" err="1">
                <a:latin typeface="Times New Roman" panose="02020603050405020304" pitchFamily="18" charset="0"/>
                <a:cs typeface="Times New Roman" panose="02020603050405020304" pitchFamily="18" charset="0"/>
              </a:rPr>
              <a:t>Củng</a:t>
            </a:r>
            <a:r>
              <a:rPr lang="en-US" sz="4218" dirty="0">
                <a:latin typeface="Times New Roman" panose="02020603050405020304" pitchFamily="18" charset="0"/>
                <a:cs typeface="Times New Roman" panose="02020603050405020304" pitchFamily="18" charset="0"/>
              </a:rPr>
              <a:t> </a:t>
            </a:r>
            <a:r>
              <a:rPr lang="en-US" sz="4218" dirty="0" err="1">
                <a:latin typeface="Times New Roman" panose="02020603050405020304" pitchFamily="18" charset="0"/>
                <a:cs typeface="Times New Roman" panose="02020603050405020304" pitchFamily="18" charset="0"/>
              </a:rPr>
              <a:t>cố</a:t>
            </a:r>
            <a:r>
              <a:rPr lang="en-US" sz="4218" dirty="0">
                <a:latin typeface="Times New Roman" panose="02020603050405020304" pitchFamily="18" charset="0"/>
                <a:cs typeface="Times New Roman" panose="02020603050405020304" pitchFamily="18" charset="0"/>
              </a:rPr>
              <a:t>, </a:t>
            </a:r>
            <a:r>
              <a:rPr lang="en-US" sz="4218" dirty="0" err="1">
                <a:latin typeface="Times New Roman" panose="02020603050405020304" pitchFamily="18" charset="0"/>
                <a:cs typeface="Times New Roman" panose="02020603050405020304" pitchFamily="18" charset="0"/>
              </a:rPr>
              <a:t>mở</a:t>
            </a:r>
            <a:r>
              <a:rPr lang="en-US" sz="4218" dirty="0">
                <a:latin typeface="Times New Roman" panose="02020603050405020304" pitchFamily="18" charset="0"/>
                <a:cs typeface="Times New Roman" panose="02020603050405020304" pitchFamily="18" charset="0"/>
              </a:rPr>
              <a:t> </a:t>
            </a:r>
            <a:r>
              <a:rPr lang="en-US" sz="4218" dirty="0" err="1">
                <a:latin typeface="Times New Roman" panose="02020603050405020304" pitchFamily="18" charset="0"/>
                <a:cs typeface="Times New Roman" panose="02020603050405020304" pitchFamily="18" charset="0"/>
              </a:rPr>
              <a:t>rộng</a:t>
            </a:r>
            <a:r>
              <a:rPr lang="en-US" sz="4218" dirty="0">
                <a:latin typeface="Times New Roman" panose="02020603050405020304" pitchFamily="18" charset="0"/>
                <a:cs typeface="Times New Roman" panose="02020603050405020304" pitchFamily="18" charset="0"/>
              </a:rPr>
              <a:t>; </a:t>
            </a:r>
            <a:r>
              <a:rPr lang="en-US" sz="4218" dirty="0" err="1">
                <a:latin typeface="Times New Roman" panose="02020603050405020304" pitchFamily="18" charset="0"/>
                <a:cs typeface="Times New Roman" panose="02020603050405020304" pitchFamily="18" charset="0"/>
              </a:rPr>
              <a:t>Thực</a:t>
            </a:r>
            <a:r>
              <a:rPr lang="en-US" sz="4218" dirty="0">
                <a:latin typeface="Times New Roman" panose="02020603050405020304" pitchFamily="18" charset="0"/>
                <a:cs typeface="Times New Roman" panose="02020603050405020304" pitchFamily="18" charset="0"/>
              </a:rPr>
              <a:t> </a:t>
            </a:r>
            <a:r>
              <a:rPr lang="en-US" sz="4218" dirty="0" err="1">
                <a:latin typeface="Times New Roman" panose="02020603050405020304" pitchFamily="18" charset="0"/>
                <a:cs typeface="Times New Roman" panose="02020603050405020304" pitchFamily="18" charset="0"/>
              </a:rPr>
              <a:t>hành</a:t>
            </a:r>
            <a:r>
              <a:rPr lang="en-US" sz="4218" dirty="0">
                <a:latin typeface="Times New Roman" panose="02020603050405020304" pitchFamily="18" charset="0"/>
                <a:cs typeface="Times New Roman" panose="02020603050405020304" pitchFamily="18" charset="0"/>
              </a:rPr>
              <a:t> </a:t>
            </a:r>
            <a:r>
              <a:rPr lang="en-US" sz="4218" dirty="0" err="1">
                <a:latin typeface="Times New Roman" panose="02020603050405020304" pitchFamily="18" charset="0"/>
                <a:cs typeface="Times New Roman" panose="02020603050405020304" pitchFamily="18" charset="0"/>
              </a:rPr>
              <a:t>đọc</a:t>
            </a:r>
            <a:r>
              <a:rPr lang="en-US" sz="4218" dirty="0">
                <a:latin typeface="Times New Roman" panose="02020603050405020304" pitchFamily="18" charset="0"/>
                <a:cs typeface="Times New Roman" panose="02020603050405020304" pitchFamily="18" charset="0"/>
              </a:rPr>
              <a:t> </a:t>
            </a:r>
            <a:r>
              <a:rPr lang="en-US" sz="4218" dirty="0" err="1">
                <a:latin typeface="Times New Roman" panose="02020603050405020304" pitchFamily="18" charset="0"/>
                <a:cs typeface="Times New Roman" panose="02020603050405020304" pitchFamily="18" charset="0"/>
              </a:rPr>
              <a:t>văn</a:t>
            </a:r>
            <a:r>
              <a:rPr lang="en-US" sz="4218" dirty="0">
                <a:latin typeface="Times New Roman" panose="02020603050405020304" pitchFamily="18" charset="0"/>
                <a:cs typeface="Times New Roman" panose="02020603050405020304" pitchFamily="18" charset="0"/>
              </a:rPr>
              <a:t> </a:t>
            </a:r>
            <a:r>
              <a:rPr lang="en-US" sz="4218" dirty="0" err="1">
                <a:latin typeface="Times New Roman" panose="02020603050405020304" pitchFamily="18" charset="0"/>
                <a:cs typeface="Times New Roman" panose="02020603050405020304" pitchFamily="18" charset="0"/>
              </a:rPr>
              <a:t>bản</a:t>
            </a:r>
            <a:r>
              <a:rPr lang="en-US" sz="4218" dirty="0">
                <a:latin typeface="Times New Roman" panose="02020603050405020304" pitchFamily="18" charset="0"/>
                <a:cs typeface="Times New Roman" panose="02020603050405020304" pitchFamily="18" charset="0"/>
              </a:rPr>
              <a:t>: </a:t>
            </a:r>
            <a:r>
              <a:rPr lang="en-US" sz="4218" dirty="0" err="1">
                <a:latin typeface="Times New Roman" panose="02020603050405020304" pitchFamily="18" charset="0"/>
                <a:cs typeface="Times New Roman" panose="02020603050405020304" pitchFamily="18" charset="0"/>
              </a:rPr>
              <a:t>Âm</a:t>
            </a:r>
            <a:r>
              <a:rPr lang="en-US" sz="4218" dirty="0">
                <a:latin typeface="Times New Roman" panose="02020603050405020304" pitchFamily="18" charset="0"/>
                <a:cs typeface="Times New Roman" panose="02020603050405020304" pitchFamily="18" charset="0"/>
              </a:rPr>
              <a:t> </a:t>
            </a:r>
            <a:r>
              <a:rPr lang="en-US" sz="4218" dirty="0" err="1">
                <a:latin typeface="Times New Roman" panose="02020603050405020304" pitchFamily="18" charset="0"/>
                <a:cs typeface="Times New Roman" panose="02020603050405020304" pitchFamily="18" charset="0"/>
              </a:rPr>
              <a:t>mưu</a:t>
            </a:r>
            <a:r>
              <a:rPr lang="en-US" sz="4218" dirty="0">
                <a:latin typeface="Times New Roman" panose="02020603050405020304" pitchFamily="18" charset="0"/>
                <a:cs typeface="Times New Roman" panose="02020603050405020304" pitchFamily="18" charset="0"/>
              </a:rPr>
              <a:t> </a:t>
            </a:r>
            <a:r>
              <a:rPr lang="en-US" sz="4218" dirty="0" err="1">
                <a:latin typeface="Times New Roman" panose="02020603050405020304" pitchFamily="18" charset="0"/>
                <a:cs typeface="Times New Roman" panose="02020603050405020304" pitchFamily="18" charset="0"/>
              </a:rPr>
              <a:t>và</a:t>
            </a:r>
            <a:r>
              <a:rPr lang="en-US" sz="4218" dirty="0">
                <a:latin typeface="Times New Roman" panose="02020603050405020304" pitchFamily="18" charset="0"/>
                <a:cs typeface="Times New Roman" panose="02020603050405020304" pitchFamily="18" charset="0"/>
              </a:rPr>
              <a:t> </a:t>
            </a:r>
            <a:r>
              <a:rPr lang="en-US" sz="4218" dirty="0" err="1">
                <a:latin typeface="Times New Roman" panose="02020603050405020304" pitchFamily="18" charset="0"/>
                <a:cs typeface="Times New Roman" panose="02020603050405020304" pitchFamily="18" charset="0"/>
              </a:rPr>
              <a:t>tình</a:t>
            </a:r>
            <a:r>
              <a:rPr lang="en-US" sz="4218" dirty="0">
                <a:latin typeface="Times New Roman" panose="02020603050405020304" pitchFamily="18" charset="0"/>
                <a:cs typeface="Times New Roman" panose="02020603050405020304" pitchFamily="18" charset="0"/>
              </a:rPr>
              <a:t> </a:t>
            </a:r>
            <a:r>
              <a:rPr lang="en-US" sz="4218" dirty="0" err="1">
                <a:latin typeface="Times New Roman" panose="02020603050405020304" pitchFamily="18" charset="0"/>
                <a:cs typeface="Times New Roman" panose="02020603050405020304" pitchFamily="18" charset="0"/>
              </a:rPr>
              <a:t>yêu</a:t>
            </a:r>
            <a:r>
              <a:rPr lang="en-US" sz="4218" dirty="0">
                <a:latin typeface="Times New Roman" panose="02020603050405020304" pitchFamily="18" charset="0"/>
                <a:cs typeface="Times New Roman" panose="02020603050405020304" pitchFamily="18" charset="0"/>
              </a:rPr>
              <a:t>.</a:t>
            </a:r>
          </a:p>
        </p:txBody>
      </p:sp>
      <p:pic>
        <p:nvPicPr>
          <p:cNvPr id="3" name="图片 19" descr="D:\资料\PPT(1)\外\7月6号\图片6.png图片6">
            <a:extLst>
              <a:ext uri="{FF2B5EF4-FFF2-40B4-BE49-F238E27FC236}">
                <a16:creationId xmlns:a16="http://schemas.microsoft.com/office/drawing/2014/main" id="{9957FC57-CF16-FB17-2483-0A88FB147BAF}"/>
              </a:ext>
            </a:extLst>
          </p:cNvPr>
          <p:cNvPicPr>
            <a:picLocks noChangeAspect="1"/>
          </p:cNvPicPr>
          <p:nvPr/>
        </p:nvPicPr>
        <p:blipFill>
          <a:blip r:embed="rId2"/>
          <a:srcRect/>
          <a:stretch>
            <a:fillRect/>
          </a:stretch>
        </p:blipFill>
        <p:spPr>
          <a:xfrm>
            <a:off x="9143163" y="4506499"/>
            <a:ext cx="4044981" cy="2642967"/>
          </a:xfrm>
          <a:prstGeom prst="rect">
            <a:avLst/>
          </a:prstGeom>
        </p:spPr>
      </p:pic>
      <p:sp>
        <p:nvSpPr>
          <p:cNvPr id="4" name="文本框 16">
            <a:extLst>
              <a:ext uri="{FF2B5EF4-FFF2-40B4-BE49-F238E27FC236}">
                <a16:creationId xmlns:a16="http://schemas.microsoft.com/office/drawing/2014/main" id="{3009D73F-E04C-4556-A41B-DEE2A3AD46B6}"/>
              </a:ext>
            </a:extLst>
          </p:cNvPr>
          <p:cNvSpPr txBox="1"/>
          <p:nvPr/>
        </p:nvSpPr>
        <p:spPr>
          <a:xfrm>
            <a:off x="3087487" y="842027"/>
            <a:ext cx="5772538" cy="806375"/>
          </a:xfrm>
          <a:prstGeom prst="rect">
            <a:avLst/>
          </a:prstGeom>
          <a:noFill/>
        </p:spPr>
        <p:txBody>
          <a:bodyPr wrap="square" rtlCol="0">
            <a:spAutoFit/>
          </a:bodyPr>
          <a:lstStyle/>
          <a:p>
            <a:pPr algn="ctr"/>
            <a:r>
              <a:rPr lang="en-US" altLang="zh-CN" sz="4640" b="1" dirty="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DẶN DÒ</a:t>
            </a:r>
            <a:endParaRPr lang="zh-CN" altLang="en-US" sz="4640" b="1" dirty="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endParaRPr>
          </a:p>
        </p:txBody>
      </p:sp>
      <p:pic>
        <p:nvPicPr>
          <p:cNvPr id="5" name="图片 23" descr="图片包含 物体&#10;&#10;已生成高可信度的说明">
            <a:extLst>
              <a:ext uri="{FF2B5EF4-FFF2-40B4-BE49-F238E27FC236}">
                <a16:creationId xmlns:a16="http://schemas.microsoft.com/office/drawing/2014/main" id="{681449AE-246D-4BB1-978C-5861AA42F05D}"/>
              </a:ext>
            </a:extLst>
          </p:cNvPr>
          <p:cNvPicPr>
            <a:picLocks noChangeAspect="1"/>
          </p:cNvPicPr>
          <p:nvPr/>
        </p:nvPicPr>
        <p:blipFill rotWithShape="1">
          <a:blip r:embed="rId3">
            <a:extLst>
              <a:ext uri="{28A0092B-C50C-407E-A947-70E740481C1C}">
                <a14:useLocalDpi xmlns:a14="http://schemas.microsoft.com/office/drawing/2010/main" val="0"/>
              </a:ext>
            </a:extLst>
          </a:blip>
          <a:srcRect l="20585" t="3401" r="71532" b="88400"/>
          <a:stretch/>
        </p:blipFill>
        <p:spPr>
          <a:xfrm>
            <a:off x="-154926" y="576509"/>
            <a:ext cx="2840951" cy="1375759"/>
          </a:xfrm>
          <a:prstGeom prst="rect">
            <a:avLst/>
          </a:prstGeom>
        </p:spPr>
      </p:pic>
      <p:pic>
        <p:nvPicPr>
          <p:cNvPr id="6" name="图片 7" descr="图片包含 物体&#10;&#10;已生成高可信度的说明">
            <a:extLst>
              <a:ext uri="{FF2B5EF4-FFF2-40B4-BE49-F238E27FC236}">
                <a16:creationId xmlns:a16="http://schemas.microsoft.com/office/drawing/2014/main" id="{6123E5F9-BC5B-4CA7-9E5C-CEC2A0B5114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990" t="50581" r="79235" b="33217"/>
          <a:stretch/>
        </p:blipFill>
        <p:spPr>
          <a:xfrm>
            <a:off x="176631" y="96178"/>
            <a:ext cx="2118803" cy="1639896"/>
          </a:xfrm>
          <a:prstGeom prst="rect">
            <a:avLst/>
          </a:prstGeom>
        </p:spPr>
      </p:pic>
      <p:pic>
        <p:nvPicPr>
          <p:cNvPr id="7" name="图片 24" descr="图片包含 物体&#10;&#10;已生成高可信度的说明">
            <a:extLst>
              <a:ext uri="{FF2B5EF4-FFF2-40B4-BE49-F238E27FC236}">
                <a16:creationId xmlns:a16="http://schemas.microsoft.com/office/drawing/2014/main" id="{862DF930-9918-4DFC-935E-3BEF2F7754D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0585" t="3401" r="71532" b="88400"/>
          <a:stretch/>
        </p:blipFill>
        <p:spPr>
          <a:xfrm>
            <a:off x="1547681" y="-62032"/>
            <a:ext cx="1138345" cy="551255"/>
          </a:xfrm>
          <a:prstGeom prst="rect">
            <a:avLst/>
          </a:prstGeom>
        </p:spPr>
      </p:pic>
    </p:spTree>
    <p:extLst>
      <p:ext uri="{BB962C8B-B14F-4D97-AF65-F5344CB8AC3E}">
        <p14:creationId xmlns:p14="http://schemas.microsoft.com/office/powerpoint/2010/main" val="276784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6727" y="367829"/>
            <a:ext cx="11593287" cy="6444841"/>
          </a:xfrm>
          <a:prstGeom prst="rect">
            <a:avLst/>
          </a:prstGeom>
        </p:spPr>
        <p:txBody>
          <a:bodyPr wrap="square">
            <a:spAutoFit/>
          </a:bodyPr>
          <a:lstStyle/>
          <a:p>
            <a:pPr algn="ctr">
              <a:lnSpc>
                <a:spcPct val="120000"/>
              </a:lnSpc>
              <a:spcAft>
                <a:spcPts val="0"/>
              </a:spcAft>
            </a:pPr>
            <a:r>
              <a:rPr lang="en-US" sz="2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HƯỚNG DẪN TỰ CỦNG CỐ, MỞ RỘNG:</a:t>
            </a:r>
          </a:p>
          <a:p>
            <a:pPr>
              <a:lnSpc>
                <a:spcPct val="120000"/>
              </a:lnSpc>
              <a:spcAft>
                <a:spcPts val="0"/>
              </a:spcAft>
            </a:pPr>
            <a:r>
              <a:rPr lang="en-US" sz="2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1</a:t>
            </a:r>
            <a:endPar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spcAft>
                <a:spcPts val="0"/>
              </a:spcAft>
            </a:pP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phù</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VB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Rô</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mê</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-ô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Giu</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-li-</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ét</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Lơ</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Xít</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bảng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20000"/>
              </a:lnSpc>
              <a:spcAft>
                <a:spcPts val="0"/>
              </a:spcAft>
            </a:pPr>
            <a:r>
              <a:rPr lang="en-US" sz="2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2</a:t>
            </a:r>
            <a:endPar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spcAft>
                <a:spcPts val="0"/>
              </a:spcAft>
            </a:pP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vở</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bi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20000"/>
              </a:lnSpc>
              <a:spcAft>
                <a:spcPts val="0"/>
              </a:spcAft>
            </a:pPr>
            <a:r>
              <a:rPr lang="en-US" sz="2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2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3</a:t>
            </a:r>
            <a:endPar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HS cần hiểu đúng và giải thích được câu đã cho: Nhân vật bi kịch, đứng từ một góc nhìn nào đó, sẽ là những người gây ra tội lỗi (ví dụ Rô-mê-ô giết người, Rô-đri-gơ thách đấu và giết cha của người yêu). Nhưng từ phía khác, ta lại thấy nhân vật bi kịch là những người cao thượng, hành động của họ đem lại những cảm xúc mạnh mẽ, hướng đến những điều tốt đẹp. Cả Rô-mê-ô và Rô-đri-gơ đều là những con người có tình cảm mãnh liệt, biết hành động để bảo vệ tình yêu cao đẹp hoặc bảo vệ danh dự. Trước những lựa chọn của cuộc đời, họ không bao giờ là kẻ yếu hèn, dối trá, bạc nhược. Họ dám đương đầu với những thử thách, cho dù phải trả giá bằng tính mạng. Bằng những hiểu biết về nhân vật bi kịch trong các vở kịch đã học và đã đọc, HS cần đưa các minh chứng để làm rõ câu chủ đề, đồng thời đưa ra được những nhận định về nhân vật bi kịch.</a:t>
            </a:r>
            <a:endParaRPr lang="en-US" sz="2400" dirty="0">
              <a:latin typeface="Times New Roman" panose="02020603050405020304" pitchFamily="18" charset="0"/>
              <a:cs typeface="Times New Roman" panose="02020603050405020304" pitchFamily="18" charset="0"/>
            </a:endParaRPr>
          </a:p>
        </p:txBody>
      </p:sp>
      <p:pic>
        <p:nvPicPr>
          <p:cNvPr id="5" name="图片 23" descr="图片包含 物体&#10;&#10;已生成高可信度的说明">
            <a:extLst>
              <a:ext uri="{FF2B5EF4-FFF2-40B4-BE49-F238E27FC236}">
                <a16:creationId xmlns:a16="http://schemas.microsoft.com/office/drawing/2014/main" id="{681449AE-246D-4BB1-978C-5861AA42F05D}"/>
              </a:ext>
            </a:extLst>
          </p:cNvPr>
          <p:cNvPicPr>
            <a:picLocks noChangeAspect="1"/>
          </p:cNvPicPr>
          <p:nvPr/>
        </p:nvPicPr>
        <p:blipFill rotWithShape="1">
          <a:blip r:embed="rId2">
            <a:extLst>
              <a:ext uri="{28A0092B-C50C-407E-A947-70E740481C1C}">
                <a14:useLocalDpi xmlns:a14="http://schemas.microsoft.com/office/drawing/2010/main" val="0"/>
              </a:ext>
            </a:extLst>
          </a:blip>
          <a:srcRect l="20585" t="3401" r="71532" b="88400"/>
          <a:stretch/>
        </p:blipFill>
        <p:spPr>
          <a:xfrm flipH="1">
            <a:off x="11109894" y="434855"/>
            <a:ext cx="1321727" cy="865808"/>
          </a:xfrm>
          <a:prstGeom prst="rect">
            <a:avLst/>
          </a:prstGeom>
        </p:spPr>
      </p:pic>
      <p:pic>
        <p:nvPicPr>
          <p:cNvPr id="6" name="图片 7" descr="图片包含 物体&#10;&#10;已生成高可信度的说明">
            <a:extLst>
              <a:ext uri="{FF2B5EF4-FFF2-40B4-BE49-F238E27FC236}">
                <a16:creationId xmlns:a16="http://schemas.microsoft.com/office/drawing/2014/main" id="{6123E5F9-BC5B-4CA7-9E5C-CEC2A0B511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990" t="50581" r="79235" b="33217"/>
          <a:stretch/>
        </p:blipFill>
        <p:spPr>
          <a:xfrm flipH="1">
            <a:off x="11777423" y="-23557"/>
            <a:ext cx="985754" cy="1032037"/>
          </a:xfrm>
          <a:prstGeom prst="rect">
            <a:avLst/>
          </a:prstGeom>
        </p:spPr>
      </p:pic>
      <p:pic>
        <p:nvPicPr>
          <p:cNvPr id="7" name="图片 24" descr="图片包含 物体&#10;&#10;已生成高可信度的说明">
            <a:extLst>
              <a:ext uri="{FF2B5EF4-FFF2-40B4-BE49-F238E27FC236}">
                <a16:creationId xmlns:a16="http://schemas.microsoft.com/office/drawing/2014/main" id="{862DF930-9918-4DFC-935E-3BEF2F7754D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585" t="3401" r="71532" b="88400"/>
          <a:stretch/>
        </p:blipFill>
        <p:spPr>
          <a:xfrm flipH="1">
            <a:off x="13604625" y="-272107"/>
            <a:ext cx="529605" cy="346922"/>
          </a:xfrm>
          <a:prstGeom prst="rect">
            <a:avLst/>
          </a:prstGeom>
        </p:spPr>
      </p:pic>
    </p:spTree>
    <p:extLst>
      <p:ext uri="{BB962C8B-B14F-4D97-AF65-F5344CB8AC3E}">
        <p14:creationId xmlns:p14="http://schemas.microsoft.com/office/powerpoint/2010/main" val="428548445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8855" y="169772"/>
            <a:ext cx="8064895" cy="1358321"/>
          </a:xfrm>
          <a:prstGeom prst="rect">
            <a:avLst/>
          </a:prstGeom>
        </p:spPr>
        <p:txBody>
          <a:bodyPr wrap="square">
            <a:spAutoFit/>
          </a:bodyPr>
          <a:lstStyle/>
          <a:p>
            <a:pPr lvl="0">
              <a:spcAft>
                <a:spcPts val="400"/>
              </a:spcAft>
              <a:buClr>
                <a:srgbClr val="00AE4C"/>
              </a:buClr>
              <a:buSzPts val="1100"/>
              <a:tabLst>
                <a:tab pos="270510" algn="l"/>
              </a:tabLst>
            </a:pPr>
            <a:r>
              <a:rPr lang="en-US" sz="2400" b="1" u="sng" dirty="0">
                <a:solidFill>
                  <a:srgbClr val="00AE4C"/>
                </a:solidFill>
                <a:latin typeface="Times New Roman" panose="02020603050405020304" pitchFamily="18" charset="0"/>
                <a:ea typeface="Arial" panose="020B0604020202020204" pitchFamily="34" charset="0"/>
                <a:cs typeface="Times New Roman" panose="02020603050405020304" pitchFamily="18" charset="0"/>
              </a:rPr>
              <a:t>THỰC HÀNH ĐỌC</a:t>
            </a:r>
            <a:endParaRPr lang="en-US" sz="2400" b="1" u="sng" dirty="0">
              <a:solidFill>
                <a:srgbClr val="E28E25"/>
              </a:solidFill>
              <a:latin typeface="Times New Roman" panose="02020603050405020304" pitchFamily="18" charset="0"/>
              <a:ea typeface="Arial" panose="020B0604020202020204" pitchFamily="34" charset="0"/>
              <a:cs typeface="Times New Roman" panose="02020603050405020304" pitchFamily="18" charset="0"/>
            </a:endParaRPr>
          </a:p>
          <a:p>
            <a:pPr algn="ctr">
              <a:lnSpc>
                <a:spcPct val="115000"/>
              </a:lnSpc>
              <a:spcAft>
                <a:spcPts val="400"/>
              </a:spcAft>
            </a:pPr>
            <a:r>
              <a:rPr lang="en-US" sz="2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ÂM MƯU VÀ TÌNH YÊU</a:t>
            </a:r>
            <a:endPar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24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(Giô-han Cơ-rít-xtốp-phơ Phri-đơ-rích Si-lơ</a:t>
            </a:r>
            <a:r>
              <a:rPr lang="en-US" sz="24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524719" y="1846897"/>
            <a:ext cx="11737304" cy="3785652"/>
          </a:xfrm>
          <a:prstGeom prst="rect">
            <a:avLst/>
          </a:prstGeom>
          <a:noFill/>
        </p:spPr>
        <p:txBody>
          <a:bodyPr wrap="square" rtlCol="0">
            <a:spAutoFit/>
          </a:bodyPr>
          <a:lstStyle/>
          <a:p>
            <a:pPr lvl="0"/>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VB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bi </a:t>
            </a:r>
            <a:r>
              <a:rPr lang="en-US" sz="2400" dirty="0" err="1">
                <a:latin typeface="Times New Roman" panose="02020603050405020304" pitchFamily="18" charset="0"/>
                <a:cs typeface="Times New Roman" panose="02020603050405020304" pitchFamily="18" charset="0"/>
              </a:rPr>
              <a:t>kịch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cha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mưu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a:t>
            </a:r>
          </a:p>
          <a:p>
            <a:pPr lvl="0"/>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Phéc-đi-năng</a:t>
            </a:r>
            <a:r>
              <a:rPr lang="en-US" sz="2400" dirty="0">
                <a:latin typeface="Times New Roman" panose="02020603050405020304" pitchFamily="18" charset="0"/>
                <a:cs typeface="Times New Roman" panose="02020603050405020304" pitchFamily="18" charset="0"/>
              </a:rPr>
              <a:t>: lo </a:t>
            </a:r>
            <a:r>
              <a:rPr lang="en-US" sz="2400" dirty="0" err="1">
                <a:latin typeface="Times New Roman" panose="02020603050405020304" pitchFamily="18" charset="0"/>
                <a:cs typeface="Times New Roman" panose="02020603050405020304" pitchFamily="18" charset="0"/>
              </a:rPr>
              <a:t>lắng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Luy-dơ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Luy-dơ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cha </a:t>
            </a:r>
            <a:r>
              <a:rPr lang="en-US" sz="2400" dirty="0" err="1">
                <a:latin typeface="Times New Roman" panose="02020603050405020304" pitchFamily="18" charset="0"/>
                <a:cs typeface="Times New Roman" panose="02020603050405020304" pitchFamily="18" charset="0"/>
              </a:rPr>
              <a:t>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cha.</a:t>
            </a:r>
          </a:p>
          <a:p>
            <a:pPr lvl="0"/>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trai</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Phéc-đi-năng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trai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Min-pho.</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Phéc-đi-năng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doạ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cha </a:t>
            </a:r>
            <a:r>
              <a:rPr lang="en-US" sz="2400" dirty="0" err="1">
                <a:latin typeface="Times New Roman" panose="02020603050405020304" pitchFamily="18" charset="0"/>
                <a:cs typeface="Times New Roman" panose="02020603050405020304" pitchFamily="18" charset="0"/>
              </a:rPr>
              <a:t>giết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mưu</a:t>
            </a:r>
            <a:r>
              <a:rPr lang="en-US" sz="2400" dirty="0">
                <a:latin typeface="Times New Roman" panose="02020603050405020304" pitchFamily="18" charset="0"/>
                <a:cs typeface="Times New Roman" panose="02020603050405020304" pitchFamily="18" charset="0"/>
              </a:rPr>
              <a:t> chia </a:t>
            </a:r>
            <a:r>
              <a:rPr lang="en-US" sz="2400" dirty="0" err="1">
                <a:latin typeface="Times New Roman" panose="02020603050405020304" pitchFamily="18" charset="0"/>
                <a:cs typeface="Times New Roman" panose="02020603050405020304" pitchFamily="18" charset="0"/>
              </a:rPr>
              <a:t>rẽ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Phéc-đi-năng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Luy-dơ</a:t>
            </a:r>
            <a:r>
              <a:rPr lang="en-US" sz="2400" dirty="0">
                <a:latin typeface="Times New Roman" panose="02020603050405020304" pitchFamily="18" charset="0"/>
                <a:cs typeface="Times New Roman" panose="02020603050405020304" pitchFamily="18" charset="0"/>
              </a:rPr>
              <a:t>.</a:t>
            </a:r>
          </a:p>
          <a:p>
            <a:r>
              <a:rPr lang="vi-VN" sz="2400" dirty="0">
                <a:latin typeface="Times New Roman" panose="02020603050405020304" pitchFamily="18" charset="0"/>
                <a:cs typeface="Times New Roman" panose="02020603050405020304" pitchFamily="18" charset="0"/>
              </a:rPr>
              <a:t>+ Phéc-đi-năng mắc mưu, đem thuốc độc cho người yêu uống, khi nhận ra sự thật, Phéc-đi-năng uống thuốc độc chết.</a:t>
            </a:r>
            <a:endParaRPr lang="en-US" sz="2400" dirty="0">
              <a:latin typeface="Times New Roman" panose="02020603050405020304" pitchFamily="18" charset="0"/>
              <a:cs typeface="Times New Roman" panose="02020603050405020304" pitchFamily="18" charset="0"/>
            </a:endParaRPr>
          </a:p>
        </p:txBody>
      </p:sp>
      <p:pic>
        <p:nvPicPr>
          <p:cNvPr id="4" name="图片 19" descr="D:\资料\PPT(1)\外\7月6号\图片6.png图片6">
            <a:extLst>
              <a:ext uri="{FF2B5EF4-FFF2-40B4-BE49-F238E27FC236}">
                <a16:creationId xmlns:a16="http://schemas.microsoft.com/office/drawing/2014/main" id="{9957FC57-CF16-FB17-2483-0A88FB147BAF}"/>
              </a:ext>
            </a:extLst>
          </p:cNvPr>
          <p:cNvPicPr>
            <a:picLocks noChangeAspect="1"/>
          </p:cNvPicPr>
          <p:nvPr/>
        </p:nvPicPr>
        <p:blipFill>
          <a:blip r:embed="rId2"/>
          <a:srcRect/>
          <a:stretch>
            <a:fillRect/>
          </a:stretch>
        </p:blipFill>
        <p:spPr>
          <a:xfrm>
            <a:off x="9143163" y="5272509"/>
            <a:ext cx="4044981" cy="1876957"/>
          </a:xfrm>
          <a:prstGeom prst="rect">
            <a:avLst/>
          </a:prstGeom>
        </p:spPr>
      </p:pic>
    </p:spTree>
    <p:extLst>
      <p:ext uri="{BB962C8B-B14F-4D97-AF65-F5344CB8AC3E}">
        <p14:creationId xmlns:p14="http://schemas.microsoft.com/office/powerpoint/2010/main" val="153023762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5A1E6E56-C58A-45A4-8D55-04F850313759"/>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幼儿培训辅导班PPT模板"/>
</p:tagLst>
</file>

<file path=ppt/theme/theme1.xml><?xml version="1.0" encoding="utf-8"?>
<a:theme xmlns:a="http://schemas.openxmlformats.org/drawingml/2006/main" name="www.33ppt.com">
  <a:themeElements>
    <a:clrScheme name="自定义 505">
      <a:dk1>
        <a:sysClr val="windowText" lastClr="000000"/>
      </a:dk1>
      <a:lt1>
        <a:sysClr val="window" lastClr="FFFFFF"/>
      </a:lt1>
      <a:dk2>
        <a:srgbClr val="44546A"/>
      </a:dk2>
      <a:lt2>
        <a:srgbClr val="E7E6E6"/>
      </a:lt2>
      <a:accent1>
        <a:srgbClr val="056300"/>
      </a:accent1>
      <a:accent2>
        <a:srgbClr val="00B050"/>
      </a:accent2>
      <a:accent3>
        <a:srgbClr val="92D050"/>
      </a:accent3>
      <a:accent4>
        <a:srgbClr val="056300"/>
      </a:accent4>
      <a:accent5>
        <a:srgbClr val="00B050"/>
      </a:accent5>
      <a:accent6>
        <a:srgbClr val="92D050"/>
      </a:accent6>
      <a:hlink>
        <a:srgbClr val="056300"/>
      </a:hlink>
      <a:folHlink>
        <a:srgbClr val="00B05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936</Words>
  <Application>Microsoft Office PowerPoint</Application>
  <PresentationFormat>Custom</PresentationFormat>
  <Paragraphs>83</Paragraphs>
  <Slides>9</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www.33ppt.com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幼儿培训辅导班PPT模板</dc:title>
  <dc:subject>www.33ppt.com</dc:subject>
  <dc:creator/>
  <cp:keywords>www.33ppt.com</cp:keywords>
  <dc:description>www.33ppt.com</dc:description>
  <cp:lastModifiedBy/>
  <cp:revision>1</cp:revision>
  <dcterms:created xsi:type="dcterms:W3CDTF">2016-10-17T14:00:15Z</dcterms:created>
  <dcterms:modified xsi:type="dcterms:W3CDTF">2024-07-01T02:10:47Z</dcterms:modified>
  <cp:category>www.33ppt.com</cp:category>
</cp:coreProperties>
</file>