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sldIdLst>
    <p:sldId id="285" r:id="rId2"/>
    <p:sldId id="286" r:id="rId3"/>
    <p:sldId id="291" r:id="rId4"/>
    <p:sldId id="290" r:id="rId5"/>
    <p:sldId id="294" r:id="rId6"/>
    <p:sldId id="293" r:id="rId7"/>
    <p:sldId id="289" r:id="rId8"/>
    <p:sldId id="292" r:id="rId9"/>
    <p:sldId id="295" r:id="rId10"/>
    <p:sldId id="296" r:id="rId11"/>
    <p:sldId id="297" r:id="rId12"/>
    <p:sldId id="298" r:id="rId13"/>
    <p:sldId id="299" r:id="rId14"/>
    <p:sldId id="287" r:id="rId15"/>
    <p:sldId id="300" r:id="rId16"/>
  </p:sldIdLst>
  <p:sldSz cx="12192000" cy="6858000"/>
  <p:notesSz cx="6858000" cy="9144000"/>
  <p:embeddedFontLst>
    <p:embeddedFont>
      <p:font typeface="#9Slide03 AmpleSoft Bold" panose="02000000000000000000" pitchFamily="2" charset="0"/>
      <p:regular r:id="rId1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 varScale="1">
        <p:scale>
          <a:sx n="52" d="100"/>
          <a:sy n="52" d="100"/>
        </p:scale>
        <p:origin x="1160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5AC8B-95B6-45DB-8114-546E2664D038}" type="datetimeFigureOut">
              <a:rPr lang="zh-CN" altLang="en-US" smtClean="0"/>
              <a:t>2024/8/7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5A729-F40E-4836-82E8-4A692D72DAD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74372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5AC8B-95B6-45DB-8114-546E2664D038}" type="datetimeFigureOut">
              <a:rPr lang="zh-CN" altLang="en-US" smtClean="0"/>
              <a:t>2024/8/7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5A729-F40E-4836-82E8-4A692D72DAD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368278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5AC8B-95B6-45DB-8114-546E2664D038}" type="datetimeFigureOut">
              <a:rPr lang="zh-CN" altLang="en-US" smtClean="0"/>
              <a:t>2024/8/7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5A729-F40E-4836-82E8-4A692D72DAD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94008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5AC8B-95B6-45DB-8114-546E2664D038}" type="datetimeFigureOut">
              <a:rPr lang="zh-CN" altLang="en-US" smtClean="0"/>
              <a:t>2024/8/7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5A729-F40E-4836-82E8-4A692D72DAD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319572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5AC8B-95B6-45DB-8114-546E2664D038}" type="datetimeFigureOut">
              <a:rPr lang="zh-CN" altLang="en-US" smtClean="0"/>
              <a:t>2024/8/7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5A729-F40E-4836-82E8-4A692D72DAD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30954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5AC8B-95B6-45DB-8114-546E2664D038}" type="datetimeFigureOut">
              <a:rPr lang="zh-CN" altLang="en-US" smtClean="0"/>
              <a:t>2024/8/7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5A729-F40E-4836-82E8-4A692D72DAD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84040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5AC8B-95B6-45DB-8114-546E2664D038}" type="datetimeFigureOut">
              <a:rPr lang="zh-CN" altLang="en-US" smtClean="0"/>
              <a:t>2024/8/7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5A729-F40E-4836-82E8-4A692D72DAD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15761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5AC8B-95B6-45DB-8114-546E2664D038}" type="datetimeFigureOut">
              <a:rPr lang="zh-CN" altLang="en-US" smtClean="0"/>
              <a:t>2024/8/7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5A729-F40E-4836-82E8-4A692D72DAD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953440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5AC8B-95B6-45DB-8114-546E2664D038}" type="datetimeFigureOut">
              <a:rPr lang="zh-CN" altLang="en-US" smtClean="0"/>
              <a:t>2024/8/7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5A729-F40E-4836-82E8-4A692D72DAD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61366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5AC8B-95B6-45DB-8114-546E2664D038}" type="datetimeFigureOut">
              <a:rPr lang="zh-CN" altLang="en-US" smtClean="0"/>
              <a:t>2024/8/7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5A729-F40E-4836-82E8-4A692D72DAD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141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15AC8B-95B6-45DB-8114-546E2664D038}" type="datetimeFigureOut">
              <a:rPr lang="zh-CN" altLang="en-US" smtClean="0"/>
              <a:t>2024/8/7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B5A729-F40E-4836-82E8-4A692D72DAD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89611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15AC8B-95B6-45DB-8114-546E2664D038}" type="datetimeFigureOut">
              <a:rPr lang="zh-CN" altLang="en-US" smtClean="0"/>
              <a:t>2024/8/7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B5A729-F40E-4836-82E8-4A692D72DAD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02840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DB304A14-32D0-4873-B914-423ED7B8DA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3" name="Content Placeholder 12" descr="A close-up of a landscape&#10;&#10;Description automatically generated">
            <a:extLst>
              <a:ext uri="{FF2B5EF4-FFF2-40B4-BE49-F238E27FC236}">
                <a16:creationId xmlns:a16="http://schemas.microsoft.com/office/drawing/2014/main" id="{56979515-5661-30E6-E4CF-CAB3CB76E7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123" r="1" b="15722"/>
          <a:stretch/>
        </p:blipFill>
        <p:spPr>
          <a:xfrm>
            <a:off x="6621294" y="1295416"/>
            <a:ext cx="5570706" cy="5562584"/>
          </a:xfrm>
          <a:custGeom>
            <a:avLst/>
            <a:gdLst/>
            <a:ahLst/>
            <a:cxnLst/>
            <a:rect l="l" t="t" r="r" b="b"/>
            <a:pathLst>
              <a:path w="5570706" h="5562584">
                <a:moveTo>
                  <a:pt x="3374687" y="0"/>
                </a:moveTo>
                <a:cubicBezTo>
                  <a:pt x="4190094" y="0"/>
                  <a:pt x="4937956" y="289196"/>
                  <a:pt x="5521301" y="770615"/>
                </a:cubicBezTo>
                <a:lnTo>
                  <a:pt x="5570706" y="815517"/>
                </a:lnTo>
                <a:lnTo>
                  <a:pt x="5570706" y="5562584"/>
                </a:lnTo>
                <a:lnTo>
                  <a:pt x="808135" y="5562584"/>
                </a:lnTo>
                <a:lnTo>
                  <a:pt x="770615" y="5521302"/>
                </a:lnTo>
                <a:cubicBezTo>
                  <a:pt x="289196" y="4937957"/>
                  <a:pt x="0" y="4190095"/>
                  <a:pt x="0" y="3374687"/>
                </a:cubicBezTo>
                <a:cubicBezTo>
                  <a:pt x="0" y="1510899"/>
                  <a:pt x="1510899" y="0"/>
                  <a:pt x="3374687" y="0"/>
                </a:cubicBezTo>
                <a:close/>
              </a:path>
            </a:pathLst>
          </a:custGeom>
        </p:spPr>
      </p:pic>
      <p:sp>
        <p:nvSpPr>
          <p:cNvPr id="22" name="!!Oval">
            <a:extLst>
              <a:ext uri="{FF2B5EF4-FFF2-40B4-BE49-F238E27FC236}">
                <a16:creationId xmlns:a16="http://schemas.microsoft.com/office/drawing/2014/main" id="{1D460C86-854F-4FB3-ABC2-E823D8FEB9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43451" y="1656147"/>
            <a:ext cx="546100" cy="5461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!!Arc">
            <a:extLst>
              <a:ext uri="{FF2B5EF4-FFF2-40B4-BE49-F238E27FC236}">
                <a16:creationId xmlns:a16="http://schemas.microsoft.com/office/drawing/2014/main" id="{BB48116A-278A-4CC5-89D3-9DE8E8FF12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34739" y="587516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C52825E-56C7-B129-12DC-67BFF1EA4DD2}"/>
              </a:ext>
            </a:extLst>
          </p:cNvPr>
          <p:cNvSpPr txBox="1"/>
          <p:nvPr/>
        </p:nvSpPr>
        <p:spPr>
          <a:xfrm>
            <a:off x="523235" y="479801"/>
            <a:ext cx="10165360" cy="47882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#9Slide03 AmpleSoft Bold" panose="02000000000000000000" pitchFamily="2" charset="0"/>
                <a:ea typeface="Calibri" panose="020F0502020204030204" pitchFamily="34" charset="0"/>
                <a:cs typeface="+mn-cs"/>
              </a:rPr>
              <a:t>TIẾT … THỰC HÀNH ĐỌC: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#9Slide03 AmpleSoft Bold" panose="02000000000000000000" pitchFamily="2" charset="0"/>
                <a:ea typeface="Calibri" panose="020F0502020204030204" pitchFamily="34" charset="0"/>
                <a:cs typeface="+mn-cs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#9Slide03 AmpleSoft Bold" panose="02000000000000000000" pitchFamily="2" charset="0"/>
                <a:ea typeface="Calibri" panose="020F0502020204030204" pitchFamily="34" charset="0"/>
                <a:cs typeface="+mn-cs"/>
              </a:rPr>
              <a:t>“Hoàng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#9Slide03 AmpleSoft Bold" panose="02000000000000000000" pitchFamily="2" charset="0"/>
                <a:ea typeface="Calibri" panose="020F0502020204030204" pitchFamily="34" charset="0"/>
                <a:cs typeface="+mn-cs"/>
              </a:rPr>
              <a:t>Hạc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#9Slide03 AmpleSoft Bold" panose="02000000000000000000" pitchFamily="2" charset="0"/>
                <a:ea typeface="Calibri" panose="020F0502020204030204" pitchFamily="34" charset="0"/>
                <a:cs typeface="+mn-cs"/>
              </a:rPr>
              <a:t> lâu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#9Slide03 AmpleSoft Bold" panose="02000000000000000000" pitchFamily="2" charset="0"/>
                <a:ea typeface="Calibri" panose="020F0502020204030204" pitchFamily="34" charset="0"/>
                <a:cs typeface="+mn-cs"/>
              </a:rPr>
              <a:t>tống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#9Slide03 AmpleSoft Bold" panose="02000000000000000000" pitchFamily="2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#9Slide03 AmpleSoft Bold" panose="02000000000000000000" pitchFamily="2" charset="0"/>
                <a:ea typeface="Calibri" panose="020F0502020204030204" pitchFamily="34" charset="0"/>
                <a:cs typeface="+mn-cs"/>
              </a:rPr>
              <a:t>Mạnh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#9Slide03 AmpleSoft Bold" panose="02000000000000000000" pitchFamily="2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#9Slide03 AmpleSoft Bold" panose="02000000000000000000" pitchFamily="2" charset="0"/>
                <a:ea typeface="Calibri" panose="020F0502020204030204" pitchFamily="34" charset="0"/>
                <a:cs typeface="+mn-cs"/>
              </a:rPr>
              <a:t>Hạo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#9Slide03 AmpleSoft Bold" panose="02000000000000000000" pitchFamily="2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#9Slide03 AmpleSoft Bold" panose="02000000000000000000" pitchFamily="2" charset="0"/>
                <a:ea typeface="Calibri" panose="020F0502020204030204" pitchFamily="34" charset="0"/>
                <a:cs typeface="+mn-cs"/>
              </a:rPr>
              <a:t>Nhiên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#9Slide03 AmpleSoft Bold" panose="02000000000000000000" pitchFamily="2" charset="0"/>
                <a:ea typeface="Calibri" panose="020F0502020204030204" pitchFamily="34" charset="0"/>
                <a:cs typeface="+mn-cs"/>
              </a:rPr>
              <a:t> chi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#9Slide03 AmpleSoft Bold" panose="02000000000000000000" pitchFamily="2" charset="0"/>
                <a:ea typeface="Calibri" panose="020F0502020204030204" pitchFamily="34" charset="0"/>
                <a:cs typeface="+mn-cs"/>
              </a:rPr>
              <a:t>Quảng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#9Slide03 AmpleSoft Bold" panose="02000000000000000000" pitchFamily="2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#9Slide03 AmpleSoft Bold" panose="02000000000000000000" pitchFamily="2" charset="0"/>
                <a:ea typeface="Calibri" panose="020F0502020204030204" pitchFamily="34" charset="0"/>
                <a:cs typeface="+mn-cs"/>
              </a:rPr>
              <a:t>Lăng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#9Slide03 AmpleSoft Bold" panose="02000000000000000000" pitchFamily="2" charset="0"/>
                <a:ea typeface="Calibri" panose="020F0502020204030204" pitchFamily="34" charset="0"/>
                <a:cs typeface="+mn-cs"/>
              </a:rPr>
              <a:t>”,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#9Slide03 AmpleSoft Bold" panose="02000000000000000000" pitchFamily="2" charset="0"/>
                <a:ea typeface="Calibri" panose="020F0502020204030204" pitchFamily="34" charset="0"/>
                <a:cs typeface="+mn-cs"/>
              </a:rPr>
              <a:t>một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#9Slide03 AmpleSoft Bold" panose="02000000000000000000" pitchFamily="2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#9Slide03 AmpleSoft Bold" panose="02000000000000000000" pitchFamily="2" charset="0"/>
                <a:ea typeface="Calibri" panose="020F0502020204030204" pitchFamily="34" charset="0"/>
                <a:cs typeface="+mn-cs"/>
              </a:rPr>
              <a:t>bài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#9Slide03 AmpleSoft Bold" panose="02000000000000000000" pitchFamily="2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#9Slide03 AmpleSoft Bold" panose="02000000000000000000" pitchFamily="2" charset="0"/>
                <a:ea typeface="Calibri" panose="020F0502020204030204" pitchFamily="34" charset="0"/>
                <a:cs typeface="+mn-cs"/>
              </a:rPr>
              <a:t>thơ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#9Slide03 AmpleSoft Bold" panose="02000000000000000000" pitchFamily="2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#9Slide03 AmpleSoft Bold" panose="02000000000000000000" pitchFamily="2" charset="0"/>
                <a:ea typeface="Calibri" panose="020F0502020204030204" pitchFamily="34" charset="0"/>
                <a:cs typeface="+mn-cs"/>
              </a:rPr>
              <a:t>tiễn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#9Slide03 AmpleSoft Bold" panose="02000000000000000000" pitchFamily="2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#9Slide03 AmpleSoft Bold" panose="02000000000000000000" pitchFamily="2" charset="0"/>
                <a:ea typeface="Calibri" panose="020F0502020204030204" pitchFamily="34" charset="0"/>
                <a:cs typeface="+mn-cs"/>
              </a:rPr>
              <a:t>biệt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#9Slide03 AmpleSoft Bold" panose="02000000000000000000" pitchFamily="2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#9Slide03 AmpleSoft Bold" panose="02000000000000000000" pitchFamily="2" charset="0"/>
                <a:ea typeface="Calibri" panose="020F0502020204030204" pitchFamily="34" charset="0"/>
                <a:cs typeface="+mn-cs"/>
              </a:rPr>
              <a:t>tiêu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#9Slide03 AmpleSoft Bold" panose="02000000000000000000" pitchFamily="2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#9Slide03 AmpleSoft Bold" panose="02000000000000000000" pitchFamily="2" charset="0"/>
                <a:ea typeface="Calibri" panose="020F0502020204030204" pitchFamily="34" charset="0"/>
                <a:cs typeface="+mn-cs"/>
              </a:rPr>
              <a:t>biểu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#9Slide03 AmpleSoft Bold" panose="02000000000000000000" pitchFamily="2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#9Slide03 AmpleSoft Bold" panose="02000000000000000000" pitchFamily="2" charset="0"/>
                <a:ea typeface="Calibri" panose="020F0502020204030204" pitchFamily="34" charset="0"/>
                <a:cs typeface="+mn-cs"/>
              </a:rPr>
              <a:t>trong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#9Slide03 AmpleSoft Bold" panose="02000000000000000000" pitchFamily="2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#9Slide03 AmpleSoft Bold" panose="02000000000000000000" pitchFamily="2" charset="0"/>
                <a:ea typeface="Calibri" panose="020F0502020204030204" pitchFamily="34" charset="0"/>
                <a:cs typeface="+mn-cs"/>
              </a:rPr>
              <a:t>thơ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#9Slide03 AmpleSoft Bold" panose="02000000000000000000" pitchFamily="2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#9Slide03 AmpleSoft Bold" panose="02000000000000000000" pitchFamily="2" charset="0"/>
                <a:ea typeface="Calibri" panose="020F0502020204030204" pitchFamily="34" charset="0"/>
                <a:cs typeface="+mn-cs"/>
              </a:rPr>
              <a:t>Đường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#9Slide03 AmpleSoft Bold" panose="02000000000000000000" pitchFamily="2" charset="0"/>
                <a:ea typeface="Calibri" panose="020F0502020204030204" pitchFamily="34" charset="0"/>
                <a:cs typeface="+mn-cs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#9Slide03 AmpleSoft Bold" panose="02000000000000000000" pitchFamily="2" charset="0"/>
                <a:ea typeface="Calibri" panose="020F0502020204030204" pitchFamily="34" charset="0"/>
                <a:cs typeface="+mn-cs"/>
              </a:rPr>
              <a:t>(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#9Slide03 AmpleSoft Bold" panose="02000000000000000000" pitchFamily="2" charset="0"/>
                <a:ea typeface="Calibri" panose="020F0502020204030204" pitchFamily="34" charset="0"/>
                <a:cs typeface="+mn-cs"/>
              </a:rPr>
              <a:t>Nguyễn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#9Slide03 AmpleSoft Bold" panose="02000000000000000000" pitchFamily="2" charset="0"/>
                <a:ea typeface="Calibri" panose="020F0502020204030204" pitchFamily="34" charset="0"/>
                <a:cs typeface="+mn-cs"/>
              </a:rPr>
              <a:t> </a:t>
            </a:r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#9Slide03 AmpleSoft Bold" panose="02000000000000000000" pitchFamily="2" charset="0"/>
                <a:ea typeface="Calibri" panose="020F0502020204030204" pitchFamily="34" charset="0"/>
                <a:cs typeface="+mn-cs"/>
              </a:rPr>
              <a:t>Khắc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#9Slide03 AmpleSoft Bold" panose="02000000000000000000" pitchFamily="2" charset="0"/>
                <a:ea typeface="Calibri" panose="020F0502020204030204" pitchFamily="34" charset="0"/>
                <a:cs typeface="+mn-cs"/>
              </a:rPr>
              <a:t> Phi)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#9Slide03 AmpleSoft Bold" panose="02000000000000000000" pitchFamily="2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5438107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79BB35BC-D5C2-4C8B-A22A-A71E619191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Content Placeholder 8" descr="A close-up of a landscape&#10;&#10;Description automatically generated">
            <a:extLst>
              <a:ext uri="{FF2B5EF4-FFF2-40B4-BE49-F238E27FC236}">
                <a16:creationId xmlns:a16="http://schemas.microsoft.com/office/drawing/2014/main" id="{56754931-DEFE-6FE8-E16A-392B5C246E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67" b="11166"/>
          <a:stretch/>
        </p:blipFill>
        <p:spPr>
          <a:xfrm>
            <a:off x="20" y="10"/>
            <a:ext cx="4658477" cy="6857990"/>
          </a:xfrm>
          <a:custGeom>
            <a:avLst/>
            <a:gdLst/>
            <a:ahLst/>
            <a:cxnLst/>
            <a:rect l="l" t="t" r="r" b="b"/>
            <a:pathLst>
              <a:path w="6116569" h="6879321">
                <a:moveTo>
                  <a:pt x="0" y="0"/>
                </a:moveTo>
                <a:lnTo>
                  <a:pt x="2935851" y="0"/>
                </a:lnTo>
                <a:cubicBezTo>
                  <a:pt x="3035710" y="10660"/>
                  <a:pt x="3138421" y="17767"/>
                  <a:pt x="3238280" y="31980"/>
                </a:cubicBezTo>
                <a:cubicBezTo>
                  <a:pt x="3817462" y="106602"/>
                  <a:pt x="3127009" y="277163"/>
                  <a:pt x="3660541" y="550772"/>
                </a:cubicBezTo>
                <a:cubicBezTo>
                  <a:pt x="3706191" y="575645"/>
                  <a:pt x="3757546" y="579199"/>
                  <a:pt x="3808902" y="589860"/>
                </a:cubicBezTo>
                <a:cubicBezTo>
                  <a:pt x="4008620" y="625393"/>
                  <a:pt x="4211192" y="618286"/>
                  <a:pt x="4413762" y="625393"/>
                </a:cubicBezTo>
                <a:cubicBezTo>
                  <a:pt x="4465118" y="628946"/>
                  <a:pt x="4525033" y="625393"/>
                  <a:pt x="4567830" y="721333"/>
                </a:cubicBezTo>
                <a:cubicBezTo>
                  <a:pt x="4425175" y="724888"/>
                  <a:pt x="4305344" y="731994"/>
                  <a:pt x="4171247" y="792401"/>
                </a:cubicBezTo>
                <a:cubicBezTo>
                  <a:pt x="4239722" y="859916"/>
                  <a:pt x="4322462" y="795955"/>
                  <a:pt x="4376671" y="842148"/>
                </a:cubicBezTo>
                <a:cubicBezTo>
                  <a:pt x="4428027" y="888342"/>
                  <a:pt x="4470824" y="891896"/>
                  <a:pt x="4527887" y="813722"/>
                </a:cubicBezTo>
                <a:cubicBezTo>
                  <a:pt x="4556417" y="774634"/>
                  <a:pt x="4604920" y="778187"/>
                  <a:pt x="4633452" y="799508"/>
                </a:cubicBezTo>
                <a:cubicBezTo>
                  <a:pt x="4781813" y="913216"/>
                  <a:pt x="4778960" y="909662"/>
                  <a:pt x="4947293" y="870576"/>
                </a:cubicBezTo>
                <a:cubicBezTo>
                  <a:pt x="5055712" y="845701"/>
                  <a:pt x="5166983" y="806615"/>
                  <a:pt x="5263988" y="820828"/>
                </a:cubicBezTo>
                <a:cubicBezTo>
                  <a:pt x="5275401" y="867022"/>
                  <a:pt x="5263988" y="888342"/>
                  <a:pt x="5249723" y="895449"/>
                </a:cubicBezTo>
                <a:cubicBezTo>
                  <a:pt x="5021475" y="1005604"/>
                  <a:pt x="4975825" y="1122864"/>
                  <a:pt x="4744723" y="1197485"/>
                </a:cubicBezTo>
                <a:cubicBezTo>
                  <a:pt x="4724751" y="1268552"/>
                  <a:pt x="4807491" y="1275660"/>
                  <a:pt x="4767548" y="1346727"/>
                </a:cubicBezTo>
                <a:cubicBezTo>
                  <a:pt x="4693367" y="1407134"/>
                  <a:pt x="4610627" y="1346727"/>
                  <a:pt x="4539299" y="1421348"/>
                </a:cubicBezTo>
                <a:cubicBezTo>
                  <a:pt x="4550712" y="1471094"/>
                  <a:pt x="4610627" y="1432008"/>
                  <a:pt x="4607773" y="1485309"/>
                </a:cubicBezTo>
                <a:cubicBezTo>
                  <a:pt x="4604920" y="1517288"/>
                  <a:pt x="4593508" y="1527948"/>
                  <a:pt x="4579242" y="1535055"/>
                </a:cubicBezTo>
                <a:cubicBezTo>
                  <a:pt x="4776107" y="1538608"/>
                  <a:pt x="5383820" y="1574142"/>
                  <a:pt x="5278255" y="1609676"/>
                </a:cubicBezTo>
                <a:cubicBezTo>
                  <a:pt x="5418057" y="1698511"/>
                  <a:pt x="5623481" y="1609676"/>
                  <a:pt x="5771843" y="1630997"/>
                </a:cubicBezTo>
                <a:cubicBezTo>
                  <a:pt x="5925911" y="1652316"/>
                  <a:pt x="6171278" y="1719830"/>
                  <a:pt x="6105656" y="1748257"/>
                </a:cubicBezTo>
                <a:cubicBezTo>
                  <a:pt x="6031475" y="1780238"/>
                  <a:pt x="5766136" y="2146235"/>
                  <a:pt x="5691955" y="2167555"/>
                </a:cubicBezTo>
                <a:cubicBezTo>
                  <a:pt x="5606362" y="2188875"/>
                  <a:pt x="5589243" y="2217302"/>
                  <a:pt x="5475118" y="2348776"/>
                </a:cubicBezTo>
                <a:cubicBezTo>
                  <a:pt x="5398085" y="2437610"/>
                  <a:pt x="5709074" y="2238623"/>
                  <a:pt x="5826051" y="2291922"/>
                </a:cubicBezTo>
                <a:cubicBezTo>
                  <a:pt x="5868848" y="2309690"/>
                  <a:pt x="5552153" y="2554872"/>
                  <a:pt x="5552153" y="2597513"/>
                </a:cubicBezTo>
                <a:cubicBezTo>
                  <a:pt x="5549300" y="2640153"/>
                  <a:pt x="5577831" y="2647260"/>
                  <a:pt x="5603508" y="2647260"/>
                </a:cubicBezTo>
                <a:cubicBezTo>
                  <a:pt x="5660571" y="2647260"/>
                  <a:pt x="5640599" y="2686346"/>
                  <a:pt x="5700515" y="2679240"/>
                </a:cubicBezTo>
                <a:cubicBezTo>
                  <a:pt x="5523622" y="2800055"/>
                  <a:pt x="5418057" y="2778734"/>
                  <a:pt x="5246870" y="2888889"/>
                </a:cubicBezTo>
                <a:cubicBezTo>
                  <a:pt x="5164130" y="2942189"/>
                  <a:pt x="4921615" y="3119857"/>
                  <a:pt x="4836022" y="3169605"/>
                </a:cubicBezTo>
                <a:cubicBezTo>
                  <a:pt x="4801785" y="3187371"/>
                  <a:pt x="4758988" y="3173158"/>
                  <a:pt x="4736163" y="3233565"/>
                </a:cubicBezTo>
                <a:cubicBezTo>
                  <a:pt x="4770400" y="3279759"/>
                  <a:pt x="4816050" y="3254885"/>
                  <a:pt x="4853141" y="3233565"/>
                </a:cubicBezTo>
                <a:cubicBezTo>
                  <a:pt x="4944440" y="3176711"/>
                  <a:pt x="4935881" y="3190925"/>
                  <a:pt x="4944440" y="3226459"/>
                </a:cubicBezTo>
                <a:cubicBezTo>
                  <a:pt x="4972972" y="3350827"/>
                  <a:pt x="5044300" y="3308186"/>
                  <a:pt x="5109921" y="3283313"/>
                </a:cubicBezTo>
                <a:cubicBezTo>
                  <a:pt x="5303932" y="3208692"/>
                  <a:pt x="5500797" y="3215799"/>
                  <a:pt x="5694809" y="3141178"/>
                </a:cubicBezTo>
                <a:cubicBezTo>
                  <a:pt x="5714781" y="3134070"/>
                  <a:pt x="5612068" y="3283313"/>
                  <a:pt x="5566419" y="3301079"/>
                </a:cubicBezTo>
                <a:cubicBezTo>
                  <a:pt x="5515063" y="3322399"/>
                  <a:pt x="5452294" y="3311739"/>
                  <a:pt x="5415203" y="3397020"/>
                </a:cubicBezTo>
                <a:cubicBezTo>
                  <a:pt x="5477972" y="3414787"/>
                  <a:pt x="5552153" y="3372147"/>
                  <a:pt x="5612068" y="3432554"/>
                </a:cubicBezTo>
                <a:cubicBezTo>
                  <a:pt x="5469413" y="3528494"/>
                  <a:pt x="5329610" y="3535601"/>
                  <a:pt x="5206927" y="3599562"/>
                </a:cubicBezTo>
                <a:cubicBezTo>
                  <a:pt x="5192661" y="3706163"/>
                  <a:pt x="5272548" y="3663523"/>
                  <a:pt x="5301079" y="3723930"/>
                </a:cubicBezTo>
                <a:cubicBezTo>
                  <a:pt x="5072830" y="3844745"/>
                  <a:pt x="4564977" y="4232062"/>
                  <a:pt x="4507915" y="4306683"/>
                </a:cubicBezTo>
                <a:cubicBezTo>
                  <a:pt x="4390937" y="4463031"/>
                  <a:pt x="3900202" y="4562525"/>
                  <a:pt x="3982942" y="4587399"/>
                </a:cubicBezTo>
                <a:cubicBezTo>
                  <a:pt x="4051417" y="4608719"/>
                  <a:pt x="4119891" y="4587399"/>
                  <a:pt x="4185513" y="4541205"/>
                </a:cubicBezTo>
                <a:cubicBezTo>
                  <a:pt x="4291078" y="4466584"/>
                  <a:pt x="5010062" y="4523438"/>
                  <a:pt x="5212633" y="4455924"/>
                </a:cubicBezTo>
                <a:cubicBezTo>
                  <a:pt x="5241164" y="4445264"/>
                  <a:pt x="5283960" y="4409730"/>
                  <a:pt x="5312492" y="4473691"/>
                </a:cubicBezTo>
                <a:cubicBezTo>
                  <a:pt x="5098508" y="4704659"/>
                  <a:pt x="4833169" y="4654913"/>
                  <a:pt x="4596361" y="4818368"/>
                </a:cubicBezTo>
                <a:cubicBezTo>
                  <a:pt x="4684807" y="4917861"/>
                  <a:pt x="4776107" y="4907202"/>
                  <a:pt x="4873113" y="4885882"/>
                </a:cubicBezTo>
                <a:cubicBezTo>
                  <a:pt x="4895938" y="4878775"/>
                  <a:pt x="4930175" y="4871668"/>
                  <a:pt x="4935881" y="4914309"/>
                </a:cubicBezTo>
                <a:cubicBezTo>
                  <a:pt x="4941587" y="4967609"/>
                  <a:pt x="4898790" y="4978270"/>
                  <a:pt x="4873113" y="5003143"/>
                </a:cubicBezTo>
                <a:cubicBezTo>
                  <a:pt x="4833169" y="5038676"/>
                  <a:pt x="4773254" y="4999590"/>
                  <a:pt x="4721898" y="5095530"/>
                </a:cubicBezTo>
                <a:cubicBezTo>
                  <a:pt x="4873113" y="5067104"/>
                  <a:pt x="4998650" y="5020910"/>
                  <a:pt x="5132745" y="4949842"/>
                </a:cubicBezTo>
                <a:cubicBezTo>
                  <a:pt x="5121333" y="5006696"/>
                  <a:pt x="5081390" y="5035123"/>
                  <a:pt x="5101362" y="5081317"/>
                </a:cubicBezTo>
                <a:cubicBezTo>
                  <a:pt x="5118480" y="5116850"/>
                  <a:pt x="5164130" y="5131063"/>
                  <a:pt x="5138452" y="5198578"/>
                </a:cubicBezTo>
                <a:cubicBezTo>
                  <a:pt x="5067125" y="5273199"/>
                  <a:pt x="4967265" y="5258986"/>
                  <a:pt x="4904497" y="5362033"/>
                </a:cubicBezTo>
                <a:cubicBezTo>
                  <a:pt x="4818903" y="5507721"/>
                  <a:pt x="4684807" y="5564575"/>
                  <a:pt x="4579242" y="5674729"/>
                </a:cubicBezTo>
                <a:cubicBezTo>
                  <a:pt x="4545005" y="5713816"/>
                  <a:pt x="4313903" y="5841738"/>
                  <a:pt x="4253988" y="5884379"/>
                </a:cubicBezTo>
                <a:cubicBezTo>
                  <a:pt x="4168395" y="5944786"/>
                  <a:pt x="4071389" y="5966106"/>
                  <a:pt x="3985795" y="6069153"/>
                </a:cubicBezTo>
                <a:cubicBezTo>
                  <a:pt x="4065682" y="6086921"/>
                  <a:pt x="4134157" y="5990979"/>
                  <a:pt x="4231163" y="6030066"/>
                </a:cubicBezTo>
                <a:cubicBezTo>
                  <a:pt x="4074242" y="6133114"/>
                  <a:pt x="3931586" y="6182861"/>
                  <a:pt x="3814609" y="6317889"/>
                </a:cubicBezTo>
                <a:cubicBezTo>
                  <a:pt x="3800343" y="6335656"/>
                  <a:pt x="3771812" y="6332102"/>
                  <a:pt x="3751840" y="6339209"/>
                </a:cubicBezTo>
                <a:cubicBezTo>
                  <a:pt x="3529298" y="6406723"/>
                  <a:pt x="3309608" y="6467130"/>
                  <a:pt x="3089919" y="6563071"/>
                </a:cubicBezTo>
                <a:cubicBezTo>
                  <a:pt x="3041416" y="6584392"/>
                  <a:pt x="2955823" y="6595052"/>
                  <a:pt x="2961529" y="6662566"/>
                </a:cubicBezTo>
                <a:cubicBezTo>
                  <a:pt x="2972941" y="6765613"/>
                  <a:pt x="3055681" y="6687439"/>
                  <a:pt x="3107038" y="6673226"/>
                </a:cubicBezTo>
                <a:cubicBezTo>
                  <a:pt x="3269664" y="6634138"/>
                  <a:pt x="3432292" y="6570178"/>
                  <a:pt x="3594919" y="6591499"/>
                </a:cubicBezTo>
                <a:cubicBezTo>
                  <a:pt x="3483648" y="6637693"/>
                  <a:pt x="3372376" y="6680332"/>
                  <a:pt x="3261106" y="6726527"/>
                </a:cubicBezTo>
                <a:cubicBezTo>
                  <a:pt x="3386642" y="6705206"/>
                  <a:pt x="3495061" y="6786934"/>
                  <a:pt x="3620597" y="6740740"/>
                </a:cubicBezTo>
                <a:cubicBezTo>
                  <a:pt x="3660541" y="6726527"/>
                  <a:pt x="3700484" y="6765613"/>
                  <a:pt x="3703337" y="6826020"/>
                </a:cubicBezTo>
                <a:cubicBezTo>
                  <a:pt x="3706191" y="6847340"/>
                  <a:pt x="3700484" y="6865108"/>
                  <a:pt x="3689072" y="6879321"/>
                </a:cubicBezTo>
                <a:lnTo>
                  <a:pt x="0" y="6879321"/>
                </a:lnTo>
                <a:close/>
              </a:path>
            </a:pathLst>
          </a:cu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346948C2-E489-D14D-CCA7-1CD3F0340C6A}"/>
              </a:ext>
            </a:extLst>
          </p:cNvPr>
          <p:cNvSpPr txBox="1"/>
          <p:nvPr/>
        </p:nvSpPr>
        <p:spPr>
          <a:xfrm>
            <a:off x="4090086" y="811305"/>
            <a:ext cx="7982464" cy="51855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50000"/>
              </a:lnSpc>
              <a:buClr>
                <a:srgbClr val="231F20"/>
              </a:buClr>
              <a:buSzPts val="1200"/>
              <a:buFont typeface="Symbol" panose="05050102010706020507" pitchFamily="18" charset="2"/>
              <a:buChar char="-"/>
              <a:tabLst>
                <a:tab pos="109855" algn="l"/>
              </a:tabLst>
            </a:pPr>
            <a:r>
              <a:rPr lang="en-US" sz="2800" b="1" u="none" strike="noStrike" spc="0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2800" b="1" u="none" strike="noStrike" spc="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none" strike="noStrike" spc="0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lẽ</a:t>
            </a:r>
            <a:r>
              <a:rPr lang="en-US" sz="2800" b="1" u="none" strike="noStrike" spc="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1600" dirty="0">
              <a:solidFill>
                <a:srgbClr val="231F2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8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+ </a:t>
            </a:r>
            <a:r>
              <a:rPr lang="en-US" sz="2800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Mạnh</a:t>
            </a:r>
            <a:r>
              <a:rPr lang="en-US" sz="28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Hạo</a:t>
            </a:r>
            <a:r>
              <a:rPr lang="en-US" sz="28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8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về </a:t>
            </a:r>
            <a:r>
              <a:rPr lang="en-US" sz="2800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Dương</a:t>
            </a:r>
            <a:r>
              <a:rPr lang="en-US" sz="28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Châu, Lý </a:t>
            </a:r>
            <a:r>
              <a:rPr lang="en-US" sz="2800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Bạch</a:t>
            </a:r>
            <a:r>
              <a:rPr lang="en-US" sz="28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bịn</a:t>
            </a:r>
            <a:r>
              <a:rPr lang="en-US" sz="28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rịn</a:t>
            </a:r>
            <a:r>
              <a:rPr lang="en-US" sz="28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lưu</a:t>
            </a:r>
            <a:r>
              <a:rPr lang="en-US" sz="28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luyến</a:t>
            </a:r>
            <a:r>
              <a:rPr lang="en-US" sz="28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US" sz="28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+ Lý </a:t>
            </a:r>
            <a:r>
              <a:rPr lang="en-US" sz="2800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Bạch</a:t>
            </a:r>
            <a:r>
              <a:rPr lang="en-US" sz="28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dùng</a:t>
            </a:r>
            <a:r>
              <a:rPr lang="en-US" sz="28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ngôn</a:t>
            </a:r>
            <a:r>
              <a:rPr lang="en-US" sz="28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từ</a:t>
            </a:r>
            <a:r>
              <a:rPr lang="en-US" sz="28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bình</a:t>
            </a:r>
            <a:r>
              <a:rPr lang="en-US" sz="28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dị</a:t>
            </a:r>
            <a:r>
              <a:rPr lang="en-US" sz="28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chuẩn</a:t>
            </a:r>
            <a:r>
              <a:rPr lang="en-US" sz="28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xác</a:t>
            </a:r>
            <a:r>
              <a:rPr lang="en-US" sz="28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để </a:t>
            </a:r>
            <a:r>
              <a:rPr lang="en-US" sz="2800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diễn</a:t>
            </a:r>
            <a:r>
              <a:rPr lang="en-US" sz="28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tả</a:t>
            </a:r>
            <a:r>
              <a:rPr lang="en-US" sz="28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tình</a:t>
            </a:r>
            <a:r>
              <a:rPr lang="en-US" sz="28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cảm </a:t>
            </a:r>
            <a:r>
              <a:rPr lang="en-US" sz="2800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8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28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đưa </a:t>
            </a:r>
            <a:r>
              <a:rPr lang="en-US" sz="2800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tiễn</a:t>
            </a:r>
            <a:r>
              <a:rPr lang="en-US" sz="28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1600" dirty="0">
              <a:solidFill>
                <a:srgbClr val="231F2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Clr>
                <a:srgbClr val="231F20"/>
              </a:buClr>
              <a:buSzPts val="1200"/>
              <a:buFont typeface="Symbol" panose="05050102010706020507" pitchFamily="18" charset="2"/>
              <a:buChar char="-"/>
              <a:tabLst>
                <a:tab pos="137160" algn="l"/>
              </a:tabLst>
            </a:pPr>
            <a:r>
              <a:rPr lang="en-US" sz="2800" b="1" u="none" strike="noStrike" spc="0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b="1" u="none" strike="noStrike" spc="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none" strike="noStrike" spc="0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sz="2800" u="none" strike="noStrike" spc="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u="none" strike="noStrike" spc="0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u="none" strike="noStrike" spc="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u="none" strike="noStrike" spc="0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u="none" strike="noStrike" spc="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u="none" strike="noStrike" spc="0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2800" u="none" strike="noStrike" spc="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u="none" strike="noStrike" spc="0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u="none" strike="noStrike" spc="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u="none" strike="noStrike" spc="0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u="none" strike="noStrike" spc="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u="none" strike="noStrike" spc="0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thơ</a:t>
            </a:r>
            <a:r>
              <a:rPr lang="en-US" sz="2800" u="none" strike="noStrike" spc="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như: </a:t>
            </a:r>
            <a:r>
              <a:rPr lang="en-US" sz="2800" i="1" u="none" strike="noStrike" spc="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cố </a:t>
            </a:r>
            <a:r>
              <a:rPr lang="en-US" sz="2800" i="1" u="none" strike="noStrike" spc="0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nhân</a:t>
            </a:r>
            <a:r>
              <a:rPr lang="en-US" sz="2800" i="1" u="none" strike="noStrike" spc="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i="1" u="none" strike="noStrike" spc="0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tây</a:t>
            </a:r>
            <a:r>
              <a:rPr lang="en-US" sz="2800" i="1" u="none" strike="noStrike" spc="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i="1" u="none" strike="noStrike" spc="0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há</a:t>
            </a:r>
            <a:r>
              <a:rPr lang="en-US" sz="2800" u="none" strike="noStrike" spc="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u="none" strike="noStrike" spc="0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u="none" strike="noStrike" spc="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u="none" strike="noStrike" spc="0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800" u="none" strike="noStrike" spc="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u="none" strike="noStrike" spc="0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u="none" strike="noStrike" spc="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nhận </a:t>
            </a:r>
            <a:r>
              <a:rPr lang="en-US" sz="2800" u="none" strike="noStrike" spc="0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định</a:t>
            </a:r>
            <a:r>
              <a:rPr lang="en-US" sz="2800" u="none" strike="noStrike" spc="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u="none" strike="noStrike" spc="0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u="none" strike="noStrike" spc="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u="none" strike="noStrike" spc="0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u="none" strike="noStrike" spc="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nhà </a:t>
            </a:r>
            <a:r>
              <a:rPr lang="en-US" sz="2800" u="none" strike="noStrike" spc="0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nghiên</a:t>
            </a:r>
            <a:r>
              <a:rPr lang="en-US" sz="2800" u="none" strike="noStrike" spc="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u="none" strike="noStrike" spc="0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cứu</a:t>
            </a:r>
            <a:r>
              <a:rPr lang="en-US" sz="2800" u="none" strike="noStrike" spc="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600" u="none" strike="noStrike" spc="0" dirty="0">
              <a:solidFill>
                <a:srgbClr val="231F2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283349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79BB35BC-D5C2-4C8B-A22A-A71E619191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Content Placeholder 8" descr="A close-up of a landscape&#10;&#10;Description automatically generated">
            <a:extLst>
              <a:ext uri="{FF2B5EF4-FFF2-40B4-BE49-F238E27FC236}">
                <a16:creationId xmlns:a16="http://schemas.microsoft.com/office/drawing/2014/main" id="{56754931-DEFE-6FE8-E16A-392B5C246E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67" b="11166"/>
          <a:stretch/>
        </p:blipFill>
        <p:spPr>
          <a:xfrm>
            <a:off x="20" y="10"/>
            <a:ext cx="4658477" cy="6857990"/>
          </a:xfrm>
          <a:custGeom>
            <a:avLst/>
            <a:gdLst/>
            <a:ahLst/>
            <a:cxnLst/>
            <a:rect l="l" t="t" r="r" b="b"/>
            <a:pathLst>
              <a:path w="6116569" h="6879321">
                <a:moveTo>
                  <a:pt x="0" y="0"/>
                </a:moveTo>
                <a:lnTo>
                  <a:pt x="2935851" y="0"/>
                </a:lnTo>
                <a:cubicBezTo>
                  <a:pt x="3035710" y="10660"/>
                  <a:pt x="3138421" y="17767"/>
                  <a:pt x="3238280" y="31980"/>
                </a:cubicBezTo>
                <a:cubicBezTo>
                  <a:pt x="3817462" y="106602"/>
                  <a:pt x="3127009" y="277163"/>
                  <a:pt x="3660541" y="550772"/>
                </a:cubicBezTo>
                <a:cubicBezTo>
                  <a:pt x="3706191" y="575645"/>
                  <a:pt x="3757546" y="579199"/>
                  <a:pt x="3808902" y="589860"/>
                </a:cubicBezTo>
                <a:cubicBezTo>
                  <a:pt x="4008620" y="625393"/>
                  <a:pt x="4211192" y="618286"/>
                  <a:pt x="4413762" y="625393"/>
                </a:cubicBezTo>
                <a:cubicBezTo>
                  <a:pt x="4465118" y="628946"/>
                  <a:pt x="4525033" y="625393"/>
                  <a:pt x="4567830" y="721333"/>
                </a:cubicBezTo>
                <a:cubicBezTo>
                  <a:pt x="4425175" y="724888"/>
                  <a:pt x="4305344" y="731994"/>
                  <a:pt x="4171247" y="792401"/>
                </a:cubicBezTo>
                <a:cubicBezTo>
                  <a:pt x="4239722" y="859916"/>
                  <a:pt x="4322462" y="795955"/>
                  <a:pt x="4376671" y="842148"/>
                </a:cubicBezTo>
                <a:cubicBezTo>
                  <a:pt x="4428027" y="888342"/>
                  <a:pt x="4470824" y="891896"/>
                  <a:pt x="4527887" y="813722"/>
                </a:cubicBezTo>
                <a:cubicBezTo>
                  <a:pt x="4556417" y="774634"/>
                  <a:pt x="4604920" y="778187"/>
                  <a:pt x="4633452" y="799508"/>
                </a:cubicBezTo>
                <a:cubicBezTo>
                  <a:pt x="4781813" y="913216"/>
                  <a:pt x="4778960" y="909662"/>
                  <a:pt x="4947293" y="870576"/>
                </a:cubicBezTo>
                <a:cubicBezTo>
                  <a:pt x="5055712" y="845701"/>
                  <a:pt x="5166983" y="806615"/>
                  <a:pt x="5263988" y="820828"/>
                </a:cubicBezTo>
                <a:cubicBezTo>
                  <a:pt x="5275401" y="867022"/>
                  <a:pt x="5263988" y="888342"/>
                  <a:pt x="5249723" y="895449"/>
                </a:cubicBezTo>
                <a:cubicBezTo>
                  <a:pt x="5021475" y="1005604"/>
                  <a:pt x="4975825" y="1122864"/>
                  <a:pt x="4744723" y="1197485"/>
                </a:cubicBezTo>
                <a:cubicBezTo>
                  <a:pt x="4724751" y="1268552"/>
                  <a:pt x="4807491" y="1275660"/>
                  <a:pt x="4767548" y="1346727"/>
                </a:cubicBezTo>
                <a:cubicBezTo>
                  <a:pt x="4693367" y="1407134"/>
                  <a:pt x="4610627" y="1346727"/>
                  <a:pt x="4539299" y="1421348"/>
                </a:cubicBezTo>
                <a:cubicBezTo>
                  <a:pt x="4550712" y="1471094"/>
                  <a:pt x="4610627" y="1432008"/>
                  <a:pt x="4607773" y="1485309"/>
                </a:cubicBezTo>
                <a:cubicBezTo>
                  <a:pt x="4604920" y="1517288"/>
                  <a:pt x="4593508" y="1527948"/>
                  <a:pt x="4579242" y="1535055"/>
                </a:cubicBezTo>
                <a:cubicBezTo>
                  <a:pt x="4776107" y="1538608"/>
                  <a:pt x="5383820" y="1574142"/>
                  <a:pt x="5278255" y="1609676"/>
                </a:cubicBezTo>
                <a:cubicBezTo>
                  <a:pt x="5418057" y="1698511"/>
                  <a:pt x="5623481" y="1609676"/>
                  <a:pt x="5771843" y="1630997"/>
                </a:cubicBezTo>
                <a:cubicBezTo>
                  <a:pt x="5925911" y="1652316"/>
                  <a:pt x="6171278" y="1719830"/>
                  <a:pt x="6105656" y="1748257"/>
                </a:cubicBezTo>
                <a:cubicBezTo>
                  <a:pt x="6031475" y="1780238"/>
                  <a:pt x="5766136" y="2146235"/>
                  <a:pt x="5691955" y="2167555"/>
                </a:cubicBezTo>
                <a:cubicBezTo>
                  <a:pt x="5606362" y="2188875"/>
                  <a:pt x="5589243" y="2217302"/>
                  <a:pt x="5475118" y="2348776"/>
                </a:cubicBezTo>
                <a:cubicBezTo>
                  <a:pt x="5398085" y="2437610"/>
                  <a:pt x="5709074" y="2238623"/>
                  <a:pt x="5826051" y="2291922"/>
                </a:cubicBezTo>
                <a:cubicBezTo>
                  <a:pt x="5868848" y="2309690"/>
                  <a:pt x="5552153" y="2554872"/>
                  <a:pt x="5552153" y="2597513"/>
                </a:cubicBezTo>
                <a:cubicBezTo>
                  <a:pt x="5549300" y="2640153"/>
                  <a:pt x="5577831" y="2647260"/>
                  <a:pt x="5603508" y="2647260"/>
                </a:cubicBezTo>
                <a:cubicBezTo>
                  <a:pt x="5660571" y="2647260"/>
                  <a:pt x="5640599" y="2686346"/>
                  <a:pt x="5700515" y="2679240"/>
                </a:cubicBezTo>
                <a:cubicBezTo>
                  <a:pt x="5523622" y="2800055"/>
                  <a:pt x="5418057" y="2778734"/>
                  <a:pt x="5246870" y="2888889"/>
                </a:cubicBezTo>
                <a:cubicBezTo>
                  <a:pt x="5164130" y="2942189"/>
                  <a:pt x="4921615" y="3119857"/>
                  <a:pt x="4836022" y="3169605"/>
                </a:cubicBezTo>
                <a:cubicBezTo>
                  <a:pt x="4801785" y="3187371"/>
                  <a:pt x="4758988" y="3173158"/>
                  <a:pt x="4736163" y="3233565"/>
                </a:cubicBezTo>
                <a:cubicBezTo>
                  <a:pt x="4770400" y="3279759"/>
                  <a:pt x="4816050" y="3254885"/>
                  <a:pt x="4853141" y="3233565"/>
                </a:cubicBezTo>
                <a:cubicBezTo>
                  <a:pt x="4944440" y="3176711"/>
                  <a:pt x="4935881" y="3190925"/>
                  <a:pt x="4944440" y="3226459"/>
                </a:cubicBezTo>
                <a:cubicBezTo>
                  <a:pt x="4972972" y="3350827"/>
                  <a:pt x="5044300" y="3308186"/>
                  <a:pt x="5109921" y="3283313"/>
                </a:cubicBezTo>
                <a:cubicBezTo>
                  <a:pt x="5303932" y="3208692"/>
                  <a:pt x="5500797" y="3215799"/>
                  <a:pt x="5694809" y="3141178"/>
                </a:cubicBezTo>
                <a:cubicBezTo>
                  <a:pt x="5714781" y="3134070"/>
                  <a:pt x="5612068" y="3283313"/>
                  <a:pt x="5566419" y="3301079"/>
                </a:cubicBezTo>
                <a:cubicBezTo>
                  <a:pt x="5515063" y="3322399"/>
                  <a:pt x="5452294" y="3311739"/>
                  <a:pt x="5415203" y="3397020"/>
                </a:cubicBezTo>
                <a:cubicBezTo>
                  <a:pt x="5477972" y="3414787"/>
                  <a:pt x="5552153" y="3372147"/>
                  <a:pt x="5612068" y="3432554"/>
                </a:cubicBezTo>
                <a:cubicBezTo>
                  <a:pt x="5469413" y="3528494"/>
                  <a:pt x="5329610" y="3535601"/>
                  <a:pt x="5206927" y="3599562"/>
                </a:cubicBezTo>
                <a:cubicBezTo>
                  <a:pt x="5192661" y="3706163"/>
                  <a:pt x="5272548" y="3663523"/>
                  <a:pt x="5301079" y="3723930"/>
                </a:cubicBezTo>
                <a:cubicBezTo>
                  <a:pt x="5072830" y="3844745"/>
                  <a:pt x="4564977" y="4232062"/>
                  <a:pt x="4507915" y="4306683"/>
                </a:cubicBezTo>
                <a:cubicBezTo>
                  <a:pt x="4390937" y="4463031"/>
                  <a:pt x="3900202" y="4562525"/>
                  <a:pt x="3982942" y="4587399"/>
                </a:cubicBezTo>
                <a:cubicBezTo>
                  <a:pt x="4051417" y="4608719"/>
                  <a:pt x="4119891" y="4587399"/>
                  <a:pt x="4185513" y="4541205"/>
                </a:cubicBezTo>
                <a:cubicBezTo>
                  <a:pt x="4291078" y="4466584"/>
                  <a:pt x="5010062" y="4523438"/>
                  <a:pt x="5212633" y="4455924"/>
                </a:cubicBezTo>
                <a:cubicBezTo>
                  <a:pt x="5241164" y="4445264"/>
                  <a:pt x="5283960" y="4409730"/>
                  <a:pt x="5312492" y="4473691"/>
                </a:cubicBezTo>
                <a:cubicBezTo>
                  <a:pt x="5098508" y="4704659"/>
                  <a:pt x="4833169" y="4654913"/>
                  <a:pt x="4596361" y="4818368"/>
                </a:cubicBezTo>
                <a:cubicBezTo>
                  <a:pt x="4684807" y="4917861"/>
                  <a:pt x="4776107" y="4907202"/>
                  <a:pt x="4873113" y="4885882"/>
                </a:cubicBezTo>
                <a:cubicBezTo>
                  <a:pt x="4895938" y="4878775"/>
                  <a:pt x="4930175" y="4871668"/>
                  <a:pt x="4935881" y="4914309"/>
                </a:cubicBezTo>
                <a:cubicBezTo>
                  <a:pt x="4941587" y="4967609"/>
                  <a:pt x="4898790" y="4978270"/>
                  <a:pt x="4873113" y="5003143"/>
                </a:cubicBezTo>
                <a:cubicBezTo>
                  <a:pt x="4833169" y="5038676"/>
                  <a:pt x="4773254" y="4999590"/>
                  <a:pt x="4721898" y="5095530"/>
                </a:cubicBezTo>
                <a:cubicBezTo>
                  <a:pt x="4873113" y="5067104"/>
                  <a:pt x="4998650" y="5020910"/>
                  <a:pt x="5132745" y="4949842"/>
                </a:cubicBezTo>
                <a:cubicBezTo>
                  <a:pt x="5121333" y="5006696"/>
                  <a:pt x="5081390" y="5035123"/>
                  <a:pt x="5101362" y="5081317"/>
                </a:cubicBezTo>
                <a:cubicBezTo>
                  <a:pt x="5118480" y="5116850"/>
                  <a:pt x="5164130" y="5131063"/>
                  <a:pt x="5138452" y="5198578"/>
                </a:cubicBezTo>
                <a:cubicBezTo>
                  <a:pt x="5067125" y="5273199"/>
                  <a:pt x="4967265" y="5258986"/>
                  <a:pt x="4904497" y="5362033"/>
                </a:cubicBezTo>
                <a:cubicBezTo>
                  <a:pt x="4818903" y="5507721"/>
                  <a:pt x="4684807" y="5564575"/>
                  <a:pt x="4579242" y="5674729"/>
                </a:cubicBezTo>
                <a:cubicBezTo>
                  <a:pt x="4545005" y="5713816"/>
                  <a:pt x="4313903" y="5841738"/>
                  <a:pt x="4253988" y="5884379"/>
                </a:cubicBezTo>
                <a:cubicBezTo>
                  <a:pt x="4168395" y="5944786"/>
                  <a:pt x="4071389" y="5966106"/>
                  <a:pt x="3985795" y="6069153"/>
                </a:cubicBezTo>
                <a:cubicBezTo>
                  <a:pt x="4065682" y="6086921"/>
                  <a:pt x="4134157" y="5990979"/>
                  <a:pt x="4231163" y="6030066"/>
                </a:cubicBezTo>
                <a:cubicBezTo>
                  <a:pt x="4074242" y="6133114"/>
                  <a:pt x="3931586" y="6182861"/>
                  <a:pt x="3814609" y="6317889"/>
                </a:cubicBezTo>
                <a:cubicBezTo>
                  <a:pt x="3800343" y="6335656"/>
                  <a:pt x="3771812" y="6332102"/>
                  <a:pt x="3751840" y="6339209"/>
                </a:cubicBezTo>
                <a:cubicBezTo>
                  <a:pt x="3529298" y="6406723"/>
                  <a:pt x="3309608" y="6467130"/>
                  <a:pt x="3089919" y="6563071"/>
                </a:cubicBezTo>
                <a:cubicBezTo>
                  <a:pt x="3041416" y="6584392"/>
                  <a:pt x="2955823" y="6595052"/>
                  <a:pt x="2961529" y="6662566"/>
                </a:cubicBezTo>
                <a:cubicBezTo>
                  <a:pt x="2972941" y="6765613"/>
                  <a:pt x="3055681" y="6687439"/>
                  <a:pt x="3107038" y="6673226"/>
                </a:cubicBezTo>
                <a:cubicBezTo>
                  <a:pt x="3269664" y="6634138"/>
                  <a:pt x="3432292" y="6570178"/>
                  <a:pt x="3594919" y="6591499"/>
                </a:cubicBezTo>
                <a:cubicBezTo>
                  <a:pt x="3483648" y="6637693"/>
                  <a:pt x="3372376" y="6680332"/>
                  <a:pt x="3261106" y="6726527"/>
                </a:cubicBezTo>
                <a:cubicBezTo>
                  <a:pt x="3386642" y="6705206"/>
                  <a:pt x="3495061" y="6786934"/>
                  <a:pt x="3620597" y="6740740"/>
                </a:cubicBezTo>
                <a:cubicBezTo>
                  <a:pt x="3660541" y="6726527"/>
                  <a:pt x="3700484" y="6765613"/>
                  <a:pt x="3703337" y="6826020"/>
                </a:cubicBezTo>
                <a:cubicBezTo>
                  <a:pt x="3706191" y="6847340"/>
                  <a:pt x="3700484" y="6865108"/>
                  <a:pt x="3689072" y="6879321"/>
                </a:cubicBezTo>
                <a:lnTo>
                  <a:pt x="0" y="6879321"/>
                </a:lnTo>
                <a:close/>
              </a:path>
            </a:pathLst>
          </a:cu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346948C2-E489-D14D-CCA7-1CD3F0340C6A}"/>
              </a:ext>
            </a:extLst>
          </p:cNvPr>
          <p:cNvSpPr txBox="1"/>
          <p:nvPr/>
        </p:nvSpPr>
        <p:spPr>
          <a:xfrm>
            <a:off x="4102443" y="230537"/>
            <a:ext cx="7982464" cy="61247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/>
            <a:r>
              <a:rPr lang="en-US" sz="2800" dirty="0"/>
              <a:t> </a:t>
            </a:r>
            <a:r>
              <a:rPr lang="en-US" sz="2800" b="1" dirty="0">
                <a:solidFill>
                  <a:srgbClr val="FF0000"/>
                </a:solidFill>
              </a:rPr>
              <a:t>2.2. </a:t>
            </a:r>
            <a:r>
              <a:rPr lang="en-US" sz="2800" b="1" dirty="0" err="1">
                <a:solidFill>
                  <a:srgbClr val="FF0000"/>
                </a:solidFill>
              </a:rPr>
              <a:t>Luận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điểm</a:t>
            </a:r>
            <a:r>
              <a:rPr lang="en-US" sz="2800" b="1" dirty="0">
                <a:solidFill>
                  <a:srgbClr val="FF0000"/>
                </a:solidFill>
              </a:rPr>
              <a:t> 2: Linh </a:t>
            </a:r>
            <a:r>
              <a:rPr lang="en-US" sz="2800" b="1" dirty="0" err="1">
                <a:solidFill>
                  <a:srgbClr val="FF0000"/>
                </a:solidFill>
              </a:rPr>
              <a:t>hồn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bài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thơ</a:t>
            </a:r>
            <a:r>
              <a:rPr lang="en-US" sz="2800" b="1" dirty="0">
                <a:solidFill>
                  <a:srgbClr val="FF0000"/>
                </a:solidFill>
              </a:rPr>
              <a:t> là ở </a:t>
            </a:r>
            <a:r>
              <a:rPr lang="en-US" sz="2800" b="1" dirty="0" err="1">
                <a:solidFill>
                  <a:srgbClr val="FF0000"/>
                </a:solidFill>
              </a:rPr>
              <a:t>hai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câu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thơ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cuối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diễn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tả</a:t>
            </a:r>
            <a:r>
              <a:rPr lang="en-US" sz="2800" b="1" dirty="0">
                <a:solidFill>
                  <a:srgbClr val="FF0000"/>
                </a:solidFill>
              </a:rPr>
              <a:t> tâm </a:t>
            </a:r>
            <a:r>
              <a:rPr lang="en-US" sz="2800" b="1" dirty="0" err="1">
                <a:solidFill>
                  <a:srgbClr val="FF0000"/>
                </a:solidFill>
              </a:rPr>
              <a:t>tình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người</a:t>
            </a:r>
            <a:r>
              <a:rPr lang="en-US" sz="2800" b="1" dirty="0">
                <a:solidFill>
                  <a:srgbClr val="FF0000"/>
                </a:solidFill>
              </a:rPr>
              <a:t> ở lại.</a:t>
            </a:r>
            <a:endParaRPr lang="en-US" sz="2800" dirty="0">
              <a:solidFill>
                <a:srgbClr val="FF0000"/>
              </a:solidFill>
            </a:endParaRPr>
          </a:p>
          <a:p>
            <a:pPr lvl="0" algn="just"/>
            <a:r>
              <a:rPr lang="en-US" sz="2800" b="1" dirty="0" err="1"/>
              <a:t>Lí</a:t>
            </a:r>
            <a:r>
              <a:rPr lang="en-US" sz="2800" b="1" dirty="0"/>
              <a:t> </a:t>
            </a:r>
            <a:r>
              <a:rPr lang="en-US" sz="2800" b="1" dirty="0" err="1"/>
              <a:t>lẽ</a:t>
            </a:r>
            <a:r>
              <a:rPr lang="en-US" sz="2800" b="1" dirty="0"/>
              <a:t>:</a:t>
            </a:r>
            <a:endParaRPr lang="en-US" sz="2800" dirty="0"/>
          </a:p>
          <a:p>
            <a:pPr algn="just"/>
            <a:r>
              <a:rPr lang="en-US" sz="2800" dirty="0"/>
              <a:t>+ </a:t>
            </a:r>
            <a:r>
              <a:rPr lang="en-US" sz="2800" dirty="0" err="1"/>
              <a:t>Dùng</a:t>
            </a:r>
            <a:r>
              <a:rPr lang="en-US" sz="2800" dirty="0"/>
              <a:t> </a:t>
            </a:r>
            <a:r>
              <a:rPr lang="en-US" sz="2800" dirty="0" err="1"/>
              <a:t>cảnh</a:t>
            </a:r>
            <a:r>
              <a:rPr lang="en-US" sz="2800" dirty="0"/>
              <a:t> </a:t>
            </a:r>
            <a:r>
              <a:rPr lang="en-US" sz="2800" dirty="0" err="1"/>
              <a:t>biểu</a:t>
            </a:r>
            <a:r>
              <a:rPr lang="en-US" sz="2800" dirty="0"/>
              <a:t> </a:t>
            </a:r>
            <a:r>
              <a:rPr lang="en-US" sz="2800" dirty="0" err="1"/>
              <a:t>hiện</a:t>
            </a:r>
            <a:r>
              <a:rPr lang="en-US" sz="2800" dirty="0"/>
              <a:t> </a:t>
            </a:r>
            <a:r>
              <a:rPr lang="en-US" sz="2800" dirty="0" err="1"/>
              <a:t>tình</a:t>
            </a:r>
            <a:r>
              <a:rPr lang="en-US" sz="2800" dirty="0"/>
              <a:t> </a:t>
            </a:r>
            <a:r>
              <a:rPr lang="en-US" sz="2800" dirty="0" err="1"/>
              <a:t>bằng</a:t>
            </a:r>
            <a:r>
              <a:rPr lang="en-US" sz="2800" dirty="0"/>
              <a:t> các </a:t>
            </a:r>
            <a:r>
              <a:rPr lang="en-US" sz="2800" dirty="0" err="1"/>
              <a:t>thủ</a:t>
            </a:r>
            <a:r>
              <a:rPr lang="en-US" sz="2800" dirty="0"/>
              <a:t> </a:t>
            </a:r>
            <a:r>
              <a:rPr lang="en-US" sz="2800" dirty="0" err="1"/>
              <a:t>pháp</a:t>
            </a:r>
            <a:r>
              <a:rPr lang="en-US" sz="2800" dirty="0"/>
              <a:t> so </a:t>
            </a:r>
            <a:r>
              <a:rPr lang="en-US" sz="2800" dirty="0" err="1"/>
              <a:t>sánh</a:t>
            </a:r>
            <a:r>
              <a:rPr lang="en-US" sz="2800" dirty="0"/>
              <a:t>, </a:t>
            </a:r>
            <a:r>
              <a:rPr lang="en-US" sz="2800" dirty="0" err="1"/>
              <a:t>nhân</a:t>
            </a:r>
            <a:r>
              <a:rPr lang="en-US" sz="2800" dirty="0"/>
              <a:t> </a:t>
            </a:r>
            <a:r>
              <a:rPr lang="en-US" sz="2800" dirty="0" err="1"/>
              <a:t>hoá</a:t>
            </a:r>
            <a:r>
              <a:rPr lang="en-US" sz="2800" dirty="0"/>
              <a:t>, </a:t>
            </a:r>
            <a:r>
              <a:rPr lang="en-US" sz="2800" dirty="0" err="1"/>
              <a:t>đồng</a:t>
            </a:r>
            <a:r>
              <a:rPr lang="en-US" sz="2800" dirty="0"/>
              <a:t> </a:t>
            </a:r>
            <a:r>
              <a:rPr lang="en-US" sz="2800" dirty="0" err="1"/>
              <a:t>nhất</a:t>
            </a:r>
            <a:r>
              <a:rPr lang="en-US" sz="2800" dirty="0"/>
              <a:t> </a:t>
            </a:r>
            <a:r>
              <a:rPr lang="en-US" sz="2800" dirty="0" err="1"/>
              <a:t>tình</a:t>
            </a:r>
            <a:r>
              <a:rPr lang="en-US" sz="2800" dirty="0"/>
              <a:t> </a:t>
            </a:r>
            <a:r>
              <a:rPr lang="en-US" sz="2800" dirty="0" err="1"/>
              <a:t>và</a:t>
            </a:r>
            <a:r>
              <a:rPr lang="en-US" sz="2800" dirty="0"/>
              <a:t> </a:t>
            </a:r>
            <a:r>
              <a:rPr lang="en-US" sz="2800" dirty="0" err="1"/>
              <a:t>cảnh</a:t>
            </a:r>
            <a:r>
              <a:rPr lang="en-US" sz="2800" dirty="0"/>
              <a:t> là </a:t>
            </a:r>
            <a:r>
              <a:rPr lang="en-US" sz="2800" dirty="0" err="1"/>
              <a:t>thủ</a:t>
            </a:r>
            <a:r>
              <a:rPr lang="en-US" sz="2800" dirty="0"/>
              <a:t> </a:t>
            </a:r>
            <a:r>
              <a:rPr lang="en-US" sz="2800" dirty="0" err="1"/>
              <a:t>pháp</a:t>
            </a:r>
            <a:r>
              <a:rPr lang="en-US" sz="2800" dirty="0"/>
              <a:t> </a:t>
            </a:r>
            <a:r>
              <a:rPr lang="en-US" sz="2800" dirty="0" err="1"/>
              <a:t>thường</a:t>
            </a:r>
            <a:r>
              <a:rPr lang="en-US" sz="2800" dirty="0"/>
              <a:t> </a:t>
            </a:r>
            <a:r>
              <a:rPr lang="en-US" sz="2800" dirty="0" err="1"/>
              <a:t>được</a:t>
            </a:r>
            <a:r>
              <a:rPr lang="en-US" sz="2800" dirty="0"/>
              <a:t> Lý </a:t>
            </a:r>
            <a:r>
              <a:rPr lang="en-US" sz="2800" dirty="0" err="1"/>
              <a:t>Bạch</a:t>
            </a:r>
            <a:r>
              <a:rPr lang="en-US" sz="2800" dirty="0"/>
              <a:t> </a:t>
            </a:r>
            <a:r>
              <a:rPr lang="en-US" sz="2800" dirty="0" err="1"/>
              <a:t>và</a:t>
            </a:r>
            <a:r>
              <a:rPr lang="en-US" sz="2800" dirty="0"/>
              <a:t> các nhà </a:t>
            </a:r>
            <a:r>
              <a:rPr lang="en-US" sz="2800" dirty="0" err="1"/>
              <a:t>thơ</a:t>
            </a:r>
            <a:r>
              <a:rPr lang="en-US" sz="2800" dirty="0"/>
              <a:t> </a:t>
            </a:r>
            <a:r>
              <a:rPr lang="en-US" sz="2800" dirty="0" err="1"/>
              <a:t>cổ</a:t>
            </a:r>
            <a:r>
              <a:rPr lang="en-US" sz="2800" dirty="0"/>
              <a:t> </a:t>
            </a:r>
            <a:r>
              <a:rPr lang="en-US" sz="2800" dirty="0" err="1"/>
              <a:t>điển</a:t>
            </a:r>
            <a:r>
              <a:rPr lang="en-US" sz="2800" dirty="0"/>
              <a:t> </a:t>
            </a:r>
            <a:r>
              <a:rPr lang="en-US" sz="2800" dirty="0" err="1"/>
              <a:t>sử</a:t>
            </a:r>
            <a:r>
              <a:rPr lang="en-US" sz="2800" dirty="0"/>
              <a:t> </a:t>
            </a:r>
            <a:r>
              <a:rPr lang="en-US" sz="2800" dirty="0" err="1"/>
              <a:t>dụng</a:t>
            </a:r>
            <a:r>
              <a:rPr lang="en-US" sz="2800" dirty="0"/>
              <a:t>.</a:t>
            </a:r>
          </a:p>
          <a:p>
            <a:pPr algn="just"/>
            <a:r>
              <a:rPr lang="en-US" sz="2800" dirty="0"/>
              <a:t>+ Trong </a:t>
            </a:r>
            <a:r>
              <a:rPr lang="en-US" sz="2800" dirty="0" err="1"/>
              <a:t>bài</a:t>
            </a:r>
            <a:r>
              <a:rPr lang="en-US" sz="2800" dirty="0"/>
              <a:t> </a:t>
            </a:r>
            <a:r>
              <a:rPr lang="en-US" sz="2800" dirty="0" err="1"/>
              <a:t>thơ</a:t>
            </a:r>
            <a:r>
              <a:rPr lang="en-US" sz="2800" dirty="0"/>
              <a:t> </a:t>
            </a:r>
            <a:r>
              <a:rPr lang="en-US" sz="2800" dirty="0" err="1"/>
              <a:t>của</a:t>
            </a:r>
            <a:r>
              <a:rPr lang="en-US" sz="2800" dirty="0"/>
              <a:t> Lý </a:t>
            </a:r>
            <a:r>
              <a:rPr lang="en-US" sz="2800" dirty="0" err="1"/>
              <a:t>Bạch</a:t>
            </a:r>
            <a:r>
              <a:rPr lang="en-US" sz="2800" dirty="0"/>
              <a:t>, </a:t>
            </a:r>
            <a:r>
              <a:rPr lang="en-US" sz="2800" dirty="0" err="1"/>
              <a:t>tình</a:t>
            </a:r>
            <a:r>
              <a:rPr lang="en-US" sz="2800" dirty="0"/>
              <a:t> đã </a:t>
            </a:r>
            <a:r>
              <a:rPr lang="en-US" sz="2800" dirty="0" err="1"/>
              <a:t>hoà</a:t>
            </a:r>
            <a:r>
              <a:rPr lang="en-US" sz="2800" dirty="0"/>
              <a:t> tan </a:t>
            </a:r>
            <a:r>
              <a:rPr lang="en-US" sz="2800" dirty="0" err="1"/>
              <a:t>vào</a:t>
            </a:r>
            <a:r>
              <a:rPr lang="en-US" sz="2800" dirty="0"/>
              <a:t> </a:t>
            </a:r>
            <a:r>
              <a:rPr lang="en-US" sz="2800" dirty="0" err="1"/>
              <a:t>cảnh</a:t>
            </a:r>
            <a:r>
              <a:rPr lang="en-US" sz="2800" dirty="0"/>
              <a:t>.</a:t>
            </a:r>
          </a:p>
          <a:p>
            <a:pPr algn="just"/>
            <a:r>
              <a:rPr lang="en-US" sz="2800" dirty="0"/>
              <a:t>+ </a:t>
            </a:r>
            <a:r>
              <a:rPr lang="en-US" sz="2800" dirty="0" err="1"/>
              <a:t>Thực</a:t>
            </a:r>
            <a:r>
              <a:rPr lang="en-US" sz="2800" dirty="0"/>
              <a:t> </a:t>
            </a:r>
            <a:r>
              <a:rPr lang="en-US" sz="2800" dirty="0" err="1"/>
              <a:t>chất</a:t>
            </a:r>
            <a:r>
              <a:rPr lang="en-US" sz="2800" dirty="0"/>
              <a:t> </a:t>
            </a:r>
            <a:r>
              <a:rPr lang="en-US" sz="2800" dirty="0" err="1"/>
              <a:t>hai</a:t>
            </a:r>
            <a:r>
              <a:rPr lang="en-US" sz="2800" dirty="0"/>
              <a:t> </a:t>
            </a:r>
            <a:r>
              <a:rPr lang="en-US" sz="2800" dirty="0" err="1"/>
              <a:t>câu</a:t>
            </a:r>
            <a:r>
              <a:rPr lang="en-US" sz="2800" dirty="0"/>
              <a:t> </a:t>
            </a:r>
            <a:r>
              <a:rPr lang="en-US" sz="2800" dirty="0" err="1"/>
              <a:t>cuối</a:t>
            </a:r>
            <a:r>
              <a:rPr lang="en-US" sz="2800" dirty="0"/>
              <a:t> là </a:t>
            </a:r>
            <a:r>
              <a:rPr lang="en-US" sz="2800" dirty="0" err="1"/>
              <a:t>tả</a:t>
            </a:r>
            <a:r>
              <a:rPr lang="en-US" sz="2800" dirty="0"/>
              <a:t> </a:t>
            </a:r>
            <a:r>
              <a:rPr lang="en-US" sz="2800" dirty="0" err="1"/>
              <a:t>tình</a:t>
            </a:r>
            <a:r>
              <a:rPr lang="en-US" sz="2800" dirty="0"/>
              <a:t>.</a:t>
            </a:r>
          </a:p>
          <a:p>
            <a:pPr lvl="0" algn="just"/>
            <a:r>
              <a:rPr lang="en-US" sz="2800" b="1" dirty="0" err="1"/>
              <a:t>Bằng</a:t>
            </a:r>
            <a:r>
              <a:rPr lang="en-US" sz="2800" b="1" dirty="0"/>
              <a:t> </a:t>
            </a:r>
            <a:r>
              <a:rPr lang="en-US" sz="2800" b="1" dirty="0" err="1"/>
              <a:t>chứng</a:t>
            </a:r>
            <a:r>
              <a:rPr lang="en-US" sz="2800" b="1" dirty="0"/>
              <a:t>:</a:t>
            </a:r>
            <a:endParaRPr lang="en-US" sz="2800" dirty="0"/>
          </a:p>
          <a:p>
            <a:pPr algn="just"/>
            <a:r>
              <a:rPr lang="en-US" sz="2800" dirty="0"/>
              <a:t>+ </a:t>
            </a:r>
            <a:r>
              <a:rPr lang="en-US" sz="2800" dirty="0" err="1"/>
              <a:t>Một</a:t>
            </a:r>
            <a:r>
              <a:rPr lang="en-US" sz="2800" dirty="0"/>
              <a:t> </a:t>
            </a:r>
            <a:r>
              <a:rPr lang="en-US" sz="2800" dirty="0" err="1"/>
              <a:t>số</a:t>
            </a:r>
            <a:r>
              <a:rPr lang="en-US" sz="2800" dirty="0"/>
              <a:t> </a:t>
            </a:r>
            <a:r>
              <a:rPr lang="en-US" sz="2800" dirty="0" err="1"/>
              <a:t>câu</a:t>
            </a:r>
            <a:r>
              <a:rPr lang="en-US" sz="2800" dirty="0"/>
              <a:t> </a:t>
            </a:r>
            <a:r>
              <a:rPr lang="en-US" sz="2800" dirty="0" err="1"/>
              <a:t>thơ</a:t>
            </a:r>
            <a:r>
              <a:rPr lang="en-US" sz="2800" dirty="0"/>
              <a:t> </a:t>
            </a:r>
            <a:r>
              <a:rPr lang="en-US" sz="2800" dirty="0" err="1"/>
              <a:t>trong</a:t>
            </a:r>
            <a:r>
              <a:rPr lang="en-US" sz="2800" dirty="0"/>
              <a:t> </a:t>
            </a:r>
            <a:r>
              <a:rPr lang="en-US" sz="2800" dirty="0" err="1"/>
              <a:t>những</a:t>
            </a:r>
            <a:r>
              <a:rPr lang="en-US" sz="2800" dirty="0"/>
              <a:t> </a:t>
            </a:r>
            <a:r>
              <a:rPr lang="en-US" sz="2800" dirty="0" err="1"/>
              <a:t>bài</a:t>
            </a:r>
            <a:r>
              <a:rPr lang="en-US" sz="2800" dirty="0"/>
              <a:t> </a:t>
            </a:r>
            <a:r>
              <a:rPr lang="en-US" sz="2800" dirty="0" err="1"/>
              <a:t>thơ</a:t>
            </a:r>
            <a:r>
              <a:rPr lang="en-US" sz="2800" dirty="0"/>
              <a:t> </a:t>
            </a:r>
            <a:r>
              <a:rPr lang="en-US" sz="2800" dirty="0" err="1"/>
              <a:t>thuộc</a:t>
            </a:r>
            <a:r>
              <a:rPr lang="en-US" sz="2800" dirty="0"/>
              <a:t> </a:t>
            </a:r>
            <a:r>
              <a:rPr lang="en-US" sz="2800" dirty="0" err="1"/>
              <a:t>đề</a:t>
            </a:r>
            <a:r>
              <a:rPr lang="en-US" sz="2800" dirty="0"/>
              <a:t> tài </a:t>
            </a:r>
            <a:r>
              <a:rPr lang="en-US" sz="2800" dirty="0" err="1"/>
              <a:t>tống</a:t>
            </a:r>
            <a:r>
              <a:rPr lang="en-US" sz="2800" dirty="0"/>
              <a:t> </a:t>
            </a:r>
            <a:r>
              <a:rPr lang="en-US" sz="2800" dirty="0" err="1"/>
              <a:t>biệt</a:t>
            </a:r>
            <a:r>
              <a:rPr lang="en-US" sz="2800" dirty="0"/>
              <a:t> </a:t>
            </a:r>
            <a:r>
              <a:rPr lang="en-US" sz="2800" dirty="0" err="1"/>
              <a:t>của</a:t>
            </a:r>
            <a:r>
              <a:rPr lang="en-US" sz="2800" dirty="0"/>
              <a:t> Lý </a:t>
            </a:r>
            <a:r>
              <a:rPr lang="en-US" sz="2800" dirty="0" err="1"/>
              <a:t>Bạch</a:t>
            </a:r>
            <a:r>
              <a:rPr lang="en-US" sz="2800" dirty="0"/>
              <a:t>, </a:t>
            </a:r>
            <a:r>
              <a:rPr lang="en-US" sz="2800" dirty="0" err="1"/>
              <a:t>Hứa</a:t>
            </a:r>
            <a:r>
              <a:rPr lang="en-US" sz="2800" dirty="0"/>
              <a:t> </a:t>
            </a:r>
            <a:r>
              <a:rPr lang="en-US" sz="2800" dirty="0" err="1"/>
              <a:t>Hồn</a:t>
            </a:r>
            <a:r>
              <a:rPr lang="en-US" sz="2800" dirty="0"/>
              <a:t>.</a:t>
            </a:r>
          </a:p>
          <a:p>
            <a:pPr algn="just"/>
            <a:r>
              <a:rPr lang="en-US" sz="2800" dirty="0"/>
              <a:t>+ </a:t>
            </a:r>
            <a:r>
              <a:rPr lang="en-US" sz="2800" dirty="0" err="1"/>
              <a:t>Những</a:t>
            </a:r>
            <a:r>
              <a:rPr lang="en-US" sz="2800" dirty="0"/>
              <a:t> </a:t>
            </a:r>
            <a:r>
              <a:rPr lang="en-US" sz="2800" dirty="0" err="1"/>
              <a:t>từ</a:t>
            </a:r>
            <a:r>
              <a:rPr lang="en-US" sz="2800" dirty="0"/>
              <a:t> </a:t>
            </a:r>
            <a:r>
              <a:rPr lang="en-US" sz="2800" dirty="0" err="1"/>
              <a:t>ngữ</a:t>
            </a:r>
            <a:r>
              <a:rPr lang="en-US" sz="2800" dirty="0"/>
              <a:t>, hình ảnh </a:t>
            </a:r>
            <a:r>
              <a:rPr lang="en-US" sz="2800" dirty="0" err="1"/>
              <a:t>trong</a:t>
            </a:r>
            <a:r>
              <a:rPr lang="en-US" sz="2800" dirty="0"/>
              <a:t> </a:t>
            </a:r>
            <a:r>
              <a:rPr lang="en-US" sz="2800" dirty="0" err="1"/>
              <a:t>bài</a:t>
            </a:r>
            <a:r>
              <a:rPr lang="en-US" sz="2800" dirty="0"/>
              <a:t> </a:t>
            </a:r>
            <a:r>
              <a:rPr lang="en-US" sz="2800" dirty="0" err="1"/>
              <a:t>thơ</a:t>
            </a:r>
            <a:r>
              <a:rPr lang="en-US" sz="2800" dirty="0"/>
              <a:t> như: </a:t>
            </a:r>
            <a:r>
              <a:rPr lang="en-US" sz="2800" i="1" dirty="0" err="1"/>
              <a:t>chiếc</a:t>
            </a:r>
            <a:r>
              <a:rPr lang="en-US" sz="2800" i="1" dirty="0"/>
              <a:t> </a:t>
            </a:r>
            <a:r>
              <a:rPr lang="en-US" sz="2800" i="1" dirty="0" err="1"/>
              <a:t>thuyền</a:t>
            </a:r>
            <a:r>
              <a:rPr lang="en-US" sz="2800" i="1" dirty="0"/>
              <a:t>, </a:t>
            </a:r>
            <a:r>
              <a:rPr lang="en-US" sz="2800" i="1" dirty="0" err="1"/>
              <a:t>bóng</a:t>
            </a:r>
            <a:r>
              <a:rPr lang="en-US" sz="2800" i="1" dirty="0"/>
              <a:t> (</a:t>
            </a:r>
            <a:r>
              <a:rPr lang="en-US" sz="2800" i="1" dirty="0" err="1"/>
              <a:t>thuyền</a:t>
            </a:r>
            <a:r>
              <a:rPr lang="en-US" sz="2800" i="1" dirty="0"/>
              <a:t>).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05130392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79BB35BC-D5C2-4C8B-A22A-A71E619191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Content Placeholder 8" descr="A close-up of a landscape&#10;&#10;Description automatically generated">
            <a:extLst>
              <a:ext uri="{FF2B5EF4-FFF2-40B4-BE49-F238E27FC236}">
                <a16:creationId xmlns:a16="http://schemas.microsoft.com/office/drawing/2014/main" id="{56754931-DEFE-6FE8-E16A-392B5C246E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67" b="11166"/>
          <a:stretch/>
        </p:blipFill>
        <p:spPr>
          <a:xfrm>
            <a:off x="20" y="10"/>
            <a:ext cx="4658477" cy="6857990"/>
          </a:xfrm>
          <a:custGeom>
            <a:avLst/>
            <a:gdLst/>
            <a:ahLst/>
            <a:cxnLst/>
            <a:rect l="l" t="t" r="r" b="b"/>
            <a:pathLst>
              <a:path w="6116569" h="6879321">
                <a:moveTo>
                  <a:pt x="0" y="0"/>
                </a:moveTo>
                <a:lnTo>
                  <a:pt x="2935851" y="0"/>
                </a:lnTo>
                <a:cubicBezTo>
                  <a:pt x="3035710" y="10660"/>
                  <a:pt x="3138421" y="17767"/>
                  <a:pt x="3238280" y="31980"/>
                </a:cubicBezTo>
                <a:cubicBezTo>
                  <a:pt x="3817462" y="106602"/>
                  <a:pt x="3127009" y="277163"/>
                  <a:pt x="3660541" y="550772"/>
                </a:cubicBezTo>
                <a:cubicBezTo>
                  <a:pt x="3706191" y="575645"/>
                  <a:pt x="3757546" y="579199"/>
                  <a:pt x="3808902" y="589860"/>
                </a:cubicBezTo>
                <a:cubicBezTo>
                  <a:pt x="4008620" y="625393"/>
                  <a:pt x="4211192" y="618286"/>
                  <a:pt x="4413762" y="625393"/>
                </a:cubicBezTo>
                <a:cubicBezTo>
                  <a:pt x="4465118" y="628946"/>
                  <a:pt x="4525033" y="625393"/>
                  <a:pt x="4567830" y="721333"/>
                </a:cubicBezTo>
                <a:cubicBezTo>
                  <a:pt x="4425175" y="724888"/>
                  <a:pt x="4305344" y="731994"/>
                  <a:pt x="4171247" y="792401"/>
                </a:cubicBezTo>
                <a:cubicBezTo>
                  <a:pt x="4239722" y="859916"/>
                  <a:pt x="4322462" y="795955"/>
                  <a:pt x="4376671" y="842148"/>
                </a:cubicBezTo>
                <a:cubicBezTo>
                  <a:pt x="4428027" y="888342"/>
                  <a:pt x="4470824" y="891896"/>
                  <a:pt x="4527887" y="813722"/>
                </a:cubicBezTo>
                <a:cubicBezTo>
                  <a:pt x="4556417" y="774634"/>
                  <a:pt x="4604920" y="778187"/>
                  <a:pt x="4633452" y="799508"/>
                </a:cubicBezTo>
                <a:cubicBezTo>
                  <a:pt x="4781813" y="913216"/>
                  <a:pt x="4778960" y="909662"/>
                  <a:pt x="4947293" y="870576"/>
                </a:cubicBezTo>
                <a:cubicBezTo>
                  <a:pt x="5055712" y="845701"/>
                  <a:pt x="5166983" y="806615"/>
                  <a:pt x="5263988" y="820828"/>
                </a:cubicBezTo>
                <a:cubicBezTo>
                  <a:pt x="5275401" y="867022"/>
                  <a:pt x="5263988" y="888342"/>
                  <a:pt x="5249723" y="895449"/>
                </a:cubicBezTo>
                <a:cubicBezTo>
                  <a:pt x="5021475" y="1005604"/>
                  <a:pt x="4975825" y="1122864"/>
                  <a:pt x="4744723" y="1197485"/>
                </a:cubicBezTo>
                <a:cubicBezTo>
                  <a:pt x="4724751" y="1268552"/>
                  <a:pt x="4807491" y="1275660"/>
                  <a:pt x="4767548" y="1346727"/>
                </a:cubicBezTo>
                <a:cubicBezTo>
                  <a:pt x="4693367" y="1407134"/>
                  <a:pt x="4610627" y="1346727"/>
                  <a:pt x="4539299" y="1421348"/>
                </a:cubicBezTo>
                <a:cubicBezTo>
                  <a:pt x="4550712" y="1471094"/>
                  <a:pt x="4610627" y="1432008"/>
                  <a:pt x="4607773" y="1485309"/>
                </a:cubicBezTo>
                <a:cubicBezTo>
                  <a:pt x="4604920" y="1517288"/>
                  <a:pt x="4593508" y="1527948"/>
                  <a:pt x="4579242" y="1535055"/>
                </a:cubicBezTo>
                <a:cubicBezTo>
                  <a:pt x="4776107" y="1538608"/>
                  <a:pt x="5383820" y="1574142"/>
                  <a:pt x="5278255" y="1609676"/>
                </a:cubicBezTo>
                <a:cubicBezTo>
                  <a:pt x="5418057" y="1698511"/>
                  <a:pt x="5623481" y="1609676"/>
                  <a:pt x="5771843" y="1630997"/>
                </a:cubicBezTo>
                <a:cubicBezTo>
                  <a:pt x="5925911" y="1652316"/>
                  <a:pt x="6171278" y="1719830"/>
                  <a:pt x="6105656" y="1748257"/>
                </a:cubicBezTo>
                <a:cubicBezTo>
                  <a:pt x="6031475" y="1780238"/>
                  <a:pt x="5766136" y="2146235"/>
                  <a:pt x="5691955" y="2167555"/>
                </a:cubicBezTo>
                <a:cubicBezTo>
                  <a:pt x="5606362" y="2188875"/>
                  <a:pt x="5589243" y="2217302"/>
                  <a:pt x="5475118" y="2348776"/>
                </a:cubicBezTo>
                <a:cubicBezTo>
                  <a:pt x="5398085" y="2437610"/>
                  <a:pt x="5709074" y="2238623"/>
                  <a:pt x="5826051" y="2291922"/>
                </a:cubicBezTo>
                <a:cubicBezTo>
                  <a:pt x="5868848" y="2309690"/>
                  <a:pt x="5552153" y="2554872"/>
                  <a:pt x="5552153" y="2597513"/>
                </a:cubicBezTo>
                <a:cubicBezTo>
                  <a:pt x="5549300" y="2640153"/>
                  <a:pt x="5577831" y="2647260"/>
                  <a:pt x="5603508" y="2647260"/>
                </a:cubicBezTo>
                <a:cubicBezTo>
                  <a:pt x="5660571" y="2647260"/>
                  <a:pt x="5640599" y="2686346"/>
                  <a:pt x="5700515" y="2679240"/>
                </a:cubicBezTo>
                <a:cubicBezTo>
                  <a:pt x="5523622" y="2800055"/>
                  <a:pt x="5418057" y="2778734"/>
                  <a:pt x="5246870" y="2888889"/>
                </a:cubicBezTo>
                <a:cubicBezTo>
                  <a:pt x="5164130" y="2942189"/>
                  <a:pt x="4921615" y="3119857"/>
                  <a:pt x="4836022" y="3169605"/>
                </a:cubicBezTo>
                <a:cubicBezTo>
                  <a:pt x="4801785" y="3187371"/>
                  <a:pt x="4758988" y="3173158"/>
                  <a:pt x="4736163" y="3233565"/>
                </a:cubicBezTo>
                <a:cubicBezTo>
                  <a:pt x="4770400" y="3279759"/>
                  <a:pt x="4816050" y="3254885"/>
                  <a:pt x="4853141" y="3233565"/>
                </a:cubicBezTo>
                <a:cubicBezTo>
                  <a:pt x="4944440" y="3176711"/>
                  <a:pt x="4935881" y="3190925"/>
                  <a:pt x="4944440" y="3226459"/>
                </a:cubicBezTo>
                <a:cubicBezTo>
                  <a:pt x="4972972" y="3350827"/>
                  <a:pt x="5044300" y="3308186"/>
                  <a:pt x="5109921" y="3283313"/>
                </a:cubicBezTo>
                <a:cubicBezTo>
                  <a:pt x="5303932" y="3208692"/>
                  <a:pt x="5500797" y="3215799"/>
                  <a:pt x="5694809" y="3141178"/>
                </a:cubicBezTo>
                <a:cubicBezTo>
                  <a:pt x="5714781" y="3134070"/>
                  <a:pt x="5612068" y="3283313"/>
                  <a:pt x="5566419" y="3301079"/>
                </a:cubicBezTo>
                <a:cubicBezTo>
                  <a:pt x="5515063" y="3322399"/>
                  <a:pt x="5452294" y="3311739"/>
                  <a:pt x="5415203" y="3397020"/>
                </a:cubicBezTo>
                <a:cubicBezTo>
                  <a:pt x="5477972" y="3414787"/>
                  <a:pt x="5552153" y="3372147"/>
                  <a:pt x="5612068" y="3432554"/>
                </a:cubicBezTo>
                <a:cubicBezTo>
                  <a:pt x="5469413" y="3528494"/>
                  <a:pt x="5329610" y="3535601"/>
                  <a:pt x="5206927" y="3599562"/>
                </a:cubicBezTo>
                <a:cubicBezTo>
                  <a:pt x="5192661" y="3706163"/>
                  <a:pt x="5272548" y="3663523"/>
                  <a:pt x="5301079" y="3723930"/>
                </a:cubicBezTo>
                <a:cubicBezTo>
                  <a:pt x="5072830" y="3844745"/>
                  <a:pt x="4564977" y="4232062"/>
                  <a:pt x="4507915" y="4306683"/>
                </a:cubicBezTo>
                <a:cubicBezTo>
                  <a:pt x="4390937" y="4463031"/>
                  <a:pt x="3900202" y="4562525"/>
                  <a:pt x="3982942" y="4587399"/>
                </a:cubicBezTo>
                <a:cubicBezTo>
                  <a:pt x="4051417" y="4608719"/>
                  <a:pt x="4119891" y="4587399"/>
                  <a:pt x="4185513" y="4541205"/>
                </a:cubicBezTo>
                <a:cubicBezTo>
                  <a:pt x="4291078" y="4466584"/>
                  <a:pt x="5010062" y="4523438"/>
                  <a:pt x="5212633" y="4455924"/>
                </a:cubicBezTo>
                <a:cubicBezTo>
                  <a:pt x="5241164" y="4445264"/>
                  <a:pt x="5283960" y="4409730"/>
                  <a:pt x="5312492" y="4473691"/>
                </a:cubicBezTo>
                <a:cubicBezTo>
                  <a:pt x="5098508" y="4704659"/>
                  <a:pt x="4833169" y="4654913"/>
                  <a:pt x="4596361" y="4818368"/>
                </a:cubicBezTo>
                <a:cubicBezTo>
                  <a:pt x="4684807" y="4917861"/>
                  <a:pt x="4776107" y="4907202"/>
                  <a:pt x="4873113" y="4885882"/>
                </a:cubicBezTo>
                <a:cubicBezTo>
                  <a:pt x="4895938" y="4878775"/>
                  <a:pt x="4930175" y="4871668"/>
                  <a:pt x="4935881" y="4914309"/>
                </a:cubicBezTo>
                <a:cubicBezTo>
                  <a:pt x="4941587" y="4967609"/>
                  <a:pt x="4898790" y="4978270"/>
                  <a:pt x="4873113" y="5003143"/>
                </a:cubicBezTo>
                <a:cubicBezTo>
                  <a:pt x="4833169" y="5038676"/>
                  <a:pt x="4773254" y="4999590"/>
                  <a:pt x="4721898" y="5095530"/>
                </a:cubicBezTo>
                <a:cubicBezTo>
                  <a:pt x="4873113" y="5067104"/>
                  <a:pt x="4998650" y="5020910"/>
                  <a:pt x="5132745" y="4949842"/>
                </a:cubicBezTo>
                <a:cubicBezTo>
                  <a:pt x="5121333" y="5006696"/>
                  <a:pt x="5081390" y="5035123"/>
                  <a:pt x="5101362" y="5081317"/>
                </a:cubicBezTo>
                <a:cubicBezTo>
                  <a:pt x="5118480" y="5116850"/>
                  <a:pt x="5164130" y="5131063"/>
                  <a:pt x="5138452" y="5198578"/>
                </a:cubicBezTo>
                <a:cubicBezTo>
                  <a:pt x="5067125" y="5273199"/>
                  <a:pt x="4967265" y="5258986"/>
                  <a:pt x="4904497" y="5362033"/>
                </a:cubicBezTo>
                <a:cubicBezTo>
                  <a:pt x="4818903" y="5507721"/>
                  <a:pt x="4684807" y="5564575"/>
                  <a:pt x="4579242" y="5674729"/>
                </a:cubicBezTo>
                <a:cubicBezTo>
                  <a:pt x="4545005" y="5713816"/>
                  <a:pt x="4313903" y="5841738"/>
                  <a:pt x="4253988" y="5884379"/>
                </a:cubicBezTo>
                <a:cubicBezTo>
                  <a:pt x="4168395" y="5944786"/>
                  <a:pt x="4071389" y="5966106"/>
                  <a:pt x="3985795" y="6069153"/>
                </a:cubicBezTo>
                <a:cubicBezTo>
                  <a:pt x="4065682" y="6086921"/>
                  <a:pt x="4134157" y="5990979"/>
                  <a:pt x="4231163" y="6030066"/>
                </a:cubicBezTo>
                <a:cubicBezTo>
                  <a:pt x="4074242" y="6133114"/>
                  <a:pt x="3931586" y="6182861"/>
                  <a:pt x="3814609" y="6317889"/>
                </a:cubicBezTo>
                <a:cubicBezTo>
                  <a:pt x="3800343" y="6335656"/>
                  <a:pt x="3771812" y="6332102"/>
                  <a:pt x="3751840" y="6339209"/>
                </a:cubicBezTo>
                <a:cubicBezTo>
                  <a:pt x="3529298" y="6406723"/>
                  <a:pt x="3309608" y="6467130"/>
                  <a:pt x="3089919" y="6563071"/>
                </a:cubicBezTo>
                <a:cubicBezTo>
                  <a:pt x="3041416" y="6584392"/>
                  <a:pt x="2955823" y="6595052"/>
                  <a:pt x="2961529" y="6662566"/>
                </a:cubicBezTo>
                <a:cubicBezTo>
                  <a:pt x="2972941" y="6765613"/>
                  <a:pt x="3055681" y="6687439"/>
                  <a:pt x="3107038" y="6673226"/>
                </a:cubicBezTo>
                <a:cubicBezTo>
                  <a:pt x="3269664" y="6634138"/>
                  <a:pt x="3432292" y="6570178"/>
                  <a:pt x="3594919" y="6591499"/>
                </a:cubicBezTo>
                <a:cubicBezTo>
                  <a:pt x="3483648" y="6637693"/>
                  <a:pt x="3372376" y="6680332"/>
                  <a:pt x="3261106" y="6726527"/>
                </a:cubicBezTo>
                <a:cubicBezTo>
                  <a:pt x="3386642" y="6705206"/>
                  <a:pt x="3495061" y="6786934"/>
                  <a:pt x="3620597" y="6740740"/>
                </a:cubicBezTo>
                <a:cubicBezTo>
                  <a:pt x="3660541" y="6726527"/>
                  <a:pt x="3700484" y="6765613"/>
                  <a:pt x="3703337" y="6826020"/>
                </a:cubicBezTo>
                <a:cubicBezTo>
                  <a:pt x="3706191" y="6847340"/>
                  <a:pt x="3700484" y="6865108"/>
                  <a:pt x="3689072" y="6879321"/>
                </a:cubicBezTo>
                <a:lnTo>
                  <a:pt x="0" y="6879321"/>
                </a:lnTo>
                <a:close/>
              </a:path>
            </a:pathLst>
          </a:cu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346948C2-E489-D14D-CCA7-1CD3F0340C6A}"/>
              </a:ext>
            </a:extLst>
          </p:cNvPr>
          <p:cNvSpPr txBox="1"/>
          <p:nvPr/>
        </p:nvSpPr>
        <p:spPr>
          <a:xfrm>
            <a:off x="4497859" y="947229"/>
            <a:ext cx="7203990" cy="45391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lnSpc>
                <a:spcPct val="150000"/>
              </a:lnSpc>
            </a:pPr>
            <a:r>
              <a:rPr lang="en-US" sz="2800" dirty="0"/>
              <a:t> </a:t>
            </a:r>
            <a:r>
              <a:rPr lang="en-US" sz="2800" b="1" dirty="0">
                <a:solidFill>
                  <a:srgbClr val="FF0000"/>
                </a:solidFill>
              </a:rPr>
              <a:t>2.2. </a:t>
            </a:r>
            <a:r>
              <a:rPr lang="en-US" sz="2800" b="1" dirty="0" err="1">
                <a:solidFill>
                  <a:srgbClr val="FF0000"/>
                </a:solidFill>
              </a:rPr>
              <a:t>Luận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điểm</a:t>
            </a:r>
            <a:r>
              <a:rPr lang="en-US" sz="2800" b="1" dirty="0">
                <a:solidFill>
                  <a:srgbClr val="FF0000"/>
                </a:solidFill>
              </a:rPr>
              <a:t> 2: Linh </a:t>
            </a:r>
            <a:r>
              <a:rPr lang="en-US" sz="2800" b="1" dirty="0" err="1">
                <a:solidFill>
                  <a:srgbClr val="FF0000"/>
                </a:solidFill>
              </a:rPr>
              <a:t>hồn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bài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thơ</a:t>
            </a:r>
            <a:r>
              <a:rPr lang="en-US" sz="2800" b="1" dirty="0">
                <a:solidFill>
                  <a:srgbClr val="FF0000"/>
                </a:solidFill>
              </a:rPr>
              <a:t> là ở </a:t>
            </a:r>
            <a:r>
              <a:rPr lang="en-US" sz="2800" b="1" dirty="0" err="1">
                <a:solidFill>
                  <a:srgbClr val="FF0000"/>
                </a:solidFill>
              </a:rPr>
              <a:t>hai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câu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thơ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cuối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diễn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tả</a:t>
            </a:r>
            <a:r>
              <a:rPr lang="en-US" sz="2800" b="1" dirty="0">
                <a:solidFill>
                  <a:srgbClr val="FF0000"/>
                </a:solidFill>
              </a:rPr>
              <a:t> tâm </a:t>
            </a:r>
            <a:r>
              <a:rPr lang="en-US" sz="2800" b="1" dirty="0" err="1">
                <a:solidFill>
                  <a:srgbClr val="FF0000"/>
                </a:solidFill>
              </a:rPr>
              <a:t>tình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người</a:t>
            </a:r>
            <a:r>
              <a:rPr lang="en-US" sz="2800" b="1" dirty="0">
                <a:solidFill>
                  <a:srgbClr val="FF0000"/>
                </a:solidFill>
              </a:rPr>
              <a:t> ở lại.</a:t>
            </a:r>
            <a:endParaRPr lang="en-US" sz="2800" dirty="0">
              <a:solidFill>
                <a:srgbClr val="FF000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n-US" sz="2800" b="1" dirty="0"/>
              <a:t>=&gt; Nhận </a:t>
            </a:r>
            <a:r>
              <a:rPr lang="en-US" sz="2800" b="1" dirty="0" err="1"/>
              <a:t>xét</a:t>
            </a:r>
            <a:r>
              <a:rPr lang="en-US" sz="2800" b="1" dirty="0"/>
              <a:t> </a:t>
            </a:r>
            <a:r>
              <a:rPr lang="en-US" sz="2800" b="1" dirty="0" err="1"/>
              <a:t>cách</a:t>
            </a:r>
            <a:r>
              <a:rPr lang="en-US" sz="2800" b="1" dirty="0"/>
              <a:t> </a:t>
            </a:r>
            <a:r>
              <a:rPr lang="en-US" sz="2800" b="1" dirty="0" err="1"/>
              <a:t>sử</a:t>
            </a:r>
            <a:r>
              <a:rPr lang="en-US" sz="2800" b="1" dirty="0"/>
              <a:t> </a:t>
            </a:r>
            <a:r>
              <a:rPr lang="en-US" sz="2800" b="1" dirty="0" err="1"/>
              <a:t>dụng</a:t>
            </a:r>
            <a:r>
              <a:rPr lang="en-US" sz="2800" b="1" dirty="0"/>
              <a:t> </a:t>
            </a:r>
            <a:r>
              <a:rPr lang="en-US" sz="2800" b="1" dirty="0" err="1"/>
              <a:t>lí</a:t>
            </a:r>
            <a:r>
              <a:rPr lang="en-US" sz="2800" b="1" dirty="0"/>
              <a:t> </a:t>
            </a:r>
            <a:r>
              <a:rPr lang="en-US" sz="2800" b="1" dirty="0" err="1"/>
              <a:t>lẽ</a:t>
            </a:r>
            <a:r>
              <a:rPr lang="en-US" sz="2800" b="1" dirty="0"/>
              <a:t> </a:t>
            </a:r>
            <a:r>
              <a:rPr lang="en-US" sz="2800" b="1" dirty="0" err="1"/>
              <a:t>và</a:t>
            </a:r>
            <a:r>
              <a:rPr lang="en-US" sz="2800" b="1" dirty="0"/>
              <a:t> </a:t>
            </a:r>
            <a:r>
              <a:rPr lang="en-US" sz="2800" b="1" dirty="0" err="1"/>
              <a:t>bằng</a:t>
            </a:r>
            <a:r>
              <a:rPr lang="en-US" sz="2800" b="1" dirty="0"/>
              <a:t> </a:t>
            </a:r>
            <a:r>
              <a:rPr lang="en-US" sz="2800" b="1" dirty="0" err="1"/>
              <a:t>chứng</a:t>
            </a:r>
            <a:r>
              <a:rPr lang="en-US" sz="2800" b="1" dirty="0"/>
              <a:t> để làm </a:t>
            </a:r>
            <a:r>
              <a:rPr lang="en-US" sz="2800" b="1" dirty="0" err="1"/>
              <a:t>sáng</a:t>
            </a:r>
            <a:r>
              <a:rPr lang="en-US" sz="2800" b="1" dirty="0"/>
              <a:t> </a:t>
            </a:r>
            <a:r>
              <a:rPr lang="en-US" sz="2800" b="1" dirty="0" err="1"/>
              <a:t>tỏ</a:t>
            </a:r>
            <a:r>
              <a:rPr lang="en-US" sz="2800" b="1" dirty="0"/>
              <a:t> </a:t>
            </a:r>
            <a:r>
              <a:rPr lang="en-US" sz="2800" b="1" dirty="0" err="1"/>
              <a:t>luận</a:t>
            </a:r>
            <a:r>
              <a:rPr lang="en-US" sz="2800" b="1" dirty="0"/>
              <a:t> </a:t>
            </a:r>
            <a:r>
              <a:rPr lang="en-US" sz="2800" b="1" dirty="0" err="1"/>
              <a:t>điểm</a:t>
            </a:r>
            <a:r>
              <a:rPr lang="en-US" sz="2800" b="1" dirty="0"/>
              <a:t>:</a:t>
            </a:r>
            <a:endParaRPr lang="en-US" sz="2800" dirty="0"/>
          </a:p>
          <a:p>
            <a:pPr algn="just">
              <a:lnSpc>
                <a:spcPct val="150000"/>
              </a:lnSpc>
            </a:pPr>
            <a:r>
              <a:rPr lang="en-US" sz="2800" dirty="0"/>
              <a:t>+ </a:t>
            </a:r>
            <a:r>
              <a:rPr lang="en-US" sz="2800" dirty="0" err="1"/>
              <a:t>Lí</a:t>
            </a:r>
            <a:r>
              <a:rPr lang="en-US" sz="2800" dirty="0"/>
              <a:t> </a:t>
            </a:r>
            <a:r>
              <a:rPr lang="en-US" sz="2800" dirty="0" err="1"/>
              <a:t>lẽ</a:t>
            </a:r>
            <a:r>
              <a:rPr lang="en-US" sz="2800" dirty="0"/>
              <a:t> </a:t>
            </a:r>
            <a:r>
              <a:rPr lang="en-US" sz="2800" dirty="0" err="1"/>
              <a:t>xác</a:t>
            </a:r>
            <a:r>
              <a:rPr lang="en-US" sz="2800" dirty="0"/>
              <a:t> </a:t>
            </a:r>
            <a:r>
              <a:rPr lang="en-US" sz="2800" dirty="0" err="1"/>
              <a:t>đáng</a:t>
            </a:r>
            <a:r>
              <a:rPr lang="en-US" sz="2800" dirty="0"/>
              <a:t>, </a:t>
            </a:r>
            <a:r>
              <a:rPr lang="en-US" sz="2800" dirty="0" err="1"/>
              <a:t>chặt</a:t>
            </a:r>
            <a:r>
              <a:rPr lang="en-US" sz="2800" dirty="0"/>
              <a:t> </a:t>
            </a:r>
            <a:r>
              <a:rPr lang="en-US" sz="2800" dirty="0" err="1"/>
              <a:t>chẽ</a:t>
            </a:r>
            <a:r>
              <a:rPr lang="en-US" sz="2800" dirty="0"/>
              <a:t>.</a:t>
            </a:r>
          </a:p>
          <a:p>
            <a:pPr algn="just">
              <a:lnSpc>
                <a:spcPct val="150000"/>
              </a:lnSpc>
            </a:pPr>
            <a:r>
              <a:rPr lang="en-US" sz="2800" dirty="0"/>
              <a:t>+ </a:t>
            </a:r>
            <a:r>
              <a:rPr lang="en-US" sz="2800" dirty="0" err="1"/>
              <a:t>Bằng</a:t>
            </a:r>
            <a:r>
              <a:rPr lang="en-US" sz="2800" dirty="0"/>
              <a:t> </a:t>
            </a:r>
            <a:r>
              <a:rPr lang="en-US" sz="2800" dirty="0" err="1"/>
              <a:t>chứng</a:t>
            </a:r>
            <a:r>
              <a:rPr lang="en-US" sz="2800" dirty="0"/>
              <a:t> </a:t>
            </a:r>
            <a:r>
              <a:rPr lang="en-US" sz="2800" dirty="0" err="1"/>
              <a:t>phong</a:t>
            </a:r>
            <a:r>
              <a:rPr lang="en-US" sz="2800" dirty="0"/>
              <a:t> </a:t>
            </a:r>
            <a:r>
              <a:rPr lang="en-US" sz="2800" dirty="0" err="1"/>
              <a:t>phú</a:t>
            </a:r>
            <a:r>
              <a:rPr lang="en-US" sz="2800" dirty="0"/>
              <a:t>, </a:t>
            </a:r>
            <a:r>
              <a:rPr lang="en-US" sz="2800" dirty="0" err="1"/>
              <a:t>phù</a:t>
            </a:r>
            <a:r>
              <a:rPr lang="en-US" sz="2800" dirty="0"/>
              <a:t> </a:t>
            </a:r>
            <a:r>
              <a:rPr lang="en-US" sz="2800" dirty="0" err="1"/>
              <a:t>hợp</a:t>
            </a:r>
            <a:r>
              <a:rPr lang="en-US" sz="2800" dirty="0"/>
              <a:t> </a:t>
            </a:r>
            <a:r>
              <a:rPr lang="en-US" sz="2800" dirty="0" err="1"/>
              <a:t>với</a:t>
            </a:r>
            <a:r>
              <a:rPr lang="en-US" sz="2800" dirty="0"/>
              <a:t> </a:t>
            </a:r>
            <a:r>
              <a:rPr lang="en-US" sz="2800" dirty="0" err="1"/>
              <a:t>lí</a:t>
            </a:r>
            <a:r>
              <a:rPr lang="en-US" sz="2800" dirty="0"/>
              <a:t> </a:t>
            </a:r>
            <a:r>
              <a:rPr lang="en-US" sz="2800" dirty="0" err="1"/>
              <a:t>lẽ</a:t>
            </a:r>
            <a:r>
              <a:rPr lang="en-US" sz="2800" dirty="0"/>
              <a:t> </a:t>
            </a:r>
            <a:r>
              <a:rPr lang="en-US" sz="2800" dirty="0" err="1"/>
              <a:t>và</a:t>
            </a:r>
            <a:r>
              <a:rPr lang="en-US" sz="2800" dirty="0"/>
              <a:t> làm </a:t>
            </a:r>
            <a:r>
              <a:rPr lang="en-US" sz="2800" dirty="0" err="1"/>
              <a:t>sáng</a:t>
            </a:r>
            <a:r>
              <a:rPr lang="en-US" sz="2800" dirty="0"/>
              <a:t> </a:t>
            </a:r>
            <a:r>
              <a:rPr lang="en-US" sz="2800" dirty="0" err="1"/>
              <a:t>tỏ</a:t>
            </a:r>
            <a:r>
              <a:rPr lang="en-US" sz="2800" dirty="0"/>
              <a:t> </a:t>
            </a:r>
            <a:r>
              <a:rPr lang="en-US" sz="2800" dirty="0" err="1"/>
              <a:t>luận</a:t>
            </a:r>
            <a:r>
              <a:rPr lang="en-US" sz="2800" dirty="0"/>
              <a:t> </a:t>
            </a:r>
            <a:r>
              <a:rPr lang="en-US" sz="2800" dirty="0" err="1"/>
              <a:t>điểm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3185287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79BB35BC-D5C2-4C8B-A22A-A71E619191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Content Placeholder 8" descr="A close-up of a landscape&#10;&#10;Description automatically generated">
            <a:extLst>
              <a:ext uri="{FF2B5EF4-FFF2-40B4-BE49-F238E27FC236}">
                <a16:creationId xmlns:a16="http://schemas.microsoft.com/office/drawing/2014/main" id="{56754931-DEFE-6FE8-E16A-392B5C246E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67" b="11166"/>
          <a:stretch/>
        </p:blipFill>
        <p:spPr>
          <a:xfrm>
            <a:off x="20" y="10"/>
            <a:ext cx="4658477" cy="6857990"/>
          </a:xfrm>
          <a:custGeom>
            <a:avLst/>
            <a:gdLst/>
            <a:ahLst/>
            <a:cxnLst/>
            <a:rect l="l" t="t" r="r" b="b"/>
            <a:pathLst>
              <a:path w="6116569" h="6879321">
                <a:moveTo>
                  <a:pt x="0" y="0"/>
                </a:moveTo>
                <a:lnTo>
                  <a:pt x="2935851" y="0"/>
                </a:lnTo>
                <a:cubicBezTo>
                  <a:pt x="3035710" y="10660"/>
                  <a:pt x="3138421" y="17767"/>
                  <a:pt x="3238280" y="31980"/>
                </a:cubicBezTo>
                <a:cubicBezTo>
                  <a:pt x="3817462" y="106602"/>
                  <a:pt x="3127009" y="277163"/>
                  <a:pt x="3660541" y="550772"/>
                </a:cubicBezTo>
                <a:cubicBezTo>
                  <a:pt x="3706191" y="575645"/>
                  <a:pt x="3757546" y="579199"/>
                  <a:pt x="3808902" y="589860"/>
                </a:cubicBezTo>
                <a:cubicBezTo>
                  <a:pt x="4008620" y="625393"/>
                  <a:pt x="4211192" y="618286"/>
                  <a:pt x="4413762" y="625393"/>
                </a:cubicBezTo>
                <a:cubicBezTo>
                  <a:pt x="4465118" y="628946"/>
                  <a:pt x="4525033" y="625393"/>
                  <a:pt x="4567830" y="721333"/>
                </a:cubicBezTo>
                <a:cubicBezTo>
                  <a:pt x="4425175" y="724888"/>
                  <a:pt x="4305344" y="731994"/>
                  <a:pt x="4171247" y="792401"/>
                </a:cubicBezTo>
                <a:cubicBezTo>
                  <a:pt x="4239722" y="859916"/>
                  <a:pt x="4322462" y="795955"/>
                  <a:pt x="4376671" y="842148"/>
                </a:cubicBezTo>
                <a:cubicBezTo>
                  <a:pt x="4428027" y="888342"/>
                  <a:pt x="4470824" y="891896"/>
                  <a:pt x="4527887" y="813722"/>
                </a:cubicBezTo>
                <a:cubicBezTo>
                  <a:pt x="4556417" y="774634"/>
                  <a:pt x="4604920" y="778187"/>
                  <a:pt x="4633452" y="799508"/>
                </a:cubicBezTo>
                <a:cubicBezTo>
                  <a:pt x="4781813" y="913216"/>
                  <a:pt x="4778960" y="909662"/>
                  <a:pt x="4947293" y="870576"/>
                </a:cubicBezTo>
                <a:cubicBezTo>
                  <a:pt x="5055712" y="845701"/>
                  <a:pt x="5166983" y="806615"/>
                  <a:pt x="5263988" y="820828"/>
                </a:cubicBezTo>
                <a:cubicBezTo>
                  <a:pt x="5275401" y="867022"/>
                  <a:pt x="5263988" y="888342"/>
                  <a:pt x="5249723" y="895449"/>
                </a:cubicBezTo>
                <a:cubicBezTo>
                  <a:pt x="5021475" y="1005604"/>
                  <a:pt x="4975825" y="1122864"/>
                  <a:pt x="4744723" y="1197485"/>
                </a:cubicBezTo>
                <a:cubicBezTo>
                  <a:pt x="4724751" y="1268552"/>
                  <a:pt x="4807491" y="1275660"/>
                  <a:pt x="4767548" y="1346727"/>
                </a:cubicBezTo>
                <a:cubicBezTo>
                  <a:pt x="4693367" y="1407134"/>
                  <a:pt x="4610627" y="1346727"/>
                  <a:pt x="4539299" y="1421348"/>
                </a:cubicBezTo>
                <a:cubicBezTo>
                  <a:pt x="4550712" y="1471094"/>
                  <a:pt x="4610627" y="1432008"/>
                  <a:pt x="4607773" y="1485309"/>
                </a:cubicBezTo>
                <a:cubicBezTo>
                  <a:pt x="4604920" y="1517288"/>
                  <a:pt x="4593508" y="1527948"/>
                  <a:pt x="4579242" y="1535055"/>
                </a:cubicBezTo>
                <a:cubicBezTo>
                  <a:pt x="4776107" y="1538608"/>
                  <a:pt x="5383820" y="1574142"/>
                  <a:pt x="5278255" y="1609676"/>
                </a:cubicBezTo>
                <a:cubicBezTo>
                  <a:pt x="5418057" y="1698511"/>
                  <a:pt x="5623481" y="1609676"/>
                  <a:pt x="5771843" y="1630997"/>
                </a:cubicBezTo>
                <a:cubicBezTo>
                  <a:pt x="5925911" y="1652316"/>
                  <a:pt x="6171278" y="1719830"/>
                  <a:pt x="6105656" y="1748257"/>
                </a:cubicBezTo>
                <a:cubicBezTo>
                  <a:pt x="6031475" y="1780238"/>
                  <a:pt x="5766136" y="2146235"/>
                  <a:pt x="5691955" y="2167555"/>
                </a:cubicBezTo>
                <a:cubicBezTo>
                  <a:pt x="5606362" y="2188875"/>
                  <a:pt x="5589243" y="2217302"/>
                  <a:pt x="5475118" y="2348776"/>
                </a:cubicBezTo>
                <a:cubicBezTo>
                  <a:pt x="5398085" y="2437610"/>
                  <a:pt x="5709074" y="2238623"/>
                  <a:pt x="5826051" y="2291922"/>
                </a:cubicBezTo>
                <a:cubicBezTo>
                  <a:pt x="5868848" y="2309690"/>
                  <a:pt x="5552153" y="2554872"/>
                  <a:pt x="5552153" y="2597513"/>
                </a:cubicBezTo>
                <a:cubicBezTo>
                  <a:pt x="5549300" y="2640153"/>
                  <a:pt x="5577831" y="2647260"/>
                  <a:pt x="5603508" y="2647260"/>
                </a:cubicBezTo>
                <a:cubicBezTo>
                  <a:pt x="5660571" y="2647260"/>
                  <a:pt x="5640599" y="2686346"/>
                  <a:pt x="5700515" y="2679240"/>
                </a:cubicBezTo>
                <a:cubicBezTo>
                  <a:pt x="5523622" y="2800055"/>
                  <a:pt x="5418057" y="2778734"/>
                  <a:pt x="5246870" y="2888889"/>
                </a:cubicBezTo>
                <a:cubicBezTo>
                  <a:pt x="5164130" y="2942189"/>
                  <a:pt x="4921615" y="3119857"/>
                  <a:pt x="4836022" y="3169605"/>
                </a:cubicBezTo>
                <a:cubicBezTo>
                  <a:pt x="4801785" y="3187371"/>
                  <a:pt x="4758988" y="3173158"/>
                  <a:pt x="4736163" y="3233565"/>
                </a:cubicBezTo>
                <a:cubicBezTo>
                  <a:pt x="4770400" y="3279759"/>
                  <a:pt x="4816050" y="3254885"/>
                  <a:pt x="4853141" y="3233565"/>
                </a:cubicBezTo>
                <a:cubicBezTo>
                  <a:pt x="4944440" y="3176711"/>
                  <a:pt x="4935881" y="3190925"/>
                  <a:pt x="4944440" y="3226459"/>
                </a:cubicBezTo>
                <a:cubicBezTo>
                  <a:pt x="4972972" y="3350827"/>
                  <a:pt x="5044300" y="3308186"/>
                  <a:pt x="5109921" y="3283313"/>
                </a:cubicBezTo>
                <a:cubicBezTo>
                  <a:pt x="5303932" y="3208692"/>
                  <a:pt x="5500797" y="3215799"/>
                  <a:pt x="5694809" y="3141178"/>
                </a:cubicBezTo>
                <a:cubicBezTo>
                  <a:pt x="5714781" y="3134070"/>
                  <a:pt x="5612068" y="3283313"/>
                  <a:pt x="5566419" y="3301079"/>
                </a:cubicBezTo>
                <a:cubicBezTo>
                  <a:pt x="5515063" y="3322399"/>
                  <a:pt x="5452294" y="3311739"/>
                  <a:pt x="5415203" y="3397020"/>
                </a:cubicBezTo>
                <a:cubicBezTo>
                  <a:pt x="5477972" y="3414787"/>
                  <a:pt x="5552153" y="3372147"/>
                  <a:pt x="5612068" y="3432554"/>
                </a:cubicBezTo>
                <a:cubicBezTo>
                  <a:pt x="5469413" y="3528494"/>
                  <a:pt x="5329610" y="3535601"/>
                  <a:pt x="5206927" y="3599562"/>
                </a:cubicBezTo>
                <a:cubicBezTo>
                  <a:pt x="5192661" y="3706163"/>
                  <a:pt x="5272548" y="3663523"/>
                  <a:pt x="5301079" y="3723930"/>
                </a:cubicBezTo>
                <a:cubicBezTo>
                  <a:pt x="5072830" y="3844745"/>
                  <a:pt x="4564977" y="4232062"/>
                  <a:pt x="4507915" y="4306683"/>
                </a:cubicBezTo>
                <a:cubicBezTo>
                  <a:pt x="4390937" y="4463031"/>
                  <a:pt x="3900202" y="4562525"/>
                  <a:pt x="3982942" y="4587399"/>
                </a:cubicBezTo>
                <a:cubicBezTo>
                  <a:pt x="4051417" y="4608719"/>
                  <a:pt x="4119891" y="4587399"/>
                  <a:pt x="4185513" y="4541205"/>
                </a:cubicBezTo>
                <a:cubicBezTo>
                  <a:pt x="4291078" y="4466584"/>
                  <a:pt x="5010062" y="4523438"/>
                  <a:pt x="5212633" y="4455924"/>
                </a:cubicBezTo>
                <a:cubicBezTo>
                  <a:pt x="5241164" y="4445264"/>
                  <a:pt x="5283960" y="4409730"/>
                  <a:pt x="5312492" y="4473691"/>
                </a:cubicBezTo>
                <a:cubicBezTo>
                  <a:pt x="5098508" y="4704659"/>
                  <a:pt x="4833169" y="4654913"/>
                  <a:pt x="4596361" y="4818368"/>
                </a:cubicBezTo>
                <a:cubicBezTo>
                  <a:pt x="4684807" y="4917861"/>
                  <a:pt x="4776107" y="4907202"/>
                  <a:pt x="4873113" y="4885882"/>
                </a:cubicBezTo>
                <a:cubicBezTo>
                  <a:pt x="4895938" y="4878775"/>
                  <a:pt x="4930175" y="4871668"/>
                  <a:pt x="4935881" y="4914309"/>
                </a:cubicBezTo>
                <a:cubicBezTo>
                  <a:pt x="4941587" y="4967609"/>
                  <a:pt x="4898790" y="4978270"/>
                  <a:pt x="4873113" y="5003143"/>
                </a:cubicBezTo>
                <a:cubicBezTo>
                  <a:pt x="4833169" y="5038676"/>
                  <a:pt x="4773254" y="4999590"/>
                  <a:pt x="4721898" y="5095530"/>
                </a:cubicBezTo>
                <a:cubicBezTo>
                  <a:pt x="4873113" y="5067104"/>
                  <a:pt x="4998650" y="5020910"/>
                  <a:pt x="5132745" y="4949842"/>
                </a:cubicBezTo>
                <a:cubicBezTo>
                  <a:pt x="5121333" y="5006696"/>
                  <a:pt x="5081390" y="5035123"/>
                  <a:pt x="5101362" y="5081317"/>
                </a:cubicBezTo>
                <a:cubicBezTo>
                  <a:pt x="5118480" y="5116850"/>
                  <a:pt x="5164130" y="5131063"/>
                  <a:pt x="5138452" y="5198578"/>
                </a:cubicBezTo>
                <a:cubicBezTo>
                  <a:pt x="5067125" y="5273199"/>
                  <a:pt x="4967265" y="5258986"/>
                  <a:pt x="4904497" y="5362033"/>
                </a:cubicBezTo>
                <a:cubicBezTo>
                  <a:pt x="4818903" y="5507721"/>
                  <a:pt x="4684807" y="5564575"/>
                  <a:pt x="4579242" y="5674729"/>
                </a:cubicBezTo>
                <a:cubicBezTo>
                  <a:pt x="4545005" y="5713816"/>
                  <a:pt x="4313903" y="5841738"/>
                  <a:pt x="4253988" y="5884379"/>
                </a:cubicBezTo>
                <a:cubicBezTo>
                  <a:pt x="4168395" y="5944786"/>
                  <a:pt x="4071389" y="5966106"/>
                  <a:pt x="3985795" y="6069153"/>
                </a:cubicBezTo>
                <a:cubicBezTo>
                  <a:pt x="4065682" y="6086921"/>
                  <a:pt x="4134157" y="5990979"/>
                  <a:pt x="4231163" y="6030066"/>
                </a:cubicBezTo>
                <a:cubicBezTo>
                  <a:pt x="4074242" y="6133114"/>
                  <a:pt x="3931586" y="6182861"/>
                  <a:pt x="3814609" y="6317889"/>
                </a:cubicBezTo>
                <a:cubicBezTo>
                  <a:pt x="3800343" y="6335656"/>
                  <a:pt x="3771812" y="6332102"/>
                  <a:pt x="3751840" y="6339209"/>
                </a:cubicBezTo>
                <a:cubicBezTo>
                  <a:pt x="3529298" y="6406723"/>
                  <a:pt x="3309608" y="6467130"/>
                  <a:pt x="3089919" y="6563071"/>
                </a:cubicBezTo>
                <a:cubicBezTo>
                  <a:pt x="3041416" y="6584392"/>
                  <a:pt x="2955823" y="6595052"/>
                  <a:pt x="2961529" y="6662566"/>
                </a:cubicBezTo>
                <a:cubicBezTo>
                  <a:pt x="2972941" y="6765613"/>
                  <a:pt x="3055681" y="6687439"/>
                  <a:pt x="3107038" y="6673226"/>
                </a:cubicBezTo>
                <a:cubicBezTo>
                  <a:pt x="3269664" y="6634138"/>
                  <a:pt x="3432292" y="6570178"/>
                  <a:pt x="3594919" y="6591499"/>
                </a:cubicBezTo>
                <a:cubicBezTo>
                  <a:pt x="3483648" y="6637693"/>
                  <a:pt x="3372376" y="6680332"/>
                  <a:pt x="3261106" y="6726527"/>
                </a:cubicBezTo>
                <a:cubicBezTo>
                  <a:pt x="3386642" y="6705206"/>
                  <a:pt x="3495061" y="6786934"/>
                  <a:pt x="3620597" y="6740740"/>
                </a:cubicBezTo>
                <a:cubicBezTo>
                  <a:pt x="3660541" y="6726527"/>
                  <a:pt x="3700484" y="6765613"/>
                  <a:pt x="3703337" y="6826020"/>
                </a:cubicBezTo>
                <a:cubicBezTo>
                  <a:pt x="3706191" y="6847340"/>
                  <a:pt x="3700484" y="6865108"/>
                  <a:pt x="3689072" y="6879321"/>
                </a:cubicBezTo>
                <a:lnTo>
                  <a:pt x="0" y="6879321"/>
                </a:lnTo>
                <a:close/>
              </a:path>
            </a:pathLst>
          </a:cu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346948C2-E489-D14D-CCA7-1CD3F0340C6A}"/>
              </a:ext>
            </a:extLst>
          </p:cNvPr>
          <p:cNvSpPr txBox="1"/>
          <p:nvPr/>
        </p:nvSpPr>
        <p:spPr>
          <a:xfrm>
            <a:off x="4930345" y="947229"/>
            <a:ext cx="6771503" cy="22308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4000" dirty="0">
                <a:solidFill>
                  <a:srgbClr val="FF0000"/>
                </a:solidFill>
              </a:rPr>
              <a:t> </a:t>
            </a:r>
            <a:r>
              <a:rPr lang="en-US" sz="2800" b="1" dirty="0">
                <a:solidFill>
                  <a:srgbClr val="FF0000"/>
                </a:solidFill>
              </a:rPr>
              <a:t>3. </a:t>
            </a:r>
            <a:r>
              <a:rPr lang="vi-VN" sz="2800" b="1" dirty="0">
                <a:solidFill>
                  <a:srgbClr val="FF0000"/>
                </a:solidFill>
              </a:rPr>
              <a:t>Ngôn ngữ </a:t>
            </a:r>
            <a:r>
              <a:rPr lang="en-US" sz="2800" b="1" dirty="0" err="1">
                <a:solidFill>
                  <a:srgbClr val="FF0000"/>
                </a:solidFill>
              </a:rPr>
              <a:t>nghị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FF0000"/>
                </a:solidFill>
              </a:rPr>
              <a:t>luận</a:t>
            </a:r>
            <a:endParaRPr lang="en-US" sz="2800" dirty="0">
              <a:solidFill>
                <a:srgbClr val="FF000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n-US" sz="2800" dirty="0" err="1"/>
              <a:t>Ngôn</a:t>
            </a:r>
            <a:r>
              <a:rPr lang="en-US" sz="2800" dirty="0"/>
              <a:t> </a:t>
            </a:r>
            <a:r>
              <a:rPr lang="en-US" sz="2800" dirty="0" err="1"/>
              <a:t>ngữ</a:t>
            </a:r>
            <a:r>
              <a:rPr lang="en-US" sz="2800" dirty="0"/>
              <a:t> </a:t>
            </a:r>
            <a:r>
              <a:rPr lang="en-US" sz="2800" dirty="0" err="1"/>
              <a:t>của</a:t>
            </a:r>
            <a:r>
              <a:rPr lang="en-US" sz="2800" dirty="0"/>
              <a:t> </a:t>
            </a:r>
            <a:r>
              <a:rPr lang="en-US" sz="2800" dirty="0" err="1"/>
              <a:t>bài</a:t>
            </a:r>
            <a:r>
              <a:rPr lang="en-US" sz="2800" dirty="0"/>
              <a:t> </a:t>
            </a:r>
            <a:r>
              <a:rPr lang="en-US" sz="2800" dirty="0" err="1"/>
              <a:t>nghị</a:t>
            </a:r>
            <a:r>
              <a:rPr lang="en-US" sz="2800" dirty="0"/>
              <a:t> </a:t>
            </a:r>
            <a:r>
              <a:rPr lang="en-US" sz="2800" dirty="0" err="1"/>
              <a:t>luận</a:t>
            </a:r>
            <a:r>
              <a:rPr lang="en-US" sz="2800" dirty="0"/>
              <a:t> </a:t>
            </a:r>
            <a:r>
              <a:rPr lang="en-US" sz="2800" dirty="0" err="1"/>
              <a:t>vừa</a:t>
            </a:r>
            <a:r>
              <a:rPr lang="en-US" sz="2800" dirty="0"/>
              <a:t> có tính </a:t>
            </a:r>
            <a:r>
              <a:rPr lang="en-US" sz="2800" dirty="0" err="1"/>
              <a:t>khách</a:t>
            </a:r>
            <a:r>
              <a:rPr lang="en-US" sz="2800" dirty="0"/>
              <a:t> </a:t>
            </a:r>
            <a:r>
              <a:rPr lang="en-US" sz="2800" dirty="0" err="1"/>
              <a:t>quan</a:t>
            </a:r>
            <a:r>
              <a:rPr lang="en-US" sz="2800" dirty="0"/>
              <a:t> </a:t>
            </a:r>
            <a:r>
              <a:rPr lang="en-US" sz="2800" dirty="0" err="1"/>
              <a:t>vừa</a:t>
            </a:r>
            <a:r>
              <a:rPr lang="en-US" sz="2800" dirty="0"/>
              <a:t> có tính </a:t>
            </a:r>
            <a:r>
              <a:rPr lang="en-US" sz="2800" dirty="0" err="1"/>
              <a:t>biểu</a:t>
            </a:r>
            <a:r>
              <a:rPr lang="en-US" sz="2800" dirty="0"/>
              <a:t> cảm, </a:t>
            </a:r>
            <a:r>
              <a:rPr lang="en-US" sz="2800" dirty="0" err="1"/>
              <a:t>thuyết</a:t>
            </a:r>
            <a:r>
              <a:rPr lang="en-US" sz="2800" dirty="0"/>
              <a:t> </a:t>
            </a:r>
            <a:r>
              <a:rPr lang="en-US" sz="2800" dirty="0" err="1"/>
              <a:t>phục</a:t>
            </a:r>
            <a:r>
              <a:rPr lang="en-US" sz="2800" dirty="0"/>
              <a:t>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17347274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D009D6D5-DAC2-4A8B-A17A-E206B9012D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5" name="Content Placeholder 4" descr="A snow covered japanese temple&#10;&#10;Description automatically generated with medium confidence">
            <a:extLst>
              <a:ext uri="{FF2B5EF4-FFF2-40B4-BE49-F238E27FC236}">
                <a16:creationId xmlns:a16="http://schemas.microsoft.com/office/drawing/2014/main" id="{DD82BC90-AA84-ABEB-54F4-7D666E39A4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891" r="25724" b="1"/>
          <a:stretch/>
        </p:blipFill>
        <p:spPr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4134F53-6B69-5EDF-AEC8-2802555835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9240" y="445095"/>
            <a:ext cx="6321489" cy="117156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7200" dirty="0">
                <a:solidFill>
                  <a:srgbClr val="FF0000"/>
                </a:solidFill>
                <a:latin typeface="#9Slide03 AmpleSoft Bold" panose="02000000000000000000" pitchFamily="2" charset="0"/>
              </a:rPr>
              <a:t>III. TỔNG KẾT</a:t>
            </a:r>
            <a:endParaRPr lang="en-US" sz="7200" dirty="0">
              <a:solidFill>
                <a:srgbClr val="0B9764"/>
              </a:solidFill>
              <a:latin typeface="#9Slide03 AmpleSoft Bold" panose="02000000000000000000" pitchFamily="2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54F1196-73F5-505A-5F05-03578705A07A}"/>
              </a:ext>
            </a:extLst>
          </p:cNvPr>
          <p:cNvSpPr txBox="1"/>
          <p:nvPr/>
        </p:nvSpPr>
        <p:spPr>
          <a:xfrm>
            <a:off x="449240" y="1995692"/>
            <a:ext cx="6730036" cy="32219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  <a:spcAft>
                <a:spcPts val="1000"/>
              </a:spcAft>
            </a:pPr>
            <a:r>
              <a:rPr lang="en-US" sz="2800" b="1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1. </a:t>
            </a:r>
            <a:r>
              <a:rPr lang="en-US" sz="2800" b="1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Nghệ</a:t>
            </a:r>
            <a:r>
              <a:rPr lang="en-US" sz="2800" b="1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thuật</a:t>
            </a:r>
            <a:endParaRPr lang="en-US" sz="2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30000"/>
              </a:lnSpc>
              <a:spcAft>
                <a:spcPts val="1000"/>
              </a:spcAft>
            </a:pP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- Hệ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thống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luận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điểm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rõ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ràng</a:t>
            </a:r>
            <a:endParaRPr lang="en-US" sz="2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30000"/>
              </a:lnSpc>
              <a:spcAft>
                <a:spcPts val="1000"/>
              </a:spcAft>
            </a:pP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-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Lí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lẽ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xác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đáng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,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bằng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chứng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thuyết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phục</a:t>
            </a:r>
            <a:endParaRPr lang="en-US" sz="2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30000"/>
              </a:lnSpc>
              <a:spcAft>
                <a:spcPts val="1000"/>
              </a:spcAft>
            </a:pP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-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Sự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kết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hợp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giữa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bằng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chứng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khách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quan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và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những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đánh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giá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chủ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quan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của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người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viết.</a:t>
            </a:r>
            <a:endParaRPr lang="en-US" sz="2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242157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D009D6D5-DAC2-4A8B-A17A-E206B9012D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5" name="Content Placeholder 4" descr="A snow covered japanese temple&#10;&#10;Description automatically generated with medium confidence">
            <a:extLst>
              <a:ext uri="{FF2B5EF4-FFF2-40B4-BE49-F238E27FC236}">
                <a16:creationId xmlns:a16="http://schemas.microsoft.com/office/drawing/2014/main" id="{DD82BC90-AA84-ABEB-54F4-7D666E39A4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891" r="25724" b="1"/>
          <a:stretch/>
        </p:blipFill>
        <p:spPr>
          <a:xfrm>
            <a:off x="7933038" y="10"/>
            <a:ext cx="4258962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4134F53-6B69-5EDF-AEC8-2802555835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8731" y="272100"/>
            <a:ext cx="6321489" cy="117156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7200" dirty="0">
                <a:solidFill>
                  <a:srgbClr val="FF0000"/>
                </a:solidFill>
                <a:latin typeface="#9Slide03 AmpleSoft Bold" panose="02000000000000000000" pitchFamily="2" charset="0"/>
              </a:rPr>
              <a:t>III. TỔNG KẾT</a:t>
            </a:r>
            <a:endParaRPr lang="en-US" sz="7200" dirty="0">
              <a:solidFill>
                <a:srgbClr val="0B9764"/>
              </a:solidFill>
              <a:latin typeface="#9Slide03 AmpleSoft Bold" panose="02000000000000000000" pitchFamily="2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54F1196-73F5-505A-5F05-03578705A07A}"/>
              </a:ext>
            </a:extLst>
          </p:cNvPr>
          <p:cNvSpPr txBox="1"/>
          <p:nvPr/>
        </p:nvSpPr>
        <p:spPr>
          <a:xfrm>
            <a:off x="405853" y="1443669"/>
            <a:ext cx="7706219" cy="5077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en-US" sz="2800" b="1" dirty="0"/>
              <a:t>2. </a:t>
            </a:r>
            <a:r>
              <a:rPr lang="en-US" sz="2800" b="1" dirty="0" err="1"/>
              <a:t>Nội</a:t>
            </a:r>
            <a:r>
              <a:rPr lang="en-US" sz="2800" b="1" dirty="0"/>
              <a:t> dung</a:t>
            </a:r>
            <a:endParaRPr lang="en-US" sz="2800" dirty="0"/>
          </a:p>
          <a:p>
            <a:pPr marL="457200" indent="-457200" algn="just">
              <a:lnSpc>
                <a:spcPct val="130000"/>
              </a:lnSpc>
              <a:buFont typeface="Wingdings" panose="05000000000000000000" pitchFamily="2" charset="2"/>
              <a:buChar char="ü"/>
            </a:pPr>
            <a:r>
              <a:rPr lang="en-US" sz="2800" dirty="0" err="1"/>
              <a:t>Phân</a:t>
            </a:r>
            <a:r>
              <a:rPr lang="en-US" sz="2800" dirty="0"/>
              <a:t> </a:t>
            </a:r>
            <a:r>
              <a:rPr lang="en-US" sz="2800" dirty="0" err="1"/>
              <a:t>tích</a:t>
            </a:r>
            <a:r>
              <a:rPr lang="en-US" sz="2800" dirty="0"/>
              <a:t>, </a:t>
            </a:r>
            <a:r>
              <a:rPr lang="en-US" sz="2800" dirty="0" err="1"/>
              <a:t>đánh</a:t>
            </a:r>
            <a:r>
              <a:rPr lang="en-US" sz="2800" dirty="0"/>
              <a:t> giá </a:t>
            </a:r>
            <a:r>
              <a:rPr lang="en-US" sz="2800" dirty="0" err="1"/>
              <a:t>những</a:t>
            </a:r>
            <a:r>
              <a:rPr lang="en-US" sz="2800" dirty="0"/>
              <a:t> </a:t>
            </a:r>
            <a:r>
              <a:rPr lang="en-US" sz="2800" dirty="0" err="1"/>
              <a:t>đặc</a:t>
            </a:r>
            <a:r>
              <a:rPr lang="en-US" sz="2800" dirty="0"/>
              <a:t> </a:t>
            </a:r>
            <a:r>
              <a:rPr lang="en-US" sz="2800" dirty="0" err="1"/>
              <a:t>sắc</a:t>
            </a:r>
            <a:r>
              <a:rPr lang="en-US" sz="2800" dirty="0"/>
              <a:t> về </a:t>
            </a:r>
            <a:r>
              <a:rPr lang="en-US" sz="2800" dirty="0" err="1"/>
              <a:t>nội</a:t>
            </a:r>
            <a:r>
              <a:rPr lang="en-US" sz="2800" dirty="0"/>
              <a:t> dung </a:t>
            </a:r>
            <a:r>
              <a:rPr lang="en-US" sz="2800" dirty="0" err="1"/>
              <a:t>và</a:t>
            </a:r>
            <a:r>
              <a:rPr lang="en-US" sz="2800" dirty="0"/>
              <a:t> </a:t>
            </a:r>
            <a:r>
              <a:rPr lang="en-US" sz="2800" dirty="0" err="1"/>
              <a:t>nghệ</a:t>
            </a:r>
            <a:r>
              <a:rPr lang="en-US" sz="2800" dirty="0"/>
              <a:t> </a:t>
            </a:r>
            <a:r>
              <a:rPr lang="en-US" sz="2800" dirty="0" err="1"/>
              <a:t>thuật</a:t>
            </a:r>
            <a:r>
              <a:rPr lang="en-US" sz="2800" dirty="0"/>
              <a:t> </a:t>
            </a:r>
            <a:r>
              <a:rPr lang="en-US" sz="2800" dirty="0" err="1"/>
              <a:t>của</a:t>
            </a:r>
            <a:r>
              <a:rPr lang="en-US" sz="2800" dirty="0"/>
              <a:t> </a:t>
            </a:r>
            <a:r>
              <a:rPr lang="en-US" sz="2800" dirty="0" err="1"/>
              <a:t>bài</a:t>
            </a:r>
            <a:r>
              <a:rPr lang="en-US" sz="2800" dirty="0"/>
              <a:t> </a:t>
            </a:r>
            <a:r>
              <a:rPr lang="en-US" sz="2800" dirty="0" err="1"/>
              <a:t>thơ</a:t>
            </a:r>
            <a:r>
              <a:rPr lang="en-US" sz="2800" dirty="0"/>
              <a:t> “</a:t>
            </a:r>
            <a:r>
              <a:rPr lang="en-US" sz="2800" i="1" dirty="0"/>
              <a:t>Hoàng </a:t>
            </a:r>
            <a:r>
              <a:rPr lang="en-US" sz="2800" i="1" dirty="0" err="1"/>
              <a:t>Hạc</a:t>
            </a:r>
            <a:r>
              <a:rPr lang="en-US" sz="2800" i="1" dirty="0"/>
              <a:t> lâu </a:t>
            </a:r>
            <a:r>
              <a:rPr lang="en-US" sz="2800" i="1" dirty="0" err="1"/>
              <a:t>tống</a:t>
            </a:r>
            <a:r>
              <a:rPr lang="en-US" sz="2800" i="1" dirty="0"/>
              <a:t> </a:t>
            </a:r>
            <a:r>
              <a:rPr lang="en-US" sz="2800" i="1" dirty="0" err="1"/>
              <a:t>Mạnh</a:t>
            </a:r>
            <a:r>
              <a:rPr lang="en-US" sz="2800" i="1" dirty="0"/>
              <a:t> </a:t>
            </a:r>
            <a:r>
              <a:rPr lang="en-US" sz="2800" i="1" dirty="0" err="1"/>
              <a:t>Hạo</a:t>
            </a:r>
            <a:r>
              <a:rPr lang="en-US" sz="2800" i="1" dirty="0"/>
              <a:t> </a:t>
            </a:r>
            <a:r>
              <a:rPr lang="en-US" sz="2800" i="1" dirty="0" err="1"/>
              <a:t>Nhiên</a:t>
            </a:r>
            <a:r>
              <a:rPr lang="en-US" sz="2800" i="1" dirty="0"/>
              <a:t> chi </a:t>
            </a:r>
            <a:r>
              <a:rPr lang="en-US" sz="2800" i="1" dirty="0" err="1"/>
              <a:t>Quảng</a:t>
            </a:r>
            <a:r>
              <a:rPr lang="en-US" sz="2800" i="1" dirty="0"/>
              <a:t> </a:t>
            </a:r>
            <a:r>
              <a:rPr lang="en-US" sz="2800" i="1" dirty="0" err="1"/>
              <a:t>Lăng</a:t>
            </a:r>
            <a:r>
              <a:rPr lang="en-US" sz="2800" dirty="0"/>
              <a:t>” - </a:t>
            </a:r>
            <a:r>
              <a:rPr lang="en-US" sz="2800" dirty="0" err="1"/>
              <a:t>một</a:t>
            </a:r>
            <a:r>
              <a:rPr lang="en-US" sz="2800" dirty="0"/>
              <a:t> </a:t>
            </a:r>
            <a:r>
              <a:rPr lang="en-US" sz="2800" dirty="0" err="1"/>
              <a:t>bài</a:t>
            </a:r>
            <a:r>
              <a:rPr lang="en-US" sz="2800" dirty="0"/>
              <a:t> </a:t>
            </a:r>
            <a:r>
              <a:rPr lang="en-US" sz="2800" dirty="0" err="1"/>
              <a:t>thơ</a:t>
            </a:r>
            <a:r>
              <a:rPr lang="en-US" sz="2800" dirty="0"/>
              <a:t> </a:t>
            </a:r>
            <a:r>
              <a:rPr lang="en-US" sz="2800" dirty="0" err="1"/>
              <a:t>tiễn</a:t>
            </a:r>
            <a:r>
              <a:rPr lang="en-US" sz="2800" dirty="0"/>
              <a:t> </a:t>
            </a:r>
            <a:r>
              <a:rPr lang="en-US" sz="2800" dirty="0" err="1"/>
              <a:t>biệt</a:t>
            </a:r>
            <a:r>
              <a:rPr lang="en-US" sz="2800" dirty="0"/>
              <a:t> </a:t>
            </a:r>
            <a:r>
              <a:rPr lang="en-US" sz="2800" dirty="0" err="1"/>
              <a:t>tiêu</a:t>
            </a:r>
            <a:r>
              <a:rPr lang="en-US" sz="2800" dirty="0"/>
              <a:t> </a:t>
            </a:r>
            <a:r>
              <a:rPr lang="en-US" sz="2800" dirty="0" err="1"/>
              <a:t>biểu</a:t>
            </a:r>
            <a:r>
              <a:rPr lang="en-US" sz="2800" dirty="0"/>
              <a:t> </a:t>
            </a:r>
            <a:r>
              <a:rPr lang="en-US" sz="2800" dirty="0" err="1"/>
              <a:t>trong</a:t>
            </a:r>
            <a:r>
              <a:rPr lang="en-US" sz="2800" dirty="0"/>
              <a:t> </a:t>
            </a:r>
            <a:r>
              <a:rPr lang="en-US" sz="2800" dirty="0" err="1"/>
              <a:t>thơ</a:t>
            </a:r>
            <a:r>
              <a:rPr lang="en-US" sz="2800" dirty="0"/>
              <a:t> </a:t>
            </a:r>
            <a:r>
              <a:rPr lang="en-US" sz="2800" dirty="0" err="1"/>
              <a:t>Đường</a:t>
            </a:r>
            <a:r>
              <a:rPr lang="en-US" sz="2800" dirty="0"/>
              <a:t>.</a:t>
            </a:r>
          </a:p>
          <a:p>
            <a:pPr marL="457200" indent="-457200" algn="just">
              <a:lnSpc>
                <a:spcPct val="130000"/>
              </a:lnSpc>
              <a:buFont typeface="Wingdings" panose="05000000000000000000" pitchFamily="2" charset="2"/>
              <a:buChar char="ü"/>
            </a:pPr>
            <a:r>
              <a:rPr lang="en-US" sz="2800" dirty="0" err="1"/>
              <a:t>Thể</a:t>
            </a:r>
            <a:r>
              <a:rPr lang="en-US" sz="2800" dirty="0"/>
              <a:t> </a:t>
            </a:r>
            <a:r>
              <a:rPr lang="en-US" sz="2800" dirty="0" err="1"/>
              <a:t>hiện</a:t>
            </a:r>
            <a:r>
              <a:rPr lang="en-US" sz="2800" dirty="0"/>
              <a:t> </a:t>
            </a:r>
            <a:r>
              <a:rPr lang="en-US" sz="2800" dirty="0" err="1"/>
              <a:t>sự</a:t>
            </a:r>
            <a:r>
              <a:rPr lang="en-US" sz="2800" dirty="0"/>
              <a:t> </a:t>
            </a:r>
            <a:r>
              <a:rPr lang="en-US" sz="2800" dirty="0" err="1"/>
              <a:t>trân</a:t>
            </a:r>
            <a:r>
              <a:rPr lang="en-US" sz="2800" dirty="0"/>
              <a:t> </a:t>
            </a:r>
            <a:r>
              <a:rPr lang="en-US" sz="2800" dirty="0" err="1"/>
              <a:t>trọng</a:t>
            </a:r>
            <a:r>
              <a:rPr lang="en-US" sz="2800" dirty="0"/>
              <a:t> </a:t>
            </a:r>
            <a:r>
              <a:rPr lang="en-US" sz="2800" dirty="0" err="1"/>
              <a:t>của</a:t>
            </a:r>
            <a:r>
              <a:rPr lang="en-US" sz="2800" dirty="0"/>
              <a:t> </a:t>
            </a:r>
            <a:r>
              <a:rPr lang="en-US" sz="2800" dirty="0" err="1"/>
              <a:t>người</a:t>
            </a:r>
            <a:r>
              <a:rPr lang="en-US" sz="2800" dirty="0"/>
              <a:t> viết </a:t>
            </a:r>
            <a:r>
              <a:rPr lang="en-US" sz="2800" dirty="0" err="1"/>
              <a:t>đối</a:t>
            </a:r>
            <a:r>
              <a:rPr lang="en-US" sz="2800" dirty="0"/>
              <a:t> </a:t>
            </a:r>
            <a:r>
              <a:rPr lang="en-US" sz="2800" dirty="0" err="1"/>
              <a:t>với</a:t>
            </a:r>
            <a:r>
              <a:rPr lang="en-US" sz="2800" dirty="0"/>
              <a:t> </a:t>
            </a:r>
            <a:r>
              <a:rPr lang="en-US" sz="2800" dirty="0" err="1"/>
              <a:t>tình</a:t>
            </a:r>
            <a:r>
              <a:rPr lang="en-US" sz="2800" dirty="0"/>
              <a:t> bạn </a:t>
            </a:r>
            <a:r>
              <a:rPr lang="en-US" sz="2800" dirty="0" err="1"/>
              <a:t>giữa</a:t>
            </a:r>
            <a:r>
              <a:rPr lang="en-US" sz="2800" dirty="0"/>
              <a:t> nhà </a:t>
            </a:r>
            <a:r>
              <a:rPr lang="en-US" sz="2800" dirty="0" err="1"/>
              <a:t>thơ</a:t>
            </a:r>
            <a:r>
              <a:rPr lang="en-US" sz="2800" dirty="0"/>
              <a:t> </a:t>
            </a:r>
            <a:r>
              <a:rPr lang="en-US" sz="2800" dirty="0" err="1"/>
              <a:t>Lí</a:t>
            </a:r>
            <a:r>
              <a:rPr lang="en-US" sz="2800" dirty="0"/>
              <a:t> </a:t>
            </a:r>
            <a:r>
              <a:rPr lang="en-US" sz="2800" dirty="0" err="1"/>
              <a:t>Bạch</a:t>
            </a:r>
            <a:r>
              <a:rPr lang="en-US" sz="2800" dirty="0"/>
              <a:t> </a:t>
            </a:r>
            <a:r>
              <a:rPr lang="en-US" sz="2800" dirty="0" err="1"/>
              <a:t>và</a:t>
            </a:r>
            <a:r>
              <a:rPr lang="en-US" sz="2800" dirty="0"/>
              <a:t> </a:t>
            </a:r>
            <a:r>
              <a:rPr lang="en-US" sz="2800" dirty="0" err="1"/>
              <a:t>Mạnh</a:t>
            </a:r>
            <a:r>
              <a:rPr lang="en-US" sz="2800" dirty="0"/>
              <a:t> </a:t>
            </a:r>
            <a:r>
              <a:rPr lang="en-US" sz="2800" dirty="0" err="1"/>
              <a:t>Hạo</a:t>
            </a:r>
            <a:r>
              <a:rPr lang="en-US" sz="2800" dirty="0"/>
              <a:t> </a:t>
            </a:r>
            <a:r>
              <a:rPr lang="en-US" sz="2800" dirty="0" err="1"/>
              <a:t>Nhiên</a:t>
            </a:r>
            <a:r>
              <a:rPr lang="en-US" sz="2800" dirty="0"/>
              <a:t> </a:t>
            </a:r>
            <a:r>
              <a:rPr lang="en-US" sz="2800" dirty="0" err="1"/>
              <a:t>và</a:t>
            </a:r>
            <a:r>
              <a:rPr lang="en-US" sz="2800" dirty="0"/>
              <a:t> giá </a:t>
            </a:r>
            <a:r>
              <a:rPr lang="en-US" sz="2800" dirty="0" err="1"/>
              <a:t>trị</a:t>
            </a:r>
            <a:r>
              <a:rPr lang="en-US" sz="2800" dirty="0"/>
              <a:t> </a:t>
            </a:r>
            <a:r>
              <a:rPr lang="en-US" sz="2800" dirty="0" err="1"/>
              <a:t>của</a:t>
            </a:r>
            <a:r>
              <a:rPr lang="en-US" sz="2800" dirty="0"/>
              <a:t> </a:t>
            </a:r>
            <a:r>
              <a:rPr lang="en-US" sz="2800" dirty="0" err="1"/>
              <a:t>bài</a:t>
            </a:r>
            <a:r>
              <a:rPr lang="en-US" sz="2800" dirty="0"/>
              <a:t> </a:t>
            </a:r>
            <a:r>
              <a:rPr lang="en-US" sz="2800" dirty="0" err="1"/>
              <a:t>thơ</a:t>
            </a:r>
            <a:r>
              <a:rPr lang="en-US" sz="2800" dirty="0"/>
              <a:t> “</a:t>
            </a:r>
            <a:r>
              <a:rPr lang="en-US" sz="2800" i="1" dirty="0"/>
              <a:t>Hoàng </a:t>
            </a:r>
            <a:r>
              <a:rPr lang="en-US" sz="2800" i="1" dirty="0" err="1"/>
              <a:t>Hạc</a:t>
            </a:r>
            <a:r>
              <a:rPr lang="en-US" sz="2800" i="1" dirty="0"/>
              <a:t> lâu </a:t>
            </a:r>
            <a:r>
              <a:rPr lang="en-US" sz="2800" i="1" dirty="0" err="1"/>
              <a:t>tống</a:t>
            </a:r>
            <a:r>
              <a:rPr lang="en-US" sz="2800" i="1" dirty="0"/>
              <a:t> </a:t>
            </a:r>
            <a:r>
              <a:rPr lang="en-US" sz="2800" i="1" dirty="0" err="1"/>
              <a:t>Mạnh</a:t>
            </a:r>
            <a:r>
              <a:rPr lang="en-US" sz="2800" i="1" dirty="0"/>
              <a:t> </a:t>
            </a:r>
            <a:r>
              <a:rPr lang="en-US" sz="2800" i="1" dirty="0" err="1"/>
              <a:t>Hạo</a:t>
            </a:r>
            <a:r>
              <a:rPr lang="en-US" sz="2800" i="1" dirty="0"/>
              <a:t> </a:t>
            </a:r>
            <a:r>
              <a:rPr lang="en-US" sz="2800" i="1" dirty="0" err="1"/>
              <a:t>Nhiên</a:t>
            </a:r>
            <a:r>
              <a:rPr lang="en-US" sz="2800" i="1" dirty="0"/>
              <a:t> chi </a:t>
            </a:r>
            <a:r>
              <a:rPr lang="en-US" sz="2800" i="1" dirty="0" err="1"/>
              <a:t>Quảng</a:t>
            </a:r>
            <a:r>
              <a:rPr lang="en-US" sz="2800" i="1" dirty="0"/>
              <a:t> </a:t>
            </a:r>
            <a:r>
              <a:rPr lang="en-US" sz="2800" i="1" dirty="0" err="1"/>
              <a:t>Lăng</a:t>
            </a:r>
            <a:r>
              <a:rPr lang="en-US" sz="2800" dirty="0"/>
              <a:t>”.</a:t>
            </a:r>
            <a:endParaRPr lang="en-US" sz="40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706425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D009D6D5-DAC2-4A8B-A17A-E206B9012D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5" name="Content Placeholder 4" descr="A snow covered japanese temple&#10;&#10;Description automatically generated with medium confidence">
            <a:extLst>
              <a:ext uri="{FF2B5EF4-FFF2-40B4-BE49-F238E27FC236}">
                <a16:creationId xmlns:a16="http://schemas.microsoft.com/office/drawing/2014/main" id="{DD82BC90-AA84-ABEB-54F4-7D666E39A4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891" r="25724" b="1"/>
          <a:stretch/>
        </p:blipFill>
        <p:spPr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31607407-B123-032A-1061-1D158B14D4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2743" y="3262436"/>
            <a:ext cx="6321489" cy="1171569"/>
          </a:xfrm>
        </p:spPr>
        <p:txBody>
          <a:bodyPr vert="horz" lIns="91440" tIns="45720" rIns="91440" bIns="45720" rtlCol="0" anchor="b">
            <a:noAutofit/>
          </a:bodyPr>
          <a:lstStyle/>
          <a:p>
            <a:pPr algn="ctr">
              <a:lnSpc>
                <a:spcPct val="150000"/>
              </a:lnSpc>
            </a:pPr>
            <a:r>
              <a:rPr lang="en-US" sz="6000" dirty="0">
                <a:solidFill>
                  <a:srgbClr val="FF0000"/>
                </a:solidFill>
                <a:latin typeface="#9Slide03 AmpleSoft Bold" panose="02000000000000000000" pitchFamily="2" charset="0"/>
              </a:rPr>
              <a:t>I. ĐỌC – KHÁM PHÁ CHUNG</a:t>
            </a:r>
            <a:endParaRPr lang="en-US" sz="6000" dirty="0">
              <a:solidFill>
                <a:srgbClr val="0B9764"/>
              </a:solidFill>
              <a:latin typeface="#9Slide03 AmpleSoft Bold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035545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8B089790-F4B6-46A7-BB28-7B74A9A9EF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Content Placeholder 4" descr="A white circle with blue lines&#10;&#10;Description automatically generated">
            <a:extLst>
              <a:ext uri="{FF2B5EF4-FFF2-40B4-BE49-F238E27FC236}">
                <a16:creationId xmlns:a16="http://schemas.microsoft.com/office/drawing/2014/main" id="{20CC93BD-A644-3799-13E8-85A10039C4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249" r="12925" b="1"/>
          <a:stretch/>
        </p:blipFill>
        <p:spPr>
          <a:xfrm>
            <a:off x="17759" y="714204"/>
            <a:ext cx="12192000" cy="5029198"/>
          </a:xfrm>
          <a:prstGeom prst="rect">
            <a:avLst/>
          </a:prstGeom>
        </p:spPr>
      </p:pic>
      <p:grpSp>
        <p:nvGrpSpPr>
          <p:cNvPr id="21" name="Group 20">
            <a:extLst>
              <a:ext uri="{FF2B5EF4-FFF2-40B4-BE49-F238E27FC236}">
                <a16:creationId xmlns:a16="http://schemas.microsoft.com/office/drawing/2014/main" id="{9DE3F54D-33BC-4382-A2AB-5E002F0F1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305" y="5029199"/>
            <a:ext cx="12228128" cy="1828800"/>
            <a:chOff x="-305" y="2987478"/>
            <a:chExt cx="12188952" cy="1828800"/>
          </a:xfrm>
        </p:grpSpPr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6798451A-4EC8-4869-8DFB-BCE4E00BE5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2987478"/>
              <a:ext cx="12188952" cy="1099712"/>
            </a:xfrm>
            <a:custGeom>
              <a:avLst/>
              <a:gdLst>
                <a:gd name="connsiteX0" fmla="*/ 9182100 w 9182100"/>
                <a:gd name="connsiteY0" fmla="*/ 396420 h 932744"/>
                <a:gd name="connsiteX1" fmla="*/ 9103805 w 9182100"/>
                <a:gd name="connsiteY1" fmla="*/ 392229 h 932744"/>
                <a:gd name="connsiteX2" fmla="*/ 8712422 w 9182100"/>
                <a:gd name="connsiteY2" fmla="*/ 359749 h 932744"/>
                <a:gd name="connsiteX3" fmla="*/ 8322755 w 9182100"/>
                <a:gd name="connsiteY3" fmla="*/ 313362 h 932744"/>
                <a:gd name="connsiteX4" fmla="*/ 8134826 w 9182100"/>
                <a:gd name="connsiteY4" fmla="*/ 283930 h 932744"/>
                <a:gd name="connsiteX5" fmla="*/ 8090916 w 9182100"/>
                <a:gd name="connsiteY5" fmla="*/ 275643 h 932744"/>
                <a:gd name="connsiteX6" fmla="*/ 8069485 w 9182100"/>
                <a:gd name="connsiteY6" fmla="*/ 271262 h 932744"/>
                <a:gd name="connsiteX7" fmla="*/ 8041862 w 9182100"/>
                <a:gd name="connsiteY7" fmla="*/ 266595 h 932744"/>
                <a:gd name="connsiteX8" fmla="*/ 7986903 w 9182100"/>
                <a:gd name="connsiteY8" fmla="*/ 257546 h 932744"/>
                <a:gd name="connsiteX9" fmla="*/ 7934230 w 9182100"/>
                <a:gd name="connsiteY9" fmla="*/ 249640 h 932744"/>
                <a:gd name="connsiteX10" fmla="*/ 7727537 w 9182100"/>
                <a:gd name="connsiteY10" fmla="*/ 221922 h 932744"/>
                <a:gd name="connsiteX11" fmla="*/ 7625239 w 9182100"/>
                <a:gd name="connsiteY11" fmla="*/ 209730 h 932744"/>
                <a:gd name="connsiteX12" fmla="*/ 7523227 w 9182100"/>
                <a:gd name="connsiteY12" fmla="*/ 198110 h 932744"/>
                <a:gd name="connsiteX13" fmla="*/ 7115651 w 9182100"/>
                <a:gd name="connsiteY13" fmla="*/ 158010 h 932744"/>
                <a:gd name="connsiteX14" fmla="*/ 6706839 w 9182100"/>
                <a:gd name="connsiteY14" fmla="*/ 126958 h 932744"/>
                <a:gd name="connsiteX15" fmla="*/ 6604064 w 9182100"/>
                <a:gd name="connsiteY15" fmla="*/ 120862 h 932744"/>
                <a:gd name="connsiteX16" fmla="*/ 6501003 w 9182100"/>
                <a:gd name="connsiteY16" fmla="*/ 115338 h 932744"/>
                <a:gd name="connsiteX17" fmla="*/ 6397467 w 9182100"/>
                <a:gd name="connsiteY17" fmla="*/ 110385 h 932744"/>
                <a:gd name="connsiteX18" fmla="*/ 6293168 w 9182100"/>
                <a:gd name="connsiteY18" fmla="*/ 106860 h 932744"/>
                <a:gd name="connsiteX19" fmla="*/ 6079712 w 9182100"/>
                <a:gd name="connsiteY19" fmla="*/ 103908 h 932744"/>
                <a:gd name="connsiteX20" fmla="*/ 6024563 w 9182100"/>
                <a:gd name="connsiteY20" fmla="*/ 104479 h 932744"/>
                <a:gd name="connsiteX21" fmla="*/ 5968080 w 9182100"/>
                <a:gd name="connsiteY21" fmla="*/ 106479 h 932744"/>
                <a:gd name="connsiteX22" fmla="*/ 5855875 w 9182100"/>
                <a:gd name="connsiteY22" fmla="*/ 113242 h 932744"/>
                <a:gd name="connsiteX23" fmla="*/ 5439251 w 9182100"/>
                <a:gd name="connsiteY23" fmla="*/ 160105 h 932744"/>
                <a:gd name="connsiteX24" fmla="*/ 5075396 w 9182100"/>
                <a:gd name="connsiteY24" fmla="*/ 186585 h 932744"/>
                <a:gd name="connsiteX25" fmla="*/ 4712780 w 9182100"/>
                <a:gd name="connsiteY25" fmla="*/ 171249 h 932744"/>
                <a:gd name="connsiteX26" fmla="*/ 4666679 w 9182100"/>
                <a:gd name="connsiteY26" fmla="*/ 166773 h 932744"/>
                <a:gd name="connsiteX27" fmla="*/ 4620292 w 9182100"/>
                <a:gd name="connsiteY27" fmla="*/ 161629 h 932744"/>
                <a:gd name="connsiteX28" fmla="*/ 4573810 w 9182100"/>
                <a:gd name="connsiteY28" fmla="*/ 156009 h 932744"/>
                <a:gd name="connsiteX29" fmla="*/ 4550569 w 9182100"/>
                <a:gd name="connsiteY29" fmla="*/ 153057 h 932744"/>
                <a:gd name="connsiteX30" fmla="*/ 4538948 w 9182100"/>
                <a:gd name="connsiteY30" fmla="*/ 151628 h 932744"/>
                <a:gd name="connsiteX31" fmla="*/ 4526566 w 9182100"/>
                <a:gd name="connsiteY31" fmla="*/ 149913 h 932744"/>
                <a:gd name="connsiteX32" fmla="*/ 4327779 w 9182100"/>
                <a:gd name="connsiteY32" fmla="*/ 122862 h 932744"/>
                <a:gd name="connsiteX33" fmla="*/ 3929729 w 9182100"/>
                <a:gd name="connsiteY33" fmla="*/ 68189 h 932744"/>
                <a:gd name="connsiteX34" fmla="*/ 3729133 w 9182100"/>
                <a:gd name="connsiteY34" fmla="*/ 41900 h 932744"/>
                <a:gd name="connsiteX35" fmla="*/ 3628930 w 9182100"/>
                <a:gd name="connsiteY35" fmla="*/ 28946 h 932744"/>
                <a:gd name="connsiteX36" fmla="*/ 3573399 w 9182100"/>
                <a:gd name="connsiteY36" fmla="*/ 22278 h 932744"/>
                <a:gd name="connsiteX37" fmla="*/ 3516916 w 9182100"/>
                <a:gd name="connsiteY37" fmla="*/ 16468 h 932744"/>
                <a:gd name="connsiteX38" fmla="*/ 3074670 w 9182100"/>
                <a:gd name="connsiteY38" fmla="*/ 752 h 932744"/>
                <a:gd name="connsiteX39" fmla="*/ 2858738 w 9182100"/>
                <a:gd name="connsiteY39" fmla="*/ 8753 h 932744"/>
                <a:gd name="connsiteX40" fmla="*/ 2645474 w 9182100"/>
                <a:gd name="connsiteY40" fmla="*/ 25326 h 932744"/>
                <a:gd name="connsiteX41" fmla="*/ 1810798 w 9182100"/>
                <a:gd name="connsiteY41" fmla="*/ 158010 h 932744"/>
                <a:gd name="connsiteX42" fmla="*/ 1602772 w 9182100"/>
                <a:gd name="connsiteY42" fmla="*/ 208111 h 932744"/>
                <a:gd name="connsiteX43" fmla="*/ 1548860 w 9182100"/>
                <a:gd name="connsiteY43" fmla="*/ 222780 h 932744"/>
                <a:gd name="connsiteX44" fmla="*/ 1501331 w 9182100"/>
                <a:gd name="connsiteY44" fmla="*/ 236115 h 932744"/>
                <a:gd name="connsiteX45" fmla="*/ 1411224 w 9182100"/>
                <a:gd name="connsiteY45" fmla="*/ 260880 h 932744"/>
                <a:gd name="connsiteX46" fmla="*/ 1050893 w 9182100"/>
                <a:gd name="connsiteY46" fmla="*/ 338032 h 932744"/>
                <a:gd name="connsiteX47" fmla="*/ 871252 w 9182100"/>
                <a:gd name="connsiteY47" fmla="*/ 360511 h 932744"/>
                <a:gd name="connsiteX48" fmla="*/ 781812 w 9182100"/>
                <a:gd name="connsiteY48" fmla="*/ 366512 h 932744"/>
                <a:gd name="connsiteX49" fmla="*/ 692563 w 9182100"/>
                <a:gd name="connsiteY49" fmla="*/ 369655 h 932744"/>
                <a:gd name="connsiteX50" fmla="*/ 515017 w 9182100"/>
                <a:gd name="connsiteY50" fmla="*/ 363940 h 932744"/>
                <a:gd name="connsiteX51" fmla="*/ 337661 w 9182100"/>
                <a:gd name="connsiteY51" fmla="*/ 341937 h 932744"/>
                <a:gd name="connsiteX52" fmla="*/ 156972 w 9182100"/>
                <a:gd name="connsiteY52" fmla="*/ 303456 h 932744"/>
                <a:gd name="connsiteX53" fmla="*/ 0 w 9182100"/>
                <a:gd name="connsiteY53" fmla="*/ 261642 h 932744"/>
                <a:gd name="connsiteX54" fmla="*/ 0 w 9182100"/>
                <a:gd name="connsiteY54" fmla="*/ 713412 h 932744"/>
                <a:gd name="connsiteX55" fmla="*/ 9144 w 9182100"/>
                <a:gd name="connsiteY55" fmla="*/ 717699 h 932744"/>
                <a:gd name="connsiteX56" fmla="*/ 213360 w 9182100"/>
                <a:gd name="connsiteY56" fmla="*/ 801042 h 932744"/>
                <a:gd name="connsiteX57" fmla="*/ 653510 w 9182100"/>
                <a:gd name="connsiteY57" fmla="*/ 908199 h 932744"/>
                <a:gd name="connsiteX58" fmla="*/ 1101947 w 9182100"/>
                <a:gd name="connsiteY58" fmla="*/ 930773 h 932744"/>
                <a:gd name="connsiteX59" fmla="*/ 1540002 w 9182100"/>
                <a:gd name="connsiteY59" fmla="*/ 889434 h 932744"/>
                <a:gd name="connsiteX60" fmla="*/ 1647158 w 9182100"/>
                <a:gd name="connsiteY60" fmla="*/ 871242 h 932744"/>
                <a:gd name="connsiteX61" fmla="*/ 1698117 w 9182100"/>
                <a:gd name="connsiteY61" fmla="*/ 862193 h 932744"/>
                <a:gd name="connsiteX62" fmla="*/ 1742789 w 9182100"/>
                <a:gd name="connsiteY62" fmla="*/ 854668 h 932744"/>
                <a:gd name="connsiteX63" fmla="*/ 1931003 w 9182100"/>
                <a:gd name="connsiteY63" fmla="*/ 826950 h 932744"/>
                <a:gd name="connsiteX64" fmla="*/ 2314861 w 9182100"/>
                <a:gd name="connsiteY64" fmla="*/ 783897 h 932744"/>
                <a:gd name="connsiteX65" fmla="*/ 2506885 w 9182100"/>
                <a:gd name="connsiteY65" fmla="*/ 768086 h 932744"/>
                <a:gd name="connsiteX66" fmla="*/ 2602611 w 9182100"/>
                <a:gd name="connsiteY66" fmla="*/ 762085 h 932744"/>
                <a:gd name="connsiteX67" fmla="*/ 2698052 w 9182100"/>
                <a:gd name="connsiteY67" fmla="*/ 756846 h 932744"/>
                <a:gd name="connsiteX68" fmla="*/ 2887980 w 9182100"/>
                <a:gd name="connsiteY68" fmla="*/ 750846 h 932744"/>
                <a:gd name="connsiteX69" fmla="*/ 3075813 w 9182100"/>
                <a:gd name="connsiteY69" fmla="*/ 750179 h 932744"/>
                <a:gd name="connsiteX70" fmla="*/ 3168587 w 9182100"/>
                <a:gd name="connsiteY70" fmla="*/ 752751 h 932744"/>
                <a:gd name="connsiteX71" fmla="*/ 3260408 w 9182100"/>
                <a:gd name="connsiteY71" fmla="*/ 756656 h 932744"/>
                <a:gd name="connsiteX72" fmla="*/ 3440049 w 9182100"/>
                <a:gd name="connsiteY72" fmla="*/ 771610 h 932744"/>
                <a:gd name="connsiteX73" fmla="*/ 3483864 w 9182100"/>
                <a:gd name="connsiteY73" fmla="*/ 776849 h 932744"/>
                <a:gd name="connsiteX74" fmla="*/ 3528536 w 9182100"/>
                <a:gd name="connsiteY74" fmla="*/ 782469 h 932744"/>
                <a:gd name="connsiteX75" fmla="*/ 3628549 w 9182100"/>
                <a:gd name="connsiteY75" fmla="*/ 796089 h 932744"/>
                <a:gd name="connsiteX76" fmla="*/ 3828574 w 9182100"/>
                <a:gd name="connsiteY76" fmla="*/ 823140 h 932744"/>
                <a:gd name="connsiteX77" fmla="*/ 4231196 w 9182100"/>
                <a:gd name="connsiteY77" fmla="*/ 874099 h 932744"/>
                <a:gd name="connsiteX78" fmla="*/ 4433126 w 9182100"/>
                <a:gd name="connsiteY78" fmla="*/ 897435 h 932744"/>
                <a:gd name="connsiteX79" fmla="*/ 4485990 w 9182100"/>
                <a:gd name="connsiteY79" fmla="*/ 903246 h 932744"/>
                <a:gd name="connsiteX80" fmla="*/ 4539806 w 9182100"/>
                <a:gd name="connsiteY80" fmla="*/ 908961 h 932744"/>
                <a:gd name="connsiteX81" fmla="*/ 4593908 w 9182100"/>
                <a:gd name="connsiteY81" fmla="*/ 914199 h 932744"/>
                <a:gd name="connsiteX82" fmla="*/ 4648296 w 9182100"/>
                <a:gd name="connsiteY82" fmla="*/ 918771 h 932744"/>
                <a:gd name="connsiteX83" fmla="*/ 5092446 w 9182100"/>
                <a:gd name="connsiteY83" fmla="*/ 931154 h 932744"/>
                <a:gd name="connsiteX84" fmla="*/ 5533168 w 9182100"/>
                <a:gd name="connsiteY84" fmla="*/ 891816 h 932744"/>
                <a:gd name="connsiteX85" fmla="*/ 5918169 w 9182100"/>
                <a:gd name="connsiteY85" fmla="*/ 840666 h 932744"/>
                <a:gd name="connsiteX86" fmla="*/ 6007323 w 9182100"/>
                <a:gd name="connsiteY86" fmla="*/ 833237 h 932744"/>
                <a:gd name="connsiteX87" fmla="*/ 6051709 w 9182100"/>
                <a:gd name="connsiteY87" fmla="*/ 830570 h 932744"/>
                <a:gd name="connsiteX88" fmla="*/ 6097429 w 9182100"/>
                <a:gd name="connsiteY88" fmla="*/ 828379 h 932744"/>
                <a:gd name="connsiteX89" fmla="*/ 6287834 w 9182100"/>
                <a:gd name="connsiteY89" fmla="*/ 822569 h 932744"/>
                <a:gd name="connsiteX90" fmla="*/ 6681597 w 9182100"/>
                <a:gd name="connsiteY90" fmla="*/ 821235 h 932744"/>
                <a:gd name="connsiteX91" fmla="*/ 7079647 w 9182100"/>
                <a:gd name="connsiteY91" fmla="*/ 826569 h 932744"/>
                <a:gd name="connsiteX92" fmla="*/ 7478173 w 9182100"/>
                <a:gd name="connsiteY92" fmla="*/ 836094 h 932744"/>
                <a:gd name="connsiteX93" fmla="*/ 7871937 w 9182100"/>
                <a:gd name="connsiteY93" fmla="*/ 851430 h 932744"/>
                <a:gd name="connsiteX94" fmla="*/ 7919657 w 9182100"/>
                <a:gd name="connsiteY94" fmla="*/ 854097 h 932744"/>
                <a:gd name="connsiteX95" fmla="*/ 7964901 w 9182100"/>
                <a:gd name="connsiteY95" fmla="*/ 857240 h 932744"/>
                <a:gd name="connsiteX96" fmla="*/ 8015955 w 9182100"/>
                <a:gd name="connsiteY96" fmla="*/ 861050 h 932744"/>
                <a:gd name="connsiteX97" fmla="*/ 8072247 w 9182100"/>
                <a:gd name="connsiteY97" fmla="*/ 864384 h 932744"/>
                <a:gd name="connsiteX98" fmla="*/ 8286750 w 9182100"/>
                <a:gd name="connsiteY98" fmla="*/ 868384 h 932744"/>
                <a:gd name="connsiteX99" fmla="*/ 8704040 w 9182100"/>
                <a:gd name="connsiteY99" fmla="*/ 853716 h 932744"/>
                <a:gd name="connsiteX100" fmla="*/ 9120188 w 9182100"/>
                <a:gd name="connsiteY100" fmla="*/ 814092 h 932744"/>
                <a:gd name="connsiteX101" fmla="*/ 9181909 w 9182100"/>
                <a:gd name="connsiteY101" fmla="*/ 805519 h 932744"/>
                <a:gd name="connsiteX102" fmla="*/ 9181909 w 9182100"/>
                <a:gd name="connsiteY102" fmla="*/ 396420 h 9327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</a:cxnLst>
              <a:rect l="l" t="t" r="r" b="b"/>
              <a:pathLst>
                <a:path w="9182100" h="932744">
                  <a:moveTo>
                    <a:pt x="9182100" y="396420"/>
                  </a:moveTo>
                  <a:cubicBezTo>
                    <a:pt x="9156097" y="395182"/>
                    <a:pt x="9129999" y="393753"/>
                    <a:pt x="9103805" y="392229"/>
                  </a:cubicBezTo>
                  <a:cubicBezTo>
                    <a:pt x="8974169" y="384419"/>
                    <a:pt x="8843105" y="372989"/>
                    <a:pt x="8712422" y="359749"/>
                  </a:cubicBezTo>
                  <a:cubicBezTo>
                    <a:pt x="8581739" y="346319"/>
                    <a:pt x="8451056" y="331269"/>
                    <a:pt x="8322755" y="313362"/>
                  </a:cubicBezTo>
                  <a:cubicBezTo>
                    <a:pt x="8258747" y="304695"/>
                    <a:pt x="8195120" y="294979"/>
                    <a:pt x="8134826" y="283930"/>
                  </a:cubicBezTo>
                  <a:cubicBezTo>
                    <a:pt x="8119872" y="281168"/>
                    <a:pt x="8105013" y="278501"/>
                    <a:pt x="8090916" y="275643"/>
                  </a:cubicBezTo>
                  <a:lnTo>
                    <a:pt x="8069485" y="271262"/>
                  </a:lnTo>
                  <a:lnTo>
                    <a:pt x="8041862" y="266595"/>
                  </a:lnTo>
                  <a:cubicBezTo>
                    <a:pt x="8023574" y="263547"/>
                    <a:pt x="8004524" y="260213"/>
                    <a:pt x="7986903" y="257546"/>
                  </a:cubicBezTo>
                  <a:lnTo>
                    <a:pt x="7934230" y="249640"/>
                  </a:lnTo>
                  <a:cubicBezTo>
                    <a:pt x="7864221" y="239258"/>
                    <a:pt x="7795832" y="230209"/>
                    <a:pt x="7727537" y="221922"/>
                  </a:cubicBezTo>
                  <a:lnTo>
                    <a:pt x="7625239" y="209730"/>
                  </a:lnTo>
                  <a:lnTo>
                    <a:pt x="7523227" y="198110"/>
                  </a:lnTo>
                  <a:cubicBezTo>
                    <a:pt x="7387209" y="183060"/>
                    <a:pt x="7251573" y="170392"/>
                    <a:pt x="7115651" y="158010"/>
                  </a:cubicBezTo>
                  <a:cubicBezTo>
                    <a:pt x="6979730" y="146580"/>
                    <a:pt x="6843522" y="135721"/>
                    <a:pt x="6706839" y="126958"/>
                  </a:cubicBezTo>
                  <a:lnTo>
                    <a:pt x="6604064" y="120862"/>
                  </a:lnTo>
                  <a:cubicBezTo>
                    <a:pt x="6569869" y="118767"/>
                    <a:pt x="6535484" y="116862"/>
                    <a:pt x="6501003" y="115338"/>
                  </a:cubicBezTo>
                  <a:lnTo>
                    <a:pt x="6397467" y="110385"/>
                  </a:lnTo>
                  <a:lnTo>
                    <a:pt x="6293168" y="106860"/>
                  </a:lnTo>
                  <a:cubicBezTo>
                    <a:pt x="6222969" y="105146"/>
                    <a:pt x="6152769" y="103527"/>
                    <a:pt x="6079712" y="103908"/>
                  </a:cubicBezTo>
                  <a:cubicBezTo>
                    <a:pt x="6061710" y="103908"/>
                    <a:pt x="6043708" y="103812"/>
                    <a:pt x="6024563" y="104479"/>
                  </a:cubicBezTo>
                  <a:cubicBezTo>
                    <a:pt x="6005703" y="104955"/>
                    <a:pt x="5986844" y="105527"/>
                    <a:pt x="5968080" y="106479"/>
                  </a:cubicBezTo>
                  <a:cubicBezTo>
                    <a:pt x="5930456" y="108003"/>
                    <a:pt x="5893023" y="110385"/>
                    <a:pt x="5855875" y="113242"/>
                  </a:cubicBezTo>
                  <a:cubicBezTo>
                    <a:pt x="5706904" y="124577"/>
                    <a:pt x="5565934" y="145151"/>
                    <a:pt x="5439251" y="160105"/>
                  </a:cubicBezTo>
                  <a:cubicBezTo>
                    <a:pt x="5311902" y="175536"/>
                    <a:pt x="5194745" y="184680"/>
                    <a:pt x="5075396" y="186585"/>
                  </a:cubicBezTo>
                  <a:cubicBezTo>
                    <a:pt x="4956429" y="188490"/>
                    <a:pt x="4835748" y="182775"/>
                    <a:pt x="4712780" y="171249"/>
                  </a:cubicBezTo>
                  <a:lnTo>
                    <a:pt x="4666679" y="166773"/>
                  </a:lnTo>
                  <a:lnTo>
                    <a:pt x="4620292" y="161629"/>
                  </a:lnTo>
                  <a:cubicBezTo>
                    <a:pt x="4604862" y="160010"/>
                    <a:pt x="4589336" y="157914"/>
                    <a:pt x="4573810" y="156009"/>
                  </a:cubicBezTo>
                  <a:lnTo>
                    <a:pt x="4550569" y="153057"/>
                  </a:lnTo>
                  <a:lnTo>
                    <a:pt x="4538948" y="151628"/>
                  </a:lnTo>
                  <a:lnTo>
                    <a:pt x="4526566" y="149913"/>
                  </a:lnTo>
                  <a:lnTo>
                    <a:pt x="4327779" y="122862"/>
                  </a:lnTo>
                  <a:lnTo>
                    <a:pt x="3929729" y="68189"/>
                  </a:lnTo>
                  <a:lnTo>
                    <a:pt x="3729133" y="41900"/>
                  </a:lnTo>
                  <a:lnTo>
                    <a:pt x="3628930" y="28946"/>
                  </a:lnTo>
                  <a:lnTo>
                    <a:pt x="3573399" y="22278"/>
                  </a:lnTo>
                  <a:cubicBezTo>
                    <a:pt x="3554445" y="19992"/>
                    <a:pt x="3535585" y="17992"/>
                    <a:pt x="3516916" y="16468"/>
                  </a:cubicBezTo>
                  <a:cubicBezTo>
                    <a:pt x="3366611" y="2752"/>
                    <a:pt x="3219736" y="-2010"/>
                    <a:pt x="3074670" y="752"/>
                  </a:cubicBezTo>
                  <a:cubicBezTo>
                    <a:pt x="3002280" y="2181"/>
                    <a:pt x="2930176" y="4467"/>
                    <a:pt x="2858738" y="8753"/>
                  </a:cubicBezTo>
                  <a:cubicBezTo>
                    <a:pt x="2787206" y="13039"/>
                    <a:pt x="2716149" y="18754"/>
                    <a:pt x="2645474" y="25326"/>
                  </a:cubicBezTo>
                  <a:cubicBezTo>
                    <a:pt x="2362581" y="52473"/>
                    <a:pt x="2085975" y="97145"/>
                    <a:pt x="1810798" y="158010"/>
                  </a:cubicBezTo>
                  <a:cubicBezTo>
                    <a:pt x="1741837" y="173345"/>
                    <a:pt x="1673066" y="189442"/>
                    <a:pt x="1602772" y="208111"/>
                  </a:cubicBezTo>
                  <a:lnTo>
                    <a:pt x="1548860" y="222780"/>
                  </a:lnTo>
                  <a:lnTo>
                    <a:pt x="1501331" y="236115"/>
                  </a:lnTo>
                  <a:cubicBezTo>
                    <a:pt x="1471327" y="244497"/>
                    <a:pt x="1441228" y="253450"/>
                    <a:pt x="1411224" y="260880"/>
                  </a:cubicBezTo>
                  <a:cubicBezTo>
                    <a:pt x="1291209" y="293074"/>
                    <a:pt x="1170813" y="318982"/>
                    <a:pt x="1050893" y="338032"/>
                  </a:cubicBezTo>
                  <a:cubicBezTo>
                    <a:pt x="990790" y="347557"/>
                    <a:pt x="931069" y="354796"/>
                    <a:pt x="871252" y="360511"/>
                  </a:cubicBezTo>
                  <a:cubicBezTo>
                    <a:pt x="841438" y="362702"/>
                    <a:pt x="811530" y="365559"/>
                    <a:pt x="781812" y="366512"/>
                  </a:cubicBezTo>
                  <a:cubicBezTo>
                    <a:pt x="751904" y="368512"/>
                    <a:pt x="722376" y="368893"/>
                    <a:pt x="692563" y="369655"/>
                  </a:cubicBezTo>
                  <a:cubicBezTo>
                    <a:pt x="633222" y="370036"/>
                    <a:pt x="574167" y="368131"/>
                    <a:pt x="515017" y="363940"/>
                  </a:cubicBezTo>
                  <a:cubicBezTo>
                    <a:pt x="455867" y="359749"/>
                    <a:pt x="397097" y="351748"/>
                    <a:pt x="337661" y="341937"/>
                  </a:cubicBezTo>
                  <a:cubicBezTo>
                    <a:pt x="278225" y="331936"/>
                    <a:pt x="218599" y="318696"/>
                    <a:pt x="156972" y="303456"/>
                  </a:cubicBezTo>
                  <a:cubicBezTo>
                    <a:pt x="106680" y="290883"/>
                    <a:pt x="55150" y="276405"/>
                    <a:pt x="0" y="261642"/>
                  </a:cubicBezTo>
                  <a:lnTo>
                    <a:pt x="0" y="713412"/>
                  </a:lnTo>
                  <a:cubicBezTo>
                    <a:pt x="3048" y="714841"/>
                    <a:pt x="6096" y="716270"/>
                    <a:pt x="9144" y="717699"/>
                  </a:cubicBezTo>
                  <a:cubicBezTo>
                    <a:pt x="74295" y="747798"/>
                    <a:pt x="142875" y="775896"/>
                    <a:pt x="213360" y="801042"/>
                  </a:cubicBezTo>
                  <a:cubicBezTo>
                    <a:pt x="354521" y="851715"/>
                    <a:pt x="503873" y="887244"/>
                    <a:pt x="653510" y="908199"/>
                  </a:cubicBezTo>
                  <a:cubicBezTo>
                    <a:pt x="803338" y="928773"/>
                    <a:pt x="953929" y="935631"/>
                    <a:pt x="1101947" y="930773"/>
                  </a:cubicBezTo>
                  <a:cubicBezTo>
                    <a:pt x="1250252" y="926582"/>
                    <a:pt x="1396365" y="911437"/>
                    <a:pt x="1540002" y="889434"/>
                  </a:cubicBezTo>
                  <a:cubicBezTo>
                    <a:pt x="1576197" y="884386"/>
                    <a:pt x="1611535" y="877433"/>
                    <a:pt x="1647158" y="871242"/>
                  </a:cubicBezTo>
                  <a:lnTo>
                    <a:pt x="1698117" y="862193"/>
                  </a:lnTo>
                  <a:lnTo>
                    <a:pt x="1742789" y="854668"/>
                  </a:lnTo>
                  <a:cubicBezTo>
                    <a:pt x="1804035" y="845048"/>
                    <a:pt x="1867472" y="835428"/>
                    <a:pt x="1931003" y="826950"/>
                  </a:cubicBezTo>
                  <a:cubicBezTo>
                    <a:pt x="2058353" y="810282"/>
                    <a:pt x="2186750" y="795327"/>
                    <a:pt x="2314861" y="783897"/>
                  </a:cubicBezTo>
                  <a:cubicBezTo>
                    <a:pt x="2378964" y="778087"/>
                    <a:pt x="2442972" y="772467"/>
                    <a:pt x="2506885" y="768086"/>
                  </a:cubicBezTo>
                  <a:cubicBezTo>
                    <a:pt x="2538794" y="765990"/>
                    <a:pt x="2570798" y="763800"/>
                    <a:pt x="2602611" y="762085"/>
                  </a:cubicBezTo>
                  <a:cubicBezTo>
                    <a:pt x="2634520" y="760180"/>
                    <a:pt x="2666333" y="758370"/>
                    <a:pt x="2698052" y="756846"/>
                  </a:cubicBezTo>
                  <a:cubicBezTo>
                    <a:pt x="2761583" y="753894"/>
                    <a:pt x="2825020" y="751703"/>
                    <a:pt x="2887980" y="750846"/>
                  </a:cubicBezTo>
                  <a:cubicBezTo>
                    <a:pt x="2951036" y="749417"/>
                    <a:pt x="3013615" y="749322"/>
                    <a:pt x="3075813" y="750179"/>
                  </a:cubicBezTo>
                  <a:cubicBezTo>
                    <a:pt x="3106865" y="750846"/>
                    <a:pt x="3137916" y="751417"/>
                    <a:pt x="3168587" y="752751"/>
                  </a:cubicBezTo>
                  <a:cubicBezTo>
                    <a:pt x="3199448" y="753703"/>
                    <a:pt x="3229928" y="755227"/>
                    <a:pt x="3260408" y="756656"/>
                  </a:cubicBezTo>
                  <a:cubicBezTo>
                    <a:pt x="3320987" y="760466"/>
                    <a:pt x="3381470" y="764562"/>
                    <a:pt x="3440049" y="771610"/>
                  </a:cubicBezTo>
                  <a:cubicBezTo>
                    <a:pt x="3454908" y="773039"/>
                    <a:pt x="3469386" y="775039"/>
                    <a:pt x="3483864" y="776849"/>
                  </a:cubicBezTo>
                  <a:lnTo>
                    <a:pt x="3528536" y="782469"/>
                  </a:lnTo>
                  <a:lnTo>
                    <a:pt x="3628549" y="796089"/>
                  </a:lnTo>
                  <a:lnTo>
                    <a:pt x="3828574" y="823140"/>
                  </a:lnTo>
                  <a:cubicBezTo>
                    <a:pt x="3962019" y="840190"/>
                    <a:pt x="4095750" y="858573"/>
                    <a:pt x="4231196" y="874099"/>
                  </a:cubicBezTo>
                  <a:lnTo>
                    <a:pt x="4433126" y="897435"/>
                  </a:lnTo>
                  <a:lnTo>
                    <a:pt x="4485990" y="903246"/>
                  </a:lnTo>
                  <a:cubicBezTo>
                    <a:pt x="4503897" y="905151"/>
                    <a:pt x="4521708" y="907341"/>
                    <a:pt x="4539806" y="908961"/>
                  </a:cubicBezTo>
                  <a:lnTo>
                    <a:pt x="4593908" y="914199"/>
                  </a:lnTo>
                  <a:lnTo>
                    <a:pt x="4648296" y="918771"/>
                  </a:lnTo>
                  <a:cubicBezTo>
                    <a:pt x="4793456" y="930392"/>
                    <a:pt x="4942237" y="935631"/>
                    <a:pt x="5092446" y="931154"/>
                  </a:cubicBezTo>
                  <a:cubicBezTo>
                    <a:pt x="5242274" y="927249"/>
                    <a:pt x="5393627" y="911437"/>
                    <a:pt x="5533168" y="891816"/>
                  </a:cubicBezTo>
                  <a:cubicBezTo>
                    <a:pt x="5673471" y="872289"/>
                    <a:pt x="5798820" y="851906"/>
                    <a:pt x="5918169" y="840666"/>
                  </a:cubicBezTo>
                  <a:cubicBezTo>
                    <a:pt x="5948077" y="837809"/>
                    <a:pt x="5977795" y="835237"/>
                    <a:pt x="6007323" y="833237"/>
                  </a:cubicBezTo>
                  <a:cubicBezTo>
                    <a:pt x="6022086" y="832094"/>
                    <a:pt x="6036945" y="831332"/>
                    <a:pt x="6051709" y="830570"/>
                  </a:cubicBezTo>
                  <a:lnTo>
                    <a:pt x="6097429" y="828379"/>
                  </a:lnTo>
                  <a:cubicBezTo>
                    <a:pt x="6158960" y="825236"/>
                    <a:pt x="6223445" y="823807"/>
                    <a:pt x="6287834" y="822569"/>
                  </a:cubicBezTo>
                  <a:cubicBezTo>
                    <a:pt x="6417374" y="820664"/>
                    <a:pt x="6549485" y="820188"/>
                    <a:pt x="6681597" y="821235"/>
                  </a:cubicBezTo>
                  <a:cubicBezTo>
                    <a:pt x="6813899" y="822378"/>
                    <a:pt x="6946773" y="823617"/>
                    <a:pt x="7079647" y="826569"/>
                  </a:cubicBezTo>
                  <a:cubicBezTo>
                    <a:pt x="7212520" y="828951"/>
                    <a:pt x="7345585" y="831903"/>
                    <a:pt x="7478173" y="836094"/>
                  </a:cubicBezTo>
                  <a:cubicBezTo>
                    <a:pt x="7610475" y="839714"/>
                    <a:pt x="7743539" y="844953"/>
                    <a:pt x="7871937" y="851430"/>
                  </a:cubicBezTo>
                  <a:lnTo>
                    <a:pt x="7919657" y="854097"/>
                  </a:lnTo>
                  <a:cubicBezTo>
                    <a:pt x="7935564" y="854954"/>
                    <a:pt x="7949756" y="856192"/>
                    <a:pt x="7964901" y="857240"/>
                  </a:cubicBezTo>
                  <a:lnTo>
                    <a:pt x="8015955" y="861050"/>
                  </a:lnTo>
                  <a:cubicBezTo>
                    <a:pt x="8035195" y="862383"/>
                    <a:pt x="8053769" y="863622"/>
                    <a:pt x="8072247" y="864384"/>
                  </a:cubicBezTo>
                  <a:cubicBezTo>
                    <a:pt x="8145780" y="867527"/>
                    <a:pt x="8216456" y="868479"/>
                    <a:pt x="8286750" y="868384"/>
                  </a:cubicBezTo>
                  <a:cubicBezTo>
                    <a:pt x="8427148" y="867527"/>
                    <a:pt x="8565452" y="862574"/>
                    <a:pt x="8704040" y="853716"/>
                  </a:cubicBezTo>
                  <a:cubicBezTo>
                    <a:pt x="8842534" y="844762"/>
                    <a:pt x="8980741" y="832284"/>
                    <a:pt x="9120188" y="814092"/>
                  </a:cubicBezTo>
                  <a:cubicBezTo>
                    <a:pt x="9140761" y="811425"/>
                    <a:pt x="9161336" y="808567"/>
                    <a:pt x="9181909" y="805519"/>
                  </a:cubicBezTo>
                  <a:lnTo>
                    <a:pt x="9181909" y="396420"/>
                  </a:ln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60ECD12F-47FF-48FE-A827-069775A8AD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3199381"/>
              <a:ext cx="12188952" cy="902694"/>
            </a:xfrm>
            <a:custGeom>
              <a:avLst/>
              <a:gdLst>
                <a:gd name="connsiteX0" fmla="*/ 9182100 w 9182100"/>
                <a:gd name="connsiteY0" fmla="*/ 351088 h 765639"/>
                <a:gd name="connsiteX1" fmla="*/ 9178480 w 9182100"/>
                <a:gd name="connsiteY1" fmla="*/ 350993 h 765639"/>
                <a:gd name="connsiteX2" fmla="*/ 8783955 w 9182100"/>
                <a:gd name="connsiteY2" fmla="*/ 327561 h 765639"/>
                <a:gd name="connsiteX3" fmla="*/ 8390763 w 9182100"/>
                <a:gd name="connsiteY3" fmla="*/ 288795 h 765639"/>
                <a:gd name="connsiteX4" fmla="*/ 8199502 w 9182100"/>
                <a:gd name="connsiteY4" fmla="*/ 262601 h 765639"/>
                <a:gd name="connsiteX5" fmla="*/ 8153972 w 9182100"/>
                <a:gd name="connsiteY5" fmla="*/ 254886 h 765639"/>
                <a:gd name="connsiteX6" fmla="*/ 8131588 w 9182100"/>
                <a:gd name="connsiteY6" fmla="*/ 250790 h 765639"/>
                <a:gd name="connsiteX7" fmla="*/ 8104632 w 9182100"/>
                <a:gd name="connsiteY7" fmla="*/ 246504 h 765639"/>
                <a:gd name="connsiteX8" fmla="*/ 8050911 w 9182100"/>
                <a:gd name="connsiteY8" fmla="*/ 238217 h 765639"/>
                <a:gd name="connsiteX9" fmla="*/ 7998810 w 9182100"/>
                <a:gd name="connsiteY9" fmla="*/ 230978 h 765639"/>
                <a:gd name="connsiteX10" fmla="*/ 7589902 w 9182100"/>
                <a:gd name="connsiteY10" fmla="*/ 183925 h 765639"/>
                <a:gd name="connsiteX11" fmla="*/ 7183469 w 9182100"/>
                <a:gd name="connsiteY11" fmla="*/ 147634 h 765639"/>
                <a:gd name="connsiteX12" fmla="*/ 6775990 w 9182100"/>
                <a:gd name="connsiteY12" fmla="*/ 119821 h 765639"/>
                <a:gd name="connsiteX13" fmla="*/ 6364795 w 9182100"/>
                <a:gd name="connsiteY13" fmla="*/ 102391 h 765639"/>
                <a:gd name="connsiteX14" fmla="*/ 6154293 w 9182100"/>
                <a:gd name="connsiteY14" fmla="*/ 100581 h 765639"/>
                <a:gd name="connsiteX15" fmla="*/ 6100287 w 9182100"/>
                <a:gd name="connsiteY15" fmla="*/ 101343 h 765639"/>
                <a:gd name="connsiteX16" fmla="*/ 6045327 w 9182100"/>
                <a:gd name="connsiteY16" fmla="*/ 103438 h 765639"/>
                <a:gd name="connsiteX17" fmla="*/ 5935980 w 9182100"/>
                <a:gd name="connsiteY17" fmla="*/ 110296 h 765639"/>
                <a:gd name="connsiteX18" fmla="*/ 5523357 w 9182100"/>
                <a:gd name="connsiteY18" fmla="*/ 157635 h 765639"/>
                <a:gd name="connsiteX19" fmla="*/ 5149882 w 9182100"/>
                <a:gd name="connsiteY19" fmla="*/ 185639 h 765639"/>
                <a:gd name="connsiteX20" fmla="*/ 4777073 w 9182100"/>
                <a:gd name="connsiteY20" fmla="*/ 170685 h 765639"/>
                <a:gd name="connsiteX21" fmla="*/ 4729925 w 9182100"/>
                <a:gd name="connsiteY21" fmla="*/ 166208 h 765639"/>
                <a:gd name="connsiteX22" fmla="*/ 4682585 w 9182100"/>
                <a:gd name="connsiteY22" fmla="*/ 161064 h 765639"/>
                <a:gd name="connsiteX23" fmla="*/ 4635151 w 9182100"/>
                <a:gd name="connsiteY23" fmla="*/ 155445 h 765639"/>
                <a:gd name="connsiteX24" fmla="*/ 4611434 w 9182100"/>
                <a:gd name="connsiteY24" fmla="*/ 152492 h 765639"/>
                <a:gd name="connsiteX25" fmla="*/ 4587145 w 9182100"/>
                <a:gd name="connsiteY25" fmla="*/ 149349 h 765639"/>
                <a:gd name="connsiteX26" fmla="*/ 4387977 w 9182100"/>
                <a:gd name="connsiteY26" fmla="*/ 122774 h 765639"/>
                <a:gd name="connsiteX27" fmla="*/ 3989356 w 9182100"/>
                <a:gd name="connsiteY27" fmla="*/ 68577 h 765639"/>
                <a:gd name="connsiteX28" fmla="*/ 3789140 w 9182100"/>
                <a:gd name="connsiteY28" fmla="*/ 42192 h 765639"/>
                <a:gd name="connsiteX29" fmla="*/ 3689033 w 9182100"/>
                <a:gd name="connsiteY29" fmla="*/ 29143 h 765639"/>
                <a:gd name="connsiteX30" fmla="*/ 3634835 w 9182100"/>
                <a:gd name="connsiteY30" fmla="*/ 22571 h 765639"/>
                <a:gd name="connsiteX31" fmla="*/ 3579876 w 9182100"/>
                <a:gd name="connsiteY31" fmla="*/ 16856 h 765639"/>
                <a:gd name="connsiteX32" fmla="*/ 3147441 w 9182100"/>
                <a:gd name="connsiteY32" fmla="*/ 473 h 765639"/>
                <a:gd name="connsiteX33" fmla="*/ 2724722 w 9182100"/>
                <a:gd name="connsiteY33" fmla="*/ 22857 h 765639"/>
                <a:gd name="connsiteX34" fmla="*/ 1898428 w 9182100"/>
                <a:gd name="connsiteY34" fmla="*/ 147730 h 765639"/>
                <a:gd name="connsiteX35" fmla="*/ 1692878 w 9182100"/>
                <a:gd name="connsiteY35" fmla="*/ 195069 h 765639"/>
                <a:gd name="connsiteX36" fmla="*/ 1640205 w 9182100"/>
                <a:gd name="connsiteY36" fmla="*/ 208785 h 765639"/>
                <a:gd name="connsiteX37" fmla="*/ 1592294 w 9182100"/>
                <a:gd name="connsiteY37" fmla="*/ 221643 h 765639"/>
                <a:gd name="connsiteX38" fmla="*/ 1500092 w 9182100"/>
                <a:gd name="connsiteY38" fmla="*/ 245551 h 765639"/>
                <a:gd name="connsiteX39" fmla="*/ 1130046 w 9182100"/>
                <a:gd name="connsiteY39" fmla="*/ 318227 h 765639"/>
                <a:gd name="connsiteX40" fmla="*/ 944880 w 9182100"/>
                <a:gd name="connsiteY40" fmla="*/ 337658 h 765639"/>
                <a:gd name="connsiteX41" fmla="*/ 852583 w 9182100"/>
                <a:gd name="connsiteY41" fmla="*/ 341944 h 765639"/>
                <a:gd name="connsiteX42" fmla="*/ 760476 w 9182100"/>
                <a:gd name="connsiteY42" fmla="*/ 343087 h 765639"/>
                <a:gd name="connsiteX43" fmla="*/ 577215 w 9182100"/>
                <a:gd name="connsiteY43" fmla="*/ 332800 h 765639"/>
                <a:gd name="connsiteX44" fmla="*/ 394907 w 9182100"/>
                <a:gd name="connsiteY44" fmla="*/ 305463 h 765639"/>
                <a:gd name="connsiteX45" fmla="*/ 211265 w 9182100"/>
                <a:gd name="connsiteY45" fmla="*/ 261363 h 765639"/>
                <a:gd name="connsiteX46" fmla="*/ 17526 w 9182100"/>
                <a:gd name="connsiteY46" fmla="*/ 204880 h 765639"/>
                <a:gd name="connsiteX47" fmla="*/ 0 w 9182100"/>
                <a:gd name="connsiteY47" fmla="*/ 199927 h 765639"/>
                <a:gd name="connsiteX48" fmla="*/ 0 w 9182100"/>
                <a:gd name="connsiteY48" fmla="*/ 526920 h 765639"/>
                <a:gd name="connsiteX49" fmla="*/ 100298 w 9182100"/>
                <a:gd name="connsiteY49" fmla="*/ 571973 h 765639"/>
                <a:gd name="connsiteX50" fmla="*/ 301562 w 9182100"/>
                <a:gd name="connsiteY50" fmla="*/ 649697 h 765639"/>
                <a:gd name="connsiteX51" fmla="*/ 731044 w 9182100"/>
                <a:gd name="connsiteY51" fmla="*/ 746947 h 765639"/>
                <a:gd name="connsiteX52" fmla="*/ 1168241 w 9182100"/>
                <a:gd name="connsiteY52" fmla="*/ 762759 h 765639"/>
                <a:gd name="connsiteX53" fmla="*/ 1596581 w 9182100"/>
                <a:gd name="connsiteY53" fmla="*/ 716944 h 765639"/>
                <a:gd name="connsiteX54" fmla="*/ 1701641 w 9182100"/>
                <a:gd name="connsiteY54" fmla="*/ 697894 h 765639"/>
                <a:gd name="connsiteX55" fmla="*/ 1752124 w 9182100"/>
                <a:gd name="connsiteY55" fmla="*/ 688273 h 765639"/>
                <a:gd name="connsiteX56" fmla="*/ 1797939 w 9182100"/>
                <a:gd name="connsiteY56" fmla="*/ 679891 h 765639"/>
                <a:gd name="connsiteX57" fmla="*/ 1988630 w 9182100"/>
                <a:gd name="connsiteY57" fmla="*/ 649316 h 765639"/>
                <a:gd name="connsiteX58" fmla="*/ 2376297 w 9182100"/>
                <a:gd name="connsiteY58" fmla="*/ 601691 h 765639"/>
                <a:gd name="connsiteX59" fmla="*/ 2570416 w 9182100"/>
                <a:gd name="connsiteY59" fmla="*/ 584165 h 765639"/>
                <a:gd name="connsiteX60" fmla="*/ 2764155 w 9182100"/>
                <a:gd name="connsiteY60" fmla="*/ 571497 h 765639"/>
                <a:gd name="connsiteX61" fmla="*/ 2956941 w 9182100"/>
                <a:gd name="connsiteY61" fmla="*/ 564163 h 765639"/>
                <a:gd name="connsiteX62" fmla="*/ 3148298 w 9182100"/>
                <a:gd name="connsiteY62" fmla="*/ 562639 h 765639"/>
                <a:gd name="connsiteX63" fmla="*/ 3337274 w 9182100"/>
                <a:gd name="connsiteY63" fmla="*/ 568544 h 765639"/>
                <a:gd name="connsiteX64" fmla="*/ 3522345 w 9182100"/>
                <a:gd name="connsiteY64" fmla="*/ 583308 h 765639"/>
                <a:gd name="connsiteX65" fmla="*/ 3567779 w 9182100"/>
                <a:gd name="connsiteY65" fmla="*/ 588642 h 765639"/>
                <a:gd name="connsiteX66" fmla="*/ 3613785 w 9182100"/>
                <a:gd name="connsiteY66" fmla="*/ 594357 h 765639"/>
                <a:gd name="connsiteX67" fmla="*/ 3713798 w 9182100"/>
                <a:gd name="connsiteY67" fmla="*/ 607882 h 765639"/>
                <a:gd name="connsiteX68" fmla="*/ 3913823 w 9182100"/>
                <a:gd name="connsiteY68" fmla="*/ 634838 h 765639"/>
                <a:gd name="connsiteX69" fmla="*/ 4315873 w 9182100"/>
                <a:gd name="connsiteY69" fmla="*/ 686273 h 765639"/>
                <a:gd name="connsiteX70" fmla="*/ 4517422 w 9182100"/>
                <a:gd name="connsiteY70" fmla="*/ 710086 h 765639"/>
                <a:gd name="connsiteX71" fmla="*/ 4728972 w 9182100"/>
                <a:gd name="connsiteY71" fmla="*/ 731422 h 765639"/>
                <a:gd name="connsiteX72" fmla="*/ 5162931 w 9182100"/>
                <a:gd name="connsiteY72" fmla="*/ 744185 h 765639"/>
                <a:gd name="connsiteX73" fmla="*/ 5594033 w 9182100"/>
                <a:gd name="connsiteY73" fmla="*/ 706466 h 765639"/>
                <a:gd name="connsiteX74" fmla="*/ 5982939 w 9182100"/>
                <a:gd name="connsiteY74" fmla="*/ 655793 h 765639"/>
                <a:gd name="connsiteX75" fmla="*/ 6075045 w 9182100"/>
                <a:gd name="connsiteY75" fmla="*/ 648459 h 765639"/>
                <a:gd name="connsiteX76" fmla="*/ 6167819 w 9182100"/>
                <a:gd name="connsiteY76" fmla="*/ 643887 h 765639"/>
                <a:gd name="connsiteX77" fmla="*/ 6361081 w 9182100"/>
                <a:gd name="connsiteY77" fmla="*/ 639124 h 765639"/>
                <a:gd name="connsiteX78" fmla="*/ 6757321 w 9182100"/>
                <a:gd name="connsiteY78" fmla="*/ 640458 h 765639"/>
                <a:gd name="connsiteX79" fmla="*/ 7156704 w 9182100"/>
                <a:gd name="connsiteY79" fmla="*/ 649030 h 765639"/>
                <a:gd name="connsiteX80" fmla="*/ 7556373 w 9182100"/>
                <a:gd name="connsiteY80" fmla="*/ 662365 h 765639"/>
                <a:gd name="connsiteX81" fmla="*/ 7952328 w 9182100"/>
                <a:gd name="connsiteY81" fmla="*/ 682177 h 765639"/>
                <a:gd name="connsiteX82" fmla="*/ 8000714 w 9182100"/>
                <a:gd name="connsiteY82" fmla="*/ 685511 h 765639"/>
                <a:gd name="connsiteX83" fmla="*/ 8047196 w 9182100"/>
                <a:gd name="connsiteY83" fmla="*/ 689416 h 765639"/>
                <a:gd name="connsiteX84" fmla="*/ 8097965 w 9182100"/>
                <a:gd name="connsiteY84" fmla="*/ 693893 h 765639"/>
                <a:gd name="connsiteX85" fmla="*/ 8152733 w 9182100"/>
                <a:gd name="connsiteY85" fmla="*/ 697894 h 765639"/>
                <a:gd name="connsiteX86" fmla="*/ 8363903 w 9182100"/>
                <a:gd name="connsiteY86" fmla="*/ 705133 h 765639"/>
                <a:gd name="connsiteX87" fmla="*/ 8777764 w 9182100"/>
                <a:gd name="connsiteY87" fmla="*/ 698084 h 765639"/>
                <a:gd name="connsiteX88" fmla="*/ 9182005 w 9182100"/>
                <a:gd name="connsiteY88" fmla="*/ 668366 h 765639"/>
                <a:gd name="connsiteX89" fmla="*/ 9182005 w 9182100"/>
                <a:gd name="connsiteY89" fmla="*/ 351088 h 7656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</a:cxnLst>
              <a:rect l="l" t="t" r="r" b="b"/>
              <a:pathLst>
                <a:path w="9182100" h="765639">
                  <a:moveTo>
                    <a:pt x="9182100" y="351088"/>
                  </a:moveTo>
                  <a:cubicBezTo>
                    <a:pt x="9180862" y="351088"/>
                    <a:pt x="9179719" y="350993"/>
                    <a:pt x="9178480" y="350993"/>
                  </a:cubicBezTo>
                  <a:cubicBezTo>
                    <a:pt x="9047607" y="346421"/>
                    <a:pt x="8915591" y="337944"/>
                    <a:pt x="8783955" y="327561"/>
                  </a:cubicBezTo>
                  <a:cubicBezTo>
                    <a:pt x="8652320" y="316894"/>
                    <a:pt x="8520589" y="304416"/>
                    <a:pt x="8390763" y="288795"/>
                  </a:cubicBezTo>
                  <a:cubicBezTo>
                    <a:pt x="8325898" y="281175"/>
                    <a:pt x="8261509" y="272602"/>
                    <a:pt x="8199502" y="262601"/>
                  </a:cubicBezTo>
                  <a:cubicBezTo>
                    <a:pt x="8184070" y="260029"/>
                    <a:pt x="8168831" y="257553"/>
                    <a:pt x="8153972" y="254886"/>
                  </a:cubicBezTo>
                  <a:lnTo>
                    <a:pt x="8131588" y="250790"/>
                  </a:lnTo>
                  <a:lnTo>
                    <a:pt x="8104632" y="246504"/>
                  </a:lnTo>
                  <a:cubicBezTo>
                    <a:pt x="8086725" y="243741"/>
                    <a:pt x="8068247" y="240598"/>
                    <a:pt x="8050911" y="238217"/>
                  </a:cubicBezTo>
                  <a:lnTo>
                    <a:pt x="7998810" y="230978"/>
                  </a:lnTo>
                  <a:cubicBezTo>
                    <a:pt x="7860697" y="212023"/>
                    <a:pt x="7725633" y="198021"/>
                    <a:pt x="7589902" y="183925"/>
                  </a:cubicBezTo>
                  <a:cubicBezTo>
                    <a:pt x="7454360" y="170304"/>
                    <a:pt x="7319010" y="158779"/>
                    <a:pt x="7183469" y="147634"/>
                  </a:cubicBezTo>
                  <a:cubicBezTo>
                    <a:pt x="7047929" y="137252"/>
                    <a:pt x="6912198" y="127632"/>
                    <a:pt x="6775990" y="119821"/>
                  </a:cubicBezTo>
                  <a:cubicBezTo>
                    <a:pt x="6639592" y="112582"/>
                    <a:pt x="6503194" y="105439"/>
                    <a:pt x="6364795" y="102391"/>
                  </a:cubicBezTo>
                  <a:cubicBezTo>
                    <a:pt x="6295263" y="101057"/>
                    <a:pt x="6225826" y="99819"/>
                    <a:pt x="6154293" y="100581"/>
                  </a:cubicBezTo>
                  <a:cubicBezTo>
                    <a:pt x="6136577" y="100581"/>
                    <a:pt x="6118860" y="100581"/>
                    <a:pt x="6100287" y="101343"/>
                  </a:cubicBezTo>
                  <a:cubicBezTo>
                    <a:pt x="6081903" y="101819"/>
                    <a:pt x="6063615" y="102486"/>
                    <a:pt x="6045327" y="103438"/>
                  </a:cubicBezTo>
                  <a:cubicBezTo>
                    <a:pt x="6008656" y="104962"/>
                    <a:pt x="5972175" y="107439"/>
                    <a:pt x="5935980" y="110296"/>
                  </a:cubicBezTo>
                  <a:cubicBezTo>
                    <a:pt x="5790724" y="121631"/>
                    <a:pt x="5651659" y="142110"/>
                    <a:pt x="5523357" y="157635"/>
                  </a:cubicBezTo>
                  <a:cubicBezTo>
                    <a:pt x="5394484" y="173542"/>
                    <a:pt x="5273040" y="183543"/>
                    <a:pt x="5149882" y="185639"/>
                  </a:cubicBezTo>
                  <a:cubicBezTo>
                    <a:pt x="5027010" y="187925"/>
                    <a:pt x="4902803" y="182210"/>
                    <a:pt x="4777073" y="170685"/>
                  </a:cubicBezTo>
                  <a:lnTo>
                    <a:pt x="4729925" y="166208"/>
                  </a:lnTo>
                  <a:lnTo>
                    <a:pt x="4682585" y="161064"/>
                  </a:lnTo>
                  <a:cubicBezTo>
                    <a:pt x="4666869" y="159445"/>
                    <a:pt x="4650963" y="157350"/>
                    <a:pt x="4635151" y="155445"/>
                  </a:cubicBezTo>
                  <a:lnTo>
                    <a:pt x="4611434" y="152492"/>
                  </a:lnTo>
                  <a:cubicBezTo>
                    <a:pt x="4603623" y="151539"/>
                    <a:pt x="4595622" y="150587"/>
                    <a:pt x="4587145" y="149349"/>
                  </a:cubicBezTo>
                  <a:lnTo>
                    <a:pt x="4387977" y="122774"/>
                  </a:lnTo>
                  <a:lnTo>
                    <a:pt x="3989356" y="68577"/>
                  </a:lnTo>
                  <a:lnTo>
                    <a:pt x="3789140" y="42192"/>
                  </a:lnTo>
                  <a:lnTo>
                    <a:pt x="3689033" y="29143"/>
                  </a:lnTo>
                  <a:lnTo>
                    <a:pt x="3634835" y="22571"/>
                  </a:lnTo>
                  <a:cubicBezTo>
                    <a:pt x="3616452" y="20285"/>
                    <a:pt x="3598069" y="18380"/>
                    <a:pt x="3579876" y="16856"/>
                  </a:cubicBezTo>
                  <a:cubicBezTo>
                    <a:pt x="3433667" y="3140"/>
                    <a:pt x="3289840" y="-1622"/>
                    <a:pt x="3147441" y="473"/>
                  </a:cubicBezTo>
                  <a:cubicBezTo>
                    <a:pt x="3005138" y="2283"/>
                    <a:pt x="2864263" y="10188"/>
                    <a:pt x="2724722" y="22857"/>
                  </a:cubicBezTo>
                  <a:cubicBezTo>
                    <a:pt x="2445353" y="48098"/>
                    <a:pt x="2171129" y="90198"/>
                    <a:pt x="1898428" y="147730"/>
                  </a:cubicBezTo>
                  <a:cubicBezTo>
                    <a:pt x="1830134" y="162208"/>
                    <a:pt x="1762030" y="177448"/>
                    <a:pt x="1692878" y="195069"/>
                  </a:cubicBezTo>
                  <a:lnTo>
                    <a:pt x="1640205" y="208785"/>
                  </a:lnTo>
                  <a:lnTo>
                    <a:pt x="1592294" y="221643"/>
                  </a:lnTo>
                  <a:cubicBezTo>
                    <a:pt x="1561624" y="229740"/>
                    <a:pt x="1530858" y="238503"/>
                    <a:pt x="1500092" y="245551"/>
                  </a:cubicBezTo>
                  <a:cubicBezTo>
                    <a:pt x="1377125" y="276412"/>
                    <a:pt x="1253490" y="300987"/>
                    <a:pt x="1130046" y="318227"/>
                  </a:cubicBezTo>
                  <a:cubicBezTo>
                    <a:pt x="1068229" y="326895"/>
                    <a:pt x="1006602" y="333086"/>
                    <a:pt x="944880" y="337658"/>
                  </a:cubicBezTo>
                  <a:cubicBezTo>
                    <a:pt x="914114" y="339277"/>
                    <a:pt x="883253" y="341563"/>
                    <a:pt x="852583" y="341944"/>
                  </a:cubicBezTo>
                  <a:cubicBezTo>
                    <a:pt x="821817" y="343278"/>
                    <a:pt x="791147" y="342992"/>
                    <a:pt x="760476" y="343087"/>
                  </a:cubicBezTo>
                  <a:cubicBezTo>
                    <a:pt x="699230" y="342135"/>
                    <a:pt x="638175" y="338706"/>
                    <a:pt x="577215" y="332800"/>
                  </a:cubicBezTo>
                  <a:cubicBezTo>
                    <a:pt x="516255" y="326895"/>
                    <a:pt x="455771" y="317179"/>
                    <a:pt x="394907" y="305463"/>
                  </a:cubicBezTo>
                  <a:cubicBezTo>
                    <a:pt x="334137" y="293557"/>
                    <a:pt x="273368" y="278412"/>
                    <a:pt x="211265" y="261363"/>
                  </a:cubicBezTo>
                  <a:cubicBezTo>
                    <a:pt x="149066" y="244123"/>
                    <a:pt x="85820" y="224310"/>
                    <a:pt x="17526" y="204880"/>
                  </a:cubicBezTo>
                  <a:cubicBezTo>
                    <a:pt x="11716" y="203165"/>
                    <a:pt x="5906" y="201546"/>
                    <a:pt x="0" y="199927"/>
                  </a:cubicBezTo>
                  <a:lnTo>
                    <a:pt x="0" y="526920"/>
                  </a:lnTo>
                  <a:cubicBezTo>
                    <a:pt x="32576" y="541874"/>
                    <a:pt x="66104" y="557114"/>
                    <a:pt x="100298" y="571973"/>
                  </a:cubicBezTo>
                  <a:cubicBezTo>
                    <a:pt x="164973" y="600167"/>
                    <a:pt x="232410" y="626456"/>
                    <a:pt x="301562" y="649697"/>
                  </a:cubicBezTo>
                  <a:cubicBezTo>
                    <a:pt x="439865" y="696655"/>
                    <a:pt x="585216" y="728754"/>
                    <a:pt x="731044" y="746947"/>
                  </a:cubicBezTo>
                  <a:cubicBezTo>
                    <a:pt x="876967" y="764664"/>
                    <a:pt x="1023652" y="769426"/>
                    <a:pt x="1168241" y="762759"/>
                  </a:cubicBezTo>
                  <a:cubicBezTo>
                    <a:pt x="1313021" y="756663"/>
                    <a:pt x="1455896" y="740185"/>
                    <a:pt x="1596581" y="716944"/>
                  </a:cubicBezTo>
                  <a:cubicBezTo>
                    <a:pt x="1632014" y="711610"/>
                    <a:pt x="1666685" y="704371"/>
                    <a:pt x="1701641" y="697894"/>
                  </a:cubicBezTo>
                  <a:lnTo>
                    <a:pt x="1752124" y="688273"/>
                  </a:lnTo>
                  <a:lnTo>
                    <a:pt x="1797939" y="679891"/>
                  </a:lnTo>
                  <a:cubicBezTo>
                    <a:pt x="1860328" y="669128"/>
                    <a:pt x="1924431" y="658746"/>
                    <a:pt x="1988630" y="649316"/>
                  </a:cubicBezTo>
                  <a:cubicBezTo>
                    <a:pt x="2117217" y="630838"/>
                    <a:pt x="2246852" y="614645"/>
                    <a:pt x="2376297" y="601691"/>
                  </a:cubicBezTo>
                  <a:cubicBezTo>
                    <a:pt x="2441067" y="595214"/>
                    <a:pt x="2505742" y="589118"/>
                    <a:pt x="2570416" y="584165"/>
                  </a:cubicBezTo>
                  <a:cubicBezTo>
                    <a:pt x="2635091" y="579402"/>
                    <a:pt x="2699671" y="574831"/>
                    <a:pt x="2764155" y="571497"/>
                  </a:cubicBezTo>
                  <a:cubicBezTo>
                    <a:pt x="2828639" y="568068"/>
                    <a:pt x="2892933" y="565401"/>
                    <a:pt x="2956941" y="564163"/>
                  </a:cubicBezTo>
                  <a:cubicBezTo>
                    <a:pt x="3021045" y="562353"/>
                    <a:pt x="3084766" y="561972"/>
                    <a:pt x="3148298" y="562639"/>
                  </a:cubicBezTo>
                  <a:cubicBezTo>
                    <a:pt x="3211735" y="563305"/>
                    <a:pt x="3274695" y="565591"/>
                    <a:pt x="3337274" y="568544"/>
                  </a:cubicBezTo>
                  <a:cubicBezTo>
                    <a:pt x="3399568" y="572259"/>
                    <a:pt x="3461671" y="576259"/>
                    <a:pt x="3522345" y="583308"/>
                  </a:cubicBezTo>
                  <a:cubicBezTo>
                    <a:pt x="3537680" y="584737"/>
                    <a:pt x="3552730" y="586737"/>
                    <a:pt x="3567779" y="588642"/>
                  </a:cubicBezTo>
                  <a:lnTo>
                    <a:pt x="3613785" y="594357"/>
                  </a:lnTo>
                  <a:lnTo>
                    <a:pt x="3713798" y="607882"/>
                  </a:lnTo>
                  <a:lnTo>
                    <a:pt x="3913823" y="634838"/>
                  </a:lnTo>
                  <a:cubicBezTo>
                    <a:pt x="4047268" y="652078"/>
                    <a:pt x="4180904" y="670366"/>
                    <a:pt x="4315873" y="686273"/>
                  </a:cubicBezTo>
                  <a:lnTo>
                    <a:pt x="4517422" y="710086"/>
                  </a:lnTo>
                  <a:cubicBezTo>
                    <a:pt x="4586573" y="717896"/>
                    <a:pt x="4657916" y="725992"/>
                    <a:pt x="4728972" y="731422"/>
                  </a:cubicBezTo>
                  <a:cubicBezTo>
                    <a:pt x="4871371" y="743042"/>
                    <a:pt x="5016627" y="748376"/>
                    <a:pt x="5162931" y="744185"/>
                  </a:cubicBezTo>
                  <a:cubicBezTo>
                    <a:pt x="5308949" y="740566"/>
                    <a:pt x="5456111" y="725611"/>
                    <a:pt x="5594033" y="706466"/>
                  </a:cubicBezTo>
                  <a:cubicBezTo>
                    <a:pt x="5732621" y="687511"/>
                    <a:pt x="5859876" y="667033"/>
                    <a:pt x="5982939" y="655793"/>
                  </a:cubicBezTo>
                  <a:cubicBezTo>
                    <a:pt x="6013799" y="652936"/>
                    <a:pt x="6044375" y="650364"/>
                    <a:pt x="6075045" y="648459"/>
                  </a:cubicBezTo>
                  <a:cubicBezTo>
                    <a:pt x="6105906" y="646363"/>
                    <a:pt x="6135529" y="645125"/>
                    <a:pt x="6167819" y="643887"/>
                  </a:cubicBezTo>
                  <a:cubicBezTo>
                    <a:pt x="6230779" y="641125"/>
                    <a:pt x="6295930" y="640077"/>
                    <a:pt x="6361081" y="639124"/>
                  </a:cubicBezTo>
                  <a:cubicBezTo>
                    <a:pt x="6491955" y="637981"/>
                    <a:pt x="6624638" y="638553"/>
                    <a:pt x="6757321" y="640458"/>
                  </a:cubicBezTo>
                  <a:cubicBezTo>
                    <a:pt x="6890195" y="642553"/>
                    <a:pt x="7023449" y="645030"/>
                    <a:pt x="7156704" y="649030"/>
                  </a:cubicBezTo>
                  <a:cubicBezTo>
                    <a:pt x="7289959" y="652650"/>
                    <a:pt x="7423404" y="656841"/>
                    <a:pt x="7556373" y="662365"/>
                  </a:cubicBezTo>
                  <a:cubicBezTo>
                    <a:pt x="7689152" y="667509"/>
                    <a:pt x="7822502" y="673986"/>
                    <a:pt x="7952328" y="682177"/>
                  </a:cubicBezTo>
                  <a:lnTo>
                    <a:pt x="8000714" y="685511"/>
                  </a:lnTo>
                  <a:cubicBezTo>
                    <a:pt x="8016811" y="686654"/>
                    <a:pt x="8031670" y="688178"/>
                    <a:pt x="8047196" y="689416"/>
                  </a:cubicBezTo>
                  <a:lnTo>
                    <a:pt x="8097965" y="693893"/>
                  </a:lnTo>
                  <a:cubicBezTo>
                    <a:pt x="8116539" y="695417"/>
                    <a:pt x="8134731" y="696846"/>
                    <a:pt x="8152733" y="697894"/>
                  </a:cubicBezTo>
                  <a:cubicBezTo>
                    <a:pt x="8224647" y="701989"/>
                    <a:pt x="8294465" y="704085"/>
                    <a:pt x="8363903" y="705133"/>
                  </a:cubicBezTo>
                  <a:cubicBezTo>
                    <a:pt x="8502777" y="706657"/>
                    <a:pt x="8640223" y="704180"/>
                    <a:pt x="8777764" y="698084"/>
                  </a:cubicBezTo>
                  <a:cubicBezTo>
                    <a:pt x="8912352" y="692083"/>
                    <a:pt x="9046845" y="682749"/>
                    <a:pt x="9182005" y="668366"/>
                  </a:cubicBezTo>
                  <a:lnTo>
                    <a:pt x="9182005" y="351088"/>
                  </a:ln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48928757-970C-4B99-9F9C-0C07E4A945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3501488"/>
              <a:ext cx="12188952" cy="641669"/>
            </a:xfrm>
            <a:custGeom>
              <a:avLst/>
              <a:gdLst>
                <a:gd name="connsiteX0" fmla="*/ 9182100 w 9182100"/>
                <a:gd name="connsiteY0" fmla="*/ 154189 h 544245"/>
                <a:gd name="connsiteX1" fmla="*/ 9047702 w 9182100"/>
                <a:gd name="connsiteY1" fmla="*/ 162762 h 544245"/>
                <a:gd name="connsiteX2" fmla="*/ 8652224 w 9182100"/>
                <a:gd name="connsiteY2" fmla="*/ 178287 h 544245"/>
                <a:gd name="connsiteX3" fmla="*/ 8255603 w 9182100"/>
                <a:gd name="connsiteY3" fmla="*/ 161047 h 544245"/>
                <a:gd name="connsiteX4" fmla="*/ 8060722 w 9182100"/>
                <a:gd name="connsiteY4" fmla="*/ 140854 h 544245"/>
                <a:gd name="connsiteX5" fmla="*/ 8013478 w 9182100"/>
                <a:gd name="connsiteY5" fmla="*/ 134187 h 544245"/>
                <a:gd name="connsiteX6" fmla="*/ 7990428 w 9182100"/>
                <a:gd name="connsiteY6" fmla="*/ 130567 h 544245"/>
                <a:gd name="connsiteX7" fmla="*/ 7964139 w 9182100"/>
                <a:gd name="connsiteY7" fmla="*/ 126853 h 544245"/>
                <a:gd name="connsiteX8" fmla="*/ 7911656 w 9182100"/>
                <a:gd name="connsiteY8" fmla="*/ 119518 h 544245"/>
                <a:gd name="connsiteX9" fmla="*/ 7860220 w 9182100"/>
                <a:gd name="connsiteY9" fmla="*/ 113232 h 544245"/>
                <a:gd name="connsiteX10" fmla="*/ 7453884 w 9182100"/>
                <a:gd name="connsiteY10" fmla="*/ 70369 h 544245"/>
                <a:gd name="connsiteX11" fmla="*/ 7048976 w 9182100"/>
                <a:gd name="connsiteY11" fmla="*/ 36556 h 544245"/>
                <a:gd name="connsiteX12" fmla="*/ 6846285 w 9182100"/>
                <a:gd name="connsiteY12" fmla="*/ 22649 h 544245"/>
                <a:gd name="connsiteX13" fmla="*/ 6643212 w 9182100"/>
                <a:gd name="connsiteY13" fmla="*/ 11600 h 544245"/>
                <a:gd name="connsiteX14" fmla="*/ 6541485 w 9182100"/>
                <a:gd name="connsiteY14" fmla="*/ 7314 h 544245"/>
                <a:gd name="connsiteX15" fmla="*/ 6439567 w 9182100"/>
                <a:gd name="connsiteY15" fmla="*/ 3885 h 544245"/>
                <a:gd name="connsiteX16" fmla="*/ 6337459 w 9182100"/>
                <a:gd name="connsiteY16" fmla="*/ 1313 h 544245"/>
                <a:gd name="connsiteX17" fmla="*/ 6234970 w 9182100"/>
                <a:gd name="connsiteY17" fmla="*/ 75 h 544245"/>
                <a:gd name="connsiteX18" fmla="*/ 6027802 w 9182100"/>
                <a:gd name="connsiteY18" fmla="*/ 2265 h 544245"/>
                <a:gd name="connsiteX19" fmla="*/ 5921978 w 9182100"/>
                <a:gd name="connsiteY19" fmla="*/ 6552 h 544245"/>
                <a:gd name="connsiteX20" fmla="*/ 5815965 w 9182100"/>
                <a:gd name="connsiteY20" fmla="*/ 14362 h 544245"/>
                <a:gd name="connsiteX21" fmla="*/ 5408390 w 9182100"/>
                <a:gd name="connsiteY21" fmla="*/ 67036 h 544245"/>
                <a:gd name="connsiteX22" fmla="*/ 5023866 w 9182100"/>
                <a:gd name="connsiteY22" fmla="*/ 103992 h 544245"/>
                <a:gd name="connsiteX23" fmla="*/ 4831556 w 9182100"/>
                <a:gd name="connsiteY23" fmla="*/ 106374 h 544245"/>
                <a:gd name="connsiteX24" fmla="*/ 4637723 w 9182100"/>
                <a:gd name="connsiteY24" fmla="*/ 98754 h 544245"/>
                <a:gd name="connsiteX25" fmla="*/ 4442460 w 9182100"/>
                <a:gd name="connsiteY25" fmla="*/ 83038 h 544245"/>
                <a:gd name="connsiteX26" fmla="*/ 4341686 w 9182100"/>
                <a:gd name="connsiteY26" fmla="*/ 77227 h 544245"/>
                <a:gd name="connsiteX27" fmla="*/ 4241006 w 9182100"/>
                <a:gd name="connsiteY27" fmla="*/ 71989 h 544245"/>
                <a:gd name="connsiteX28" fmla="*/ 3836956 w 9182100"/>
                <a:gd name="connsiteY28" fmla="*/ 54177 h 544245"/>
                <a:gd name="connsiteX29" fmla="*/ 3634549 w 9182100"/>
                <a:gd name="connsiteY29" fmla="*/ 45414 h 544245"/>
                <a:gd name="connsiteX30" fmla="*/ 3533394 w 9182100"/>
                <a:gd name="connsiteY30" fmla="*/ 40461 h 544245"/>
                <a:gd name="connsiteX31" fmla="*/ 3481959 w 9182100"/>
                <a:gd name="connsiteY31" fmla="*/ 37889 h 544245"/>
                <a:gd name="connsiteX32" fmla="*/ 3430238 w 9182100"/>
                <a:gd name="connsiteY32" fmla="*/ 35889 h 544245"/>
                <a:gd name="connsiteX33" fmla="*/ 3020473 w 9182100"/>
                <a:gd name="connsiteY33" fmla="*/ 37603 h 544245"/>
                <a:gd name="connsiteX34" fmla="*/ 2614422 w 9182100"/>
                <a:gd name="connsiteY34" fmla="*/ 56844 h 544245"/>
                <a:gd name="connsiteX35" fmla="*/ 2208657 w 9182100"/>
                <a:gd name="connsiteY35" fmla="*/ 81609 h 544245"/>
                <a:gd name="connsiteX36" fmla="*/ 1800606 w 9182100"/>
                <a:gd name="connsiteY36" fmla="*/ 107612 h 544245"/>
                <a:gd name="connsiteX37" fmla="*/ 1594676 w 9182100"/>
                <a:gd name="connsiteY37" fmla="*/ 124948 h 544245"/>
                <a:gd name="connsiteX38" fmla="*/ 1491996 w 9182100"/>
                <a:gd name="connsiteY38" fmla="*/ 136568 h 544245"/>
                <a:gd name="connsiteX39" fmla="*/ 1442942 w 9182100"/>
                <a:gd name="connsiteY39" fmla="*/ 141902 h 544245"/>
                <a:gd name="connsiteX40" fmla="*/ 1418463 w 9182100"/>
                <a:gd name="connsiteY40" fmla="*/ 144664 h 544245"/>
                <a:gd name="connsiteX41" fmla="*/ 1393984 w 9182100"/>
                <a:gd name="connsiteY41" fmla="*/ 146855 h 544245"/>
                <a:gd name="connsiteX42" fmla="*/ 1006697 w 9182100"/>
                <a:gd name="connsiteY42" fmla="*/ 169810 h 544245"/>
                <a:gd name="connsiteX43" fmla="*/ 816864 w 9182100"/>
                <a:gd name="connsiteY43" fmla="*/ 170953 h 544245"/>
                <a:gd name="connsiteX44" fmla="*/ 769906 w 9182100"/>
                <a:gd name="connsiteY44" fmla="*/ 169715 h 544245"/>
                <a:gd name="connsiteX45" fmla="*/ 723043 w 9182100"/>
                <a:gd name="connsiteY45" fmla="*/ 168096 h 544245"/>
                <a:gd name="connsiteX46" fmla="*/ 676370 w 9182100"/>
                <a:gd name="connsiteY46" fmla="*/ 166286 h 544245"/>
                <a:gd name="connsiteX47" fmla="*/ 629888 w 9182100"/>
                <a:gd name="connsiteY47" fmla="*/ 163333 h 544245"/>
                <a:gd name="connsiteX48" fmla="*/ 445484 w 9182100"/>
                <a:gd name="connsiteY48" fmla="*/ 146093 h 544245"/>
                <a:gd name="connsiteX49" fmla="*/ 263366 w 9182100"/>
                <a:gd name="connsiteY49" fmla="*/ 115232 h 544245"/>
                <a:gd name="connsiteX50" fmla="*/ 81439 w 9182100"/>
                <a:gd name="connsiteY50" fmla="*/ 70369 h 544245"/>
                <a:gd name="connsiteX51" fmla="*/ 35338 w 9182100"/>
                <a:gd name="connsiteY51" fmla="*/ 57034 h 544245"/>
                <a:gd name="connsiteX52" fmla="*/ 0 w 9182100"/>
                <a:gd name="connsiteY52" fmla="*/ 46652 h 544245"/>
                <a:gd name="connsiteX53" fmla="*/ 0 w 9182100"/>
                <a:gd name="connsiteY53" fmla="*/ 426795 h 544245"/>
                <a:gd name="connsiteX54" fmla="*/ 178594 w 9182100"/>
                <a:gd name="connsiteY54" fmla="*/ 479658 h 544245"/>
                <a:gd name="connsiteX55" fmla="*/ 610457 w 9182100"/>
                <a:gd name="connsiteY55" fmla="*/ 542619 h 544245"/>
                <a:gd name="connsiteX56" fmla="*/ 826865 w 9182100"/>
                <a:gd name="connsiteY56" fmla="*/ 539666 h 544245"/>
                <a:gd name="connsiteX57" fmla="*/ 1039654 w 9182100"/>
                <a:gd name="connsiteY57" fmla="*/ 515187 h 544245"/>
                <a:gd name="connsiteX58" fmla="*/ 1449705 w 9182100"/>
                <a:gd name="connsiteY58" fmla="*/ 415270 h 544245"/>
                <a:gd name="connsiteX59" fmla="*/ 1548765 w 9182100"/>
                <a:gd name="connsiteY59" fmla="*/ 382123 h 544245"/>
                <a:gd name="connsiteX60" fmla="*/ 1642872 w 9182100"/>
                <a:gd name="connsiteY60" fmla="*/ 349261 h 544245"/>
                <a:gd name="connsiteX61" fmla="*/ 1832991 w 9182100"/>
                <a:gd name="connsiteY61" fmla="*/ 289158 h 544245"/>
                <a:gd name="connsiteX62" fmla="*/ 2222754 w 9182100"/>
                <a:gd name="connsiteY62" fmla="*/ 193623 h 544245"/>
                <a:gd name="connsiteX63" fmla="*/ 2620137 w 9182100"/>
                <a:gd name="connsiteY63" fmla="*/ 138378 h 544245"/>
                <a:gd name="connsiteX64" fmla="*/ 3020473 w 9182100"/>
                <a:gd name="connsiteY64" fmla="*/ 127234 h 544245"/>
                <a:gd name="connsiteX65" fmla="*/ 3219736 w 9182100"/>
                <a:gd name="connsiteY65" fmla="*/ 139807 h 544245"/>
                <a:gd name="connsiteX66" fmla="*/ 3318605 w 9182100"/>
                <a:gd name="connsiteY66" fmla="*/ 151713 h 544245"/>
                <a:gd name="connsiteX67" fmla="*/ 3367754 w 9182100"/>
                <a:gd name="connsiteY67" fmla="*/ 158666 h 544245"/>
                <a:gd name="connsiteX68" fmla="*/ 3416618 w 9182100"/>
                <a:gd name="connsiteY68" fmla="*/ 166858 h 544245"/>
                <a:gd name="connsiteX69" fmla="*/ 3465195 w 9182100"/>
                <a:gd name="connsiteY69" fmla="*/ 176097 h 544245"/>
                <a:gd name="connsiteX70" fmla="*/ 3513868 w 9182100"/>
                <a:gd name="connsiteY70" fmla="*/ 185908 h 544245"/>
                <a:gd name="connsiteX71" fmla="*/ 3612737 w 9182100"/>
                <a:gd name="connsiteY71" fmla="*/ 207625 h 544245"/>
                <a:gd name="connsiteX72" fmla="*/ 3810381 w 9182100"/>
                <a:gd name="connsiteY72" fmla="*/ 252106 h 544245"/>
                <a:gd name="connsiteX73" fmla="*/ 4206621 w 9182100"/>
                <a:gd name="connsiteY73" fmla="*/ 339736 h 544245"/>
                <a:gd name="connsiteX74" fmla="*/ 4306062 w 9182100"/>
                <a:gd name="connsiteY74" fmla="*/ 359834 h 544245"/>
                <a:gd name="connsiteX75" fmla="*/ 4405503 w 9182100"/>
                <a:gd name="connsiteY75" fmla="*/ 378979 h 544245"/>
                <a:gd name="connsiteX76" fmla="*/ 4611529 w 9182100"/>
                <a:gd name="connsiteY76" fmla="*/ 405745 h 544245"/>
                <a:gd name="connsiteX77" fmla="*/ 5031677 w 9182100"/>
                <a:gd name="connsiteY77" fmla="*/ 427462 h 544245"/>
                <a:gd name="connsiteX78" fmla="*/ 5243227 w 9182100"/>
                <a:gd name="connsiteY78" fmla="*/ 418699 h 544245"/>
                <a:gd name="connsiteX79" fmla="*/ 5451062 w 9182100"/>
                <a:gd name="connsiteY79" fmla="*/ 398029 h 544245"/>
                <a:gd name="connsiteX80" fmla="*/ 5844635 w 9182100"/>
                <a:gd name="connsiteY80" fmla="*/ 353071 h 544245"/>
                <a:gd name="connsiteX81" fmla="*/ 5939981 w 9182100"/>
                <a:gd name="connsiteY81" fmla="*/ 346975 h 544245"/>
                <a:gd name="connsiteX82" fmla="*/ 6035898 w 9182100"/>
                <a:gd name="connsiteY82" fmla="*/ 344118 h 544245"/>
                <a:gd name="connsiteX83" fmla="*/ 6232303 w 9182100"/>
                <a:gd name="connsiteY83" fmla="*/ 343642 h 544245"/>
                <a:gd name="connsiteX84" fmla="*/ 6630924 w 9182100"/>
                <a:gd name="connsiteY84" fmla="*/ 351071 h 544245"/>
                <a:gd name="connsiteX85" fmla="*/ 6831140 w 9182100"/>
                <a:gd name="connsiteY85" fmla="*/ 356596 h 544245"/>
                <a:gd name="connsiteX86" fmla="*/ 7031545 w 9182100"/>
                <a:gd name="connsiteY86" fmla="*/ 362501 h 544245"/>
                <a:gd name="connsiteX87" fmla="*/ 7432262 w 9182100"/>
                <a:gd name="connsiteY87" fmla="*/ 378408 h 544245"/>
                <a:gd name="connsiteX88" fmla="*/ 7830312 w 9182100"/>
                <a:gd name="connsiteY88" fmla="*/ 402506 h 544245"/>
                <a:gd name="connsiteX89" fmla="*/ 7879270 w 9182100"/>
                <a:gd name="connsiteY89" fmla="*/ 406792 h 544245"/>
                <a:gd name="connsiteX90" fmla="*/ 7926895 w 9182100"/>
                <a:gd name="connsiteY90" fmla="*/ 411745 h 544245"/>
                <a:gd name="connsiteX91" fmla="*/ 7977569 w 9182100"/>
                <a:gd name="connsiteY91" fmla="*/ 417175 h 544245"/>
                <a:gd name="connsiteX92" fmla="*/ 8030623 w 9182100"/>
                <a:gd name="connsiteY92" fmla="*/ 422127 h 544245"/>
                <a:gd name="connsiteX93" fmla="*/ 8237982 w 9182100"/>
                <a:gd name="connsiteY93" fmla="*/ 435177 h 544245"/>
                <a:gd name="connsiteX94" fmla="*/ 8647748 w 9182100"/>
                <a:gd name="connsiteY94" fmla="*/ 449464 h 544245"/>
                <a:gd name="connsiteX95" fmla="*/ 8852821 w 9182100"/>
                <a:gd name="connsiteY95" fmla="*/ 456132 h 544245"/>
                <a:gd name="connsiteX96" fmla="*/ 8955786 w 9182100"/>
                <a:gd name="connsiteY96" fmla="*/ 458132 h 544245"/>
                <a:gd name="connsiteX97" fmla="*/ 9059227 w 9182100"/>
                <a:gd name="connsiteY97" fmla="*/ 457751 h 544245"/>
                <a:gd name="connsiteX98" fmla="*/ 9182005 w 9182100"/>
                <a:gd name="connsiteY98" fmla="*/ 452512 h 544245"/>
                <a:gd name="connsiteX99" fmla="*/ 9182005 w 9182100"/>
                <a:gd name="connsiteY99" fmla="*/ 154189 h 5442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</a:cxnLst>
              <a:rect l="l" t="t" r="r" b="b"/>
              <a:pathLst>
                <a:path w="9182100" h="544245">
                  <a:moveTo>
                    <a:pt x="9182100" y="154189"/>
                  </a:moveTo>
                  <a:cubicBezTo>
                    <a:pt x="9137618" y="157142"/>
                    <a:pt x="9092851" y="159904"/>
                    <a:pt x="9047702" y="162762"/>
                  </a:cubicBezTo>
                  <a:cubicBezTo>
                    <a:pt x="8917114" y="170668"/>
                    <a:pt x="8784717" y="178002"/>
                    <a:pt x="8652224" y="178287"/>
                  </a:cubicBezTo>
                  <a:cubicBezTo>
                    <a:pt x="8519732" y="178764"/>
                    <a:pt x="8387049" y="171239"/>
                    <a:pt x="8255603" y="161047"/>
                  </a:cubicBezTo>
                  <a:cubicBezTo>
                    <a:pt x="8189881" y="155904"/>
                    <a:pt x="8124539" y="149236"/>
                    <a:pt x="8060722" y="140854"/>
                  </a:cubicBezTo>
                  <a:cubicBezTo>
                    <a:pt x="8044815" y="138759"/>
                    <a:pt x="8029099" y="136473"/>
                    <a:pt x="8013478" y="134187"/>
                  </a:cubicBezTo>
                  <a:lnTo>
                    <a:pt x="7990428" y="130567"/>
                  </a:lnTo>
                  <a:lnTo>
                    <a:pt x="7964139" y="126853"/>
                  </a:lnTo>
                  <a:cubicBezTo>
                    <a:pt x="7946708" y="124376"/>
                    <a:pt x="7928896" y="121709"/>
                    <a:pt x="7911656" y="119518"/>
                  </a:cubicBezTo>
                  <a:lnTo>
                    <a:pt x="7860220" y="113232"/>
                  </a:lnTo>
                  <a:cubicBezTo>
                    <a:pt x="7723728" y="96277"/>
                    <a:pt x="7589044" y="83038"/>
                    <a:pt x="7453884" y="70369"/>
                  </a:cubicBezTo>
                  <a:cubicBezTo>
                    <a:pt x="7318915" y="57701"/>
                    <a:pt x="7184041" y="46366"/>
                    <a:pt x="7048976" y="36556"/>
                  </a:cubicBezTo>
                  <a:cubicBezTo>
                    <a:pt x="6981444" y="31793"/>
                    <a:pt x="6913912" y="26840"/>
                    <a:pt x="6846285" y="22649"/>
                  </a:cubicBezTo>
                  <a:cubicBezTo>
                    <a:pt x="6778657" y="18553"/>
                    <a:pt x="6710934" y="14934"/>
                    <a:pt x="6643212" y="11600"/>
                  </a:cubicBezTo>
                  <a:lnTo>
                    <a:pt x="6541485" y="7314"/>
                  </a:lnTo>
                  <a:cubicBezTo>
                    <a:pt x="6507576" y="5790"/>
                    <a:pt x="6473667" y="4647"/>
                    <a:pt x="6439567" y="3885"/>
                  </a:cubicBezTo>
                  <a:lnTo>
                    <a:pt x="6337459" y="1313"/>
                  </a:lnTo>
                  <a:lnTo>
                    <a:pt x="6234970" y="75"/>
                  </a:lnTo>
                  <a:cubicBezTo>
                    <a:pt x="6166295" y="-116"/>
                    <a:pt x="6097715" y="-116"/>
                    <a:pt x="6027802" y="2265"/>
                  </a:cubicBezTo>
                  <a:cubicBezTo>
                    <a:pt x="5993320" y="3123"/>
                    <a:pt x="5957412" y="4456"/>
                    <a:pt x="5921978" y="6552"/>
                  </a:cubicBezTo>
                  <a:cubicBezTo>
                    <a:pt x="5886546" y="8552"/>
                    <a:pt x="5851112" y="11124"/>
                    <a:pt x="5815965" y="14362"/>
                  </a:cubicBezTo>
                  <a:cubicBezTo>
                    <a:pt x="5674995" y="27126"/>
                    <a:pt x="5538597" y="48938"/>
                    <a:pt x="5408390" y="67036"/>
                  </a:cubicBezTo>
                  <a:cubicBezTo>
                    <a:pt x="5277993" y="85514"/>
                    <a:pt x="5151692" y="99039"/>
                    <a:pt x="5023866" y="103992"/>
                  </a:cubicBezTo>
                  <a:cubicBezTo>
                    <a:pt x="4960049" y="106660"/>
                    <a:pt x="4895946" y="107231"/>
                    <a:pt x="4831556" y="106374"/>
                  </a:cubicBezTo>
                  <a:cubicBezTo>
                    <a:pt x="4767167" y="105231"/>
                    <a:pt x="4702588" y="102468"/>
                    <a:pt x="4637723" y="98754"/>
                  </a:cubicBezTo>
                  <a:cubicBezTo>
                    <a:pt x="4572762" y="95230"/>
                    <a:pt x="4507992" y="88848"/>
                    <a:pt x="4442460" y="83038"/>
                  </a:cubicBezTo>
                  <a:cubicBezTo>
                    <a:pt x="4408837" y="80752"/>
                    <a:pt x="4375214" y="79228"/>
                    <a:pt x="4341686" y="77227"/>
                  </a:cubicBezTo>
                  <a:cubicBezTo>
                    <a:pt x="4308158" y="75227"/>
                    <a:pt x="4274534" y="73417"/>
                    <a:pt x="4241006" y="71989"/>
                  </a:cubicBezTo>
                  <a:cubicBezTo>
                    <a:pt x="4106895" y="65131"/>
                    <a:pt x="3971925" y="59797"/>
                    <a:pt x="3836956" y="54177"/>
                  </a:cubicBezTo>
                  <a:lnTo>
                    <a:pt x="3634549" y="45414"/>
                  </a:lnTo>
                  <a:lnTo>
                    <a:pt x="3533394" y="40461"/>
                  </a:lnTo>
                  <a:lnTo>
                    <a:pt x="3481959" y="37889"/>
                  </a:lnTo>
                  <a:cubicBezTo>
                    <a:pt x="3464719" y="37127"/>
                    <a:pt x="3447479" y="36079"/>
                    <a:pt x="3430238" y="35889"/>
                  </a:cubicBezTo>
                  <a:cubicBezTo>
                    <a:pt x="3292602" y="31126"/>
                    <a:pt x="3156299" y="33603"/>
                    <a:pt x="3020473" y="37603"/>
                  </a:cubicBezTo>
                  <a:cubicBezTo>
                    <a:pt x="2884741" y="41985"/>
                    <a:pt x="2749487" y="48843"/>
                    <a:pt x="2614422" y="56844"/>
                  </a:cubicBezTo>
                  <a:lnTo>
                    <a:pt x="2208657" y="81609"/>
                  </a:lnTo>
                  <a:cubicBezTo>
                    <a:pt x="2073116" y="89991"/>
                    <a:pt x="1937195" y="97515"/>
                    <a:pt x="1800606" y="107612"/>
                  </a:cubicBezTo>
                  <a:cubicBezTo>
                    <a:pt x="1732217" y="112184"/>
                    <a:pt x="1663827" y="117804"/>
                    <a:pt x="1594676" y="124948"/>
                  </a:cubicBezTo>
                  <a:lnTo>
                    <a:pt x="1491996" y="136568"/>
                  </a:lnTo>
                  <a:lnTo>
                    <a:pt x="1442942" y="141902"/>
                  </a:lnTo>
                  <a:lnTo>
                    <a:pt x="1418463" y="144664"/>
                  </a:lnTo>
                  <a:lnTo>
                    <a:pt x="1393984" y="146855"/>
                  </a:lnTo>
                  <a:cubicBezTo>
                    <a:pt x="1263491" y="159142"/>
                    <a:pt x="1134142" y="166667"/>
                    <a:pt x="1006697" y="169810"/>
                  </a:cubicBezTo>
                  <a:cubicBezTo>
                    <a:pt x="942975" y="172001"/>
                    <a:pt x="879729" y="171239"/>
                    <a:pt x="816864" y="170953"/>
                  </a:cubicBezTo>
                  <a:lnTo>
                    <a:pt x="769906" y="169715"/>
                  </a:lnTo>
                  <a:cubicBezTo>
                    <a:pt x="754285" y="169525"/>
                    <a:pt x="738569" y="169048"/>
                    <a:pt x="723043" y="168096"/>
                  </a:cubicBezTo>
                  <a:lnTo>
                    <a:pt x="676370" y="166286"/>
                  </a:lnTo>
                  <a:cubicBezTo>
                    <a:pt x="660845" y="165238"/>
                    <a:pt x="645414" y="164095"/>
                    <a:pt x="629888" y="163333"/>
                  </a:cubicBezTo>
                  <a:cubicBezTo>
                    <a:pt x="568071" y="159047"/>
                    <a:pt x="506540" y="154094"/>
                    <a:pt x="445484" y="146093"/>
                  </a:cubicBezTo>
                  <a:cubicBezTo>
                    <a:pt x="384524" y="137997"/>
                    <a:pt x="323850" y="128091"/>
                    <a:pt x="263366" y="115232"/>
                  </a:cubicBezTo>
                  <a:cubicBezTo>
                    <a:pt x="202787" y="102850"/>
                    <a:pt x="142589" y="87419"/>
                    <a:pt x="81439" y="70369"/>
                  </a:cubicBezTo>
                  <a:cubicBezTo>
                    <a:pt x="66199" y="66178"/>
                    <a:pt x="50864" y="61702"/>
                    <a:pt x="35338" y="57034"/>
                  </a:cubicBezTo>
                  <a:lnTo>
                    <a:pt x="0" y="46652"/>
                  </a:lnTo>
                  <a:lnTo>
                    <a:pt x="0" y="426795"/>
                  </a:lnTo>
                  <a:cubicBezTo>
                    <a:pt x="58198" y="446416"/>
                    <a:pt x="117920" y="464323"/>
                    <a:pt x="178594" y="479658"/>
                  </a:cubicBezTo>
                  <a:cubicBezTo>
                    <a:pt x="319850" y="514901"/>
                    <a:pt x="465582" y="537094"/>
                    <a:pt x="610457" y="542619"/>
                  </a:cubicBezTo>
                  <a:cubicBezTo>
                    <a:pt x="682943" y="545953"/>
                    <a:pt x="755142" y="543762"/>
                    <a:pt x="826865" y="539666"/>
                  </a:cubicBezTo>
                  <a:cubicBezTo>
                    <a:pt x="898398" y="534523"/>
                    <a:pt x="969645" y="526903"/>
                    <a:pt x="1039654" y="515187"/>
                  </a:cubicBezTo>
                  <a:cubicBezTo>
                    <a:pt x="1180052" y="492517"/>
                    <a:pt x="1316736" y="457751"/>
                    <a:pt x="1449705" y="415270"/>
                  </a:cubicBezTo>
                  <a:cubicBezTo>
                    <a:pt x="1483138" y="405364"/>
                    <a:pt x="1515809" y="393172"/>
                    <a:pt x="1548765" y="382123"/>
                  </a:cubicBezTo>
                  <a:lnTo>
                    <a:pt x="1642872" y="349261"/>
                  </a:lnTo>
                  <a:cubicBezTo>
                    <a:pt x="1705261" y="328211"/>
                    <a:pt x="1768983" y="308208"/>
                    <a:pt x="1832991" y="289158"/>
                  </a:cubicBezTo>
                  <a:cubicBezTo>
                    <a:pt x="1961198" y="251821"/>
                    <a:pt x="2091404" y="219435"/>
                    <a:pt x="2222754" y="193623"/>
                  </a:cubicBezTo>
                  <a:cubicBezTo>
                    <a:pt x="2354199" y="168382"/>
                    <a:pt x="2486882" y="149332"/>
                    <a:pt x="2620137" y="138378"/>
                  </a:cubicBezTo>
                  <a:cubicBezTo>
                    <a:pt x="2753392" y="127424"/>
                    <a:pt x="2887123" y="122947"/>
                    <a:pt x="3020473" y="127234"/>
                  </a:cubicBezTo>
                  <a:cubicBezTo>
                    <a:pt x="3087148" y="129043"/>
                    <a:pt x="3153632" y="133711"/>
                    <a:pt x="3219736" y="139807"/>
                  </a:cubicBezTo>
                  <a:cubicBezTo>
                    <a:pt x="3252788" y="143426"/>
                    <a:pt x="3285839" y="146760"/>
                    <a:pt x="3318605" y="151713"/>
                  </a:cubicBezTo>
                  <a:lnTo>
                    <a:pt x="3367754" y="158666"/>
                  </a:lnTo>
                  <a:cubicBezTo>
                    <a:pt x="3384042" y="161238"/>
                    <a:pt x="3400330" y="164000"/>
                    <a:pt x="3416618" y="166858"/>
                  </a:cubicBezTo>
                  <a:cubicBezTo>
                    <a:pt x="3432905" y="169525"/>
                    <a:pt x="3449003" y="172954"/>
                    <a:pt x="3465195" y="176097"/>
                  </a:cubicBezTo>
                  <a:cubicBezTo>
                    <a:pt x="3481483" y="179431"/>
                    <a:pt x="3497199" y="182288"/>
                    <a:pt x="3513868" y="185908"/>
                  </a:cubicBezTo>
                  <a:lnTo>
                    <a:pt x="3612737" y="207625"/>
                  </a:lnTo>
                  <a:lnTo>
                    <a:pt x="3810381" y="252106"/>
                  </a:lnTo>
                  <a:cubicBezTo>
                    <a:pt x="3942112" y="282015"/>
                    <a:pt x="4073843" y="312590"/>
                    <a:pt x="4206621" y="339736"/>
                  </a:cubicBezTo>
                  <a:cubicBezTo>
                    <a:pt x="4239768" y="346785"/>
                    <a:pt x="4272915" y="353452"/>
                    <a:pt x="4306062" y="359834"/>
                  </a:cubicBezTo>
                  <a:cubicBezTo>
                    <a:pt x="4339209" y="366216"/>
                    <a:pt x="4372356" y="372979"/>
                    <a:pt x="4405503" y="378979"/>
                  </a:cubicBezTo>
                  <a:cubicBezTo>
                    <a:pt x="4473416" y="389266"/>
                    <a:pt x="4542378" y="398410"/>
                    <a:pt x="4611529" y="405745"/>
                  </a:cubicBezTo>
                  <a:cubicBezTo>
                    <a:pt x="4749832" y="420794"/>
                    <a:pt x="4890326" y="428795"/>
                    <a:pt x="5031677" y="427462"/>
                  </a:cubicBezTo>
                  <a:cubicBezTo>
                    <a:pt x="5102352" y="426985"/>
                    <a:pt x="5173028" y="423747"/>
                    <a:pt x="5243227" y="418699"/>
                  </a:cubicBezTo>
                  <a:cubicBezTo>
                    <a:pt x="5313427" y="413650"/>
                    <a:pt x="5382959" y="406030"/>
                    <a:pt x="5451062" y="398029"/>
                  </a:cubicBezTo>
                  <a:cubicBezTo>
                    <a:pt x="5587651" y="381551"/>
                    <a:pt x="5717381" y="362501"/>
                    <a:pt x="5844635" y="353071"/>
                  </a:cubicBezTo>
                  <a:cubicBezTo>
                    <a:pt x="5876544" y="350690"/>
                    <a:pt x="5908262" y="348404"/>
                    <a:pt x="5939981" y="346975"/>
                  </a:cubicBezTo>
                  <a:cubicBezTo>
                    <a:pt x="5971794" y="345356"/>
                    <a:pt x="6003036" y="344308"/>
                    <a:pt x="6035898" y="344118"/>
                  </a:cubicBezTo>
                  <a:cubicBezTo>
                    <a:pt x="6100477" y="343070"/>
                    <a:pt x="6166390" y="343356"/>
                    <a:pt x="6232303" y="343642"/>
                  </a:cubicBezTo>
                  <a:cubicBezTo>
                    <a:pt x="6364415" y="344880"/>
                    <a:pt x="6497669" y="347833"/>
                    <a:pt x="6630924" y="351071"/>
                  </a:cubicBezTo>
                  <a:lnTo>
                    <a:pt x="6831140" y="356596"/>
                  </a:lnTo>
                  <a:lnTo>
                    <a:pt x="7031545" y="362501"/>
                  </a:lnTo>
                  <a:cubicBezTo>
                    <a:pt x="7165086" y="367454"/>
                    <a:pt x="7298818" y="371835"/>
                    <a:pt x="7432262" y="378408"/>
                  </a:cubicBezTo>
                  <a:cubicBezTo>
                    <a:pt x="7565518" y="384790"/>
                    <a:pt x="7699153" y="392124"/>
                    <a:pt x="7830312" y="402506"/>
                  </a:cubicBezTo>
                  <a:lnTo>
                    <a:pt x="7879270" y="406792"/>
                  </a:lnTo>
                  <a:lnTo>
                    <a:pt x="7926895" y="411745"/>
                  </a:lnTo>
                  <a:lnTo>
                    <a:pt x="7977569" y="417175"/>
                  </a:lnTo>
                  <a:cubicBezTo>
                    <a:pt x="7995380" y="418984"/>
                    <a:pt x="8013097" y="420699"/>
                    <a:pt x="8030623" y="422127"/>
                  </a:cubicBezTo>
                  <a:cubicBezTo>
                    <a:pt x="8100632" y="427843"/>
                    <a:pt x="8169402" y="431748"/>
                    <a:pt x="8237982" y="435177"/>
                  </a:cubicBezTo>
                  <a:cubicBezTo>
                    <a:pt x="8375047" y="442035"/>
                    <a:pt x="8511254" y="444511"/>
                    <a:pt x="8647748" y="449464"/>
                  </a:cubicBezTo>
                  <a:cubicBezTo>
                    <a:pt x="8715946" y="451750"/>
                    <a:pt x="8784336" y="454513"/>
                    <a:pt x="8852821" y="456132"/>
                  </a:cubicBezTo>
                  <a:cubicBezTo>
                    <a:pt x="8887111" y="456989"/>
                    <a:pt x="8921401" y="457751"/>
                    <a:pt x="8955786" y="458132"/>
                  </a:cubicBezTo>
                  <a:cubicBezTo>
                    <a:pt x="8990171" y="458323"/>
                    <a:pt x="9024651" y="458227"/>
                    <a:pt x="9059227" y="457751"/>
                  </a:cubicBezTo>
                  <a:cubicBezTo>
                    <a:pt x="9099995" y="456989"/>
                    <a:pt x="9140857" y="455275"/>
                    <a:pt x="9182005" y="452512"/>
                  </a:cubicBezTo>
                  <a:lnTo>
                    <a:pt x="9182005" y="154189"/>
                  </a:ln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lt1"/>
                </a:solidFill>
              </a:endParaRPr>
            </a:p>
          </p:txBody>
        </p:sp>
        <p:sp useBgFill="1">
          <p:nvSpPr>
            <p:cNvPr id="25" name="Freeform: Shape 24">
              <a:extLst>
                <a:ext uri="{FF2B5EF4-FFF2-40B4-BE49-F238E27FC236}">
                  <a16:creationId xmlns:a16="http://schemas.microsoft.com/office/drawing/2014/main" id="{1213505B-6136-49EC-951C-1FDA2A6C5B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305" y="3614750"/>
              <a:ext cx="12188952" cy="1201528"/>
            </a:xfrm>
            <a:custGeom>
              <a:avLst/>
              <a:gdLst>
                <a:gd name="connsiteX0" fmla="*/ 0 w 9182100"/>
                <a:gd name="connsiteY0" fmla="*/ 1019102 h 1019102"/>
                <a:gd name="connsiteX1" fmla="*/ 9182100 w 9182100"/>
                <a:gd name="connsiteY1" fmla="*/ 1019102 h 1019102"/>
                <a:gd name="connsiteX2" fmla="*/ 9182100 w 9182100"/>
                <a:gd name="connsiteY2" fmla="*/ 273009 h 1019102"/>
                <a:gd name="connsiteX3" fmla="*/ 9065895 w 9182100"/>
                <a:gd name="connsiteY3" fmla="*/ 278343 h 1019102"/>
                <a:gd name="connsiteX4" fmla="*/ 8261890 w 9182100"/>
                <a:gd name="connsiteY4" fmla="*/ 257769 h 1019102"/>
                <a:gd name="connsiteX5" fmla="*/ 8038624 w 9182100"/>
                <a:gd name="connsiteY5" fmla="*/ 235956 h 1019102"/>
                <a:gd name="connsiteX6" fmla="*/ 7862221 w 9182100"/>
                <a:gd name="connsiteY6" fmla="*/ 213097 h 1019102"/>
                <a:gd name="connsiteX7" fmla="*/ 6238780 w 9182100"/>
                <a:gd name="connsiteY7" fmla="*/ 126419 h 1019102"/>
                <a:gd name="connsiteX8" fmla="*/ 5828729 w 9182100"/>
                <a:gd name="connsiteY8" fmla="*/ 142421 h 1019102"/>
                <a:gd name="connsiteX9" fmla="*/ 5227606 w 9182100"/>
                <a:gd name="connsiteY9" fmla="*/ 219764 h 1019102"/>
                <a:gd name="connsiteX10" fmla="*/ 4394359 w 9182100"/>
                <a:gd name="connsiteY10" fmla="*/ 190713 h 1019102"/>
                <a:gd name="connsiteX11" fmla="*/ 3789236 w 9182100"/>
                <a:gd name="connsiteY11" fmla="*/ 107655 h 1019102"/>
                <a:gd name="connsiteX12" fmla="*/ 3391567 w 9182100"/>
                <a:gd name="connsiteY12" fmla="*/ 30502 h 1019102"/>
                <a:gd name="connsiteX13" fmla="*/ 2180177 w 9182100"/>
                <a:gd name="connsiteY13" fmla="*/ 67745 h 1019102"/>
                <a:gd name="connsiteX14" fmla="*/ 1543336 w 9182100"/>
                <a:gd name="connsiteY14" fmla="*/ 209953 h 1019102"/>
                <a:gd name="connsiteX15" fmla="*/ 1276731 w 9182100"/>
                <a:gd name="connsiteY15" fmla="*/ 286439 h 1019102"/>
                <a:gd name="connsiteX16" fmla="*/ 441293 w 9182100"/>
                <a:gd name="connsiteY16" fmla="*/ 292345 h 1019102"/>
                <a:gd name="connsiteX17" fmla="*/ 0 w 9182100"/>
                <a:gd name="connsiteY17" fmla="*/ 135563 h 1019102"/>
                <a:gd name="connsiteX18" fmla="*/ 0 w 9182100"/>
                <a:gd name="connsiteY18" fmla="*/ 1019102 h 10191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9182100" h="1019102">
                  <a:moveTo>
                    <a:pt x="0" y="1019102"/>
                  </a:moveTo>
                  <a:lnTo>
                    <a:pt x="9182100" y="1019102"/>
                  </a:lnTo>
                  <a:lnTo>
                    <a:pt x="9182100" y="273009"/>
                  </a:lnTo>
                  <a:cubicBezTo>
                    <a:pt x="9143429" y="275485"/>
                    <a:pt x="9104662" y="277200"/>
                    <a:pt x="9065895" y="278343"/>
                  </a:cubicBezTo>
                  <a:cubicBezTo>
                    <a:pt x="8798243" y="285201"/>
                    <a:pt x="8529066" y="277009"/>
                    <a:pt x="8261890" y="257769"/>
                  </a:cubicBezTo>
                  <a:cubicBezTo>
                    <a:pt x="8187024" y="251863"/>
                    <a:pt x="8112443" y="245386"/>
                    <a:pt x="8038624" y="235956"/>
                  </a:cubicBezTo>
                  <a:cubicBezTo>
                    <a:pt x="7980140" y="228051"/>
                    <a:pt x="7920228" y="219002"/>
                    <a:pt x="7862221" y="213097"/>
                  </a:cubicBezTo>
                  <a:cubicBezTo>
                    <a:pt x="7322439" y="159280"/>
                    <a:pt x="6780943" y="130991"/>
                    <a:pt x="6238780" y="126419"/>
                  </a:cubicBezTo>
                  <a:cubicBezTo>
                    <a:pt x="6102477" y="126324"/>
                    <a:pt x="5964745" y="128800"/>
                    <a:pt x="5828729" y="142421"/>
                  </a:cubicBezTo>
                  <a:cubicBezTo>
                    <a:pt x="5624703" y="162328"/>
                    <a:pt x="5429441" y="202048"/>
                    <a:pt x="5227606" y="219764"/>
                  </a:cubicBezTo>
                  <a:cubicBezTo>
                    <a:pt x="4950238" y="245767"/>
                    <a:pt x="4670393" y="228527"/>
                    <a:pt x="4394359" y="190713"/>
                  </a:cubicBezTo>
                  <a:cubicBezTo>
                    <a:pt x="4193381" y="163090"/>
                    <a:pt x="3988880" y="147755"/>
                    <a:pt x="3789236" y="107655"/>
                  </a:cubicBezTo>
                  <a:cubicBezTo>
                    <a:pt x="3660743" y="85271"/>
                    <a:pt x="3520249" y="51648"/>
                    <a:pt x="3391567" y="30502"/>
                  </a:cubicBezTo>
                  <a:cubicBezTo>
                    <a:pt x="2990469" y="-28553"/>
                    <a:pt x="2579370" y="5928"/>
                    <a:pt x="2180177" y="67745"/>
                  </a:cubicBezTo>
                  <a:cubicBezTo>
                    <a:pt x="1965198" y="103273"/>
                    <a:pt x="1751648" y="146136"/>
                    <a:pt x="1543336" y="209953"/>
                  </a:cubicBezTo>
                  <a:cubicBezTo>
                    <a:pt x="1456087" y="238528"/>
                    <a:pt x="1365885" y="264627"/>
                    <a:pt x="1276731" y="286439"/>
                  </a:cubicBezTo>
                  <a:cubicBezTo>
                    <a:pt x="1001173" y="335398"/>
                    <a:pt x="716471" y="346923"/>
                    <a:pt x="441293" y="292345"/>
                  </a:cubicBezTo>
                  <a:cubicBezTo>
                    <a:pt x="285655" y="263198"/>
                    <a:pt x="143923" y="198237"/>
                    <a:pt x="0" y="135563"/>
                  </a:cubicBezTo>
                  <a:lnTo>
                    <a:pt x="0" y="1019102"/>
                  </a:lnTo>
                  <a:close/>
                </a:path>
              </a:pathLst>
            </a:custGeom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5AAB7C5A-4347-26F5-2EB6-6EE7AABECA31}"/>
              </a:ext>
            </a:extLst>
          </p:cNvPr>
          <p:cNvSpPr txBox="1"/>
          <p:nvPr/>
        </p:nvSpPr>
        <p:spPr>
          <a:xfrm>
            <a:off x="3342502" y="1481329"/>
            <a:ext cx="6116594" cy="36538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30000"/>
              </a:lnSpc>
              <a:spcAft>
                <a:spcPts val="1000"/>
              </a:spcAft>
              <a:tabLst>
                <a:tab pos="1386840" algn="l"/>
              </a:tabLst>
            </a:pPr>
            <a:r>
              <a:rPr lang="en-US" sz="2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- HS </a:t>
            </a:r>
            <a:r>
              <a:rPr lang="en-US" sz="28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đọc</a:t>
            </a:r>
            <a:r>
              <a:rPr lang="en-US" sz="2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văn</a:t>
            </a:r>
            <a:r>
              <a:rPr lang="en-US" sz="2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bản</a:t>
            </a:r>
            <a:r>
              <a:rPr lang="en-US" sz="2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(</a:t>
            </a:r>
            <a:r>
              <a:rPr lang="en-US" sz="28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tự</a:t>
            </a:r>
            <a:r>
              <a:rPr lang="en-US" sz="2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đọc</a:t>
            </a:r>
            <a:r>
              <a:rPr lang="en-US" sz="2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khoảng</a:t>
            </a:r>
            <a:r>
              <a:rPr lang="en-US" sz="2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2 </a:t>
            </a:r>
            <a:r>
              <a:rPr lang="en-US" sz="28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lần</a:t>
            </a:r>
            <a:r>
              <a:rPr lang="en-US" sz="2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)</a:t>
            </a:r>
            <a:r>
              <a:rPr lang="en-US" sz="28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endParaRPr lang="en-US" sz="28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30000"/>
              </a:lnSpc>
              <a:spcAft>
                <a:spcPts val="1000"/>
              </a:spcAft>
            </a:pPr>
            <a:r>
              <a:rPr lang="en-US" sz="2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- </a:t>
            </a:r>
            <a:r>
              <a:rPr lang="en-US" sz="28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Ngoài</a:t>
            </a:r>
            <a:r>
              <a:rPr lang="en-US" sz="2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các </a:t>
            </a:r>
            <a:r>
              <a:rPr lang="en-US" sz="28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thông</a:t>
            </a:r>
            <a:r>
              <a:rPr lang="en-US" sz="2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tin </a:t>
            </a:r>
            <a:r>
              <a:rPr lang="en-US" sz="28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trong</a:t>
            </a:r>
            <a:r>
              <a:rPr lang="en-US" sz="2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chú thích (SHS/ Tr 111 - 115), HS </a:t>
            </a:r>
            <a:r>
              <a:rPr lang="en-US" sz="28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tự</a:t>
            </a:r>
            <a:r>
              <a:rPr lang="en-US" sz="2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tìm</a:t>
            </a:r>
            <a:r>
              <a:rPr lang="en-US" sz="2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hiểu</a:t>
            </a:r>
            <a:r>
              <a:rPr lang="en-US" sz="2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thêm</a:t>
            </a:r>
            <a:r>
              <a:rPr lang="en-US" sz="2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về </a:t>
            </a:r>
            <a:r>
              <a:rPr lang="en-US" sz="28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tác</a:t>
            </a:r>
            <a:r>
              <a:rPr lang="en-US" sz="2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giả</a:t>
            </a:r>
            <a:r>
              <a:rPr lang="en-US" sz="2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Nguyễn</a:t>
            </a:r>
            <a:r>
              <a:rPr lang="en-US" sz="2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Khắc</a:t>
            </a:r>
            <a:r>
              <a:rPr lang="en-US" sz="2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Phi.</a:t>
            </a:r>
            <a:endParaRPr lang="en-US" sz="28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30000"/>
              </a:lnSpc>
              <a:spcAft>
                <a:spcPts val="1000"/>
              </a:spcAft>
            </a:pPr>
            <a:r>
              <a:rPr lang="en-US" sz="2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- Cho </a:t>
            </a:r>
            <a:r>
              <a:rPr lang="en-US" sz="28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biết</a:t>
            </a:r>
            <a:r>
              <a:rPr lang="en-US" sz="2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xuất</a:t>
            </a:r>
            <a:r>
              <a:rPr lang="en-US" sz="2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xứ</a:t>
            </a:r>
            <a:r>
              <a:rPr lang="en-US" sz="2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, </a:t>
            </a:r>
            <a:r>
              <a:rPr lang="en-US" sz="28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thể</a:t>
            </a:r>
            <a:r>
              <a:rPr lang="en-US" sz="2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loại</a:t>
            </a:r>
            <a:r>
              <a:rPr lang="en-US" sz="2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và</a:t>
            </a:r>
            <a:r>
              <a:rPr lang="en-US" sz="2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bố</a:t>
            </a:r>
            <a:r>
              <a:rPr lang="en-US" sz="2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cục</a:t>
            </a:r>
            <a:r>
              <a:rPr lang="en-US" sz="2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của</a:t>
            </a:r>
            <a:r>
              <a:rPr lang="en-US" sz="2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văn</a:t>
            </a:r>
            <a:r>
              <a:rPr lang="en-US" sz="2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bản</a:t>
            </a:r>
            <a:r>
              <a:rPr lang="en-US" sz="2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.</a:t>
            </a:r>
            <a:endParaRPr lang="en-US" sz="28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163100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D2B783EE-0239-4717-BBEA-8C9EAC61C8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A7B99495-F43F-4D80-A44F-2CB4764EB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20569" y="1364732"/>
            <a:ext cx="947488" cy="92178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Content Placeholder 4" descr="A black and white image of a building&#10;&#10;Description automatically generated">
            <a:extLst>
              <a:ext uri="{FF2B5EF4-FFF2-40B4-BE49-F238E27FC236}">
                <a16:creationId xmlns:a16="http://schemas.microsoft.com/office/drawing/2014/main" id="{EB2837C0-8F5B-CF62-3BB3-83DD2DEABE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048" r="2" b="29157"/>
          <a:stretch/>
        </p:blipFill>
        <p:spPr>
          <a:xfrm>
            <a:off x="7901259" y="2727729"/>
            <a:ext cx="4290741" cy="4130271"/>
          </a:xfrm>
          <a:custGeom>
            <a:avLst/>
            <a:gdLst/>
            <a:ahLst/>
            <a:cxnLst/>
            <a:rect l="l" t="t" r="r" b="b"/>
            <a:pathLst>
              <a:path w="4290741" h="4130271">
                <a:moveTo>
                  <a:pt x="2503809" y="0"/>
                </a:moveTo>
                <a:cubicBezTo>
                  <a:pt x="3157405" y="0"/>
                  <a:pt x="3752509" y="250434"/>
                  <a:pt x="4198398" y="660580"/>
                </a:cubicBezTo>
                <a:lnTo>
                  <a:pt x="4290741" y="751286"/>
                </a:lnTo>
                <a:lnTo>
                  <a:pt x="4290741" y="4130271"/>
                </a:lnTo>
                <a:lnTo>
                  <a:pt x="604508" y="4130271"/>
                </a:lnTo>
                <a:lnTo>
                  <a:pt x="461940" y="3953232"/>
                </a:lnTo>
                <a:cubicBezTo>
                  <a:pt x="171051" y="3544183"/>
                  <a:pt x="0" y="3043971"/>
                  <a:pt x="0" y="2503809"/>
                </a:cubicBezTo>
                <a:cubicBezTo>
                  <a:pt x="0" y="1120992"/>
                  <a:pt x="1120992" y="0"/>
                  <a:pt x="2503809" y="0"/>
                </a:cubicBezTo>
                <a:close/>
              </a:path>
            </a:pathLst>
          </a:custGeom>
        </p:spPr>
      </p:pic>
      <p:sp>
        <p:nvSpPr>
          <p:cNvPr id="18" name="Arc 17">
            <a:extLst>
              <a:ext uri="{FF2B5EF4-FFF2-40B4-BE49-F238E27FC236}">
                <a16:creationId xmlns:a16="http://schemas.microsoft.com/office/drawing/2014/main" id="{70BEB1E7-2F88-40BC-B73D-42E5B6F80B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4759070" flipV="1">
            <a:off x="6034138" y="-673140"/>
            <a:ext cx="4021193" cy="4021193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7" name="Picture 6" descr="A screenshot of a cell phone&#10;&#10;Description automatically generated">
            <a:extLst>
              <a:ext uri="{FF2B5EF4-FFF2-40B4-BE49-F238E27FC236}">
                <a16:creationId xmlns:a16="http://schemas.microsoft.com/office/drawing/2014/main" id="{D30E0663-E901-55CA-DD9C-F7F76687224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402" r="1" b="4108"/>
          <a:stretch/>
        </p:blipFill>
        <p:spPr>
          <a:xfrm>
            <a:off x="6261607" y="1"/>
            <a:ext cx="3519312" cy="3007909"/>
          </a:xfrm>
          <a:custGeom>
            <a:avLst/>
            <a:gdLst/>
            <a:ahLst/>
            <a:cxnLst/>
            <a:rect l="l" t="t" r="r" b="b"/>
            <a:pathLst>
              <a:path w="3519312" h="3007909">
                <a:moveTo>
                  <a:pt x="519780" y="0"/>
                </a:moveTo>
                <a:lnTo>
                  <a:pt x="2999532" y="0"/>
                </a:lnTo>
                <a:lnTo>
                  <a:pt x="3003921" y="3989"/>
                </a:lnTo>
                <a:cubicBezTo>
                  <a:pt x="3322356" y="322424"/>
                  <a:pt x="3519312" y="762338"/>
                  <a:pt x="3519312" y="1248253"/>
                </a:cubicBezTo>
                <a:cubicBezTo>
                  <a:pt x="3519312" y="2220084"/>
                  <a:pt x="2731487" y="3007909"/>
                  <a:pt x="1759656" y="3007909"/>
                </a:cubicBezTo>
                <a:cubicBezTo>
                  <a:pt x="787826" y="3007909"/>
                  <a:pt x="0" y="2220084"/>
                  <a:pt x="0" y="1248253"/>
                </a:cubicBezTo>
                <a:cubicBezTo>
                  <a:pt x="0" y="762338"/>
                  <a:pt x="196957" y="322424"/>
                  <a:pt x="515392" y="3989"/>
                </a:cubicBezTo>
                <a:close/>
              </a:path>
            </a:pathLst>
          </a:cu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8344F97-FD8E-8332-D418-74287996C216}"/>
              </a:ext>
            </a:extLst>
          </p:cNvPr>
          <p:cNvSpPr txBox="1"/>
          <p:nvPr/>
        </p:nvSpPr>
        <p:spPr>
          <a:xfrm>
            <a:off x="376391" y="381739"/>
            <a:ext cx="7148477" cy="55907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Aft>
                <a:spcPts val="1000"/>
              </a:spcAft>
            </a:pPr>
            <a:r>
              <a:rPr lang="en-US" sz="28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1. </a:t>
            </a:r>
            <a:r>
              <a:rPr lang="en-US" sz="28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Đọc</a:t>
            </a:r>
            <a:r>
              <a:rPr lang="en-US" sz="28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văn</a:t>
            </a:r>
            <a:r>
              <a:rPr lang="en-US" sz="28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bản</a:t>
            </a:r>
            <a:endParaRPr lang="en-US" sz="2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30000"/>
              </a:lnSpc>
              <a:spcAft>
                <a:spcPts val="1000"/>
              </a:spcAft>
            </a:pPr>
            <a:r>
              <a:rPr lang="en-US" sz="28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2. </a:t>
            </a:r>
            <a:r>
              <a:rPr lang="en-US" sz="28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Tác</a:t>
            </a:r>
            <a:r>
              <a:rPr lang="en-US" sz="28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giả</a:t>
            </a:r>
            <a:r>
              <a:rPr lang="en-US" sz="28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Nguyễn</a:t>
            </a:r>
            <a:r>
              <a:rPr lang="en-US" sz="28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Khắc</a:t>
            </a:r>
            <a:r>
              <a:rPr lang="en-US" sz="28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Phi</a:t>
            </a:r>
            <a:endParaRPr lang="en-US" sz="2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30000"/>
              </a:lnSpc>
              <a:spcAft>
                <a:spcPts val="1000"/>
              </a:spcAft>
            </a:pP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- Sinh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năm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1934, quê ở Hà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Tĩnh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.</a:t>
            </a:r>
            <a:endParaRPr lang="en-US" sz="2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30000"/>
              </a:lnSpc>
              <a:spcAft>
                <a:spcPts val="1000"/>
              </a:spcAft>
            </a:pP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- Là nhà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nghiên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cứu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,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phê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bình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văn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học</a:t>
            </a:r>
            <a:endParaRPr lang="en-US" sz="2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30000"/>
              </a:lnSpc>
              <a:spcAft>
                <a:spcPts val="1000"/>
              </a:spcAft>
            </a:pP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-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Một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số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công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trình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tiêu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biểu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: </a:t>
            </a:r>
            <a:r>
              <a:rPr lang="en-US" sz="2800" i="1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Thơ</a:t>
            </a:r>
            <a:r>
              <a:rPr lang="en-US" sz="2800" i="1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i="1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văn</a:t>
            </a:r>
            <a:r>
              <a:rPr lang="en-US" sz="2800" i="1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i="1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cổ</a:t>
            </a:r>
            <a:r>
              <a:rPr lang="en-US" sz="2800" i="1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Trung Hoa – </a:t>
            </a:r>
            <a:r>
              <a:rPr lang="en-US" sz="2800" i="1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mảnh</a:t>
            </a:r>
            <a:r>
              <a:rPr lang="en-US" sz="2800" i="1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i="1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đất</a:t>
            </a:r>
            <a:r>
              <a:rPr lang="en-US" sz="2800" i="1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i="1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quen</a:t>
            </a:r>
            <a:r>
              <a:rPr lang="en-US" sz="2800" i="1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mà </a:t>
            </a:r>
            <a:r>
              <a:rPr lang="en-US" sz="2800" i="1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lạ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(1999); </a:t>
            </a:r>
            <a:r>
              <a:rPr lang="en-US" sz="2800" i="1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Mối</a:t>
            </a:r>
            <a:r>
              <a:rPr lang="en-US" sz="2800" i="1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i="1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quan</a:t>
            </a:r>
            <a:r>
              <a:rPr lang="en-US" sz="2800" i="1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hệ </a:t>
            </a:r>
            <a:r>
              <a:rPr lang="en-US" sz="2800" i="1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giữa</a:t>
            </a:r>
            <a:r>
              <a:rPr lang="en-US" sz="2800" i="1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i="1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văn</a:t>
            </a:r>
            <a:r>
              <a:rPr lang="en-US" sz="2800" i="1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học </a:t>
            </a:r>
            <a:r>
              <a:rPr lang="en-US" sz="2800" i="1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Việt</a:t>
            </a:r>
            <a:r>
              <a:rPr lang="en-US" sz="2800" i="1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Nam </a:t>
            </a:r>
            <a:r>
              <a:rPr lang="en-US" sz="2800" i="1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và</a:t>
            </a:r>
            <a:r>
              <a:rPr lang="en-US" sz="2800" i="1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i="1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văn</a:t>
            </a:r>
            <a:r>
              <a:rPr lang="en-US" sz="2800" i="1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học Trung </a:t>
            </a:r>
            <a:r>
              <a:rPr lang="en-US" sz="2800" i="1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Quốc</a:t>
            </a:r>
            <a:r>
              <a:rPr lang="en-US" sz="2800" i="1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qua cái </a:t>
            </a:r>
            <a:r>
              <a:rPr lang="en-US" sz="2800" i="1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nhìn</a:t>
            </a:r>
            <a:r>
              <a:rPr lang="en-US" sz="2800" i="1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so </a:t>
            </a:r>
            <a:r>
              <a:rPr lang="en-US" sz="2800" i="1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sánh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(2001); </a:t>
            </a:r>
            <a:r>
              <a:rPr lang="en-US" sz="2800" i="1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Văn học  </a:t>
            </a:r>
            <a:r>
              <a:rPr lang="en-US" sz="2800" i="1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Việt</a:t>
            </a:r>
            <a:r>
              <a:rPr lang="en-US" sz="2800" i="1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Nam – </a:t>
            </a:r>
            <a:r>
              <a:rPr lang="en-US" sz="2800" i="1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Nghiên</a:t>
            </a:r>
            <a:r>
              <a:rPr lang="en-US" sz="2800" i="1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i="1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cứu</a:t>
            </a:r>
            <a:r>
              <a:rPr lang="en-US" sz="2800" i="1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i="1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và</a:t>
            </a:r>
            <a:r>
              <a:rPr lang="en-US" sz="2800" i="1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i="1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bình</a:t>
            </a:r>
            <a:r>
              <a:rPr lang="en-US" sz="2800" i="1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i="1" dirty="0" err="1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luận</a:t>
            </a:r>
            <a:r>
              <a:rPr lang="en-US" sz="2800" dirty="0">
                <a:solidFill>
                  <a:srgbClr val="0D0D0D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(2018),...</a:t>
            </a:r>
            <a:endParaRPr lang="en-US" sz="2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550859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D2B783EE-0239-4717-BBEA-8C9EAC61C8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A7B99495-F43F-4D80-A44F-2CB4764EB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20569" y="1364732"/>
            <a:ext cx="947488" cy="92178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Content Placeholder 4" descr="A black and white image of a building&#10;&#10;Description automatically generated">
            <a:extLst>
              <a:ext uri="{FF2B5EF4-FFF2-40B4-BE49-F238E27FC236}">
                <a16:creationId xmlns:a16="http://schemas.microsoft.com/office/drawing/2014/main" id="{EB2837C0-8F5B-CF62-3BB3-83DD2DEABE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048" r="2" b="29157"/>
          <a:stretch/>
        </p:blipFill>
        <p:spPr>
          <a:xfrm>
            <a:off x="7901259" y="2727729"/>
            <a:ext cx="4290741" cy="4130271"/>
          </a:xfrm>
          <a:custGeom>
            <a:avLst/>
            <a:gdLst/>
            <a:ahLst/>
            <a:cxnLst/>
            <a:rect l="l" t="t" r="r" b="b"/>
            <a:pathLst>
              <a:path w="4290741" h="4130271">
                <a:moveTo>
                  <a:pt x="2503809" y="0"/>
                </a:moveTo>
                <a:cubicBezTo>
                  <a:pt x="3157405" y="0"/>
                  <a:pt x="3752509" y="250434"/>
                  <a:pt x="4198398" y="660580"/>
                </a:cubicBezTo>
                <a:lnTo>
                  <a:pt x="4290741" y="751286"/>
                </a:lnTo>
                <a:lnTo>
                  <a:pt x="4290741" y="4130271"/>
                </a:lnTo>
                <a:lnTo>
                  <a:pt x="604508" y="4130271"/>
                </a:lnTo>
                <a:lnTo>
                  <a:pt x="461940" y="3953232"/>
                </a:lnTo>
                <a:cubicBezTo>
                  <a:pt x="171051" y="3544183"/>
                  <a:pt x="0" y="3043971"/>
                  <a:pt x="0" y="2503809"/>
                </a:cubicBezTo>
                <a:cubicBezTo>
                  <a:pt x="0" y="1120992"/>
                  <a:pt x="1120992" y="0"/>
                  <a:pt x="2503809" y="0"/>
                </a:cubicBezTo>
                <a:close/>
              </a:path>
            </a:pathLst>
          </a:custGeom>
        </p:spPr>
      </p:pic>
      <p:sp>
        <p:nvSpPr>
          <p:cNvPr id="18" name="Arc 17">
            <a:extLst>
              <a:ext uri="{FF2B5EF4-FFF2-40B4-BE49-F238E27FC236}">
                <a16:creationId xmlns:a16="http://schemas.microsoft.com/office/drawing/2014/main" id="{70BEB1E7-2F88-40BC-B73D-42E5B6F80B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4759070" flipV="1">
            <a:off x="6034138" y="-673140"/>
            <a:ext cx="4021193" cy="4021193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7" name="Picture 6" descr="A screenshot of a cell phone&#10;&#10;Description automatically generated">
            <a:extLst>
              <a:ext uri="{FF2B5EF4-FFF2-40B4-BE49-F238E27FC236}">
                <a16:creationId xmlns:a16="http://schemas.microsoft.com/office/drawing/2014/main" id="{D30E0663-E901-55CA-DD9C-F7F76687224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402" r="1" b="4108"/>
          <a:stretch/>
        </p:blipFill>
        <p:spPr>
          <a:xfrm>
            <a:off x="6261607" y="1"/>
            <a:ext cx="3519312" cy="3007909"/>
          </a:xfrm>
          <a:custGeom>
            <a:avLst/>
            <a:gdLst/>
            <a:ahLst/>
            <a:cxnLst/>
            <a:rect l="l" t="t" r="r" b="b"/>
            <a:pathLst>
              <a:path w="3519312" h="3007909">
                <a:moveTo>
                  <a:pt x="519780" y="0"/>
                </a:moveTo>
                <a:lnTo>
                  <a:pt x="2999532" y="0"/>
                </a:lnTo>
                <a:lnTo>
                  <a:pt x="3003921" y="3989"/>
                </a:lnTo>
                <a:cubicBezTo>
                  <a:pt x="3322356" y="322424"/>
                  <a:pt x="3519312" y="762338"/>
                  <a:pt x="3519312" y="1248253"/>
                </a:cubicBezTo>
                <a:cubicBezTo>
                  <a:pt x="3519312" y="2220084"/>
                  <a:pt x="2731487" y="3007909"/>
                  <a:pt x="1759656" y="3007909"/>
                </a:cubicBezTo>
                <a:cubicBezTo>
                  <a:pt x="787826" y="3007909"/>
                  <a:pt x="0" y="2220084"/>
                  <a:pt x="0" y="1248253"/>
                </a:cubicBezTo>
                <a:cubicBezTo>
                  <a:pt x="0" y="762338"/>
                  <a:pt x="196957" y="322424"/>
                  <a:pt x="515392" y="3989"/>
                </a:cubicBezTo>
                <a:close/>
              </a:path>
            </a:pathLst>
          </a:cu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8344F97-FD8E-8332-D418-74287996C216}"/>
              </a:ext>
            </a:extLst>
          </p:cNvPr>
          <p:cNvSpPr txBox="1"/>
          <p:nvPr/>
        </p:nvSpPr>
        <p:spPr>
          <a:xfrm>
            <a:off x="289894" y="109890"/>
            <a:ext cx="8298052" cy="64781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</a:rPr>
              <a:t> </a:t>
            </a:r>
            <a:r>
              <a:rPr lang="en-US" sz="2800" b="1" dirty="0">
                <a:solidFill>
                  <a:srgbClr val="FF0000"/>
                </a:solidFill>
              </a:rPr>
              <a:t>3. Văn </a:t>
            </a:r>
            <a:r>
              <a:rPr lang="en-US" sz="2800" b="1" dirty="0" err="1">
                <a:solidFill>
                  <a:srgbClr val="FF0000"/>
                </a:solidFill>
              </a:rPr>
              <a:t>bản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  <a:r>
              <a:rPr lang="en-US" sz="2800" b="1" i="1" dirty="0">
                <a:solidFill>
                  <a:srgbClr val="FF0000"/>
                </a:solidFill>
              </a:rPr>
              <a:t>“Hoàng </a:t>
            </a:r>
            <a:r>
              <a:rPr lang="en-US" sz="2800" b="1" i="1" dirty="0" err="1">
                <a:solidFill>
                  <a:srgbClr val="FF0000"/>
                </a:solidFill>
              </a:rPr>
              <a:t>Hạc</a:t>
            </a:r>
            <a:r>
              <a:rPr lang="en-US" sz="2800" b="1" i="1" dirty="0">
                <a:solidFill>
                  <a:srgbClr val="FF0000"/>
                </a:solidFill>
              </a:rPr>
              <a:t> lâu </a:t>
            </a:r>
            <a:r>
              <a:rPr lang="en-US" sz="2800" b="1" i="1" dirty="0" err="1">
                <a:solidFill>
                  <a:srgbClr val="FF0000"/>
                </a:solidFill>
              </a:rPr>
              <a:t>tống</a:t>
            </a:r>
            <a:r>
              <a:rPr lang="en-US" sz="2800" b="1" i="1" dirty="0">
                <a:solidFill>
                  <a:srgbClr val="FF0000"/>
                </a:solidFill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</a:rPr>
              <a:t>Mạnh</a:t>
            </a:r>
            <a:r>
              <a:rPr lang="en-US" sz="2800" b="1" i="1" dirty="0">
                <a:solidFill>
                  <a:srgbClr val="FF0000"/>
                </a:solidFill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</a:rPr>
              <a:t>Hạo</a:t>
            </a:r>
            <a:r>
              <a:rPr lang="en-US" sz="2800" b="1" i="1" dirty="0">
                <a:solidFill>
                  <a:srgbClr val="FF0000"/>
                </a:solidFill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</a:rPr>
              <a:t>Nhiên</a:t>
            </a:r>
            <a:r>
              <a:rPr lang="en-US" sz="2800" b="1" i="1" dirty="0">
                <a:solidFill>
                  <a:srgbClr val="FF0000"/>
                </a:solidFill>
              </a:rPr>
              <a:t> chi </a:t>
            </a:r>
            <a:r>
              <a:rPr lang="en-US" sz="2800" b="1" i="1" dirty="0" err="1">
                <a:solidFill>
                  <a:srgbClr val="FF0000"/>
                </a:solidFill>
              </a:rPr>
              <a:t>Quảng</a:t>
            </a:r>
            <a:r>
              <a:rPr lang="en-US" sz="2800" b="1" i="1" dirty="0">
                <a:solidFill>
                  <a:srgbClr val="FF0000"/>
                </a:solidFill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</a:rPr>
              <a:t>Lăng</a:t>
            </a:r>
            <a:r>
              <a:rPr lang="en-US" sz="2800" b="1" i="1" dirty="0">
                <a:solidFill>
                  <a:srgbClr val="FF0000"/>
                </a:solidFill>
              </a:rPr>
              <a:t>”, </a:t>
            </a:r>
            <a:r>
              <a:rPr lang="en-US" sz="2800" b="1" i="1" dirty="0" err="1">
                <a:solidFill>
                  <a:srgbClr val="FF0000"/>
                </a:solidFill>
              </a:rPr>
              <a:t>một</a:t>
            </a:r>
            <a:r>
              <a:rPr lang="en-US" sz="2800" b="1" i="1" dirty="0">
                <a:solidFill>
                  <a:srgbClr val="FF0000"/>
                </a:solidFill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</a:rPr>
              <a:t>bài</a:t>
            </a:r>
            <a:r>
              <a:rPr lang="en-US" sz="2800" b="1" i="1" dirty="0">
                <a:solidFill>
                  <a:srgbClr val="FF0000"/>
                </a:solidFill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</a:rPr>
              <a:t>thơ</a:t>
            </a:r>
            <a:r>
              <a:rPr lang="en-US" sz="2800" b="1" i="1" dirty="0">
                <a:solidFill>
                  <a:srgbClr val="FF0000"/>
                </a:solidFill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</a:rPr>
              <a:t>tiễn</a:t>
            </a:r>
            <a:r>
              <a:rPr lang="en-US" sz="2800" b="1" i="1" dirty="0">
                <a:solidFill>
                  <a:srgbClr val="FF0000"/>
                </a:solidFill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</a:rPr>
              <a:t>biệt</a:t>
            </a:r>
            <a:r>
              <a:rPr lang="en-US" sz="2800" b="1" i="1" dirty="0">
                <a:solidFill>
                  <a:srgbClr val="FF0000"/>
                </a:solidFill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</a:rPr>
              <a:t>tiêu</a:t>
            </a:r>
            <a:r>
              <a:rPr lang="en-US" sz="2800" b="1" i="1" dirty="0">
                <a:solidFill>
                  <a:srgbClr val="FF0000"/>
                </a:solidFill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</a:rPr>
              <a:t>biểu</a:t>
            </a:r>
            <a:r>
              <a:rPr lang="en-US" sz="2800" b="1" i="1" dirty="0">
                <a:solidFill>
                  <a:srgbClr val="FF0000"/>
                </a:solidFill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</a:rPr>
              <a:t>trong</a:t>
            </a:r>
            <a:r>
              <a:rPr lang="en-US" sz="2800" b="1" i="1" dirty="0">
                <a:solidFill>
                  <a:srgbClr val="FF0000"/>
                </a:solidFill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</a:rPr>
              <a:t>thơ</a:t>
            </a:r>
            <a:r>
              <a:rPr lang="en-US" sz="2800" b="1" i="1" dirty="0">
                <a:solidFill>
                  <a:srgbClr val="FF0000"/>
                </a:solidFill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</a:rPr>
              <a:t>Đường</a:t>
            </a:r>
            <a:endParaRPr lang="en-US" sz="2800" dirty="0">
              <a:solidFill>
                <a:srgbClr val="FF000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n-US" sz="2800" b="1" i="1" dirty="0"/>
              <a:t> </a:t>
            </a:r>
            <a:r>
              <a:rPr lang="en-US" sz="2800" b="1" dirty="0"/>
              <a:t>a. </a:t>
            </a:r>
            <a:r>
              <a:rPr lang="en-US" sz="2800" b="1" dirty="0" err="1"/>
              <a:t>Xuất</a:t>
            </a:r>
            <a:r>
              <a:rPr lang="en-US" sz="2800" b="1" dirty="0"/>
              <a:t> </a:t>
            </a:r>
            <a:r>
              <a:rPr lang="en-US" sz="2800" b="1" dirty="0" err="1"/>
              <a:t>xứ</a:t>
            </a:r>
            <a:r>
              <a:rPr lang="en-US" sz="2800" b="1" dirty="0"/>
              <a:t>: </a:t>
            </a:r>
            <a:r>
              <a:rPr lang="en-US" sz="2800" dirty="0" err="1"/>
              <a:t>Trích</a:t>
            </a:r>
            <a:r>
              <a:rPr lang="en-US" sz="2800" dirty="0"/>
              <a:t> </a:t>
            </a:r>
            <a:r>
              <a:rPr lang="en-US" sz="2800" dirty="0" err="1"/>
              <a:t>trong</a:t>
            </a:r>
            <a:r>
              <a:rPr lang="en-US" sz="2800" dirty="0"/>
              <a:t> “</a:t>
            </a:r>
            <a:r>
              <a:rPr lang="en-US" sz="2800" dirty="0" err="1"/>
              <a:t>Nguyễn</a:t>
            </a:r>
            <a:r>
              <a:rPr lang="en-US" sz="2800" dirty="0"/>
              <a:t> </a:t>
            </a:r>
            <a:r>
              <a:rPr lang="en-US" sz="2800" dirty="0" err="1"/>
              <a:t>Khắc</a:t>
            </a:r>
            <a:r>
              <a:rPr lang="en-US" sz="2800" dirty="0"/>
              <a:t> Phi </a:t>
            </a:r>
            <a:r>
              <a:rPr lang="en-US" sz="2800" dirty="0" err="1"/>
              <a:t>tuyển</a:t>
            </a:r>
            <a:r>
              <a:rPr lang="en-US" sz="2800" dirty="0"/>
              <a:t> </a:t>
            </a:r>
            <a:r>
              <a:rPr lang="en-US" sz="2800" dirty="0" err="1"/>
              <a:t>tập</a:t>
            </a:r>
            <a:r>
              <a:rPr lang="en-US" sz="2800" dirty="0"/>
              <a:t>, NXB </a:t>
            </a:r>
            <a:r>
              <a:rPr lang="en-US" sz="2800" dirty="0" err="1"/>
              <a:t>Giáo</a:t>
            </a:r>
            <a:r>
              <a:rPr lang="en-US" sz="2800" dirty="0"/>
              <a:t> </a:t>
            </a:r>
            <a:r>
              <a:rPr lang="en-US" sz="2800" dirty="0" err="1"/>
              <a:t>dục</a:t>
            </a:r>
            <a:r>
              <a:rPr lang="en-US" sz="2800" dirty="0"/>
              <a:t>, 2006.</a:t>
            </a:r>
          </a:p>
          <a:p>
            <a:pPr algn="just">
              <a:lnSpc>
                <a:spcPct val="150000"/>
              </a:lnSpc>
            </a:pPr>
            <a:r>
              <a:rPr lang="en-US" sz="2800" b="1" dirty="0"/>
              <a:t>b. </a:t>
            </a:r>
            <a:r>
              <a:rPr lang="en-US" sz="2800" b="1" dirty="0" err="1"/>
              <a:t>Thể</a:t>
            </a:r>
            <a:r>
              <a:rPr lang="en-US" sz="2800" b="1" dirty="0"/>
              <a:t> </a:t>
            </a:r>
            <a:r>
              <a:rPr lang="en-US" sz="2800" b="1" dirty="0" err="1"/>
              <a:t>loại</a:t>
            </a:r>
            <a:r>
              <a:rPr lang="en-US" sz="2800" b="1" dirty="0"/>
              <a:t>: </a:t>
            </a:r>
            <a:r>
              <a:rPr lang="en-US" sz="2800" dirty="0"/>
              <a:t>Văn </a:t>
            </a:r>
            <a:r>
              <a:rPr lang="en-US" sz="2800" dirty="0" err="1"/>
              <a:t>bản</a:t>
            </a:r>
            <a:r>
              <a:rPr lang="en-US" sz="2800" dirty="0"/>
              <a:t> </a:t>
            </a:r>
            <a:r>
              <a:rPr lang="en-US" sz="2800" dirty="0" err="1"/>
              <a:t>nghị</a:t>
            </a:r>
            <a:r>
              <a:rPr lang="en-US" sz="2800" dirty="0"/>
              <a:t> </a:t>
            </a:r>
            <a:r>
              <a:rPr lang="en-US" sz="2800" dirty="0" err="1"/>
              <a:t>luận</a:t>
            </a:r>
            <a:r>
              <a:rPr lang="en-US" sz="2800" dirty="0"/>
              <a:t> </a:t>
            </a:r>
            <a:r>
              <a:rPr lang="en-US" sz="2800" dirty="0" err="1"/>
              <a:t>văn</a:t>
            </a:r>
            <a:r>
              <a:rPr lang="en-US" sz="2800" dirty="0"/>
              <a:t> học</a:t>
            </a:r>
          </a:p>
          <a:p>
            <a:pPr algn="just">
              <a:lnSpc>
                <a:spcPct val="150000"/>
              </a:lnSpc>
            </a:pPr>
            <a:r>
              <a:rPr lang="en-US" sz="2800" b="1" dirty="0"/>
              <a:t>c. </a:t>
            </a:r>
            <a:r>
              <a:rPr lang="en-US" sz="2800" b="1" dirty="0" err="1"/>
              <a:t>Bố</a:t>
            </a:r>
            <a:r>
              <a:rPr lang="en-US" sz="2800" b="1" dirty="0"/>
              <a:t> </a:t>
            </a:r>
            <a:r>
              <a:rPr lang="en-US" sz="2800" b="1" dirty="0" err="1"/>
              <a:t>cục</a:t>
            </a:r>
            <a:r>
              <a:rPr lang="en-US" sz="2800" b="1" dirty="0"/>
              <a:t>:</a:t>
            </a:r>
            <a:endParaRPr lang="en-US" sz="2800" dirty="0"/>
          </a:p>
          <a:p>
            <a:pPr algn="just">
              <a:lnSpc>
                <a:spcPct val="150000"/>
              </a:lnSpc>
            </a:pPr>
            <a:r>
              <a:rPr lang="en-US" sz="2800" b="1" dirty="0"/>
              <a:t>- </a:t>
            </a:r>
            <a:r>
              <a:rPr lang="en-US" sz="2800" b="1" i="1" dirty="0" err="1"/>
              <a:t>Phần</a:t>
            </a:r>
            <a:r>
              <a:rPr lang="en-US" sz="2800" b="1" i="1" dirty="0"/>
              <a:t> 1 (</a:t>
            </a:r>
            <a:r>
              <a:rPr lang="en-US" sz="2800" dirty="0" err="1"/>
              <a:t>từ</a:t>
            </a:r>
            <a:r>
              <a:rPr lang="en-US" sz="2800" dirty="0"/>
              <a:t> </a:t>
            </a:r>
            <a:r>
              <a:rPr lang="en-US" sz="2800" dirty="0" err="1"/>
              <a:t>đầu</a:t>
            </a:r>
            <a:r>
              <a:rPr lang="en-US" sz="2800" dirty="0"/>
              <a:t>...</a:t>
            </a:r>
            <a:r>
              <a:rPr lang="en-US" sz="2800" i="1" dirty="0" err="1"/>
              <a:t>biểu</a:t>
            </a:r>
            <a:r>
              <a:rPr lang="en-US" sz="2800" i="1" dirty="0"/>
              <a:t> </a:t>
            </a:r>
            <a:r>
              <a:rPr lang="en-US" sz="2800" i="1" dirty="0" err="1"/>
              <a:t>hiện</a:t>
            </a:r>
            <a:r>
              <a:rPr lang="en-US" sz="2800" i="1" dirty="0"/>
              <a:t> </a:t>
            </a:r>
            <a:r>
              <a:rPr lang="en-US" sz="2800" i="1" dirty="0" err="1"/>
              <a:t>hoàn</a:t>
            </a:r>
            <a:r>
              <a:rPr lang="en-US" sz="2800" i="1" dirty="0"/>
              <a:t> </a:t>
            </a:r>
            <a:r>
              <a:rPr lang="en-US" sz="2800" i="1" dirty="0" err="1"/>
              <a:t>toàn</a:t>
            </a:r>
            <a:r>
              <a:rPr lang="en-US" sz="2800" i="1" dirty="0"/>
              <a:t> </a:t>
            </a:r>
            <a:r>
              <a:rPr lang="en-US" sz="2800" i="1" dirty="0" err="1"/>
              <a:t>khác</a:t>
            </a:r>
            <a:r>
              <a:rPr lang="en-US" sz="2800" dirty="0"/>
              <a:t>): </a:t>
            </a:r>
            <a:r>
              <a:rPr lang="en-US" sz="2800" dirty="0" err="1"/>
              <a:t>Giới</a:t>
            </a:r>
            <a:r>
              <a:rPr lang="en-US" sz="2800" dirty="0"/>
              <a:t> </a:t>
            </a:r>
            <a:r>
              <a:rPr lang="en-US" sz="2800" dirty="0" err="1"/>
              <a:t>thiệu</a:t>
            </a:r>
            <a:r>
              <a:rPr lang="en-US" sz="2800" dirty="0"/>
              <a:t> </a:t>
            </a:r>
            <a:r>
              <a:rPr lang="en-US" sz="2800" dirty="0" err="1"/>
              <a:t>đề</a:t>
            </a:r>
            <a:r>
              <a:rPr lang="en-US" sz="2800" dirty="0"/>
              <a:t> tài “</a:t>
            </a:r>
            <a:r>
              <a:rPr lang="en-US" sz="2800" dirty="0" err="1"/>
              <a:t>tống</a:t>
            </a:r>
            <a:r>
              <a:rPr lang="en-US" sz="2800" dirty="0"/>
              <a:t> </a:t>
            </a:r>
            <a:r>
              <a:rPr lang="en-US" sz="2800" dirty="0" err="1"/>
              <a:t>biệt</a:t>
            </a:r>
            <a:r>
              <a:rPr lang="en-US" sz="2800" dirty="0"/>
              <a:t>” </a:t>
            </a:r>
            <a:r>
              <a:rPr lang="en-US" sz="2800" dirty="0" err="1"/>
              <a:t>trong</a:t>
            </a:r>
            <a:r>
              <a:rPr lang="en-US" sz="2800" dirty="0"/>
              <a:t> </a:t>
            </a:r>
            <a:r>
              <a:rPr lang="en-US" sz="2800" dirty="0" err="1"/>
              <a:t>thơ</a:t>
            </a:r>
            <a:r>
              <a:rPr lang="en-US" sz="2800" dirty="0"/>
              <a:t> Lý </a:t>
            </a:r>
            <a:r>
              <a:rPr lang="en-US" sz="2800" dirty="0" err="1"/>
              <a:t>Bạch</a:t>
            </a:r>
            <a:r>
              <a:rPr lang="en-US" sz="2800" dirty="0"/>
              <a:t> </a:t>
            </a:r>
            <a:r>
              <a:rPr lang="en-US" sz="2800" dirty="0" err="1"/>
              <a:t>và</a:t>
            </a:r>
            <a:r>
              <a:rPr lang="en-US" sz="2800" dirty="0"/>
              <a:t> </a:t>
            </a:r>
            <a:r>
              <a:rPr lang="en-US" sz="2800" dirty="0" err="1"/>
              <a:t>hoàn</a:t>
            </a:r>
            <a:r>
              <a:rPr lang="en-US" sz="2800" dirty="0"/>
              <a:t> </a:t>
            </a:r>
            <a:r>
              <a:rPr lang="en-US" sz="2800" dirty="0" err="1"/>
              <a:t>cảnh</a:t>
            </a:r>
            <a:r>
              <a:rPr lang="en-US" sz="2800" dirty="0"/>
              <a:t> </a:t>
            </a:r>
            <a:r>
              <a:rPr lang="en-US" sz="2800" dirty="0" err="1"/>
              <a:t>ra</a:t>
            </a:r>
            <a:r>
              <a:rPr lang="en-US" sz="2800" dirty="0"/>
              <a:t> </a:t>
            </a:r>
            <a:r>
              <a:rPr lang="en-US" sz="2800" dirty="0" err="1"/>
              <a:t>đời</a:t>
            </a:r>
            <a:r>
              <a:rPr lang="en-US" sz="2800" dirty="0"/>
              <a:t> </a:t>
            </a:r>
            <a:r>
              <a:rPr lang="en-US" sz="2800" dirty="0" err="1"/>
              <a:t>của</a:t>
            </a:r>
            <a:r>
              <a:rPr lang="en-US" sz="2800" dirty="0"/>
              <a:t> </a:t>
            </a:r>
            <a:r>
              <a:rPr lang="en-US" sz="2800" dirty="0" err="1"/>
              <a:t>bài</a:t>
            </a:r>
            <a:r>
              <a:rPr lang="en-US" sz="2800" dirty="0"/>
              <a:t> </a:t>
            </a:r>
            <a:r>
              <a:rPr lang="en-US" sz="2800" dirty="0" err="1"/>
              <a:t>thơ</a:t>
            </a:r>
            <a:r>
              <a:rPr lang="en-US" sz="2800" dirty="0"/>
              <a:t> </a:t>
            </a:r>
            <a:r>
              <a:rPr lang="en-US" sz="2800" i="1" dirty="0"/>
              <a:t>“Hoàng </a:t>
            </a:r>
            <a:r>
              <a:rPr lang="en-US" sz="2800" i="1" dirty="0" err="1"/>
              <a:t>Hạc</a:t>
            </a:r>
            <a:r>
              <a:rPr lang="en-US" sz="2800" i="1" dirty="0"/>
              <a:t> lâu </a:t>
            </a:r>
            <a:r>
              <a:rPr lang="en-US" sz="2800" i="1" dirty="0" err="1"/>
              <a:t>tống</a:t>
            </a:r>
            <a:r>
              <a:rPr lang="en-US" sz="2800" i="1" dirty="0"/>
              <a:t> </a:t>
            </a:r>
            <a:r>
              <a:rPr lang="en-US" sz="2800" i="1" dirty="0" err="1"/>
              <a:t>Mạnh</a:t>
            </a:r>
            <a:r>
              <a:rPr lang="en-US" sz="2800" i="1" dirty="0"/>
              <a:t> </a:t>
            </a:r>
            <a:r>
              <a:rPr lang="en-US" sz="2800" i="1" dirty="0" err="1"/>
              <a:t>Hạo</a:t>
            </a:r>
            <a:r>
              <a:rPr lang="en-US" sz="2800" i="1" dirty="0"/>
              <a:t> </a:t>
            </a:r>
            <a:r>
              <a:rPr lang="en-US" sz="2800" i="1" dirty="0" err="1"/>
              <a:t>Nhiên</a:t>
            </a:r>
            <a:r>
              <a:rPr lang="en-US" sz="2800" i="1" dirty="0"/>
              <a:t> chi </a:t>
            </a:r>
            <a:r>
              <a:rPr lang="en-US" sz="2800" i="1" dirty="0" err="1"/>
              <a:t>Quảng</a:t>
            </a:r>
            <a:r>
              <a:rPr lang="en-US" sz="2800" i="1" dirty="0"/>
              <a:t> </a:t>
            </a:r>
            <a:r>
              <a:rPr lang="en-US" sz="2800" i="1" dirty="0" err="1"/>
              <a:t>Lăng</a:t>
            </a:r>
            <a:r>
              <a:rPr lang="en-US" sz="2800" i="1" dirty="0"/>
              <a:t>”.</a:t>
            </a:r>
            <a:r>
              <a:rPr lang="en-US" sz="2800" dirty="0"/>
              <a:t> </a:t>
            </a:r>
            <a:endParaRPr lang="en-US" sz="40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300932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D2B783EE-0239-4717-BBEA-8C9EAC61C8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A7B99495-F43F-4D80-A44F-2CB4764EB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20569" y="1364732"/>
            <a:ext cx="947488" cy="92178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Content Placeholder 4" descr="A black and white image of a building&#10;&#10;Description automatically generated">
            <a:extLst>
              <a:ext uri="{FF2B5EF4-FFF2-40B4-BE49-F238E27FC236}">
                <a16:creationId xmlns:a16="http://schemas.microsoft.com/office/drawing/2014/main" id="{EB2837C0-8F5B-CF62-3BB3-83DD2DEABE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048" r="2" b="29157"/>
          <a:stretch/>
        </p:blipFill>
        <p:spPr>
          <a:xfrm>
            <a:off x="7901259" y="2727729"/>
            <a:ext cx="4290741" cy="4130271"/>
          </a:xfrm>
          <a:custGeom>
            <a:avLst/>
            <a:gdLst/>
            <a:ahLst/>
            <a:cxnLst/>
            <a:rect l="l" t="t" r="r" b="b"/>
            <a:pathLst>
              <a:path w="4290741" h="4130271">
                <a:moveTo>
                  <a:pt x="2503809" y="0"/>
                </a:moveTo>
                <a:cubicBezTo>
                  <a:pt x="3157405" y="0"/>
                  <a:pt x="3752509" y="250434"/>
                  <a:pt x="4198398" y="660580"/>
                </a:cubicBezTo>
                <a:lnTo>
                  <a:pt x="4290741" y="751286"/>
                </a:lnTo>
                <a:lnTo>
                  <a:pt x="4290741" y="4130271"/>
                </a:lnTo>
                <a:lnTo>
                  <a:pt x="604508" y="4130271"/>
                </a:lnTo>
                <a:lnTo>
                  <a:pt x="461940" y="3953232"/>
                </a:lnTo>
                <a:cubicBezTo>
                  <a:pt x="171051" y="3544183"/>
                  <a:pt x="0" y="3043971"/>
                  <a:pt x="0" y="2503809"/>
                </a:cubicBezTo>
                <a:cubicBezTo>
                  <a:pt x="0" y="1120992"/>
                  <a:pt x="1120992" y="0"/>
                  <a:pt x="2503809" y="0"/>
                </a:cubicBezTo>
                <a:close/>
              </a:path>
            </a:pathLst>
          </a:custGeom>
        </p:spPr>
      </p:pic>
      <p:sp>
        <p:nvSpPr>
          <p:cNvPr id="18" name="Arc 17">
            <a:extLst>
              <a:ext uri="{FF2B5EF4-FFF2-40B4-BE49-F238E27FC236}">
                <a16:creationId xmlns:a16="http://schemas.microsoft.com/office/drawing/2014/main" id="{70BEB1E7-2F88-40BC-B73D-42E5B6F80B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4759070" flipV="1">
            <a:off x="6034138" y="-673140"/>
            <a:ext cx="4021193" cy="4021193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7" name="Picture 6" descr="A screenshot of a cell phone&#10;&#10;Description automatically generated">
            <a:extLst>
              <a:ext uri="{FF2B5EF4-FFF2-40B4-BE49-F238E27FC236}">
                <a16:creationId xmlns:a16="http://schemas.microsoft.com/office/drawing/2014/main" id="{D30E0663-E901-55CA-DD9C-F7F76687224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402" r="1" b="4108"/>
          <a:stretch/>
        </p:blipFill>
        <p:spPr>
          <a:xfrm>
            <a:off x="6261607" y="1"/>
            <a:ext cx="3519312" cy="3007909"/>
          </a:xfrm>
          <a:custGeom>
            <a:avLst/>
            <a:gdLst/>
            <a:ahLst/>
            <a:cxnLst/>
            <a:rect l="l" t="t" r="r" b="b"/>
            <a:pathLst>
              <a:path w="3519312" h="3007909">
                <a:moveTo>
                  <a:pt x="519780" y="0"/>
                </a:moveTo>
                <a:lnTo>
                  <a:pt x="2999532" y="0"/>
                </a:lnTo>
                <a:lnTo>
                  <a:pt x="3003921" y="3989"/>
                </a:lnTo>
                <a:cubicBezTo>
                  <a:pt x="3322356" y="322424"/>
                  <a:pt x="3519312" y="762338"/>
                  <a:pt x="3519312" y="1248253"/>
                </a:cubicBezTo>
                <a:cubicBezTo>
                  <a:pt x="3519312" y="2220084"/>
                  <a:pt x="2731487" y="3007909"/>
                  <a:pt x="1759656" y="3007909"/>
                </a:cubicBezTo>
                <a:cubicBezTo>
                  <a:pt x="787826" y="3007909"/>
                  <a:pt x="0" y="2220084"/>
                  <a:pt x="0" y="1248253"/>
                </a:cubicBezTo>
                <a:cubicBezTo>
                  <a:pt x="0" y="762338"/>
                  <a:pt x="196957" y="322424"/>
                  <a:pt x="515392" y="3989"/>
                </a:cubicBezTo>
                <a:close/>
              </a:path>
            </a:pathLst>
          </a:cu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8344F97-FD8E-8332-D418-74287996C216}"/>
              </a:ext>
            </a:extLst>
          </p:cNvPr>
          <p:cNvSpPr txBox="1"/>
          <p:nvPr/>
        </p:nvSpPr>
        <p:spPr>
          <a:xfrm>
            <a:off x="376391" y="513073"/>
            <a:ext cx="7497474" cy="58318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>
                <a:solidFill>
                  <a:srgbClr val="FF0000"/>
                </a:solidFill>
              </a:rPr>
              <a:t> </a:t>
            </a:r>
            <a:r>
              <a:rPr lang="en-US" sz="2800" b="1" dirty="0"/>
              <a:t>c. </a:t>
            </a:r>
            <a:r>
              <a:rPr lang="en-US" sz="2800" b="1" dirty="0" err="1"/>
              <a:t>Bố</a:t>
            </a:r>
            <a:r>
              <a:rPr lang="en-US" sz="2800" b="1" dirty="0"/>
              <a:t> </a:t>
            </a:r>
            <a:r>
              <a:rPr lang="en-US" sz="2800" b="1" dirty="0" err="1"/>
              <a:t>cục</a:t>
            </a:r>
            <a:r>
              <a:rPr lang="en-US" sz="2800" b="1" dirty="0"/>
              <a:t>:</a:t>
            </a:r>
            <a:endParaRPr lang="en-US" sz="2800" dirty="0"/>
          </a:p>
          <a:p>
            <a:pPr algn="just">
              <a:lnSpc>
                <a:spcPct val="150000"/>
              </a:lnSpc>
            </a:pPr>
            <a:r>
              <a:rPr lang="en-US" sz="2800" b="1" dirty="0"/>
              <a:t>- </a:t>
            </a:r>
            <a:r>
              <a:rPr lang="en-US" sz="2800" b="1" i="1" dirty="0" err="1"/>
              <a:t>Phần</a:t>
            </a:r>
            <a:r>
              <a:rPr lang="en-US" sz="2800" b="1" i="1" dirty="0"/>
              <a:t> 1 …</a:t>
            </a:r>
            <a:endParaRPr lang="en-US" sz="2800" dirty="0"/>
          </a:p>
          <a:p>
            <a:pPr algn="just">
              <a:lnSpc>
                <a:spcPct val="150000"/>
              </a:lnSpc>
            </a:pPr>
            <a:r>
              <a:rPr lang="en-US" sz="2800" b="1" i="1" dirty="0"/>
              <a:t>- </a:t>
            </a:r>
            <a:r>
              <a:rPr lang="en-US" sz="2800" b="1" i="1" dirty="0" err="1"/>
              <a:t>Phần</a:t>
            </a:r>
            <a:r>
              <a:rPr lang="en-US" sz="2800" b="1" i="1" dirty="0"/>
              <a:t> 2 (</a:t>
            </a:r>
            <a:r>
              <a:rPr lang="en-US" sz="2800" dirty="0" err="1"/>
              <a:t>tiếp</a:t>
            </a:r>
            <a:r>
              <a:rPr lang="en-US" sz="2800" dirty="0"/>
              <a:t>....</a:t>
            </a:r>
            <a:r>
              <a:rPr lang="en-US" sz="2800" i="1" dirty="0"/>
              <a:t>song </a:t>
            </a:r>
            <a:r>
              <a:rPr lang="en-US" sz="2800" i="1" dirty="0" err="1"/>
              <a:t>thực</a:t>
            </a:r>
            <a:r>
              <a:rPr lang="en-US" sz="2800" i="1" dirty="0"/>
              <a:t> </a:t>
            </a:r>
            <a:r>
              <a:rPr lang="en-US" sz="2800" i="1" dirty="0" err="1"/>
              <a:t>chất</a:t>
            </a:r>
            <a:r>
              <a:rPr lang="en-US" sz="2800" i="1" dirty="0"/>
              <a:t> là </a:t>
            </a:r>
            <a:r>
              <a:rPr lang="en-US" sz="2800" i="1" dirty="0" err="1"/>
              <a:t>tả</a:t>
            </a:r>
            <a:r>
              <a:rPr lang="en-US" sz="2800" i="1" dirty="0"/>
              <a:t> </a:t>
            </a:r>
            <a:r>
              <a:rPr lang="en-US" sz="2800" i="1" dirty="0" err="1"/>
              <a:t>tình</a:t>
            </a:r>
            <a:r>
              <a:rPr lang="en-US" sz="2800" dirty="0"/>
              <a:t>): </a:t>
            </a:r>
            <a:r>
              <a:rPr lang="en-US" sz="2800" dirty="0" err="1"/>
              <a:t>Phân</a:t>
            </a:r>
            <a:r>
              <a:rPr lang="en-US" sz="2800" dirty="0"/>
              <a:t> </a:t>
            </a:r>
            <a:r>
              <a:rPr lang="en-US" sz="2800" dirty="0" err="1"/>
              <a:t>tích</a:t>
            </a:r>
            <a:r>
              <a:rPr lang="en-US" sz="2800" dirty="0"/>
              <a:t>, </a:t>
            </a:r>
            <a:r>
              <a:rPr lang="en-US" sz="2800" dirty="0" err="1"/>
              <a:t>đánh</a:t>
            </a:r>
            <a:r>
              <a:rPr lang="en-US" sz="2800" dirty="0"/>
              <a:t> giá </a:t>
            </a:r>
            <a:r>
              <a:rPr lang="en-US" sz="2800" dirty="0" err="1"/>
              <a:t>nội</a:t>
            </a:r>
            <a:r>
              <a:rPr lang="en-US" sz="2800" dirty="0"/>
              <a:t> dung </a:t>
            </a:r>
            <a:r>
              <a:rPr lang="en-US" sz="2800" dirty="0" err="1"/>
              <a:t>và</a:t>
            </a:r>
            <a:r>
              <a:rPr lang="en-US" sz="2800" dirty="0"/>
              <a:t> </a:t>
            </a:r>
            <a:r>
              <a:rPr lang="en-US" sz="2800" dirty="0" err="1"/>
              <a:t>nghệ</a:t>
            </a:r>
            <a:r>
              <a:rPr lang="en-US" sz="2800" dirty="0"/>
              <a:t> </a:t>
            </a:r>
            <a:r>
              <a:rPr lang="en-US" sz="2800" dirty="0" err="1"/>
              <a:t>thuật</a:t>
            </a:r>
            <a:r>
              <a:rPr lang="en-US" sz="2800" dirty="0"/>
              <a:t> </a:t>
            </a:r>
            <a:r>
              <a:rPr lang="en-US" sz="2800" dirty="0" err="1"/>
              <a:t>của</a:t>
            </a:r>
            <a:r>
              <a:rPr lang="en-US" sz="2800" dirty="0"/>
              <a:t> </a:t>
            </a:r>
            <a:r>
              <a:rPr lang="en-US" sz="2800" dirty="0" err="1"/>
              <a:t>bài</a:t>
            </a:r>
            <a:r>
              <a:rPr lang="en-US" sz="2800" dirty="0"/>
              <a:t> </a:t>
            </a:r>
            <a:r>
              <a:rPr lang="en-US" sz="2800" dirty="0" err="1"/>
              <a:t>thơ</a:t>
            </a:r>
            <a:r>
              <a:rPr lang="en-US" sz="2800" i="1" dirty="0" err="1"/>
              <a:t>“Hoàng</a:t>
            </a:r>
            <a:r>
              <a:rPr lang="en-US" sz="2800" i="1" dirty="0"/>
              <a:t> </a:t>
            </a:r>
            <a:r>
              <a:rPr lang="en-US" sz="2800" i="1" dirty="0" err="1"/>
              <a:t>Hạc</a:t>
            </a:r>
            <a:r>
              <a:rPr lang="en-US" sz="2800" i="1" dirty="0"/>
              <a:t> lâu </a:t>
            </a:r>
            <a:r>
              <a:rPr lang="en-US" sz="2800" i="1" dirty="0" err="1"/>
              <a:t>tống</a:t>
            </a:r>
            <a:r>
              <a:rPr lang="en-US" sz="2800" i="1" dirty="0"/>
              <a:t> </a:t>
            </a:r>
            <a:r>
              <a:rPr lang="en-US" sz="2800" i="1" dirty="0" err="1"/>
              <a:t>Mạnh</a:t>
            </a:r>
            <a:r>
              <a:rPr lang="en-US" sz="2800" i="1" dirty="0"/>
              <a:t> </a:t>
            </a:r>
            <a:r>
              <a:rPr lang="en-US" sz="2800" i="1" dirty="0" err="1"/>
              <a:t>Hạo</a:t>
            </a:r>
            <a:r>
              <a:rPr lang="en-US" sz="2800" i="1" dirty="0"/>
              <a:t> </a:t>
            </a:r>
            <a:r>
              <a:rPr lang="en-US" sz="2800" i="1" dirty="0" err="1"/>
              <a:t>Nhiên</a:t>
            </a:r>
            <a:r>
              <a:rPr lang="en-US" sz="2800" i="1" dirty="0"/>
              <a:t> chi </a:t>
            </a:r>
            <a:r>
              <a:rPr lang="en-US" sz="2800" i="1" dirty="0" err="1"/>
              <a:t>Quảng</a:t>
            </a:r>
            <a:r>
              <a:rPr lang="en-US" sz="2800" i="1" dirty="0"/>
              <a:t> </a:t>
            </a:r>
            <a:r>
              <a:rPr lang="en-US" sz="2800" i="1" dirty="0" err="1"/>
              <a:t>Lăng</a:t>
            </a:r>
            <a:r>
              <a:rPr lang="en-US" sz="2800" i="1" dirty="0"/>
              <a:t>”</a:t>
            </a:r>
            <a:endParaRPr lang="en-US" sz="2800" dirty="0"/>
          </a:p>
          <a:p>
            <a:pPr algn="just">
              <a:lnSpc>
                <a:spcPct val="150000"/>
              </a:lnSpc>
            </a:pPr>
            <a:r>
              <a:rPr lang="en-US" sz="2800" b="1" i="1" dirty="0"/>
              <a:t>- </a:t>
            </a:r>
            <a:r>
              <a:rPr lang="en-US" sz="2800" b="1" i="1" dirty="0" err="1"/>
              <a:t>Phần</a:t>
            </a:r>
            <a:r>
              <a:rPr lang="en-US" sz="2800" b="1" i="1" dirty="0"/>
              <a:t> còn lại: </a:t>
            </a:r>
            <a:r>
              <a:rPr lang="en-US" sz="2800" dirty="0" err="1"/>
              <a:t>Đánh</a:t>
            </a:r>
            <a:r>
              <a:rPr lang="en-US" sz="2800" dirty="0"/>
              <a:t> giá về giá </a:t>
            </a:r>
            <a:r>
              <a:rPr lang="en-US" sz="2800" dirty="0" err="1"/>
              <a:t>trị</a:t>
            </a:r>
            <a:r>
              <a:rPr lang="en-US" sz="2800" dirty="0"/>
              <a:t> </a:t>
            </a:r>
            <a:r>
              <a:rPr lang="en-US" sz="2800" dirty="0" err="1"/>
              <a:t>của</a:t>
            </a:r>
            <a:r>
              <a:rPr lang="en-US" sz="2800" dirty="0"/>
              <a:t> </a:t>
            </a:r>
            <a:r>
              <a:rPr lang="en-US" sz="2800" dirty="0" err="1"/>
              <a:t>bài</a:t>
            </a:r>
            <a:r>
              <a:rPr lang="en-US" sz="2800" dirty="0"/>
              <a:t> </a:t>
            </a:r>
            <a:r>
              <a:rPr lang="en-US" sz="2800" dirty="0" err="1"/>
              <a:t>thơ</a:t>
            </a:r>
            <a:r>
              <a:rPr lang="en-US" sz="2800" i="1" dirty="0" err="1"/>
              <a:t>“Hoàng</a:t>
            </a:r>
            <a:r>
              <a:rPr lang="en-US" sz="2800" i="1" dirty="0"/>
              <a:t> </a:t>
            </a:r>
            <a:r>
              <a:rPr lang="en-US" sz="2800" i="1" dirty="0" err="1"/>
              <a:t>Hạc</a:t>
            </a:r>
            <a:r>
              <a:rPr lang="en-US" sz="2800" i="1" dirty="0"/>
              <a:t> lâu </a:t>
            </a:r>
            <a:r>
              <a:rPr lang="en-US" sz="2800" i="1" dirty="0" err="1"/>
              <a:t>tống</a:t>
            </a:r>
            <a:r>
              <a:rPr lang="en-US" sz="2800" i="1" dirty="0"/>
              <a:t> </a:t>
            </a:r>
            <a:r>
              <a:rPr lang="en-US" sz="2800" i="1" dirty="0" err="1"/>
              <a:t>Mạnh</a:t>
            </a:r>
            <a:r>
              <a:rPr lang="en-US" sz="2800" i="1" dirty="0"/>
              <a:t> </a:t>
            </a:r>
            <a:r>
              <a:rPr lang="en-US" sz="2800" i="1" dirty="0" err="1"/>
              <a:t>Hạo</a:t>
            </a:r>
            <a:r>
              <a:rPr lang="en-US" sz="2800" i="1" dirty="0"/>
              <a:t> </a:t>
            </a:r>
            <a:r>
              <a:rPr lang="en-US" sz="2800" i="1" dirty="0" err="1"/>
              <a:t>Nhiên</a:t>
            </a:r>
            <a:r>
              <a:rPr lang="en-US" sz="2800" i="1" dirty="0"/>
              <a:t> chi </a:t>
            </a:r>
            <a:r>
              <a:rPr lang="en-US" sz="2800" i="1" dirty="0" err="1"/>
              <a:t>Quảng</a:t>
            </a:r>
            <a:r>
              <a:rPr lang="en-US" sz="2800" i="1" dirty="0"/>
              <a:t> </a:t>
            </a:r>
            <a:r>
              <a:rPr lang="en-US" sz="2800" i="1" dirty="0" err="1"/>
              <a:t>Lăng</a:t>
            </a:r>
            <a:r>
              <a:rPr lang="en-US" sz="2800" i="1" dirty="0"/>
              <a:t>”.</a:t>
            </a:r>
            <a:endParaRPr lang="en-US" sz="40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558537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D009D6D5-DAC2-4A8B-A17A-E206B9012D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5" name="Content Placeholder 4" descr="A snow covered japanese temple&#10;&#10;Description automatically generated with medium confidence">
            <a:extLst>
              <a:ext uri="{FF2B5EF4-FFF2-40B4-BE49-F238E27FC236}">
                <a16:creationId xmlns:a16="http://schemas.microsoft.com/office/drawing/2014/main" id="{DD82BC90-AA84-ABEB-54F4-7D666E39A4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891" r="25724" b="1"/>
          <a:stretch/>
        </p:blipFill>
        <p:spPr>
          <a:xfrm>
            <a:off x="6229215" y="10"/>
            <a:ext cx="5962785" cy="6857990"/>
          </a:xfrm>
          <a:custGeom>
            <a:avLst/>
            <a:gdLst/>
            <a:ahLst/>
            <a:cxnLst/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29C82F2-A5D8-602B-E91B-0B9BBAE9E2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8712" y="1767267"/>
            <a:ext cx="8843041" cy="1171569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lang="en-US" b="1" dirty="0">
                <a:solidFill>
                  <a:srgbClr val="FF0000"/>
                </a:solidFill>
                <a:latin typeface="#9Slide03 AmpleSoft Bold" panose="02000000000000000000" pitchFamily="2" charset="0"/>
              </a:rPr>
              <a:t>II. </a:t>
            </a:r>
            <a:r>
              <a:rPr lang="en-US" b="1" dirty="0" err="1">
                <a:solidFill>
                  <a:srgbClr val="FF0000"/>
                </a:solidFill>
                <a:latin typeface="#9Slide03 AmpleSoft Bold" panose="02000000000000000000" pitchFamily="2" charset="0"/>
              </a:rPr>
              <a:t>Khám</a:t>
            </a:r>
            <a:r>
              <a:rPr lang="en-US" b="1" dirty="0">
                <a:solidFill>
                  <a:srgbClr val="FF0000"/>
                </a:solidFill>
                <a:latin typeface="#9Slide03 AmpleSoft Bold" panose="02000000000000000000" pitchFamily="2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#9Slide03 AmpleSoft Bold" panose="02000000000000000000" pitchFamily="2" charset="0"/>
              </a:rPr>
              <a:t>phá</a:t>
            </a:r>
            <a:r>
              <a:rPr lang="en-US" b="1" dirty="0">
                <a:solidFill>
                  <a:srgbClr val="FF0000"/>
                </a:solidFill>
                <a:latin typeface="#9Slide03 AmpleSoft Bold" panose="02000000000000000000" pitchFamily="2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#9Slide03 AmpleSoft Bold" panose="02000000000000000000" pitchFamily="2" charset="0"/>
              </a:rPr>
              <a:t>đặc</a:t>
            </a:r>
            <a:r>
              <a:rPr lang="en-US" b="1" dirty="0">
                <a:solidFill>
                  <a:srgbClr val="FF0000"/>
                </a:solidFill>
                <a:latin typeface="#9Slide03 AmpleSoft Bold" panose="02000000000000000000" pitchFamily="2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#9Slide03 AmpleSoft Bold" panose="02000000000000000000" pitchFamily="2" charset="0"/>
              </a:rPr>
              <a:t>trưng</a:t>
            </a:r>
            <a:r>
              <a:rPr lang="en-US" b="1" dirty="0">
                <a:solidFill>
                  <a:srgbClr val="FF0000"/>
                </a:solidFill>
                <a:latin typeface="#9Slide03 AmpleSoft Bold" panose="02000000000000000000" pitchFamily="2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#9Slide03 AmpleSoft Bold" panose="02000000000000000000" pitchFamily="2" charset="0"/>
              </a:rPr>
              <a:t>của</a:t>
            </a:r>
            <a:r>
              <a:rPr lang="en-US" b="1" dirty="0">
                <a:solidFill>
                  <a:srgbClr val="FF0000"/>
                </a:solidFill>
                <a:latin typeface="#9Slide03 AmpleSoft Bold" panose="02000000000000000000" pitchFamily="2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#9Slide03 AmpleSoft Bold" panose="02000000000000000000" pitchFamily="2" charset="0"/>
              </a:rPr>
              <a:t>văn</a:t>
            </a:r>
            <a:r>
              <a:rPr lang="en-US" b="1" dirty="0">
                <a:solidFill>
                  <a:srgbClr val="FF0000"/>
                </a:solidFill>
                <a:latin typeface="#9Slide03 AmpleSoft Bold" panose="02000000000000000000" pitchFamily="2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#9Slide03 AmpleSoft Bold" panose="02000000000000000000" pitchFamily="2" charset="0"/>
              </a:rPr>
              <a:t>bản</a:t>
            </a:r>
            <a:r>
              <a:rPr lang="en-US" b="1" dirty="0">
                <a:solidFill>
                  <a:srgbClr val="FF0000"/>
                </a:solidFill>
                <a:latin typeface="#9Slide03 AmpleSoft Bold" panose="02000000000000000000" pitchFamily="2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#9Slide03 AmpleSoft Bold" panose="02000000000000000000" pitchFamily="2" charset="0"/>
              </a:rPr>
              <a:t>nghị</a:t>
            </a:r>
            <a:r>
              <a:rPr lang="en-US" b="1" dirty="0">
                <a:solidFill>
                  <a:srgbClr val="FF0000"/>
                </a:solidFill>
                <a:latin typeface="#9Slide03 AmpleSoft Bold" panose="02000000000000000000" pitchFamily="2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#9Slide03 AmpleSoft Bold" panose="02000000000000000000" pitchFamily="2" charset="0"/>
              </a:rPr>
              <a:t>luận</a:t>
            </a:r>
            <a:r>
              <a:rPr lang="en-US" b="1" dirty="0">
                <a:solidFill>
                  <a:srgbClr val="FF0000"/>
                </a:solidFill>
                <a:latin typeface="#9Slide03 AmpleSoft Bold" panose="02000000000000000000" pitchFamily="2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#9Slide03 AmpleSoft Bold" panose="02000000000000000000" pitchFamily="2" charset="0"/>
              </a:rPr>
              <a:t>văn</a:t>
            </a:r>
            <a:r>
              <a:rPr lang="en-US" b="1" dirty="0">
                <a:solidFill>
                  <a:srgbClr val="FF0000"/>
                </a:solidFill>
                <a:latin typeface="#9Slide03 AmpleSoft Bold" panose="02000000000000000000" pitchFamily="2" charset="0"/>
              </a:rPr>
              <a:t> học </a:t>
            </a:r>
            <a:r>
              <a:rPr lang="en-US" b="1" dirty="0" err="1">
                <a:solidFill>
                  <a:srgbClr val="FF0000"/>
                </a:solidFill>
                <a:latin typeface="#9Slide03 AmpleSoft Bold" panose="02000000000000000000" pitchFamily="2" charset="0"/>
              </a:rPr>
              <a:t>thể</a:t>
            </a:r>
            <a:r>
              <a:rPr lang="en-US" b="1" dirty="0">
                <a:solidFill>
                  <a:srgbClr val="FF0000"/>
                </a:solidFill>
                <a:latin typeface="#9Slide03 AmpleSoft Bold" panose="02000000000000000000" pitchFamily="2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#9Slide03 AmpleSoft Bold" panose="02000000000000000000" pitchFamily="2" charset="0"/>
              </a:rPr>
              <a:t>hiện</a:t>
            </a:r>
            <a:r>
              <a:rPr lang="en-US" b="1" dirty="0">
                <a:solidFill>
                  <a:srgbClr val="FF0000"/>
                </a:solidFill>
                <a:latin typeface="#9Slide03 AmpleSoft Bold" panose="02000000000000000000" pitchFamily="2" charset="0"/>
              </a:rPr>
              <a:t> qua </a:t>
            </a:r>
            <a:r>
              <a:rPr lang="en-US" b="1" dirty="0" err="1">
                <a:solidFill>
                  <a:srgbClr val="FF0000"/>
                </a:solidFill>
                <a:latin typeface="#9Slide03 AmpleSoft Bold" panose="02000000000000000000" pitchFamily="2" charset="0"/>
              </a:rPr>
              <a:t>văn</a:t>
            </a:r>
            <a:r>
              <a:rPr lang="en-US" b="1" dirty="0">
                <a:solidFill>
                  <a:srgbClr val="FF0000"/>
                </a:solidFill>
                <a:latin typeface="#9Slide03 AmpleSoft Bold" panose="02000000000000000000" pitchFamily="2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#9Slide03 AmpleSoft Bold" panose="02000000000000000000" pitchFamily="2" charset="0"/>
              </a:rPr>
              <a:t>bản</a:t>
            </a:r>
            <a:endParaRPr lang="en-US" dirty="0">
              <a:solidFill>
                <a:srgbClr val="FF0000"/>
              </a:solidFill>
              <a:latin typeface="#9Slide03 AmpleSoft Bold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217450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F3060C83-F051-4F0E-ABAD-AA0DFC48B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83C98ABE-055B-441F-B07E-44F97F083C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-376156" y="-253670"/>
            <a:ext cx="1827638" cy="1376989"/>
          </a:xfrm>
          <a:custGeom>
            <a:avLst/>
            <a:gdLst>
              <a:gd name="connsiteX0" fmla="*/ 0 w 1827638"/>
              <a:gd name="connsiteY0" fmla="*/ 987379 h 1376989"/>
              <a:gd name="connsiteX1" fmla="*/ 987379 w 1827638"/>
              <a:gd name="connsiteY1" fmla="*/ 0 h 1376989"/>
              <a:gd name="connsiteX2" fmla="*/ 1827638 w 1827638"/>
              <a:gd name="connsiteY2" fmla="*/ 840260 h 1376989"/>
              <a:gd name="connsiteX3" fmla="*/ 1827638 w 1827638"/>
              <a:gd name="connsiteY3" fmla="*/ 1376989 h 1376989"/>
              <a:gd name="connsiteX4" fmla="*/ 0 w 1827638"/>
              <a:gd name="connsiteY4" fmla="*/ 1376989 h 13769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827638" h="1376989">
                <a:moveTo>
                  <a:pt x="0" y="987379"/>
                </a:moveTo>
                <a:lnTo>
                  <a:pt x="987379" y="0"/>
                </a:lnTo>
                <a:lnTo>
                  <a:pt x="1827638" y="840260"/>
                </a:lnTo>
                <a:lnTo>
                  <a:pt x="1827638" y="1376989"/>
                </a:lnTo>
                <a:lnTo>
                  <a:pt x="0" y="1376989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9FDB030-9B49-4CED-8CCD-4D99382388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891641" y="422146"/>
            <a:ext cx="645368" cy="645368"/>
          </a:xfrm>
          <a:prstGeom prst="rect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783CA14-24A1-485C-8B30-D6A5D87987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 flipH="1">
            <a:off x="10043482" y="655140"/>
            <a:ext cx="687472" cy="687472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9A97C86A-04D6-40F7-AE84-31AB43E6A8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9356643" y="0"/>
            <a:ext cx="2835357" cy="1480837"/>
          </a:xfrm>
          <a:custGeom>
            <a:avLst/>
            <a:gdLst>
              <a:gd name="connsiteX0" fmla="*/ 2835357 w 2835357"/>
              <a:gd name="connsiteY0" fmla="*/ 1480837 h 1480837"/>
              <a:gd name="connsiteX1" fmla="*/ 0 w 2835357"/>
              <a:gd name="connsiteY1" fmla="*/ 1480837 h 1480837"/>
              <a:gd name="connsiteX2" fmla="*/ 1552727 w 2835357"/>
              <a:gd name="connsiteY2" fmla="*/ 0 h 1480837"/>
              <a:gd name="connsiteX3" fmla="*/ 2835357 w 2835357"/>
              <a:gd name="connsiteY3" fmla="*/ 1223245 h 14808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835357" h="1480837">
                <a:moveTo>
                  <a:pt x="2835357" y="1480837"/>
                </a:moveTo>
                <a:lnTo>
                  <a:pt x="0" y="1480837"/>
                </a:lnTo>
                <a:lnTo>
                  <a:pt x="1552727" y="0"/>
                </a:lnTo>
                <a:lnTo>
                  <a:pt x="2835357" y="1223245"/>
                </a:lnTo>
                <a:close/>
              </a:path>
            </a:pathLst>
          </a:cu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sp>
        <p:nvSpPr>
          <p:cNvPr id="19" name="Isosceles Triangle 18">
            <a:extLst>
              <a:ext uri="{FF2B5EF4-FFF2-40B4-BE49-F238E27FC236}">
                <a16:creationId xmlns:a16="http://schemas.microsoft.com/office/drawing/2014/main" id="{FF9F2414-84E8-453E-B1F3-389FDE819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76344" y="6115501"/>
            <a:ext cx="1494513" cy="742499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sp>
        <p:nvSpPr>
          <p:cNvPr id="21" name="Isosceles Triangle 20">
            <a:extLst>
              <a:ext uri="{FF2B5EF4-FFF2-40B4-BE49-F238E27FC236}">
                <a16:creationId xmlns:a16="http://schemas.microsoft.com/office/drawing/2014/main" id="{3ECA69A1-7536-43AC-85EF-C7106179F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604080" y="6453143"/>
            <a:ext cx="814903" cy="404857"/>
          </a:xfrm>
          <a:prstGeom prst="triangle">
            <a:avLst/>
          </a:prstGeom>
          <a:solidFill>
            <a:schemeClr val="accent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4F13143-BB2C-9A5E-5B91-6DD21E8ECDF1}"/>
              </a:ext>
            </a:extLst>
          </p:cNvPr>
          <p:cNvGraphicFramePr>
            <a:graphicFrameLocks noGrp="1"/>
          </p:cNvGraphicFramePr>
          <p:nvPr/>
        </p:nvGraphicFramePr>
        <p:xfrm>
          <a:off x="432487" y="312423"/>
          <a:ext cx="11528854" cy="6343148"/>
        </p:xfrm>
        <a:graphic>
          <a:graphicData uri="http://schemas.openxmlformats.org/drawingml/2006/table">
            <a:tbl>
              <a:tblPr firstRow="1" firstCol="1" bandRow="1"/>
              <a:tblGrid>
                <a:gridCol w="11528854">
                  <a:extLst>
                    <a:ext uri="{9D8B030D-6E8A-4147-A177-3AD203B41FA5}">
                      <a16:colId xmlns:a16="http://schemas.microsoft.com/office/drawing/2014/main" val="4062709281"/>
                    </a:ext>
                  </a:extLst>
                </a:gridCol>
              </a:tblGrid>
              <a:tr h="1220838">
                <a:tc>
                  <a:txBody>
                    <a:bodyPr/>
                    <a:lstStyle/>
                    <a:p>
                      <a:pPr algn="ctr" fontAlgn="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vi-VN" sz="24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Phiếu học tập 01:</a:t>
                      </a:r>
                      <a:endParaRPr lang="vi-VN" sz="2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vi-VN" sz="2400" b="1" i="0" u="none" strike="noStrike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Khám phá đặc trưng của văn bản nghị luận văn học trong VB:</a:t>
                      </a:r>
                      <a:endParaRPr lang="vi-VN" sz="2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algn="ctr" fontAlgn="t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vi-VN" sz="2400" b="1" i="1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“Hoàng Hạc lâu tống Mạnh Hạo Nhiên chi Quảng Lăng”, một bài thơ tiễn biệt tiêu biểu trong thơ Đường</a:t>
                      </a:r>
                      <a:endParaRPr lang="vi-VN" sz="2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5208" marR="105208" marT="1461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7402064"/>
                  </a:ext>
                </a:extLst>
              </a:tr>
              <a:tr h="654854">
                <a:tc>
                  <a:txBody>
                    <a:bodyPr/>
                    <a:lstStyle/>
                    <a:p>
                      <a:pPr algn="just" fontAlgn="t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pt-BR" sz="2400" b="1" i="0" u="none" strike="noStrike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1. Luận đề</a:t>
                      </a:r>
                      <a:endParaRPr lang="pt-BR" sz="2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5208" marR="105208" marT="1461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72651285"/>
                  </a:ext>
                </a:extLst>
              </a:tr>
              <a:tr h="1628253">
                <a:tc>
                  <a:txBody>
                    <a:bodyPr/>
                    <a:lstStyle/>
                    <a:p>
                      <a:pPr algn="just" fontAlgn="t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pt-BR" sz="2400" b="1" i="0" u="none" strike="noStrike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2. Hệ thống luận điểm, lí lẽ và bằng chứng</a:t>
                      </a:r>
                      <a:endParaRPr lang="pt-BR" sz="2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algn="just" fontAlgn="t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pt-BR" sz="2400" b="0" i="0" u="none" strike="noStrike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</a:p>
                    <a:p>
                      <a:pPr algn="just" fontAlgn="t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pt-BR" sz="2400" b="0" i="0" u="none" strike="noStrike" dirty="0">
                        <a:solidFill>
                          <a:srgbClr val="0D0D0D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algn="just" fontAlgn="t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endParaRPr lang="pt-BR" sz="2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algn="just" fontAlgn="t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pt-BR" sz="2400" b="0" i="0" u="none" strike="noStrike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pt-BR" sz="2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5208" marR="105208" marT="1461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6647007"/>
                  </a:ext>
                </a:extLst>
              </a:tr>
              <a:tr h="1056590">
                <a:tc>
                  <a:txBody>
                    <a:bodyPr/>
                    <a:lstStyle/>
                    <a:p>
                      <a:pPr algn="just" fontAlgn="t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pt-BR" sz="2400" b="1" i="0" u="none" strike="noStrike" dirty="0">
                          <a:solidFill>
                            <a:srgbClr val="0D0D0D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3. Ngôn ngữ nghị luận</a:t>
                      </a:r>
                      <a:endParaRPr lang="pt-BR" sz="2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05208" marR="105208" marT="14612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78536865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F834B0A-E1BC-A708-438D-75248D1EE3C0}"/>
              </a:ext>
            </a:extLst>
          </p:cNvPr>
          <p:cNvGraphicFramePr>
            <a:graphicFrameLocks noGrp="1"/>
          </p:cNvGraphicFramePr>
          <p:nvPr/>
        </p:nvGraphicFramePr>
        <p:xfrm>
          <a:off x="661230" y="3434766"/>
          <a:ext cx="10672020" cy="1712216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2277814">
                  <a:extLst>
                    <a:ext uri="{9D8B030D-6E8A-4147-A177-3AD203B41FA5}">
                      <a16:colId xmlns:a16="http://schemas.microsoft.com/office/drawing/2014/main" val="3179806274"/>
                    </a:ext>
                  </a:extLst>
                </a:gridCol>
                <a:gridCol w="3955581">
                  <a:extLst>
                    <a:ext uri="{9D8B030D-6E8A-4147-A177-3AD203B41FA5}">
                      <a16:colId xmlns:a16="http://schemas.microsoft.com/office/drawing/2014/main" val="3785202457"/>
                    </a:ext>
                  </a:extLst>
                </a:gridCol>
                <a:gridCol w="4438625">
                  <a:extLst>
                    <a:ext uri="{9D8B030D-6E8A-4147-A177-3AD203B41FA5}">
                      <a16:colId xmlns:a16="http://schemas.microsoft.com/office/drawing/2014/main" val="68711565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1000"/>
                        </a:spcAft>
                      </a:pPr>
                      <a:r>
                        <a:rPr lang="pt-BR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Luận điểm</a:t>
                      </a:r>
                      <a:endParaRPr lang="en-US" sz="28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1000"/>
                        </a:spcAft>
                      </a:pPr>
                      <a:r>
                        <a:rPr lang="pt-BR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Lí lẽ</a:t>
                      </a:r>
                      <a:endParaRPr lang="en-US" sz="2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30000"/>
                        </a:lnSpc>
                        <a:spcAft>
                          <a:spcPts val="1000"/>
                        </a:spcAft>
                      </a:pPr>
                      <a:r>
                        <a:rPr lang="pt-BR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Bằng chứng</a:t>
                      </a:r>
                      <a:endParaRPr lang="en-US" sz="28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75391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1000"/>
                        </a:spcAft>
                      </a:pPr>
                      <a:r>
                        <a:rPr lang="pt-BR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Luận điểm 1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.......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.......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731548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1000"/>
                        </a:spcAft>
                      </a:pPr>
                      <a:r>
                        <a:rPr lang="pt-BR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Luận điểm 2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.......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.......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769266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30000"/>
                        </a:lnSpc>
                        <a:spcAft>
                          <a:spcPts val="1000"/>
                        </a:spcAft>
                      </a:pPr>
                      <a:r>
                        <a:rPr lang="pt-BR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....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.......</a:t>
                      </a:r>
                      <a:endParaRPr lang="en-US" sz="28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BR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.......</a:t>
                      </a:r>
                      <a:endParaRPr lang="en-US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71971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89378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79BB35BC-D5C2-4C8B-A22A-A71E619191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Content Placeholder 8" descr="A close-up of a landscape&#10;&#10;Description automatically generated">
            <a:extLst>
              <a:ext uri="{FF2B5EF4-FFF2-40B4-BE49-F238E27FC236}">
                <a16:creationId xmlns:a16="http://schemas.microsoft.com/office/drawing/2014/main" id="{56754931-DEFE-6FE8-E16A-392B5C246E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67" b="11166"/>
          <a:stretch/>
        </p:blipFill>
        <p:spPr>
          <a:xfrm>
            <a:off x="20" y="10"/>
            <a:ext cx="4658477" cy="6857990"/>
          </a:xfrm>
          <a:custGeom>
            <a:avLst/>
            <a:gdLst/>
            <a:ahLst/>
            <a:cxnLst/>
            <a:rect l="l" t="t" r="r" b="b"/>
            <a:pathLst>
              <a:path w="6116569" h="6879321">
                <a:moveTo>
                  <a:pt x="0" y="0"/>
                </a:moveTo>
                <a:lnTo>
                  <a:pt x="2935851" y="0"/>
                </a:lnTo>
                <a:cubicBezTo>
                  <a:pt x="3035710" y="10660"/>
                  <a:pt x="3138421" y="17767"/>
                  <a:pt x="3238280" y="31980"/>
                </a:cubicBezTo>
                <a:cubicBezTo>
                  <a:pt x="3817462" y="106602"/>
                  <a:pt x="3127009" y="277163"/>
                  <a:pt x="3660541" y="550772"/>
                </a:cubicBezTo>
                <a:cubicBezTo>
                  <a:pt x="3706191" y="575645"/>
                  <a:pt x="3757546" y="579199"/>
                  <a:pt x="3808902" y="589860"/>
                </a:cubicBezTo>
                <a:cubicBezTo>
                  <a:pt x="4008620" y="625393"/>
                  <a:pt x="4211192" y="618286"/>
                  <a:pt x="4413762" y="625393"/>
                </a:cubicBezTo>
                <a:cubicBezTo>
                  <a:pt x="4465118" y="628946"/>
                  <a:pt x="4525033" y="625393"/>
                  <a:pt x="4567830" y="721333"/>
                </a:cubicBezTo>
                <a:cubicBezTo>
                  <a:pt x="4425175" y="724888"/>
                  <a:pt x="4305344" y="731994"/>
                  <a:pt x="4171247" y="792401"/>
                </a:cubicBezTo>
                <a:cubicBezTo>
                  <a:pt x="4239722" y="859916"/>
                  <a:pt x="4322462" y="795955"/>
                  <a:pt x="4376671" y="842148"/>
                </a:cubicBezTo>
                <a:cubicBezTo>
                  <a:pt x="4428027" y="888342"/>
                  <a:pt x="4470824" y="891896"/>
                  <a:pt x="4527887" y="813722"/>
                </a:cubicBezTo>
                <a:cubicBezTo>
                  <a:pt x="4556417" y="774634"/>
                  <a:pt x="4604920" y="778187"/>
                  <a:pt x="4633452" y="799508"/>
                </a:cubicBezTo>
                <a:cubicBezTo>
                  <a:pt x="4781813" y="913216"/>
                  <a:pt x="4778960" y="909662"/>
                  <a:pt x="4947293" y="870576"/>
                </a:cubicBezTo>
                <a:cubicBezTo>
                  <a:pt x="5055712" y="845701"/>
                  <a:pt x="5166983" y="806615"/>
                  <a:pt x="5263988" y="820828"/>
                </a:cubicBezTo>
                <a:cubicBezTo>
                  <a:pt x="5275401" y="867022"/>
                  <a:pt x="5263988" y="888342"/>
                  <a:pt x="5249723" y="895449"/>
                </a:cubicBezTo>
                <a:cubicBezTo>
                  <a:pt x="5021475" y="1005604"/>
                  <a:pt x="4975825" y="1122864"/>
                  <a:pt x="4744723" y="1197485"/>
                </a:cubicBezTo>
                <a:cubicBezTo>
                  <a:pt x="4724751" y="1268552"/>
                  <a:pt x="4807491" y="1275660"/>
                  <a:pt x="4767548" y="1346727"/>
                </a:cubicBezTo>
                <a:cubicBezTo>
                  <a:pt x="4693367" y="1407134"/>
                  <a:pt x="4610627" y="1346727"/>
                  <a:pt x="4539299" y="1421348"/>
                </a:cubicBezTo>
                <a:cubicBezTo>
                  <a:pt x="4550712" y="1471094"/>
                  <a:pt x="4610627" y="1432008"/>
                  <a:pt x="4607773" y="1485309"/>
                </a:cubicBezTo>
                <a:cubicBezTo>
                  <a:pt x="4604920" y="1517288"/>
                  <a:pt x="4593508" y="1527948"/>
                  <a:pt x="4579242" y="1535055"/>
                </a:cubicBezTo>
                <a:cubicBezTo>
                  <a:pt x="4776107" y="1538608"/>
                  <a:pt x="5383820" y="1574142"/>
                  <a:pt x="5278255" y="1609676"/>
                </a:cubicBezTo>
                <a:cubicBezTo>
                  <a:pt x="5418057" y="1698511"/>
                  <a:pt x="5623481" y="1609676"/>
                  <a:pt x="5771843" y="1630997"/>
                </a:cubicBezTo>
                <a:cubicBezTo>
                  <a:pt x="5925911" y="1652316"/>
                  <a:pt x="6171278" y="1719830"/>
                  <a:pt x="6105656" y="1748257"/>
                </a:cubicBezTo>
                <a:cubicBezTo>
                  <a:pt x="6031475" y="1780238"/>
                  <a:pt x="5766136" y="2146235"/>
                  <a:pt x="5691955" y="2167555"/>
                </a:cubicBezTo>
                <a:cubicBezTo>
                  <a:pt x="5606362" y="2188875"/>
                  <a:pt x="5589243" y="2217302"/>
                  <a:pt x="5475118" y="2348776"/>
                </a:cubicBezTo>
                <a:cubicBezTo>
                  <a:pt x="5398085" y="2437610"/>
                  <a:pt x="5709074" y="2238623"/>
                  <a:pt x="5826051" y="2291922"/>
                </a:cubicBezTo>
                <a:cubicBezTo>
                  <a:pt x="5868848" y="2309690"/>
                  <a:pt x="5552153" y="2554872"/>
                  <a:pt x="5552153" y="2597513"/>
                </a:cubicBezTo>
                <a:cubicBezTo>
                  <a:pt x="5549300" y="2640153"/>
                  <a:pt x="5577831" y="2647260"/>
                  <a:pt x="5603508" y="2647260"/>
                </a:cubicBezTo>
                <a:cubicBezTo>
                  <a:pt x="5660571" y="2647260"/>
                  <a:pt x="5640599" y="2686346"/>
                  <a:pt x="5700515" y="2679240"/>
                </a:cubicBezTo>
                <a:cubicBezTo>
                  <a:pt x="5523622" y="2800055"/>
                  <a:pt x="5418057" y="2778734"/>
                  <a:pt x="5246870" y="2888889"/>
                </a:cubicBezTo>
                <a:cubicBezTo>
                  <a:pt x="5164130" y="2942189"/>
                  <a:pt x="4921615" y="3119857"/>
                  <a:pt x="4836022" y="3169605"/>
                </a:cubicBezTo>
                <a:cubicBezTo>
                  <a:pt x="4801785" y="3187371"/>
                  <a:pt x="4758988" y="3173158"/>
                  <a:pt x="4736163" y="3233565"/>
                </a:cubicBezTo>
                <a:cubicBezTo>
                  <a:pt x="4770400" y="3279759"/>
                  <a:pt x="4816050" y="3254885"/>
                  <a:pt x="4853141" y="3233565"/>
                </a:cubicBezTo>
                <a:cubicBezTo>
                  <a:pt x="4944440" y="3176711"/>
                  <a:pt x="4935881" y="3190925"/>
                  <a:pt x="4944440" y="3226459"/>
                </a:cubicBezTo>
                <a:cubicBezTo>
                  <a:pt x="4972972" y="3350827"/>
                  <a:pt x="5044300" y="3308186"/>
                  <a:pt x="5109921" y="3283313"/>
                </a:cubicBezTo>
                <a:cubicBezTo>
                  <a:pt x="5303932" y="3208692"/>
                  <a:pt x="5500797" y="3215799"/>
                  <a:pt x="5694809" y="3141178"/>
                </a:cubicBezTo>
                <a:cubicBezTo>
                  <a:pt x="5714781" y="3134070"/>
                  <a:pt x="5612068" y="3283313"/>
                  <a:pt x="5566419" y="3301079"/>
                </a:cubicBezTo>
                <a:cubicBezTo>
                  <a:pt x="5515063" y="3322399"/>
                  <a:pt x="5452294" y="3311739"/>
                  <a:pt x="5415203" y="3397020"/>
                </a:cubicBezTo>
                <a:cubicBezTo>
                  <a:pt x="5477972" y="3414787"/>
                  <a:pt x="5552153" y="3372147"/>
                  <a:pt x="5612068" y="3432554"/>
                </a:cubicBezTo>
                <a:cubicBezTo>
                  <a:pt x="5469413" y="3528494"/>
                  <a:pt x="5329610" y="3535601"/>
                  <a:pt x="5206927" y="3599562"/>
                </a:cubicBezTo>
                <a:cubicBezTo>
                  <a:pt x="5192661" y="3706163"/>
                  <a:pt x="5272548" y="3663523"/>
                  <a:pt x="5301079" y="3723930"/>
                </a:cubicBezTo>
                <a:cubicBezTo>
                  <a:pt x="5072830" y="3844745"/>
                  <a:pt x="4564977" y="4232062"/>
                  <a:pt x="4507915" y="4306683"/>
                </a:cubicBezTo>
                <a:cubicBezTo>
                  <a:pt x="4390937" y="4463031"/>
                  <a:pt x="3900202" y="4562525"/>
                  <a:pt x="3982942" y="4587399"/>
                </a:cubicBezTo>
                <a:cubicBezTo>
                  <a:pt x="4051417" y="4608719"/>
                  <a:pt x="4119891" y="4587399"/>
                  <a:pt x="4185513" y="4541205"/>
                </a:cubicBezTo>
                <a:cubicBezTo>
                  <a:pt x="4291078" y="4466584"/>
                  <a:pt x="5010062" y="4523438"/>
                  <a:pt x="5212633" y="4455924"/>
                </a:cubicBezTo>
                <a:cubicBezTo>
                  <a:pt x="5241164" y="4445264"/>
                  <a:pt x="5283960" y="4409730"/>
                  <a:pt x="5312492" y="4473691"/>
                </a:cubicBezTo>
                <a:cubicBezTo>
                  <a:pt x="5098508" y="4704659"/>
                  <a:pt x="4833169" y="4654913"/>
                  <a:pt x="4596361" y="4818368"/>
                </a:cubicBezTo>
                <a:cubicBezTo>
                  <a:pt x="4684807" y="4917861"/>
                  <a:pt x="4776107" y="4907202"/>
                  <a:pt x="4873113" y="4885882"/>
                </a:cubicBezTo>
                <a:cubicBezTo>
                  <a:pt x="4895938" y="4878775"/>
                  <a:pt x="4930175" y="4871668"/>
                  <a:pt x="4935881" y="4914309"/>
                </a:cubicBezTo>
                <a:cubicBezTo>
                  <a:pt x="4941587" y="4967609"/>
                  <a:pt x="4898790" y="4978270"/>
                  <a:pt x="4873113" y="5003143"/>
                </a:cubicBezTo>
                <a:cubicBezTo>
                  <a:pt x="4833169" y="5038676"/>
                  <a:pt x="4773254" y="4999590"/>
                  <a:pt x="4721898" y="5095530"/>
                </a:cubicBezTo>
                <a:cubicBezTo>
                  <a:pt x="4873113" y="5067104"/>
                  <a:pt x="4998650" y="5020910"/>
                  <a:pt x="5132745" y="4949842"/>
                </a:cubicBezTo>
                <a:cubicBezTo>
                  <a:pt x="5121333" y="5006696"/>
                  <a:pt x="5081390" y="5035123"/>
                  <a:pt x="5101362" y="5081317"/>
                </a:cubicBezTo>
                <a:cubicBezTo>
                  <a:pt x="5118480" y="5116850"/>
                  <a:pt x="5164130" y="5131063"/>
                  <a:pt x="5138452" y="5198578"/>
                </a:cubicBezTo>
                <a:cubicBezTo>
                  <a:pt x="5067125" y="5273199"/>
                  <a:pt x="4967265" y="5258986"/>
                  <a:pt x="4904497" y="5362033"/>
                </a:cubicBezTo>
                <a:cubicBezTo>
                  <a:pt x="4818903" y="5507721"/>
                  <a:pt x="4684807" y="5564575"/>
                  <a:pt x="4579242" y="5674729"/>
                </a:cubicBezTo>
                <a:cubicBezTo>
                  <a:pt x="4545005" y="5713816"/>
                  <a:pt x="4313903" y="5841738"/>
                  <a:pt x="4253988" y="5884379"/>
                </a:cubicBezTo>
                <a:cubicBezTo>
                  <a:pt x="4168395" y="5944786"/>
                  <a:pt x="4071389" y="5966106"/>
                  <a:pt x="3985795" y="6069153"/>
                </a:cubicBezTo>
                <a:cubicBezTo>
                  <a:pt x="4065682" y="6086921"/>
                  <a:pt x="4134157" y="5990979"/>
                  <a:pt x="4231163" y="6030066"/>
                </a:cubicBezTo>
                <a:cubicBezTo>
                  <a:pt x="4074242" y="6133114"/>
                  <a:pt x="3931586" y="6182861"/>
                  <a:pt x="3814609" y="6317889"/>
                </a:cubicBezTo>
                <a:cubicBezTo>
                  <a:pt x="3800343" y="6335656"/>
                  <a:pt x="3771812" y="6332102"/>
                  <a:pt x="3751840" y="6339209"/>
                </a:cubicBezTo>
                <a:cubicBezTo>
                  <a:pt x="3529298" y="6406723"/>
                  <a:pt x="3309608" y="6467130"/>
                  <a:pt x="3089919" y="6563071"/>
                </a:cubicBezTo>
                <a:cubicBezTo>
                  <a:pt x="3041416" y="6584392"/>
                  <a:pt x="2955823" y="6595052"/>
                  <a:pt x="2961529" y="6662566"/>
                </a:cubicBezTo>
                <a:cubicBezTo>
                  <a:pt x="2972941" y="6765613"/>
                  <a:pt x="3055681" y="6687439"/>
                  <a:pt x="3107038" y="6673226"/>
                </a:cubicBezTo>
                <a:cubicBezTo>
                  <a:pt x="3269664" y="6634138"/>
                  <a:pt x="3432292" y="6570178"/>
                  <a:pt x="3594919" y="6591499"/>
                </a:cubicBezTo>
                <a:cubicBezTo>
                  <a:pt x="3483648" y="6637693"/>
                  <a:pt x="3372376" y="6680332"/>
                  <a:pt x="3261106" y="6726527"/>
                </a:cubicBezTo>
                <a:cubicBezTo>
                  <a:pt x="3386642" y="6705206"/>
                  <a:pt x="3495061" y="6786934"/>
                  <a:pt x="3620597" y="6740740"/>
                </a:cubicBezTo>
                <a:cubicBezTo>
                  <a:pt x="3660541" y="6726527"/>
                  <a:pt x="3700484" y="6765613"/>
                  <a:pt x="3703337" y="6826020"/>
                </a:cubicBezTo>
                <a:cubicBezTo>
                  <a:pt x="3706191" y="6847340"/>
                  <a:pt x="3700484" y="6865108"/>
                  <a:pt x="3689072" y="6879321"/>
                </a:cubicBezTo>
                <a:lnTo>
                  <a:pt x="0" y="6879321"/>
                </a:lnTo>
                <a:close/>
              </a:path>
            </a:pathLst>
          </a:cu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346948C2-E489-D14D-CCA7-1CD3F0340C6A}"/>
              </a:ext>
            </a:extLst>
          </p:cNvPr>
          <p:cNvSpPr txBox="1"/>
          <p:nvPr/>
        </p:nvSpPr>
        <p:spPr>
          <a:xfrm>
            <a:off x="4263081" y="181110"/>
            <a:ext cx="7710615" cy="589443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Aft>
                <a:spcPts val="1000"/>
              </a:spcAft>
            </a:pPr>
            <a:r>
              <a:rPr lang="en-US" sz="2800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 </a:t>
            </a:r>
            <a:r>
              <a:rPr lang="en-US" sz="28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1. </a:t>
            </a:r>
            <a:r>
              <a:rPr lang="en-US" sz="28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Luận</a:t>
            </a:r>
            <a:r>
              <a:rPr lang="en-US" sz="28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đề</a:t>
            </a:r>
            <a:r>
              <a:rPr lang="en-US" sz="28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: 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Hoàng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Hạc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lâu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tống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Mạnh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Hạo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Nhiên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chi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Quảng</a:t>
            </a:r>
            <a:r>
              <a:rPr lang="en-US" sz="2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Lăng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là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một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bài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thơ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tiễn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biệt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tiêu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biểu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trong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thơ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Đường</a:t>
            </a:r>
            <a:endParaRPr lang="en-US" sz="2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30000"/>
              </a:lnSpc>
              <a:spcAft>
                <a:spcPts val="1000"/>
              </a:spcAft>
            </a:pPr>
            <a:r>
              <a:rPr lang="en-US" sz="28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2</a:t>
            </a:r>
            <a:r>
              <a:rPr lang="en-US" sz="28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. Hệ </a:t>
            </a:r>
            <a:r>
              <a:rPr lang="en-US" sz="28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thống</a:t>
            </a:r>
            <a:r>
              <a:rPr lang="en-US" sz="28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luận</a:t>
            </a:r>
            <a:r>
              <a:rPr lang="en-US" sz="28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điểm</a:t>
            </a:r>
            <a:r>
              <a:rPr lang="en-US" sz="28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và</a:t>
            </a:r>
            <a:r>
              <a:rPr lang="en-US" sz="28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cách</a:t>
            </a:r>
            <a:r>
              <a:rPr lang="en-US" sz="28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triển</a:t>
            </a:r>
            <a:r>
              <a:rPr lang="en-US" sz="28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khai</a:t>
            </a:r>
            <a:r>
              <a:rPr lang="en-US" sz="28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luận</a:t>
            </a:r>
            <a:r>
              <a:rPr lang="en-US" sz="28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</a:t>
            </a:r>
            <a:r>
              <a:rPr lang="en-US" sz="2800" b="1" dirty="0" err="1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điểm</a:t>
            </a:r>
            <a:endParaRPr lang="en-US" sz="2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30000"/>
              </a:lnSpc>
            </a:pPr>
            <a:r>
              <a:rPr lang="en-US" sz="2800" b="1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2.1. </a:t>
            </a:r>
            <a:r>
              <a:rPr lang="en-US" sz="2800" b="1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Luận</a:t>
            </a:r>
            <a:r>
              <a:rPr lang="en-US" sz="2800" b="1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điểm</a:t>
            </a:r>
            <a:r>
              <a:rPr lang="en-US" sz="2800" b="1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1: </a:t>
            </a:r>
            <a:r>
              <a:rPr lang="en-US" sz="2800" b="1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Niềm</a:t>
            </a:r>
            <a:r>
              <a:rPr lang="en-US" sz="2800" b="1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lưu</a:t>
            </a:r>
            <a:r>
              <a:rPr lang="en-US" sz="2800" b="1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luyến</a:t>
            </a:r>
            <a:r>
              <a:rPr lang="en-US" sz="2800" b="1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sự</a:t>
            </a:r>
            <a:r>
              <a:rPr lang="en-US" sz="2800" b="1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nao</a:t>
            </a:r>
            <a:r>
              <a:rPr lang="en-US" sz="2800" b="1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nức</a:t>
            </a:r>
            <a:r>
              <a:rPr lang="en-US" sz="2800" b="1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người</a:t>
            </a:r>
            <a:r>
              <a:rPr lang="en-US" sz="2800" b="1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đưa </a:t>
            </a:r>
            <a:r>
              <a:rPr lang="en-US" sz="2800" b="1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tiễn</a:t>
            </a:r>
            <a:r>
              <a:rPr lang="en-US" sz="2800" b="1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trong</a:t>
            </a:r>
            <a:r>
              <a:rPr lang="en-US" sz="2800" b="1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2 </a:t>
            </a:r>
            <a:r>
              <a:rPr lang="en-US" sz="2800" b="1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câu</a:t>
            </a:r>
            <a:r>
              <a:rPr lang="en-US" sz="2800" b="1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thơ</a:t>
            </a:r>
            <a:r>
              <a:rPr lang="en-US" sz="2800" b="1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đầu</a:t>
            </a:r>
            <a:r>
              <a:rPr lang="en-US" sz="2800" b="1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1600" dirty="0">
              <a:solidFill>
                <a:srgbClr val="231F2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30000"/>
              </a:lnSpc>
              <a:buClr>
                <a:srgbClr val="231F20"/>
              </a:buClr>
              <a:buSzPts val="1200"/>
              <a:buFont typeface="Symbol" panose="05050102010706020507" pitchFamily="18" charset="2"/>
              <a:buChar char="-"/>
              <a:tabLst>
                <a:tab pos="109855" algn="l"/>
              </a:tabLst>
            </a:pPr>
            <a:r>
              <a:rPr lang="en-US" sz="2800" b="1" u="none" strike="noStrike" spc="0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r>
              <a:rPr lang="en-US" sz="2800" b="1" u="none" strike="noStrike" spc="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u="none" strike="noStrike" spc="0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lẽ</a:t>
            </a:r>
            <a:r>
              <a:rPr lang="en-US" sz="2800" b="1" u="none" strike="noStrike" spc="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1600" u="none" strike="noStrike" spc="0" dirty="0">
              <a:solidFill>
                <a:srgbClr val="231F2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30000"/>
              </a:lnSpc>
            </a:pPr>
            <a:r>
              <a:rPr lang="en-US" sz="28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+ Lý </a:t>
            </a:r>
            <a:r>
              <a:rPr lang="en-US" sz="2800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Bạch</a:t>
            </a:r>
            <a:r>
              <a:rPr lang="en-US" sz="28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kết</a:t>
            </a:r>
            <a:r>
              <a:rPr lang="en-US" sz="28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giao </a:t>
            </a:r>
            <a:r>
              <a:rPr lang="en-US" sz="2800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và</a:t>
            </a:r>
            <a:r>
              <a:rPr lang="en-US" sz="28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rất</a:t>
            </a:r>
            <a:r>
              <a:rPr lang="en-US" sz="28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tôn</a:t>
            </a:r>
            <a:r>
              <a:rPr lang="en-US" sz="28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kính</a:t>
            </a:r>
            <a:r>
              <a:rPr lang="en-US" sz="28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ngưỡng</a:t>
            </a:r>
            <a:r>
              <a:rPr lang="en-US" sz="28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mộ</a:t>
            </a:r>
            <a:r>
              <a:rPr lang="en-US" sz="28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Mạnh</a:t>
            </a:r>
            <a:r>
              <a:rPr lang="en-US" sz="28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Hạo</a:t>
            </a:r>
            <a:r>
              <a:rPr lang="en-US" sz="28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Nhiên</a:t>
            </a:r>
            <a:r>
              <a:rPr lang="en-US" sz="28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en-US" sz="1600" dirty="0">
                <a:solidFill>
                  <a:srgbClr val="231F2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1600" u="none" strike="noStrike" spc="0" dirty="0">
              <a:solidFill>
                <a:srgbClr val="231F2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607157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theme/theme1.xml><?xml version="1.0" encoding="utf-8"?>
<a:theme xmlns:a="http://schemas.openxmlformats.org/drawingml/2006/main" name="https://www.freeppt7.com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ẫu 2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978</Words>
  <Application>Microsoft Office PowerPoint</Application>
  <PresentationFormat>Widescreen</PresentationFormat>
  <Paragraphs>76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#9Slide03 AmpleSoft Bold</vt:lpstr>
      <vt:lpstr>Wingdings</vt:lpstr>
      <vt:lpstr>Times New Roman</vt:lpstr>
      <vt:lpstr>Times New Roman</vt:lpstr>
      <vt:lpstr>Symbol</vt:lpstr>
      <vt:lpstr>Arial</vt:lpstr>
      <vt:lpstr>Calibri</vt:lpstr>
      <vt:lpstr>https://www.freeppt7.com</vt:lpstr>
      <vt:lpstr>PowerPoint Presentation</vt:lpstr>
      <vt:lpstr>I. ĐỌC – KHÁM PHÁ CHUNG</vt:lpstr>
      <vt:lpstr>PowerPoint Presentation</vt:lpstr>
      <vt:lpstr>PowerPoint Presentation</vt:lpstr>
      <vt:lpstr>PowerPoint Presentation</vt:lpstr>
      <vt:lpstr>PowerPoint Presentation</vt:lpstr>
      <vt:lpstr>II. Khám phá đặc trưng của văn bản nghị luận văn học thể hiện qua văn bản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III. TỔNG KẾT</vt:lpstr>
      <vt:lpstr>III. TỔNG KẾT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kimhuong8784@gmail.com</dc:creator>
  <cp:lastModifiedBy>kimhuong8784@gmail.com</cp:lastModifiedBy>
  <cp:revision>7</cp:revision>
  <dcterms:created xsi:type="dcterms:W3CDTF">2024-08-02T10:06:29Z</dcterms:created>
  <dcterms:modified xsi:type="dcterms:W3CDTF">2024-08-07T14:18:24Z</dcterms:modified>
</cp:coreProperties>
</file>