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68" r:id="rId3"/>
    <p:sldId id="2007577730" r:id="rId4"/>
    <p:sldId id="328" r:id="rId5"/>
    <p:sldId id="2007577715" r:id="rId6"/>
    <p:sldId id="2007577727" r:id="rId7"/>
    <p:sldId id="2007577716" r:id="rId8"/>
    <p:sldId id="2007577717" r:id="rId9"/>
    <p:sldId id="2007577718" r:id="rId10"/>
    <p:sldId id="2007577719" r:id="rId11"/>
    <p:sldId id="336" r:id="rId12"/>
    <p:sldId id="261" r:id="rId13"/>
    <p:sldId id="2007577720" r:id="rId14"/>
    <p:sldId id="2007577699" r:id="rId15"/>
    <p:sldId id="322" r:id="rId16"/>
    <p:sldId id="2007577700" r:id="rId17"/>
    <p:sldId id="2007577701" r:id="rId18"/>
    <p:sldId id="2007577703" r:id="rId19"/>
    <p:sldId id="2007577721" r:id="rId20"/>
    <p:sldId id="2007577722" r:id="rId21"/>
    <p:sldId id="2007577723" r:id="rId22"/>
    <p:sldId id="2007577724" r:id="rId23"/>
    <p:sldId id="2007577728" r:id="rId24"/>
    <p:sldId id="2007577704" r:id="rId25"/>
    <p:sldId id="2007577725" r:id="rId26"/>
    <p:sldId id="2007577729" r:id="rId27"/>
    <p:sldId id="2007577726" r:id="rId28"/>
    <p:sldId id="20075777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E2E0"/>
    <a:srgbClr val="FCE3EE"/>
    <a:srgbClr val="0099FF"/>
    <a:srgbClr val="0066CC"/>
    <a:srgbClr val="99CCFF"/>
    <a:srgbClr val="CC6600"/>
    <a:srgbClr val="A8EAE8"/>
    <a:srgbClr val="33CCCC"/>
    <a:srgbClr val="009999"/>
    <a:srgbClr val="E8A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AB985-FF6B-4F96-8641-7B4562D1B1CA}"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B25BA-3B3C-420F-8006-0FDD5EF3051D}" type="slidenum">
              <a:rPr lang="en-US" smtClean="0"/>
              <a:t>‹#›</a:t>
            </a:fld>
            <a:endParaRPr lang="en-US"/>
          </a:p>
        </p:txBody>
      </p:sp>
    </p:spTree>
    <p:extLst>
      <p:ext uri="{BB962C8B-B14F-4D97-AF65-F5344CB8AC3E}">
        <p14:creationId xmlns:p14="http://schemas.microsoft.com/office/powerpoint/2010/main" val="414977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6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11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41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3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3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33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19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52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20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57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44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609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35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72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190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48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42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3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21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6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24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9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 y="0"/>
            <a:ext cx="12192121" cy="6858197"/>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2"/>
          <p:cNvGrpSpPr/>
          <p:nvPr/>
        </p:nvGrpSpPr>
        <p:grpSpPr>
          <a:xfrm>
            <a:off x="669954" y="533232"/>
            <a:ext cx="10852092" cy="5791541"/>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txBox="1">
            <a:spLocks noGrp="1"/>
          </p:cNvSpPr>
          <p:nvPr>
            <p:ph type="ctrTitle"/>
          </p:nvPr>
        </p:nvSpPr>
        <p:spPr>
          <a:xfrm>
            <a:off x="2560133" y="2112433"/>
            <a:ext cx="7072000" cy="24096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128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79" name="Google Shape;79;p2"/>
          <p:cNvSpPr txBox="1">
            <a:spLocks noGrp="1"/>
          </p:cNvSpPr>
          <p:nvPr>
            <p:ph type="subTitle" idx="1"/>
          </p:nvPr>
        </p:nvSpPr>
        <p:spPr>
          <a:xfrm>
            <a:off x="2560033" y="4576800"/>
            <a:ext cx="7072000" cy="497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2"/>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857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1" y="0"/>
            <a:ext cx="12192121" cy="6858197"/>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669954" y="533232"/>
            <a:ext cx="10852092" cy="5791541"/>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 name="Google Shape;152;p3"/>
          <p:cNvSpPr txBox="1">
            <a:spLocks noGrp="1"/>
          </p:cNvSpPr>
          <p:nvPr>
            <p:ph type="title"/>
          </p:nvPr>
        </p:nvSpPr>
        <p:spPr>
          <a:xfrm>
            <a:off x="1722000" y="3200667"/>
            <a:ext cx="5760000" cy="1221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1722000" y="1655367"/>
            <a:ext cx="2202800" cy="1221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8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1722000" y="4480967"/>
            <a:ext cx="5760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3"/>
          <p:cNvSpPr/>
          <p:nvPr/>
        </p:nvSpPr>
        <p:spPr>
          <a:xfrm>
            <a:off x="1587788" y="6502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283788" y="5927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8614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447"/>
        <p:cNvGrpSpPr/>
        <p:nvPr/>
      </p:nvGrpSpPr>
      <p:grpSpPr>
        <a:xfrm>
          <a:off x="0" y="0"/>
          <a:ext cx="0" cy="0"/>
          <a:chOff x="0" y="0"/>
          <a:chExt cx="0" cy="0"/>
        </a:xfrm>
      </p:grpSpPr>
      <p:grpSp>
        <p:nvGrpSpPr>
          <p:cNvPr id="448" name="Google Shape;448;p8"/>
          <p:cNvGrpSpPr/>
          <p:nvPr/>
        </p:nvGrpSpPr>
        <p:grpSpPr>
          <a:xfrm>
            <a:off x="1" y="0"/>
            <a:ext cx="12192121" cy="6858197"/>
            <a:chOff x="0" y="0"/>
            <a:chExt cx="7440875" cy="4152456"/>
          </a:xfrm>
        </p:grpSpPr>
        <p:sp>
          <p:nvSpPr>
            <p:cNvPr id="449"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1" name="Google Shape;511;p8"/>
          <p:cNvGrpSpPr/>
          <p:nvPr/>
        </p:nvGrpSpPr>
        <p:grpSpPr>
          <a:xfrm>
            <a:off x="669954" y="533232"/>
            <a:ext cx="10852092" cy="5791541"/>
            <a:chOff x="916986" y="2500875"/>
            <a:chExt cx="2280618" cy="1217119"/>
          </a:xfrm>
        </p:grpSpPr>
        <p:sp>
          <p:nvSpPr>
            <p:cNvPr id="512"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8"/>
          <p:cNvSpPr txBox="1">
            <a:spLocks noGrp="1"/>
          </p:cNvSpPr>
          <p:nvPr>
            <p:ph type="title"/>
          </p:nvPr>
        </p:nvSpPr>
        <p:spPr>
          <a:xfrm>
            <a:off x="2358000" y="3184433"/>
            <a:ext cx="7476000" cy="221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solidFill>
                  <a:schemeClr val="accen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518" name="Google Shape;518;p8"/>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233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1036"/>
        <p:cNvGrpSpPr/>
        <p:nvPr/>
      </p:nvGrpSpPr>
      <p:grpSpPr>
        <a:xfrm>
          <a:off x="0" y="0"/>
          <a:ext cx="0" cy="0"/>
          <a:chOff x="0" y="0"/>
          <a:chExt cx="0" cy="0"/>
        </a:xfrm>
      </p:grpSpPr>
      <p:grpSp>
        <p:nvGrpSpPr>
          <p:cNvPr id="1037" name="Google Shape;1037;p18"/>
          <p:cNvGrpSpPr/>
          <p:nvPr/>
        </p:nvGrpSpPr>
        <p:grpSpPr>
          <a:xfrm>
            <a:off x="1" y="0"/>
            <a:ext cx="12192121" cy="6858197"/>
            <a:chOff x="0" y="0"/>
            <a:chExt cx="7440875" cy="4152456"/>
          </a:xfrm>
        </p:grpSpPr>
        <p:sp>
          <p:nvSpPr>
            <p:cNvPr id="1038"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0" name="Google Shape;1100;p18"/>
          <p:cNvGrpSpPr/>
          <p:nvPr/>
        </p:nvGrpSpPr>
        <p:grpSpPr>
          <a:xfrm>
            <a:off x="256545" y="180885"/>
            <a:ext cx="11678892" cy="6496659"/>
            <a:chOff x="916986" y="2500875"/>
            <a:chExt cx="2280618" cy="1217119"/>
          </a:xfrm>
        </p:grpSpPr>
        <p:sp>
          <p:nvSpPr>
            <p:cNvPr id="1101"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6" name="Google Shape;1106;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7" name="Google Shape;1107;p18"/>
          <p:cNvSpPr txBox="1">
            <a:spLocks noGrp="1"/>
          </p:cNvSpPr>
          <p:nvPr>
            <p:ph type="subTitle" idx="1"/>
          </p:nvPr>
        </p:nvSpPr>
        <p:spPr>
          <a:xfrm>
            <a:off x="6564101"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8" name="Google Shape;1108;p18"/>
          <p:cNvSpPr txBox="1">
            <a:spLocks noGrp="1"/>
          </p:cNvSpPr>
          <p:nvPr>
            <p:ph type="subTitle" idx="2"/>
          </p:nvPr>
        </p:nvSpPr>
        <p:spPr>
          <a:xfrm>
            <a:off x="2107867"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8"/>
          <p:cNvSpPr txBox="1">
            <a:spLocks noGrp="1"/>
          </p:cNvSpPr>
          <p:nvPr>
            <p:ph type="subTitle" idx="3"/>
          </p:nvPr>
        </p:nvSpPr>
        <p:spPr>
          <a:xfrm>
            <a:off x="2107873"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10" name="Google Shape;1110;p18"/>
          <p:cNvSpPr txBox="1">
            <a:spLocks noGrp="1"/>
          </p:cNvSpPr>
          <p:nvPr>
            <p:ph type="subTitle" idx="4"/>
          </p:nvPr>
        </p:nvSpPr>
        <p:spPr>
          <a:xfrm>
            <a:off x="6564109"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11" name="Google Shape;1111;p18"/>
          <p:cNvSpPr/>
          <p:nvPr/>
        </p:nvSpPr>
        <p:spPr>
          <a:xfrm>
            <a:off x="11241021" y="4702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70BA"/>
              </a:solidFill>
            </a:endParaRPr>
          </a:p>
        </p:txBody>
      </p:sp>
    </p:spTree>
    <p:extLst>
      <p:ext uri="{BB962C8B-B14F-4D97-AF65-F5344CB8AC3E}">
        <p14:creationId xmlns:p14="http://schemas.microsoft.com/office/powerpoint/2010/main" val="2288014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1" y="0"/>
            <a:ext cx="12192121" cy="6858197"/>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9" name="Google Shape;2009;p30"/>
          <p:cNvGrpSpPr/>
          <p:nvPr/>
        </p:nvGrpSpPr>
        <p:grpSpPr>
          <a:xfrm>
            <a:off x="669954" y="533232"/>
            <a:ext cx="10852092" cy="5791541"/>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41685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1" y="0"/>
            <a:ext cx="12192121" cy="6858197"/>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9" name="Google Shape;2079;p31"/>
          <p:cNvGrpSpPr/>
          <p:nvPr/>
        </p:nvGrpSpPr>
        <p:grpSpPr>
          <a:xfrm>
            <a:off x="231049" y="174484"/>
            <a:ext cx="11729675" cy="6508992"/>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8621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20637608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6" Type="http://schemas.openxmlformats.org/officeDocument/2006/relationships/image" Target="../media/image15.sv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 Id="rId19" Type="http://schemas.openxmlformats.org/officeDocument/2006/relationships/image" Target="../media/image46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pic>
        <p:nvPicPr>
          <p:cNvPr id="3" name="Picture 2">
            <a:extLst>
              <a:ext uri="{FF2B5EF4-FFF2-40B4-BE49-F238E27FC236}">
                <a16:creationId xmlns:a16="http://schemas.microsoft.com/office/drawing/2014/main" id="{27DA9F8B-FA75-1568-0DC2-367B05904C50}"/>
              </a:ext>
            </a:extLst>
          </p:cNvPr>
          <p:cNvPicPr>
            <a:picLocks noChangeAspect="1"/>
          </p:cNvPicPr>
          <p:nvPr/>
        </p:nvPicPr>
        <p:blipFill>
          <a:blip r:embed="rId3"/>
          <a:stretch>
            <a:fillRect/>
          </a:stretch>
        </p:blipFill>
        <p:spPr>
          <a:xfrm>
            <a:off x="7932774" y="2756452"/>
            <a:ext cx="3716206" cy="3749636"/>
          </a:xfrm>
          <a:prstGeom prst="rect">
            <a:avLst/>
          </a:prstGeom>
        </p:spPr>
      </p:pic>
      <p:sp>
        <p:nvSpPr>
          <p:cNvPr id="2095" name="Google Shape;2095;p35"/>
          <p:cNvSpPr txBox="1">
            <a:spLocks noGrp="1"/>
          </p:cNvSpPr>
          <p:nvPr>
            <p:ph type="ctrTitle"/>
          </p:nvPr>
        </p:nvSpPr>
        <p:spPr>
          <a:xfrm>
            <a:off x="1499671" y="2196605"/>
            <a:ext cx="6962859" cy="1702439"/>
          </a:xfrm>
          <a:prstGeom prst="rect">
            <a:avLst/>
          </a:prstGeom>
        </p:spPr>
        <p:txBody>
          <a:bodyPr spcFirstLastPara="1" wrap="square" lIns="121900" tIns="121900" rIns="121900" bIns="121900" anchor="ctr" anchorCtr="0">
            <a:noAutofit/>
          </a:bodyPr>
          <a:lstStyle/>
          <a:p>
            <a:pPr>
              <a:lnSpc>
                <a:spcPct val="100000"/>
              </a:lnSpc>
            </a:pPr>
            <a:r>
              <a:rPr lang="en" sz="8000" smtClean="0">
                <a:solidFill>
                  <a:schemeClr val="accent1"/>
                </a:solidFill>
                <a:latin typeface="Bahnschrift SemiBold SemiConden" panose="020B0502040204020203" pitchFamily="34" charset="0"/>
                <a:cs typeface="Times New Roman" panose="02020603050405020304" pitchFamily="18" charset="0"/>
              </a:rPr>
              <a:t>THỰC HÀNH ĐỌC</a:t>
            </a:r>
            <a:endParaRPr sz="4000" dirty="0">
              <a:latin typeface="Bahnschrift SemiBold SemiConden" panose="020B0502040204020203" pitchFamily="34" charset="0"/>
              <a:cs typeface="Times New Roman" panose="02020603050405020304" pitchFamily="18" charset="0"/>
            </a:endParaRPr>
          </a:p>
        </p:txBody>
      </p:sp>
      <p:grpSp>
        <p:nvGrpSpPr>
          <p:cNvPr id="2097" name="Google Shape;2097;p35"/>
          <p:cNvGrpSpPr/>
          <p:nvPr/>
        </p:nvGrpSpPr>
        <p:grpSpPr>
          <a:xfrm rot="19329283" flipH="1">
            <a:off x="7314303" y="4691874"/>
            <a:ext cx="827736" cy="1328504"/>
            <a:chOff x="1400935" y="1333409"/>
            <a:chExt cx="760984" cy="1020399"/>
          </a:xfrm>
        </p:grpSpPr>
        <p:sp>
          <p:nvSpPr>
            <p:cNvPr id="2098"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099"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105"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14" name="Google Shape;2114;p35"/>
          <p:cNvSpPr/>
          <p:nvPr/>
        </p:nvSpPr>
        <p:spPr>
          <a:xfrm>
            <a:off x="9011478" y="743624"/>
            <a:ext cx="1770229" cy="114176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115" name="Google Shape;2115;p35"/>
          <p:cNvSpPr/>
          <p:nvPr/>
        </p:nvSpPr>
        <p:spPr>
          <a:xfrm>
            <a:off x="10303455" y="53859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TextBox 2060">
            <a:extLst>
              <a:ext uri="{FF2B5EF4-FFF2-40B4-BE49-F238E27FC236}">
                <a16:creationId xmlns:a16="http://schemas.microsoft.com/office/drawing/2014/main" id="{045CD4ED-C660-D971-BA57-C438216F8F55}"/>
              </a:ext>
            </a:extLst>
          </p:cNvPr>
          <p:cNvSpPr txBox="1"/>
          <p:nvPr/>
        </p:nvSpPr>
        <p:spPr>
          <a:xfrm>
            <a:off x="1341419" y="1122967"/>
            <a:ext cx="7279362" cy="1015663"/>
          </a:xfrm>
          <a:prstGeom prst="rect">
            <a:avLst/>
          </a:prstGeom>
          <a:noFill/>
        </p:spPr>
        <p:txBody>
          <a:bodyPr wrap="square">
            <a:spAutoFit/>
          </a:bodyPr>
          <a:lstStyle/>
          <a:p>
            <a:pPr algn="ctr" defTabSz="1219170">
              <a:buClr>
                <a:srgbClr val="000000"/>
              </a:buClr>
            </a:pPr>
            <a:r>
              <a:rPr lang="en-US" sz="6000" b="1" kern="0" smtClean="0">
                <a:solidFill>
                  <a:srgbClr val="000000"/>
                </a:solidFill>
                <a:highlight>
                  <a:srgbClr val="D5D9EE"/>
                </a:highlight>
                <a:latin typeface="Bahnschrift SemiBold SemiConden" panose="020B0502040204020203" pitchFamily="34" charset="0"/>
                <a:cs typeface="Times New Roman" panose="02020603050405020304" pitchFamily="18" charset="0"/>
                <a:sym typeface="Arial"/>
              </a:rPr>
              <a:t>CỦNG CỐ MỞ RỘNG</a:t>
            </a:r>
            <a:endParaRPr lang="en-US" sz="6000" b="1" kern="0">
              <a:solidFill>
                <a:srgbClr val="000000"/>
              </a:solidFill>
              <a:latin typeface="Bahnschrift SemiBold SemiConden" panose="020B0502040204020203" pitchFamily="34" charset="0"/>
              <a:cs typeface="Arial"/>
              <a:sym typeface="Arial"/>
            </a:endParaRPr>
          </a:p>
        </p:txBody>
      </p:sp>
      <p:sp>
        <p:nvSpPr>
          <p:cNvPr id="22"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84E2E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1:KNTT-LỚP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
        <p:nvSpPr>
          <p:cNvPr id="23" name="Google Shape;1888;p33">
            <a:extLst>
              <a:ext uri="{FF2B5EF4-FFF2-40B4-BE49-F238E27FC236}">
                <a16:creationId xmlns:a16="http://schemas.microsoft.com/office/drawing/2014/main" id="{91AC8897-A561-7585-E081-4174F1D8EB38}"/>
              </a:ext>
            </a:extLst>
          </p:cNvPr>
          <p:cNvSpPr/>
          <p:nvPr/>
        </p:nvSpPr>
        <p:spPr>
          <a:xfrm>
            <a:off x="1345365" y="5065701"/>
            <a:ext cx="4377155" cy="963442"/>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95"/>
                                        </p:tgtEl>
                                        <p:attrNameLst>
                                          <p:attrName>style.visibility</p:attrName>
                                        </p:attrNameLst>
                                      </p:cBhvr>
                                      <p:to>
                                        <p:strVal val="visible"/>
                                      </p:to>
                                    </p:set>
                                    <p:animEffect transition="in" filter="randombar(horizontal)">
                                      <p:cBhvr>
                                        <p:cTn id="10" dur="500"/>
                                        <p:tgtEl>
                                          <p:spTgt spid="2095"/>
                                        </p:tgtEl>
                                      </p:cBhvr>
                                    </p:animEffect>
                                  </p:childTnLst>
                                </p:cTn>
                              </p:par>
                              <p:par>
                                <p:cTn id="11" presetID="14" presetClass="entr" presetSubtype="10" fill="hold"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randombar(horizontal)">
                                      <p:cBhvr>
                                        <p:cTn id="13" dur="500"/>
                                        <p:tgtEl>
                                          <p:spTgt spid="209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14"/>
                                        </p:tgtEl>
                                        <p:attrNameLst>
                                          <p:attrName>style.visibility</p:attrName>
                                        </p:attrNameLst>
                                      </p:cBhvr>
                                      <p:to>
                                        <p:strVal val="visible"/>
                                      </p:to>
                                    </p:set>
                                    <p:animEffect transition="in" filter="randombar(horizontal)">
                                      <p:cBhvr>
                                        <p:cTn id="16" dur="500"/>
                                        <p:tgtEl>
                                          <p:spTgt spid="21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15"/>
                                        </p:tgtEl>
                                        <p:attrNameLst>
                                          <p:attrName>style.visibility</p:attrName>
                                        </p:attrNameLst>
                                      </p:cBhvr>
                                      <p:to>
                                        <p:strVal val="visible"/>
                                      </p:to>
                                    </p:set>
                                    <p:animEffect transition="in" filter="randombar(horizontal)">
                                      <p:cBhvr>
                                        <p:cTn id="19" dur="500"/>
                                        <p:tgtEl>
                                          <p:spTgt spid="21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randombar(horizontal)">
                                      <p:cBhvr>
                                        <p:cTn id="22" dur="500"/>
                                        <p:tgtEl>
                                          <p:spTgt spid="206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5" grpId="0"/>
      <p:bldP spid="2114" grpId="0" animBg="1"/>
      <p:bldP spid="2115" grpId="0" animBg="1"/>
      <p:bldP spid="2061" grpId="0"/>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9842002"/>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967696">
                  <a:extLst>
                    <a:ext uri="{9D8B030D-6E8A-4147-A177-3AD203B41FA5}">
                      <a16:colId xmlns:a16="http://schemas.microsoft.com/office/drawing/2014/main" val="1902763396"/>
                    </a:ext>
                  </a:extLst>
                </a:gridCol>
                <a:gridCol w="5408004">
                  <a:extLst>
                    <a:ext uri="{9D8B030D-6E8A-4147-A177-3AD203B41FA5}">
                      <a16:colId xmlns:a16="http://schemas.microsoft.com/office/drawing/2014/main" val="3907586584"/>
                    </a:ext>
                  </a:extLst>
                </a:gridCol>
                <a:gridCol w="4816300">
                  <a:extLst>
                    <a:ext uri="{9D8B030D-6E8A-4147-A177-3AD203B41FA5}">
                      <a16:colId xmlns:a16="http://schemas.microsoft.com/office/drawing/2014/main" val="1937816398"/>
                    </a:ext>
                  </a:extLst>
                </a:gridCol>
              </a:tblGrid>
              <a:tr h="527538">
                <a:tc>
                  <a:txBody>
                    <a:bodyPr/>
                    <a:lstStyle/>
                    <a:p>
                      <a:pPr algn="just">
                        <a:lnSpc>
                          <a:spcPct val="150000"/>
                        </a:lnSpc>
                        <a:spcAft>
                          <a:spcPts val="0"/>
                        </a:spcAft>
                      </a:pPr>
                      <a:r>
                        <a:rPr lang="vi-VN" sz="2200">
                          <a:solidFill>
                            <a:schemeClr val="bg1"/>
                          </a:solidFill>
                          <a:effectLst/>
                          <a:latin typeface="Times New Roman" panose="02020603050405020304" pitchFamily="18" charset="0"/>
                          <a:cs typeface="Times New Roman" panose="02020603050405020304" pitchFamily="18" charset="0"/>
                        </a:rPr>
                        <a:t> </a:t>
                      </a:r>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200">
                          <a:solidFill>
                            <a:schemeClr val="bg1"/>
                          </a:solidFill>
                          <a:effectLst/>
                          <a:latin typeface="Times New Roman" panose="02020603050405020304" pitchFamily="18" charset="0"/>
                          <a:cs typeface="Times New Roman" panose="02020603050405020304" pitchFamily="18" charset="0"/>
                        </a:rPr>
                        <a:t>Chuyện người con </a:t>
                      </a:r>
                      <a:r>
                        <a:rPr lang="vi-VN" sz="2200" smtClean="0">
                          <a:solidFill>
                            <a:schemeClr val="bg1"/>
                          </a:solidFill>
                          <a:effectLst/>
                          <a:latin typeface="Times New Roman" panose="02020603050405020304" pitchFamily="18" charset="0"/>
                          <a:cs typeface="Times New Roman" panose="02020603050405020304" pitchFamily="18" charset="0"/>
                        </a:rPr>
                        <a:t>gái</a:t>
                      </a:r>
                      <a:r>
                        <a:rPr lang="en-US" sz="2200" baseline="0" smtClean="0">
                          <a:solidFill>
                            <a:schemeClr val="bg1"/>
                          </a:solidFill>
                          <a:effectLst/>
                          <a:latin typeface="Times New Roman" panose="02020603050405020304" pitchFamily="18" charset="0"/>
                          <a:cs typeface="Times New Roman" panose="02020603050405020304" pitchFamily="18" charset="0"/>
                        </a:rPr>
                        <a:t> </a:t>
                      </a:r>
                      <a:r>
                        <a:rPr lang="vi-VN" sz="2200" smtClean="0">
                          <a:solidFill>
                            <a:schemeClr val="bg1"/>
                          </a:solidFill>
                          <a:effectLst/>
                          <a:latin typeface="Times New Roman" panose="02020603050405020304" pitchFamily="18" charset="0"/>
                          <a:cs typeface="Times New Roman" panose="02020603050405020304" pitchFamily="18" charset="0"/>
                        </a:rPr>
                        <a:t>Nam </a:t>
                      </a:r>
                      <a:r>
                        <a:rPr lang="vi-VN" sz="2200">
                          <a:solidFill>
                            <a:schemeClr val="bg1"/>
                          </a:solidFill>
                          <a:effectLst/>
                          <a:latin typeface="Times New Roman" panose="02020603050405020304" pitchFamily="18" charset="0"/>
                          <a:cs typeface="Times New Roman" panose="02020603050405020304" pitchFamily="18" charset="0"/>
                        </a:rPr>
                        <a:t>Xương</a:t>
                      </a:r>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200">
                          <a:solidFill>
                            <a:schemeClr val="bg1"/>
                          </a:solidFill>
                          <a:effectLst/>
                          <a:latin typeface="Times New Roman" panose="02020603050405020304" pitchFamily="18" charset="0"/>
                          <a:cs typeface="Times New Roman" panose="02020603050405020304" pitchFamily="18" charset="0"/>
                        </a:rPr>
                        <a:t>Dế chọi</a:t>
                      </a:r>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85557922"/>
                  </a:ext>
                </a:extLst>
              </a:tr>
              <a:tr h="4220308">
                <a:tc>
                  <a:txBody>
                    <a:bodyPr/>
                    <a:lstStyle/>
                    <a:p>
                      <a:pPr algn="ctr">
                        <a:lnSpc>
                          <a:spcPct val="100000"/>
                        </a:lnSpc>
                        <a:spcAft>
                          <a:spcPts val="0"/>
                        </a:spcAft>
                      </a:pPr>
                      <a:r>
                        <a:rPr lang="vi-VN" sz="2200">
                          <a:solidFill>
                            <a:schemeClr val="accent4">
                              <a:lumMod val="10000"/>
                            </a:schemeClr>
                          </a:solidFill>
                          <a:effectLst/>
                          <a:latin typeface="Times New Roman" panose="02020603050405020304" pitchFamily="18" charset="0"/>
                          <a:cs typeface="Times New Roman" panose="02020603050405020304" pitchFamily="18" charset="0"/>
                        </a:rPr>
                        <a:t>Yếu tố kì ảo</a:t>
                      </a: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06691081"/>
                  </a:ext>
                </a:extLst>
              </a:tr>
              <a:tr h="2110154">
                <a:tc>
                  <a:txBody>
                    <a:bodyPr/>
                    <a:lstStyle/>
                    <a:p>
                      <a:pPr algn="ctr">
                        <a:lnSpc>
                          <a:spcPct val="100000"/>
                        </a:lnSpc>
                        <a:spcAft>
                          <a:spcPts val="0"/>
                        </a:spcAft>
                      </a:pPr>
                      <a:r>
                        <a:rPr lang="vi-VN" sz="2200">
                          <a:solidFill>
                            <a:schemeClr val="accent4">
                              <a:lumMod val="10000"/>
                            </a:schemeClr>
                          </a:solidFill>
                          <a:effectLst/>
                          <a:latin typeface="Times New Roman" panose="02020603050405020304" pitchFamily="18" charset="0"/>
                          <a:cs typeface="Times New Roman" panose="02020603050405020304" pitchFamily="18" charset="0"/>
                        </a:rPr>
                        <a:t>Chủ đề</a:t>
                      </a: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200">
                        <a:solidFill>
                          <a:schemeClr val="accent4">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21845305"/>
                  </a:ext>
                </a:extLst>
              </a:tr>
            </a:tbl>
          </a:graphicData>
        </a:graphic>
      </p:graphicFrame>
      <p:sp>
        <p:nvSpPr>
          <p:cNvPr id="2" name="Rectangle 1"/>
          <p:cNvSpPr/>
          <p:nvPr/>
        </p:nvSpPr>
        <p:spPr>
          <a:xfrm>
            <a:off x="2064150" y="544788"/>
            <a:ext cx="5216326" cy="4154984"/>
          </a:xfrm>
          <a:prstGeom prst="rect">
            <a:avLst/>
          </a:prstGeom>
        </p:spPr>
        <p:txBody>
          <a:bodyPr wrap="square">
            <a:spAutoFit/>
          </a:bodyPr>
          <a:lstStyle/>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Phan Lang nằm mộng rồi thả rùa.</a:t>
            </a:r>
            <a:endParaRPr lang="en-US" sz="22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Phan Lang gặp nạn, lạc vào động rùa gặp Linh Phi và được cứu giúp. Phan Lang gặp lại Vũ Nương, được sứ giả Linh Phi rẽ đường nước đưa về dương thế.</a:t>
            </a:r>
            <a:endParaRPr lang="en-US" sz="22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Vũ Nương hiện về trong lễ giải oan trên bến Hoàng Giang giữa lung linh, huyền ảo rồi lại biến đi mất.</a:t>
            </a:r>
            <a:endParaRPr lang="en-US" sz="2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7423230" y="544788"/>
            <a:ext cx="4649165" cy="3647152"/>
          </a:xfrm>
          <a:prstGeom prst="rect">
            <a:avLst/>
          </a:prstGeom>
        </p:spPr>
        <p:txBody>
          <a:bodyPr wrap="square">
            <a:spAutoFit/>
          </a:bodyPr>
          <a:lstStyle/>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Bà đồng gù chỉ điểm nơi tìm thấy dế chọi</a:t>
            </a:r>
            <a:endParaRPr lang="en-US" sz="22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 Con trai Thành bị ngây ngốc như người gỗ, ngủ mê mệt, sau một năm thì tỉnh dậy mà kể rằng mình hóa thân thành dế, khỏe mạnh chọi giỏi nên mới sống lại.</a:t>
            </a:r>
            <a:endParaRPr lang="en-US" sz="2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064151" y="4734342"/>
            <a:ext cx="5216325" cy="2123658"/>
          </a:xfrm>
          <a:prstGeom prst="rect">
            <a:avLst/>
          </a:prstGeom>
        </p:spPr>
        <p:txBody>
          <a:bodyPr wrap="square">
            <a:spAutoFit/>
          </a:bodyPr>
          <a:lstStyle/>
          <a:p>
            <a:pPr algn="just">
              <a:lnSpc>
                <a:spcPct val="150000"/>
              </a:lnSpc>
            </a:pPr>
            <a:r>
              <a:rPr lang="vi-VN" sz="2200">
                <a:solidFill>
                  <a:schemeClr val="accent4">
                    <a:lumMod val="10000"/>
                  </a:schemeClr>
                </a:solidFill>
                <a:latin typeface="Times New Roman" panose="02020603050405020304" pitchFamily="18" charset="0"/>
                <a:cs typeface="Times New Roman" panose="02020603050405020304" pitchFamily="18" charset="0"/>
              </a:rPr>
              <a:t>Thể hiện </a:t>
            </a:r>
            <a:r>
              <a:rPr lang="vi-VN" sz="2200">
                <a:solidFill>
                  <a:srgbClr val="0066FF"/>
                </a:solidFill>
                <a:latin typeface="Times New Roman" panose="02020603050405020304" pitchFamily="18" charset="0"/>
                <a:cs typeface="Times New Roman" panose="02020603050405020304" pitchFamily="18" charset="0"/>
              </a:rPr>
              <a:t>bi kịch </a:t>
            </a:r>
            <a:r>
              <a:rPr lang="vi-VN" sz="2200">
                <a:solidFill>
                  <a:schemeClr val="accent4">
                    <a:lumMod val="10000"/>
                  </a:schemeClr>
                </a:solidFill>
                <a:latin typeface="Times New Roman" panose="02020603050405020304" pitchFamily="18" charset="0"/>
                <a:cs typeface="Times New Roman" panose="02020603050405020304" pitchFamily="18" charset="0"/>
              </a:rPr>
              <a:t>tan vỡ hạnh phúc gia đình, </a:t>
            </a:r>
            <a:r>
              <a:rPr lang="vi-VN" sz="2200" smtClean="0">
                <a:solidFill>
                  <a:srgbClr val="0066FF"/>
                </a:solidFill>
                <a:latin typeface="Times New Roman" panose="02020603050405020304" pitchFamily="18" charset="0"/>
                <a:cs typeface="Times New Roman" panose="02020603050405020304" pitchFamily="18" charset="0"/>
              </a:rPr>
              <a:t>phê </a:t>
            </a:r>
            <a:r>
              <a:rPr lang="vi-VN" sz="2200">
                <a:solidFill>
                  <a:srgbClr val="0066FF"/>
                </a:solidFill>
                <a:latin typeface="Times New Roman" panose="02020603050405020304" pitchFamily="18" charset="0"/>
                <a:cs typeface="Times New Roman" panose="02020603050405020304" pitchFamily="18" charset="0"/>
              </a:rPr>
              <a:t>phán </a:t>
            </a:r>
            <a:r>
              <a:rPr lang="vi-VN" sz="2200">
                <a:solidFill>
                  <a:schemeClr val="accent4">
                    <a:lumMod val="10000"/>
                  </a:schemeClr>
                </a:solidFill>
                <a:latin typeface="Times New Roman" panose="02020603050405020304" pitchFamily="18" charset="0"/>
                <a:cs typeface="Times New Roman" panose="02020603050405020304" pitchFamily="18" charset="0"/>
              </a:rPr>
              <a:t>xã hội phong kiến, </a:t>
            </a:r>
            <a:r>
              <a:rPr lang="vi-VN" sz="2200" smtClean="0">
                <a:solidFill>
                  <a:schemeClr val="accent4">
                    <a:lumMod val="10000"/>
                  </a:schemeClr>
                </a:solidFill>
                <a:latin typeface="Times New Roman" panose="02020603050405020304" pitchFamily="18" charset="0"/>
                <a:cs typeface="Times New Roman" panose="02020603050405020304" pitchFamily="18" charset="0"/>
              </a:rPr>
              <a:t>bày </a:t>
            </a:r>
            <a:r>
              <a:rPr lang="vi-VN" sz="2200">
                <a:solidFill>
                  <a:schemeClr val="accent4">
                    <a:lumMod val="10000"/>
                  </a:schemeClr>
                </a:solidFill>
                <a:latin typeface="Times New Roman" panose="02020603050405020304" pitchFamily="18" charset="0"/>
                <a:cs typeface="Times New Roman" panose="02020603050405020304" pitchFamily="18" charset="0"/>
              </a:rPr>
              <a:t>tỏ </a:t>
            </a:r>
            <a:r>
              <a:rPr lang="vi-VN" sz="2200">
                <a:solidFill>
                  <a:srgbClr val="0066FF"/>
                </a:solidFill>
                <a:latin typeface="Times New Roman" panose="02020603050405020304" pitchFamily="18" charset="0"/>
                <a:cs typeface="Times New Roman" panose="02020603050405020304" pitchFamily="18" charset="0"/>
              </a:rPr>
              <a:t>niềm thương cảm </a:t>
            </a:r>
            <a:r>
              <a:rPr lang="vi-VN" sz="2200">
                <a:solidFill>
                  <a:schemeClr val="accent4">
                    <a:lumMod val="10000"/>
                  </a:schemeClr>
                </a:solidFill>
                <a:latin typeface="Times New Roman" panose="02020603050405020304" pitchFamily="18" charset="0"/>
                <a:cs typeface="Times New Roman" panose="02020603050405020304" pitchFamily="18" charset="0"/>
              </a:rPr>
              <a:t>sâu sắc đối với sự bất hạnh của người phụ </a:t>
            </a:r>
            <a:r>
              <a:rPr lang="vi-VN" sz="2200" smtClean="0">
                <a:solidFill>
                  <a:schemeClr val="accent4">
                    <a:lumMod val="10000"/>
                  </a:schemeClr>
                </a:solidFill>
                <a:latin typeface="Times New Roman" panose="02020603050405020304" pitchFamily="18" charset="0"/>
                <a:cs typeface="Times New Roman" panose="02020603050405020304" pitchFamily="18" charset="0"/>
              </a:rPr>
              <a:t>nữ</a:t>
            </a:r>
            <a:r>
              <a:rPr lang="en-US" sz="2200" smtClean="0">
                <a:solidFill>
                  <a:schemeClr val="accent4">
                    <a:lumMod val="10000"/>
                  </a:schemeClr>
                </a:solidFill>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p:txBody>
      </p:sp>
      <p:sp>
        <p:nvSpPr>
          <p:cNvPr id="6" name="Rectangle 5"/>
          <p:cNvSpPr/>
          <p:nvPr/>
        </p:nvSpPr>
        <p:spPr>
          <a:xfrm>
            <a:off x="7423230" y="4699772"/>
            <a:ext cx="4649165" cy="2123658"/>
          </a:xfrm>
          <a:prstGeom prst="rect">
            <a:avLst/>
          </a:prstGeom>
        </p:spPr>
        <p:txBody>
          <a:bodyPr wrap="square">
            <a:spAutoFit/>
          </a:bodyPr>
          <a:lstStyle/>
          <a:p>
            <a:pPr algn="just">
              <a:lnSpc>
                <a:spcPct val="150000"/>
              </a:lnSpc>
              <a:spcAft>
                <a:spcPts val="0"/>
              </a:spcAft>
            </a:pPr>
            <a:r>
              <a:rPr lang="vi-VN" sz="2200">
                <a:solidFill>
                  <a:schemeClr val="accent4">
                    <a:lumMod val="10000"/>
                  </a:schemeClr>
                </a:solidFill>
                <a:latin typeface="Times New Roman" panose="02020603050405020304" pitchFamily="18" charset="0"/>
                <a:cs typeface="Times New Roman" panose="02020603050405020304" pitchFamily="18" charset="0"/>
              </a:rPr>
              <a:t>Thể hiện </a:t>
            </a:r>
            <a:r>
              <a:rPr lang="vi-VN" sz="2200">
                <a:solidFill>
                  <a:srgbClr val="0066FF"/>
                </a:solidFill>
                <a:latin typeface="Times New Roman" panose="02020603050405020304" pitchFamily="18" charset="0"/>
                <a:cs typeface="Times New Roman" panose="02020603050405020304" pitchFamily="18" charset="0"/>
              </a:rPr>
              <a:t>nghịch lí </a:t>
            </a:r>
            <a:r>
              <a:rPr lang="vi-VN" sz="2200">
                <a:solidFill>
                  <a:schemeClr val="accent4">
                    <a:lumMod val="10000"/>
                  </a:schemeClr>
                </a:solidFill>
                <a:latin typeface="Times New Roman" panose="02020603050405020304" pitchFamily="18" charset="0"/>
                <a:cs typeface="Times New Roman" panose="02020603050405020304" pitchFamily="18" charset="0"/>
              </a:rPr>
              <a:t>khó tin trong cuộc sống mà nguyên nhân chỉ từ một con dế nhỏ, qua đó, tác giả </a:t>
            </a:r>
            <a:r>
              <a:rPr lang="vi-VN" sz="2200">
                <a:solidFill>
                  <a:srgbClr val="0066FF"/>
                </a:solidFill>
                <a:latin typeface="Times New Roman" panose="02020603050405020304" pitchFamily="18" charset="0"/>
                <a:cs typeface="Times New Roman" panose="02020603050405020304" pitchFamily="18" charset="0"/>
              </a:rPr>
              <a:t>phê phán </a:t>
            </a:r>
            <a:r>
              <a:rPr lang="vi-VN" sz="2200">
                <a:solidFill>
                  <a:schemeClr val="accent4">
                    <a:lumMod val="10000"/>
                  </a:schemeClr>
                </a:solidFill>
                <a:latin typeface="Times New Roman" panose="02020603050405020304" pitchFamily="18" charset="0"/>
                <a:cs typeface="Times New Roman" panose="02020603050405020304" pitchFamily="18" charset="0"/>
              </a:rPr>
              <a:t>sâu sắc xã hội phong kiến đương thời.</a:t>
            </a:r>
            <a:endParaRPr lang="en-US" sz="2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169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2</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994590" y="3260035"/>
            <a:ext cx="4490841" cy="3268289"/>
          </a:xfrm>
          <a:prstGeom prst="rect">
            <a:avLst/>
          </a:prstGeom>
        </p:spPr>
      </p:pic>
    </p:spTree>
    <p:extLst>
      <p:ext uri="{BB962C8B-B14F-4D97-AF65-F5344CB8AC3E}">
        <p14:creationId xmlns:p14="http://schemas.microsoft.com/office/powerpoint/2010/main" val="766718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Freeform 61">
            <a:extLst>
              <a:ext uri="{FF2B5EF4-FFF2-40B4-BE49-F238E27FC236}">
                <a16:creationId xmlns:a16="http://schemas.microsoft.com/office/drawing/2014/main" id="{75A2112C-1491-F49D-6A82-D4BACED2E3FE}"/>
              </a:ext>
            </a:extLst>
          </p:cNvPr>
          <p:cNvSpPr/>
          <p:nvPr/>
        </p:nvSpPr>
        <p:spPr>
          <a:xfrm flipH="1">
            <a:off x="9080538" y="2851589"/>
            <a:ext cx="2306732" cy="4006412"/>
          </a:xfrm>
          <a:custGeom>
            <a:avLst/>
            <a:gdLst/>
            <a:ahLst/>
            <a:cxnLst/>
            <a:rect l="l" t="t" r="r" b="b"/>
            <a:pathLst>
              <a:path w="3281476" h="5607135">
                <a:moveTo>
                  <a:pt x="3281476" y="0"/>
                </a:moveTo>
                <a:lnTo>
                  <a:pt x="0" y="0"/>
                </a:lnTo>
                <a:lnTo>
                  <a:pt x="0" y="5607135"/>
                </a:lnTo>
                <a:lnTo>
                  <a:pt x="3281476" y="5607135"/>
                </a:lnTo>
                <a:lnTo>
                  <a:pt x="3281476" y="0"/>
                </a:lnTo>
                <a:close/>
              </a:path>
            </a:pathLst>
          </a:custGeom>
          <a:blipFill>
            <a:blip r:embed="rId3">
              <a:extLst>
                <a:ext uri="{96DAC541-7B7A-43D3-8B79-37D633B846F1}">
                  <asvg:svgBlip xmlns:asvg="http://schemas.microsoft.com/office/drawing/2016/SVG/main" xmlns="" r:embed="rId7"/>
                </a:ext>
              </a:extLst>
            </a:blip>
            <a:stretch>
              <a:fillRect b="-78820"/>
            </a:stretch>
          </a:blipFill>
        </p:spPr>
        <p:txBody>
          <a:bodyPr/>
          <a:lstStyle/>
          <a:p>
            <a:endParaRPr lang="en-SG" sz="2400"/>
          </a:p>
        </p:txBody>
      </p:sp>
      <p:grpSp>
        <p:nvGrpSpPr>
          <p:cNvPr id="63" name="Group 62"/>
          <p:cNvGrpSpPr/>
          <p:nvPr/>
        </p:nvGrpSpPr>
        <p:grpSpPr>
          <a:xfrm>
            <a:off x="945161" y="1026590"/>
            <a:ext cx="8051059" cy="4995606"/>
            <a:chOff x="708871" y="769942"/>
            <a:chExt cx="6038294" cy="3746704"/>
          </a:xfrm>
        </p:grpSpPr>
        <p:sp>
          <p:nvSpPr>
            <p:cNvPr id="64" name="Rectangle: Rounded Corners 13">
              <a:extLst>
                <a:ext uri="{FF2B5EF4-FFF2-40B4-BE49-F238E27FC236}">
                  <a16:creationId xmlns:a16="http://schemas.microsoft.com/office/drawing/2014/main" id="{8EE96391-C2C1-06DA-464B-FA62549C1419}"/>
                </a:ext>
              </a:extLst>
            </p:cNvPr>
            <p:cNvSpPr/>
            <p:nvPr/>
          </p:nvSpPr>
          <p:spPr>
            <a:xfrm>
              <a:off x="708871" y="769942"/>
              <a:ext cx="6038294" cy="3746704"/>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733">
                <a:solidFill>
                  <a:schemeClr val="tx1"/>
                </a:solidFill>
                <a:latin typeface="+mj-lt"/>
              </a:endParaRPr>
            </a:p>
          </p:txBody>
        </p:sp>
        <p:sp>
          <p:nvSpPr>
            <p:cNvPr id="65" name="Rectangle 64"/>
            <p:cNvSpPr/>
            <p:nvPr/>
          </p:nvSpPr>
          <p:spPr>
            <a:xfrm>
              <a:off x="1202637" y="1297392"/>
              <a:ext cx="5090259" cy="2839239"/>
            </a:xfrm>
            <a:prstGeom prst="rect">
              <a:avLst/>
            </a:prstGeom>
          </p:spPr>
          <p:txBody>
            <a:bodyPr wrap="square">
              <a:spAutoFit/>
            </a:bodyPr>
            <a:lstStyle/>
            <a:p>
              <a:pPr algn="just">
                <a:lnSpc>
                  <a:spcPct val="150000"/>
                </a:lnSpc>
                <a:spcAft>
                  <a:spcPts val="800"/>
                </a:spcAft>
              </a:pPr>
              <a:r>
                <a:rPr lang="vi-VN" sz="40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Nêu vai trò của yếu tố kì ảo, chỉ ra mối quan hệ giữa thế giới kì ảo và thế giới hiện thực trong các văn bản đã đọc ở bài </a:t>
              </a:r>
              <a:r>
                <a:rPr lang="vi-VN" sz="400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en-US" sz="400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edge">
                                      <p:cBhvr>
                                        <p:cTn id="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71" name="Freeform: Shape 3">
            <a:extLst>
              <a:ext uri="{FF2B5EF4-FFF2-40B4-BE49-F238E27FC236}">
                <a16:creationId xmlns:a16="http://schemas.microsoft.com/office/drawing/2014/main" id="{DA17C3F7-8976-3630-DEB1-C7993638E6B7}"/>
              </a:ext>
            </a:extLst>
          </p:cNvPr>
          <p:cNvSpPr/>
          <p:nvPr/>
        </p:nvSpPr>
        <p:spPr>
          <a:xfrm>
            <a:off x="3588330" y="672797"/>
            <a:ext cx="5283202" cy="852709"/>
          </a:xfrm>
          <a:custGeom>
            <a:avLst/>
            <a:gdLst>
              <a:gd name="connsiteX0" fmla="*/ 0 w 3713327"/>
              <a:gd name="connsiteY0" fmla="*/ 63232 h 632323"/>
              <a:gd name="connsiteX1" fmla="*/ 63232 w 3713327"/>
              <a:gd name="connsiteY1" fmla="*/ 0 h 632323"/>
              <a:gd name="connsiteX2" fmla="*/ 3650095 w 3713327"/>
              <a:gd name="connsiteY2" fmla="*/ 0 h 632323"/>
              <a:gd name="connsiteX3" fmla="*/ 3713327 w 3713327"/>
              <a:gd name="connsiteY3" fmla="*/ 63232 h 632323"/>
              <a:gd name="connsiteX4" fmla="*/ 3713327 w 3713327"/>
              <a:gd name="connsiteY4" fmla="*/ 569091 h 632323"/>
              <a:gd name="connsiteX5" fmla="*/ 3650095 w 3713327"/>
              <a:gd name="connsiteY5" fmla="*/ 632323 h 632323"/>
              <a:gd name="connsiteX6" fmla="*/ 63232 w 3713327"/>
              <a:gd name="connsiteY6" fmla="*/ 632323 h 632323"/>
              <a:gd name="connsiteX7" fmla="*/ 0 w 3713327"/>
              <a:gd name="connsiteY7" fmla="*/ 569091 h 632323"/>
              <a:gd name="connsiteX8" fmla="*/ 0 w 3713327"/>
              <a:gd name="connsiteY8" fmla="*/ 63232 h 63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327" h="632323">
                <a:moveTo>
                  <a:pt x="0" y="63232"/>
                </a:moveTo>
                <a:cubicBezTo>
                  <a:pt x="0" y="28310"/>
                  <a:pt x="28310" y="0"/>
                  <a:pt x="63232" y="0"/>
                </a:cubicBezTo>
                <a:lnTo>
                  <a:pt x="3650095" y="0"/>
                </a:lnTo>
                <a:cubicBezTo>
                  <a:pt x="3685017" y="0"/>
                  <a:pt x="3713327" y="28310"/>
                  <a:pt x="3713327" y="63232"/>
                </a:cubicBezTo>
                <a:lnTo>
                  <a:pt x="3713327" y="569091"/>
                </a:lnTo>
                <a:cubicBezTo>
                  <a:pt x="3713327" y="604013"/>
                  <a:pt x="3685017" y="632323"/>
                  <a:pt x="3650095" y="632323"/>
                </a:cubicBezTo>
                <a:lnTo>
                  <a:pt x="63232" y="632323"/>
                </a:lnTo>
                <a:cubicBezTo>
                  <a:pt x="28310" y="632323"/>
                  <a:pt x="0" y="604013"/>
                  <a:pt x="0" y="569091"/>
                </a:cubicBezTo>
                <a:lnTo>
                  <a:pt x="0" y="63232"/>
                </a:lnTo>
                <a:close/>
              </a:path>
            </a:pathLst>
          </a:custGeom>
          <a:solidFill>
            <a:srgbClr val="FF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73" tIns="105973" rIns="105973" bIns="105973" numCol="1" spcCol="1270" anchor="ctr" anchorCtr="0">
            <a:noAutofit/>
          </a:bodyPr>
          <a:lstStyle/>
          <a:p>
            <a:pPr algn="ctr" defTabSz="948243">
              <a:spcBef>
                <a:spcPct val="0"/>
              </a:spcBef>
              <a:spcAft>
                <a:spcPct val="35000"/>
              </a:spcAft>
            </a:pPr>
            <a:r>
              <a:rPr lang="en-US" sz="3200" b="1" smtClean="0">
                <a:solidFill>
                  <a:schemeClr val="accent4">
                    <a:lumMod val="10000"/>
                  </a:schemeClr>
                </a:solidFill>
                <a:latin typeface="Times New Roman" panose="02020603050405020304" pitchFamily="18" charset="0"/>
                <a:cs typeface="Times New Roman" panose="02020603050405020304" pitchFamily="18" charset="0"/>
              </a:rPr>
              <a:t>Vai trò của yếu tố kì ảo</a:t>
            </a:r>
            <a:endParaRPr lang="en-SG" sz="3200" b="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72" name="Freeform: Shape 14">
            <a:extLst>
              <a:ext uri="{FF2B5EF4-FFF2-40B4-BE49-F238E27FC236}">
                <a16:creationId xmlns:a16="http://schemas.microsoft.com/office/drawing/2014/main" id="{082020E1-887E-DBA8-D381-88ACEBDF3009}"/>
              </a:ext>
            </a:extLst>
          </p:cNvPr>
          <p:cNvSpPr/>
          <p:nvPr/>
        </p:nvSpPr>
        <p:spPr>
          <a:xfrm>
            <a:off x="715122" y="2118359"/>
            <a:ext cx="3414918" cy="2484121"/>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rgbClr val="E2FFC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spcAft>
                <a:spcPts val="800"/>
              </a:spcAft>
            </a:pPr>
            <a:r>
              <a:rPr lang="en-US" sz="3000" smtClean="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G</a:t>
            </a:r>
            <a:r>
              <a:rPr lang="vi-VN" sz="3000" smtClean="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iúp </a:t>
            </a:r>
            <a:r>
              <a:rPr lang="vi-VN"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tháo gỡ bế tắc của nhân vật</a:t>
            </a:r>
            <a:endParaRPr lang="en-US" sz="3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3" name="Freeform: Shape 16">
            <a:extLst>
              <a:ext uri="{FF2B5EF4-FFF2-40B4-BE49-F238E27FC236}">
                <a16:creationId xmlns:a16="http://schemas.microsoft.com/office/drawing/2014/main" id="{64F0865B-6CE3-26CA-C405-7F08EDC959CF}"/>
              </a:ext>
            </a:extLst>
          </p:cNvPr>
          <p:cNvSpPr/>
          <p:nvPr/>
        </p:nvSpPr>
        <p:spPr>
          <a:xfrm>
            <a:off x="4232334" y="2118358"/>
            <a:ext cx="4306452" cy="2484121"/>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rgbClr val="E2FFC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en-US"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Đ</a:t>
            </a:r>
            <a:r>
              <a:rPr lang="vi-VN" sz="3000" smtClean="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ẩy </a:t>
            </a:r>
            <a:r>
              <a:rPr lang="vi-VN"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câu chuyện phát triển theo chủ ý sáng tạo của tác giả</a:t>
            </a:r>
            <a:endParaRPr lang="en-US" sz="3000">
              <a:solidFill>
                <a:schemeClr val="accent4">
                  <a:lumMod val="10000"/>
                </a:schemeClr>
              </a:solidFill>
              <a:latin typeface="+mj-lt"/>
            </a:endParaRPr>
          </a:p>
        </p:txBody>
      </p:sp>
      <p:cxnSp>
        <p:nvCxnSpPr>
          <p:cNvPr id="74" name="Straight Arrow Connector 73"/>
          <p:cNvCxnSpPr/>
          <p:nvPr/>
        </p:nvCxnSpPr>
        <p:spPr>
          <a:xfrm flipH="1">
            <a:off x="2110325" y="1525506"/>
            <a:ext cx="3985679" cy="592853"/>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096005" y="1525506"/>
            <a:ext cx="1" cy="592853"/>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Freeform: Shape 14">
            <a:extLst>
              <a:ext uri="{FF2B5EF4-FFF2-40B4-BE49-F238E27FC236}">
                <a16:creationId xmlns:a16="http://schemas.microsoft.com/office/drawing/2014/main" id="{082020E1-887E-DBA8-D381-88ACEBDF3009}"/>
              </a:ext>
            </a:extLst>
          </p:cNvPr>
          <p:cNvSpPr/>
          <p:nvPr/>
        </p:nvSpPr>
        <p:spPr>
          <a:xfrm>
            <a:off x="8641080" y="2118359"/>
            <a:ext cx="3048852" cy="2484121"/>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rgbClr val="E2FFC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spcAft>
                <a:spcPts val="800"/>
              </a:spcAft>
            </a:pPr>
            <a:r>
              <a:rPr lang="en-US" sz="3000" smtClean="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K</a:t>
            </a:r>
            <a:r>
              <a:rPr lang="vi-VN" sz="3000" smtClean="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hiến </a:t>
            </a:r>
            <a:r>
              <a:rPr lang="vi-VN" sz="3000">
                <a:solidFill>
                  <a:schemeClr val="accent4">
                    <a:lumMod val="10000"/>
                  </a:schemeClr>
                </a:solidFill>
                <a:latin typeface="Times New Roman" panose="02020603050405020304" pitchFamily="18" charset="0"/>
                <a:ea typeface="SimSun-ExtB" panose="02010609060101010101" pitchFamily="49" charset="-122"/>
                <a:cs typeface="Times New Roman" panose="02020603050405020304" pitchFamily="18" charset="0"/>
              </a:rPr>
              <a:t>câu chuyện thêm li kì, hấp dẫn.</a:t>
            </a:r>
            <a:endParaRPr lang="en-US" sz="3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Arrow Connector 77"/>
          <p:cNvCxnSpPr/>
          <p:nvPr/>
        </p:nvCxnSpPr>
        <p:spPr>
          <a:xfrm>
            <a:off x="6096005" y="1525506"/>
            <a:ext cx="3985681" cy="592853"/>
          </a:xfrm>
          <a:prstGeom prst="straightConnector1">
            <a:avLst/>
          </a:prstGeom>
          <a:ln w="28575">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73" name="Rectangle 2272"/>
          <p:cNvSpPr/>
          <p:nvPr/>
        </p:nvSpPr>
        <p:spPr>
          <a:xfrm>
            <a:off x="1600200" y="4778662"/>
            <a:ext cx="9967812" cy="1477328"/>
          </a:xfrm>
          <a:prstGeom prst="rect">
            <a:avLst/>
          </a:prstGeom>
        </p:spPr>
        <p:txBody>
          <a:bodyPr wrap="square">
            <a:spAutoFit/>
          </a:bodyPr>
          <a:lstStyle/>
          <a:p>
            <a:pPr algn="just">
              <a:lnSpc>
                <a:spcPct val="150000"/>
              </a:lnSpc>
              <a:spcAft>
                <a:spcPts val="800"/>
              </a:spcAft>
            </a:pPr>
            <a:r>
              <a:rPr lang="vi-VN"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Mối quan hệ giữa thế giới kì ảo và thế giới hiện thực: </a:t>
            </a:r>
            <a:r>
              <a:rPr lang="vi-VN" sz="30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có mối quan hệ chặt chẽ, bổ sung và giải quyết nút thắt trong </a:t>
            </a:r>
            <a:r>
              <a:rPr lang="vi-VN" sz="300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văn bản.</a:t>
            </a:r>
            <a:endParaRPr lang="en-US" sz="30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78" name="Right Arrow 2277"/>
          <p:cNvSpPr/>
          <p:nvPr/>
        </p:nvSpPr>
        <p:spPr>
          <a:xfrm>
            <a:off x="852281" y="5181599"/>
            <a:ext cx="641239" cy="579120"/>
          </a:xfrm>
          <a:prstGeom prst="rightArrow">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52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up)">
                                      <p:cBhvr>
                                        <p:cTn id="14" dur="500"/>
                                        <p:tgtEl>
                                          <p:spTgt spid="74"/>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barn(inVertical)">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up)">
                                      <p:cBhvr>
                                        <p:cTn id="23" dur="500"/>
                                        <p:tgtEl>
                                          <p:spTgt spid="75"/>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up)">
                                      <p:cBhvr>
                                        <p:cTn id="32" dur="500"/>
                                        <p:tgtEl>
                                          <p:spTgt spid="78"/>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barn(inVertical)">
                                      <p:cBhvr>
                                        <p:cTn id="36" dur="500"/>
                                        <p:tgtEl>
                                          <p:spTgt spid="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78"/>
                                        </p:tgtEl>
                                        <p:attrNameLst>
                                          <p:attrName>style.visibility</p:attrName>
                                        </p:attrNameLst>
                                      </p:cBhvr>
                                      <p:to>
                                        <p:strVal val="visible"/>
                                      </p:to>
                                    </p:set>
                                    <p:animEffect transition="in" filter="wipe(left)">
                                      <p:cBhvr>
                                        <p:cTn id="41" dur="500"/>
                                        <p:tgtEl>
                                          <p:spTgt spid="227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273"/>
                                        </p:tgtEl>
                                        <p:attrNameLst>
                                          <p:attrName>style.visibility</p:attrName>
                                        </p:attrNameLst>
                                      </p:cBhvr>
                                      <p:to>
                                        <p:strVal val="visible"/>
                                      </p:to>
                                    </p:set>
                                    <p:animEffect transition="in" filter="randombar(horizontal)">
                                      <p:cBhvr>
                                        <p:cTn id="46" dur="500"/>
                                        <p:tgtEl>
                                          <p:spTgt spid="2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6" grpId="0" animBg="1"/>
      <p:bldP spid="2273" grpId="0"/>
      <p:bldP spid="22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3</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3</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7138989" y="3365124"/>
            <a:ext cx="4346442" cy="3163200"/>
          </a:xfrm>
          <a:prstGeom prst="rect">
            <a:avLst/>
          </a:prstGeom>
        </p:spPr>
      </p:pic>
    </p:spTree>
    <p:extLst>
      <p:ext uri="{BB962C8B-B14F-4D97-AF65-F5344CB8AC3E}">
        <p14:creationId xmlns:p14="http://schemas.microsoft.com/office/powerpoint/2010/main" val="151100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943A03F6-5AA6-498F-002A-C2976FB3BD35}"/>
              </a:ext>
            </a:extLst>
          </p:cNvPr>
          <p:cNvPicPr>
            <a:picLocks noChangeAspect="1"/>
          </p:cNvPicPr>
          <p:nvPr/>
        </p:nvPicPr>
        <p:blipFill>
          <a:blip r:embed="rId3"/>
          <a:stretch>
            <a:fillRect/>
          </a:stretch>
        </p:blipFill>
        <p:spPr>
          <a:xfrm>
            <a:off x="218965" y="4362010"/>
            <a:ext cx="3180947" cy="2300097"/>
          </a:xfrm>
          <a:prstGeom prst="rect">
            <a:avLst/>
          </a:prstGeom>
        </p:spPr>
      </p:pic>
      <p:grpSp>
        <p:nvGrpSpPr>
          <p:cNvPr id="2" name="Group 1"/>
          <p:cNvGrpSpPr/>
          <p:nvPr/>
        </p:nvGrpSpPr>
        <p:grpSpPr>
          <a:xfrm>
            <a:off x="3495363" y="315648"/>
            <a:ext cx="7751009" cy="6147352"/>
            <a:chOff x="3495363" y="315648"/>
            <a:chExt cx="7751009" cy="6147352"/>
          </a:xfrm>
        </p:grpSpPr>
        <p:sp>
          <p:nvSpPr>
            <p:cNvPr id="43" name="Freeform 4"/>
            <p:cNvSpPr/>
            <p:nvPr/>
          </p:nvSpPr>
          <p:spPr>
            <a:xfrm>
              <a:off x="3495363" y="315648"/>
              <a:ext cx="7751009" cy="6147352"/>
            </a:xfrm>
            <a:custGeom>
              <a:avLst/>
              <a:gdLst/>
              <a:ahLst/>
              <a:cxnLst/>
              <a:rect l="l" t="t" r="r" b="b"/>
              <a:pathLst>
                <a:path w="4815083" h="3818859">
                  <a:moveTo>
                    <a:pt x="0" y="0"/>
                  </a:moveTo>
                  <a:lnTo>
                    <a:pt x="4815083" y="0"/>
                  </a:lnTo>
                  <a:lnTo>
                    <a:pt x="4815083" y="3818860"/>
                  </a:lnTo>
                  <a:lnTo>
                    <a:pt x="0" y="3818860"/>
                  </a:lnTo>
                  <a:lnTo>
                    <a:pt x="0" y="0"/>
                  </a:lnTo>
                  <a:close/>
                </a:path>
              </a:pathLst>
            </a:custGeom>
            <a:blipFill>
              <a:blip r:embed="rId4"/>
              <a:stretch>
                <a:fillRect/>
              </a:stretch>
            </a:blipFill>
          </p:spPr>
        </p:sp>
        <p:sp>
          <p:nvSpPr>
            <p:cNvPr id="6" name="Rectangle 5"/>
            <p:cNvSpPr/>
            <p:nvPr/>
          </p:nvSpPr>
          <p:spPr>
            <a:xfrm>
              <a:off x="4187751" y="2095738"/>
              <a:ext cx="6366232" cy="3416320"/>
            </a:xfrm>
            <a:prstGeom prst="rect">
              <a:avLst/>
            </a:prstGeom>
          </p:spPr>
          <p:txBody>
            <a:bodyPr wrap="square">
              <a:spAutoFit/>
            </a:bodyPr>
            <a:lstStyle/>
            <a:p>
              <a:pPr algn="just">
                <a:lnSpc>
                  <a:spcPct val="150000"/>
                </a:lnSpc>
                <a:spcAft>
                  <a:spcPts val="800"/>
                </a:spcAft>
              </a:pPr>
              <a:r>
                <a:rPr lang="vi-VN" sz="360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Qua </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hai tác phẩm </a:t>
              </a:r>
              <a:r>
                <a:rPr lang="vi-VN" sz="3600" b="1" i="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Chuyện người con gái Nam Xương </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và </a:t>
              </a:r>
              <a:r>
                <a:rPr lang="vi-VN" sz="3600" b="1" i="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Dế chọi</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hãy rút ra những đặc điểm cơ bản của thể loại truyện truyền kì.</a:t>
              </a:r>
              <a:endParaRPr lang="en-US" sz="360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5739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999217"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591833"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1031820" y="181016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160;p36">
            <a:extLst>
              <a:ext uri="{FF2B5EF4-FFF2-40B4-BE49-F238E27FC236}">
                <a16:creationId xmlns:a16="http://schemas.microsoft.com/office/drawing/2014/main" id="{25EB15BA-F231-D273-1564-30EB6C977FA1}"/>
              </a:ext>
            </a:extLst>
          </p:cNvPr>
          <p:cNvSpPr/>
          <p:nvPr/>
        </p:nvSpPr>
        <p:spPr>
          <a:xfrm>
            <a:off x="689420" y="133577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7" name="Google Shape;392;p4">
            <a:extLst>
              <a:ext uri="{FF2B5EF4-FFF2-40B4-BE49-F238E27FC236}">
                <a16:creationId xmlns:a16="http://schemas.microsoft.com/office/drawing/2014/main" id="{BDD5B9F3-68BA-87DA-AA32-7E7AF5AB118D}"/>
              </a:ext>
            </a:extLst>
          </p:cNvPr>
          <p:cNvGrpSpPr/>
          <p:nvPr/>
        </p:nvGrpSpPr>
        <p:grpSpPr>
          <a:xfrm rot="672145">
            <a:off x="11675192" y="4580452"/>
            <a:ext cx="439524" cy="565119"/>
            <a:chOff x="3526675" y="707075"/>
            <a:chExt cx="187750" cy="241400"/>
          </a:xfrm>
        </p:grpSpPr>
        <p:sp>
          <p:nvSpPr>
            <p:cNvPr id="2258" name="Google Shape;393;p4">
              <a:extLst>
                <a:ext uri="{FF2B5EF4-FFF2-40B4-BE49-F238E27FC236}">
                  <a16:creationId xmlns:a16="http://schemas.microsoft.com/office/drawing/2014/main" id="{C4C26A3B-FDE8-1EBE-124C-797FE3FA6610}"/>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2400" kern="0">
                <a:solidFill>
                  <a:sysClr val="windowText" lastClr="000000"/>
                </a:solidFill>
                <a:cs typeface="Arial"/>
                <a:sym typeface="Arial"/>
              </a:endParaRPr>
            </a:p>
          </p:txBody>
        </p:sp>
        <p:sp>
          <p:nvSpPr>
            <p:cNvPr id="2259" name="Google Shape;394;p4">
              <a:extLst>
                <a:ext uri="{FF2B5EF4-FFF2-40B4-BE49-F238E27FC236}">
                  <a16:creationId xmlns:a16="http://schemas.microsoft.com/office/drawing/2014/main" id="{790E1B8B-227C-02FE-492A-B55BD32B2AEA}"/>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2400" kern="0">
                <a:solidFill>
                  <a:sysClr val="windowText" lastClr="000000"/>
                </a:solidFill>
                <a:cs typeface="Arial"/>
                <a:sym typeface="Arial"/>
              </a:endParaRPr>
            </a:p>
          </p:txBody>
        </p:sp>
        <p:sp>
          <p:nvSpPr>
            <p:cNvPr id="2260" name="Google Shape;395;p4">
              <a:extLst>
                <a:ext uri="{FF2B5EF4-FFF2-40B4-BE49-F238E27FC236}">
                  <a16:creationId xmlns:a16="http://schemas.microsoft.com/office/drawing/2014/main" id="{72D31023-7687-94E6-F361-50C35B2FC586}"/>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FEAE9D"/>
            </a:solidFill>
            <a:ln w="9525" cap="flat" cmpd="sng">
              <a:solidFill>
                <a:srgbClr val="04596F"/>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2400" kern="0">
                <a:solidFill>
                  <a:sysClr val="windowText" lastClr="000000"/>
                </a:solidFill>
                <a:cs typeface="Arial"/>
                <a:sym typeface="Arial"/>
              </a:endParaRPr>
            </a:p>
          </p:txBody>
        </p:sp>
      </p:grpSp>
      <p:sp>
        <p:nvSpPr>
          <p:cNvPr id="2261" name="Google Shape;1166;p36">
            <a:extLst>
              <a:ext uri="{FF2B5EF4-FFF2-40B4-BE49-F238E27FC236}">
                <a16:creationId xmlns:a16="http://schemas.microsoft.com/office/drawing/2014/main" id="{A6EC2876-6866-50EE-ED38-16EA1AB0CBE6}"/>
              </a:ext>
            </a:extLst>
          </p:cNvPr>
          <p:cNvSpPr txBox="1"/>
          <p:nvPr/>
        </p:nvSpPr>
        <p:spPr>
          <a:xfrm>
            <a:off x="838402" y="2575005"/>
            <a:ext cx="2520999" cy="18146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a:solidFill>
                  <a:srgbClr val="0066FF"/>
                </a:solidFill>
                <a:latin typeface="+mj-lt"/>
              </a:rPr>
              <a:t>Đề </a:t>
            </a:r>
            <a:r>
              <a:rPr lang="vi-VN" sz="2600" b="1" smtClean="0">
                <a:solidFill>
                  <a:srgbClr val="0066FF"/>
                </a:solidFill>
                <a:latin typeface="+mj-lt"/>
              </a:rPr>
              <a:t>tài</a:t>
            </a:r>
            <a:r>
              <a:rPr lang="en-US" sz="2600" b="1" smtClean="0">
                <a:solidFill>
                  <a:srgbClr val="0066FF"/>
                </a:solidFill>
                <a:latin typeface="+mj-lt"/>
              </a:rPr>
              <a:t>:</a:t>
            </a:r>
            <a:r>
              <a:rPr lang="vi-VN" sz="2600" b="1" smtClean="0">
                <a:solidFill>
                  <a:srgbClr val="0066FF"/>
                </a:solidFill>
                <a:latin typeface="+mj-lt"/>
              </a:rPr>
              <a:t> </a:t>
            </a:r>
            <a:r>
              <a:rPr lang="vi-VN" sz="2600">
                <a:latin typeface="+mj-lt"/>
              </a:rPr>
              <a:t>thường lấy từ lịch sử, những vấn đề có ý nghĩa trọng đại.</a:t>
            </a:r>
            <a:endParaRPr lang="en-US" sz="2600">
              <a:latin typeface="+mj-lt"/>
            </a:endParaRPr>
          </a:p>
        </p:txBody>
      </p:sp>
      <p:sp>
        <p:nvSpPr>
          <p:cNvPr id="2262" name="Google Shape;1170;p36">
            <a:extLst>
              <a:ext uri="{FF2B5EF4-FFF2-40B4-BE49-F238E27FC236}">
                <a16:creationId xmlns:a16="http://schemas.microsoft.com/office/drawing/2014/main" id="{43C2CE5B-A242-E88C-327E-4F019ACD29C9}"/>
              </a:ext>
            </a:extLst>
          </p:cNvPr>
          <p:cNvSpPr txBox="1"/>
          <p:nvPr/>
        </p:nvSpPr>
        <p:spPr>
          <a:xfrm>
            <a:off x="5411827" y="2542254"/>
            <a:ext cx="2939693" cy="3823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a:solidFill>
                  <a:srgbClr val="0066FF"/>
                </a:solidFill>
                <a:latin typeface="Times New Roman" panose="02020603050405020304" pitchFamily="18" charset="0"/>
                <a:cs typeface="Times New Roman" panose="02020603050405020304" pitchFamily="18" charset="0"/>
              </a:rPr>
              <a:t>Nhân </a:t>
            </a:r>
            <a:r>
              <a:rPr lang="vi-VN" sz="2600" b="1" smtClean="0">
                <a:solidFill>
                  <a:srgbClr val="0066FF"/>
                </a:solidFill>
                <a:latin typeface="Times New Roman" panose="02020603050405020304" pitchFamily="18" charset="0"/>
                <a:cs typeface="Times New Roman" panose="02020603050405020304" pitchFamily="18" charset="0"/>
              </a:rPr>
              <a:t>vật</a:t>
            </a:r>
            <a:r>
              <a:rPr lang="en-US" sz="2600" b="1" smtClean="0">
                <a:solidFill>
                  <a:srgbClr val="0066FF"/>
                </a:solidFill>
                <a:latin typeface="Times New Roman" panose="02020603050405020304" pitchFamily="18" charset="0"/>
                <a:cs typeface="Times New Roman" panose="02020603050405020304" pitchFamily="18" charset="0"/>
              </a:rPr>
              <a:t>:</a:t>
            </a:r>
            <a:r>
              <a:rPr lang="vi-VN" sz="2600" b="1" smtClean="0">
                <a:solidFill>
                  <a:srgbClr val="0066FF"/>
                </a:solidFill>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được </a:t>
            </a:r>
            <a:r>
              <a:rPr lang="vi-VN" sz="2600">
                <a:latin typeface="Times New Roman" panose="02020603050405020304" pitchFamily="18" charset="0"/>
                <a:cs typeface="Times New Roman" panose="02020603050405020304" pitchFamily="18" charset="0"/>
              </a:rPr>
              <a:t>xây dựng đơn giản, có sự kết hợp kì </a:t>
            </a:r>
            <a:r>
              <a:rPr lang="vi-VN" sz="2600" smtClean="0">
                <a:latin typeface="Times New Roman" panose="02020603050405020304" pitchFamily="18" charset="0"/>
                <a:cs typeface="Times New Roman" panose="02020603050405020304" pitchFamily="18" charset="0"/>
              </a:rPr>
              <a:t>lạ</a:t>
            </a:r>
            <a:r>
              <a:rPr lang="en-US" sz="2600" smtClean="0">
                <a:latin typeface="Times New Roman" panose="02020603050405020304" pitchFamily="18" charset="0"/>
                <a:cs typeface="Times New Roman" panose="02020603050405020304" pitchFamily="18" charset="0"/>
              </a:rPr>
              <a:t> </a:t>
            </a:r>
            <a:r>
              <a:rPr lang="vi-VN" sz="2600" smtClean="0">
                <a:latin typeface="Times New Roman" panose="02020603050405020304" pitchFamily="18" charset="0"/>
                <a:cs typeface="Times New Roman" panose="02020603050405020304" pitchFamily="18" charset="0"/>
              </a:rPr>
              <a:t>giữa nét </a:t>
            </a:r>
            <a:r>
              <a:rPr lang="vi-VN" sz="2600">
                <a:latin typeface="Times New Roman" panose="02020603050405020304" pitchFamily="18" charset="0"/>
                <a:cs typeface="Times New Roman" panose="02020603050405020304" pitchFamily="18" charset="0"/>
              </a:rPr>
              <a:t>đời thường, thế tục với </a:t>
            </a:r>
            <a:r>
              <a:rPr lang="vi-VN" sz="2600" smtClean="0">
                <a:latin typeface="Times New Roman" panose="02020603050405020304" pitchFamily="18" charset="0"/>
                <a:cs typeface="Times New Roman" panose="02020603050405020304" pitchFamily="18" charset="0"/>
              </a:rPr>
              <a:t>nét </a:t>
            </a:r>
            <a:r>
              <a:rPr lang="vi-VN" sz="2600">
                <a:latin typeface="Times New Roman" panose="02020603050405020304" pitchFamily="18" charset="0"/>
                <a:cs typeface="Times New Roman" panose="02020603050405020304" pitchFamily="18" charset="0"/>
              </a:rPr>
              <a:t>phi thường, kì ảo.</a:t>
            </a:r>
            <a:endParaRPr lang="en-US" sz="2600">
              <a:latin typeface="Times New Roman" panose="02020603050405020304" pitchFamily="18" charset="0"/>
              <a:cs typeface="Times New Roman" panose="02020603050405020304" pitchFamily="18" charset="0"/>
            </a:endParaRPr>
          </a:p>
        </p:txBody>
      </p:sp>
      <p:sp>
        <p:nvSpPr>
          <p:cNvPr id="2263" name="Google Shape;1174;p36">
            <a:extLst>
              <a:ext uri="{FF2B5EF4-FFF2-40B4-BE49-F238E27FC236}">
                <a16:creationId xmlns:a16="http://schemas.microsoft.com/office/drawing/2014/main" id="{92C0A896-5065-4379-7BE5-47C3BEEF8B68}"/>
              </a:ext>
            </a:extLst>
          </p:cNvPr>
          <p:cNvSpPr txBox="1"/>
          <p:nvPr/>
        </p:nvSpPr>
        <p:spPr>
          <a:xfrm>
            <a:off x="3402093" y="2582616"/>
            <a:ext cx="2053827" cy="1935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600" b="1" smtClean="0">
                <a:solidFill>
                  <a:srgbClr val="0066FF"/>
                </a:solidFill>
                <a:latin typeface="Times New Roman" panose="02020603050405020304" pitchFamily="18" charset="0"/>
                <a:cs typeface="Times New Roman" panose="02020603050405020304" pitchFamily="18" charset="0"/>
              </a:rPr>
              <a:t>Nghệ thuật: </a:t>
            </a:r>
            <a:r>
              <a:rPr lang="en-US" sz="2600" smtClean="0">
                <a:latin typeface="Times New Roman" panose="02020603050405020304" pitchFamily="18" charset="0"/>
                <a:cs typeface="Times New Roman" panose="02020603050405020304" pitchFamily="18" charset="0"/>
              </a:rPr>
              <a:t>s</a:t>
            </a:r>
            <a:r>
              <a:rPr lang="vi-VN" sz="2600" smtClean="0">
                <a:latin typeface="Times New Roman" panose="02020603050405020304" pitchFamily="18" charset="0"/>
                <a:cs typeface="Times New Roman" panose="02020603050405020304" pitchFamily="18" charset="0"/>
              </a:rPr>
              <a:t>ử </a:t>
            </a:r>
            <a:r>
              <a:rPr lang="vi-VN" sz="2600">
                <a:latin typeface="Times New Roman" panose="02020603050405020304" pitchFamily="18" charset="0"/>
                <a:cs typeface="Times New Roman" panose="02020603050405020304" pitchFamily="18" charset="0"/>
              </a:rPr>
              <a:t>dụng các yếu tố tưởng tượng, hư cấu.</a:t>
            </a:r>
            <a:endParaRPr lang="en-US" sz="2600">
              <a:latin typeface="Times New Roman" panose="02020603050405020304" pitchFamily="18" charset="0"/>
              <a:cs typeface="Times New Roman" panose="02020603050405020304" pitchFamily="18" charset="0"/>
            </a:endParaRPr>
          </a:p>
        </p:txBody>
      </p:sp>
      <p:sp>
        <p:nvSpPr>
          <p:cNvPr id="2264" name="Google Shape;1182;p36">
            <a:extLst>
              <a:ext uri="{FF2B5EF4-FFF2-40B4-BE49-F238E27FC236}">
                <a16:creationId xmlns:a16="http://schemas.microsoft.com/office/drawing/2014/main" id="{ECEA9BE2-EF71-BAA8-089E-DD4B04C1E46F}"/>
              </a:ext>
            </a:extLst>
          </p:cNvPr>
          <p:cNvSpPr txBox="1"/>
          <p:nvPr/>
        </p:nvSpPr>
        <p:spPr>
          <a:xfrm>
            <a:off x="8315659" y="2543417"/>
            <a:ext cx="3123496" cy="3823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a:solidFill>
                  <a:srgbClr val="0066FF"/>
                </a:solidFill>
                <a:latin typeface="Times New Roman" panose="02020603050405020304" pitchFamily="18" charset="0"/>
                <a:cs typeface="Times New Roman" panose="02020603050405020304" pitchFamily="18" charset="0"/>
              </a:rPr>
              <a:t>Cốt </a:t>
            </a:r>
            <a:r>
              <a:rPr lang="vi-VN" sz="2600" b="1" smtClean="0">
                <a:solidFill>
                  <a:srgbClr val="0066FF"/>
                </a:solidFill>
                <a:latin typeface="Times New Roman" panose="02020603050405020304" pitchFamily="18" charset="0"/>
                <a:cs typeface="Times New Roman" panose="02020603050405020304" pitchFamily="18" charset="0"/>
              </a:rPr>
              <a:t>truyện</a:t>
            </a:r>
            <a:r>
              <a:rPr lang="en-US" sz="2600" b="1" smtClean="0">
                <a:solidFill>
                  <a:srgbClr val="0066FF"/>
                </a:solidFill>
                <a:latin typeface="Times New Roman" panose="02020603050405020304" pitchFamily="18" charset="0"/>
                <a:cs typeface="Times New Roman" panose="02020603050405020304" pitchFamily="18" charset="0"/>
              </a:rPr>
              <a:t>:</a:t>
            </a:r>
            <a:r>
              <a:rPr lang="vi-VN" sz="2600" b="1" smtClean="0">
                <a:solidFill>
                  <a:srgbClr val="0066FF"/>
                </a:solidFill>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mô phỏng cốt truyện dân gian</a:t>
            </a:r>
            <a:r>
              <a:rPr lang="vi-VN" sz="2600" smtClean="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tổ chức dựa trên chuỗi sự kiện sắp xếp theo trật tự tuyến tính, có hệ nhân quả.</a:t>
            </a:r>
            <a:endParaRPr lang="en-US" sz="2600">
              <a:latin typeface="Times New Roman" panose="02020603050405020304" pitchFamily="18" charset="0"/>
              <a:cs typeface="Times New Roman" panose="02020603050405020304" pitchFamily="18" charset="0"/>
            </a:endParaRPr>
          </a:p>
        </p:txBody>
      </p:sp>
      <p:grpSp>
        <p:nvGrpSpPr>
          <p:cNvPr id="2265" name="Google Shape;1160;p36">
            <a:extLst>
              <a:ext uri="{FF2B5EF4-FFF2-40B4-BE49-F238E27FC236}">
                <a16:creationId xmlns:a16="http://schemas.microsoft.com/office/drawing/2014/main" id="{4FE0CF2F-7BFF-8DB8-47E3-349F1E4639C3}"/>
              </a:ext>
            </a:extLst>
          </p:cNvPr>
          <p:cNvGrpSpPr/>
          <p:nvPr/>
        </p:nvGrpSpPr>
        <p:grpSpPr>
          <a:xfrm>
            <a:off x="2453471" y="519186"/>
            <a:ext cx="7149725" cy="1227456"/>
            <a:chOff x="1594861" y="1394300"/>
            <a:chExt cx="5984494" cy="1227456"/>
          </a:xfrm>
        </p:grpSpPr>
        <p:sp>
          <p:nvSpPr>
            <p:cNvPr id="2266" name="Google Shape;1161;p36">
              <a:extLst>
                <a:ext uri="{FF2B5EF4-FFF2-40B4-BE49-F238E27FC236}">
                  <a16:creationId xmlns:a16="http://schemas.microsoft.com/office/drawing/2014/main" id="{37AFB433-27A9-6BFA-DF0A-6516B048E5E8}"/>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1162;p36">
              <a:extLst>
                <a:ext uri="{FF2B5EF4-FFF2-40B4-BE49-F238E27FC236}">
                  <a16:creationId xmlns:a16="http://schemas.microsoft.com/office/drawing/2014/main" id="{48A590D9-59E0-5F7E-67DF-1D2FA22907DB}"/>
                </a:ext>
              </a:extLst>
            </p:cNvPr>
            <p:cNvSpPr txBox="1"/>
            <p:nvPr/>
          </p:nvSpPr>
          <p:spPr>
            <a:xfrm>
              <a:off x="1594861" y="1993250"/>
              <a:ext cx="5984494" cy="628506"/>
            </a:xfrm>
            <a:prstGeom prst="rect">
              <a:avLst/>
            </a:prstGeom>
            <a:solidFill>
              <a:srgbClr val="FCA90A">
                <a:lumMod val="20000"/>
                <a:lumOff val="8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Aft>
                  <a:spcPts val="800"/>
                </a:spcAft>
              </a:pPr>
              <a:r>
                <a:rPr lang="en-US" sz="3000" b="1" i="1" smtClean="0">
                  <a:latin typeface="Times New Roman" panose="02020603050405020304" pitchFamily="18" charset="0"/>
                  <a:ea typeface="Calibri" panose="020F0502020204030204" pitchFamily="34" charset="0"/>
                  <a:cs typeface="Times New Roman" panose="02020603050405020304" pitchFamily="18" charset="0"/>
                </a:rPr>
                <a:t>Các đặc điểm cơ bản của truyện truyền kì</a:t>
              </a:r>
              <a:endParaRPr lang="en-US" sz="3000" b="1" i="1">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68" name="Google Shape;1167;p36">
            <a:extLst>
              <a:ext uri="{FF2B5EF4-FFF2-40B4-BE49-F238E27FC236}">
                <a16:creationId xmlns:a16="http://schemas.microsoft.com/office/drawing/2014/main" id="{1808FC43-5CF7-7073-9AC1-AB7A59B019BD}"/>
              </a:ext>
            </a:extLst>
          </p:cNvPr>
          <p:cNvSpPr/>
          <p:nvPr/>
        </p:nvSpPr>
        <p:spPr>
          <a:xfrm>
            <a:off x="1751684"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01</a:t>
            </a:r>
            <a:endParaRPr sz="2400" b="1" kern="0">
              <a:solidFill>
                <a:srgbClr val="FFFFFF"/>
              </a:solidFill>
              <a:latin typeface="+mj-lt"/>
              <a:ea typeface="Fredoka"/>
              <a:cs typeface="Fredoka"/>
              <a:sym typeface="Fredoka"/>
            </a:endParaRPr>
          </a:p>
        </p:txBody>
      </p:sp>
      <p:sp>
        <p:nvSpPr>
          <p:cNvPr id="2269" name="Google Shape;1171;p36">
            <a:extLst>
              <a:ext uri="{FF2B5EF4-FFF2-40B4-BE49-F238E27FC236}">
                <a16:creationId xmlns:a16="http://schemas.microsoft.com/office/drawing/2014/main" id="{0377E5D3-9D19-DA4F-E674-243B470E3002}"/>
              </a:ext>
            </a:extLst>
          </p:cNvPr>
          <p:cNvSpPr/>
          <p:nvPr/>
        </p:nvSpPr>
        <p:spPr>
          <a:xfrm>
            <a:off x="6343704"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03</a:t>
            </a:r>
            <a:endParaRPr sz="2400" b="1" kern="0">
              <a:solidFill>
                <a:srgbClr val="FFFFFF"/>
              </a:solidFill>
              <a:latin typeface="+mj-lt"/>
              <a:ea typeface="Fredoka"/>
              <a:cs typeface="Fredoka"/>
              <a:sym typeface="Fredoka"/>
            </a:endParaRPr>
          </a:p>
        </p:txBody>
      </p:sp>
      <p:sp>
        <p:nvSpPr>
          <p:cNvPr id="2270" name="Google Shape;1175;p36">
            <a:extLst>
              <a:ext uri="{FF2B5EF4-FFF2-40B4-BE49-F238E27FC236}">
                <a16:creationId xmlns:a16="http://schemas.microsoft.com/office/drawing/2014/main" id="{5EF9532B-E831-44A2-4DE9-A6050DDBABC1}"/>
              </a:ext>
            </a:extLst>
          </p:cNvPr>
          <p:cNvSpPr/>
          <p:nvPr/>
        </p:nvSpPr>
        <p:spPr>
          <a:xfrm>
            <a:off x="3863105"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02</a:t>
            </a:r>
            <a:endParaRPr sz="2400" b="1" kern="0">
              <a:solidFill>
                <a:srgbClr val="FFFFFF"/>
              </a:solidFill>
              <a:latin typeface="+mj-lt"/>
              <a:ea typeface="Fredoka"/>
              <a:cs typeface="Fredoka"/>
              <a:sym typeface="Fredoka"/>
            </a:endParaRPr>
          </a:p>
        </p:txBody>
      </p:sp>
      <p:sp>
        <p:nvSpPr>
          <p:cNvPr id="2271" name="Google Shape;1183;p36">
            <a:extLst>
              <a:ext uri="{FF2B5EF4-FFF2-40B4-BE49-F238E27FC236}">
                <a16:creationId xmlns:a16="http://schemas.microsoft.com/office/drawing/2014/main" id="{89B11095-7E22-B02D-84DD-9AB4F10F77F1}"/>
              </a:ext>
            </a:extLst>
          </p:cNvPr>
          <p:cNvSpPr/>
          <p:nvPr/>
        </p:nvSpPr>
        <p:spPr>
          <a:xfrm>
            <a:off x="9211356" y="190721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mj-lt"/>
                <a:ea typeface="Fredoka"/>
                <a:cs typeface="Fredoka"/>
                <a:sym typeface="Fredoka"/>
              </a:rPr>
              <a:t>04</a:t>
            </a:r>
            <a:endParaRPr sz="2400" b="1" kern="0">
              <a:solidFill>
                <a:srgbClr val="FFFFFF"/>
              </a:solidFill>
              <a:latin typeface="+mj-lt"/>
              <a:ea typeface="Fredoka"/>
              <a:cs typeface="Fredoka"/>
              <a:sym typeface="Fredoka"/>
            </a:endParaRPr>
          </a:p>
        </p:txBody>
      </p:sp>
      <p:cxnSp>
        <p:nvCxnSpPr>
          <p:cNvPr id="2272" name="Google Shape;1184;p36">
            <a:extLst>
              <a:ext uri="{FF2B5EF4-FFF2-40B4-BE49-F238E27FC236}">
                <a16:creationId xmlns:a16="http://schemas.microsoft.com/office/drawing/2014/main" id="{B5945A1C-D4BC-7386-2633-41E16C422571}"/>
              </a:ext>
            </a:extLst>
          </p:cNvPr>
          <p:cNvCxnSpPr>
            <a:stCxn id="2268" idx="3"/>
            <a:endCxn id="2270" idx="1"/>
          </p:cNvCxnSpPr>
          <p:nvPr/>
        </p:nvCxnSpPr>
        <p:spPr>
          <a:xfrm>
            <a:off x="2809001" y="2153511"/>
            <a:ext cx="1054104" cy="0"/>
          </a:xfrm>
          <a:prstGeom prst="straightConnector1">
            <a:avLst/>
          </a:prstGeom>
          <a:noFill/>
          <a:ln w="19050" cap="flat" cmpd="sng">
            <a:solidFill>
              <a:srgbClr val="FFAB15"/>
            </a:solidFill>
            <a:prstDash val="solid"/>
            <a:round/>
            <a:headEnd type="none" w="med" len="med"/>
            <a:tailEnd type="none" w="med" len="med"/>
          </a:ln>
        </p:spPr>
      </p:cxnSp>
      <p:cxnSp>
        <p:nvCxnSpPr>
          <p:cNvPr id="2273" name="Google Shape;1185;p36">
            <a:extLst>
              <a:ext uri="{FF2B5EF4-FFF2-40B4-BE49-F238E27FC236}">
                <a16:creationId xmlns:a16="http://schemas.microsoft.com/office/drawing/2014/main" id="{0150BC56-059F-5CB8-C3EE-9654AD1B54FA}"/>
              </a:ext>
            </a:extLst>
          </p:cNvPr>
          <p:cNvCxnSpPr>
            <a:stCxn id="2270" idx="3"/>
            <a:endCxn id="2269" idx="1"/>
          </p:cNvCxnSpPr>
          <p:nvPr/>
        </p:nvCxnSpPr>
        <p:spPr>
          <a:xfrm>
            <a:off x="4920422" y="2153511"/>
            <a:ext cx="1423282" cy="0"/>
          </a:xfrm>
          <a:prstGeom prst="straightConnector1">
            <a:avLst/>
          </a:prstGeom>
          <a:noFill/>
          <a:ln w="19050" cap="flat" cmpd="sng">
            <a:solidFill>
              <a:srgbClr val="FFAB15"/>
            </a:solidFill>
            <a:prstDash val="solid"/>
            <a:round/>
            <a:headEnd type="none" w="med" len="med"/>
            <a:tailEnd type="none" w="med" len="med"/>
          </a:ln>
        </p:spPr>
      </p:cxnSp>
      <p:cxnSp>
        <p:nvCxnSpPr>
          <p:cNvPr id="2275" name="Google Shape;1187;p36">
            <a:extLst>
              <a:ext uri="{FF2B5EF4-FFF2-40B4-BE49-F238E27FC236}">
                <a16:creationId xmlns:a16="http://schemas.microsoft.com/office/drawing/2014/main" id="{553AAA2E-C96A-9B80-09D4-1526373CBEE7}"/>
              </a:ext>
            </a:extLst>
          </p:cNvPr>
          <p:cNvCxnSpPr>
            <a:cxnSpLocks/>
            <a:stCxn id="2269" idx="3"/>
            <a:endCxn id="2271" idx="1"/>
          </p:cNvCxnSpPr>
          <p:nvPr/>
        </p:nvCxnSpPr>
        <p:spPr>
          <a:xfrm>
            <a:off x="7401021" y="2153511"/>
            <a:ext cx="1810335" cy="0"/>
          </a:xfrm>
          <a:prstGeom prst="straightConnector1">
            <a:avLst/>
          </a:prstGeom>
          <a:noFill/>
          <a:ln w="19050" cap="flat" cmpd="sng">
            <a:solidFill>
              <a:srgbClr val="FFAB15"/>
            </a:solidFill>
            <a:prstDash val="solid"/>
            <a:round/>
            <a:headEnd type="none" w="med" len="med"/>
            <a:tailEnd type="none" w="med" len="med"/>
          </a:ln>
        </p:spPr>
      </p:cxnSp>
      <p:cxnSp>
        <p:nvCxnSpPr>
          <p:cNvPr id="2276" name="Google Shape;1188;p36">
            <a:extLst>
              <a:ext uri="{FF2B5EF4-FFF2-40B4-BE49-F238E27FC236}">
                <a16:creationId xmlns:a16="http://schemas.microsoft.com/office/drawing/2014/main" id="{3D42C804-DC3A-EBFD-BB70-61476D19167A}"/>
              </a:ext>
            </a:extLst>
          </p:cNvPr>
          <p:cNvCxnSpPr>
            <a:stCxn id="2266" idx="1"/>
            <a:endCxn id="2268" idx="0"/>
          </p:cNvCxnSpPr>
          <p:nvPr/>
        </p:nvCxnSpPr>
        <p:spPr>
          <a:xfrm flipH="1">
            <a:off x="2280485" y="765486"/>
            <a:ext cx="3303131" cy="1141800"/>
          </a:xfrm>
          <a:prstGeom prst="bentConnector2">
            <a:avLst/>
          </a:prstGeom>
          <a:noFill/>
          <a:ln w="19050" cap="flat" cmpd="sng">
            <a:solidFill>
              <a:srgbClr val="FFAB15"/>
            </a:solidFill>
            <a:prstDash val="solid"/>
            <a:round/>
            <a:headEnd type="none" w="med" len="med"/>
            <a:tailEnd type="none" w="med" len="med"/>
          </a:ln>
        </p:spPr>
      </p:cxnSp>
      <p:cxnSp>
        <p:nvCxnSpPr>
          <p:cNvPr id="2277" name="Google Shape;1189;p36">
            <a:extLst>
              <a:ext uri="{FF2B5EF4-FFF2-40B4-BE49-F238E27FC236}">
                <a16:creationId xmlns:a16="http://schemas.microsoft.com/office/drawing/2014/main" id="{2D9D9C13-BFF9-30F6-1635-DA7568B719B1}"/>
              </a:ext>
            </a:extLst>
          </p:cNvPr>
          <p:cNvCxnSpPr>
            <a:stCxn id="2266" idx="3"/>
            <a:endCxn id="2271" idx="0"/>
          </p:cNvCxnSpPr>
          <p:nvPr/>
        </p:nvCxnSpPr>
        <p:spPr>
          <a:xfrm>
            <a:off x="6436997" y="765486"/>
            <a:ext cx="3303131" cy="1141800"/>
          </a:xfrm>
          <a:prstGeom prst="bentConnector2">
            <a:avLst/>
          </a:prstGeom>
          <a:noFill/>
          <a:ln w="19050" cap="flat" cmpd="sng">
            <a:solidFill>
              <a:srgbClr val="FFAB15"/>
            </a:solidFill>
            <a:prstDash val="solid"/>
            <a:round/>
            <a:headEnd type="none" w="med" len="med"/>
            <a:tailEnd type="none" w="med" len="med"/>
          </a:ln>
        </p:spPr>
      </p:cxnSp>
      <p:grpSp>
        <p:nvGrpSpPr>
          <p:cNvPr id="2279" name="Google Shape;1190;p36">
            <a:extLst>
              <a:ext uri="{FF2B5EF4-FFF2-40B4-BE49-F238E27FC236}">
                <a16:creationId xmlns:a16="http://schemas.microsoft.com/office/drawing/2014/main" id="{8BA5A055-95A5-E8B9-7F71-2AA7BAF24605}"/>
              </a:ext>
            </a:extLst>
          </p:cNvPr>
          <p:cNvGrpSpPr/>
          <p:nvPr/>
        </p:nvGrpSpPr>
        <p:grpSpPr>
          <a:xfrm>
            <a:off x="5831634" y="622372"/>
            <a:ext cx="354359" cy="292329"/>
            <a:chOff x="-64774725" y="1916550"/>
            <a:chExt cx="319000" cy="314400"/>
          </a:xfrm>
        </p:grpSpPr>
        <p:sp>
          <p:nvSpPr>
            <p:cNvPr id="2280" name="Google Shape;1191;p36">
              <a:extLst>
                <a:ext uri="{FF2B5EF4-FFF2-40B4-BE49-F238E27FC236}">
                  <a16:creationId xmlns:a16="http://schemas.microsoft.com/office/drawing/2014/main" id="{7A8681F9-3DFA-02BC-00E4-BD9CCC7CBFB3}"/>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1192;p36">
              <a:extLst>
                <a:ext uri="{FF2B5EF4-FFF2-40B4-BE49-F238E27FC236}">
                  <a16:creationId xmlns:a16="http://schemas.microsoft.com/office/drawing/2014/main" id="{4281FC05-B2FE-34D7-1746-3A53BFA38414}"/>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0835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65"/>
                                        </p:tgtEl>
                                        <p:attrNameLst>
                                          <p:attrName>style.visibility</p:attrName>
                                        </p:attrNameLst>
                                      </p:cBhvr>
                                      <p:to>
                                        <p:strVal val="visible"/>
                                      </p:to>
                                    </p:set>
                                    <p:animEffect transition="in" filter="barn(inVertical)">
                                      <p:cBhvr>
                                        <p:cTn id="7" dur="500"/>
                                        <p:tgtEl>
                                          <p:spTgt spid="2265"/>
                                        </p:tgtEl>
                                      </p:cBhvr>
                                    </p:animEffect>
                                  </p:childTnLst>
                                </p:cTn>
                              </p:par>
                              <p:par>
                                <p:cTn id="8" presetID="16" presetClass="entr" presetSubtype="21" fill="hold" nodeType="withEffect">
                                  <p:stCondLst>
                                    <p:cond delay="0"/>
                                  </p:stCondLst>
                                  <p:childTnLst>
                                    <p:set>
                                      <p:cBhvr>
                                        <p:cTn id="9" dur="1" fill="hold">
                                          <p:stCondLst>
                                            <p:cond delay="0"/>
                                          </p:stCondLst>
                                        </p:cTn>
                                        <p:tgtEl>
                                          <p:spTgt spid="2276"/>
                                        </p:tgtEl>
                                        <p:attrNameLst>
                                          <p:attrName>style.visibility</p:attrName>
                                        </p:attrNameLst>
                                      </p:cBhvr>
                                      <p:to>
                                        <p:strVal val="visible"/>
                                      </p:to>
                                    </p:set>
                                    <p:animEffect transition="in" filter="barn(inVertical)">
                                      <p:cBhvr>
                                        <p:cTn id="10" dur="500"/>
                                        <p:tgtEl>
                                          <p:spTgt spid="2276"/>
                                        </p:tgtEl>
                                      </p:cBhvr>
                                    </p:animEffect>
                                  </p:childTnLst>
                                </p:cTn>
                              </p:par>
                              <p:par>
                                <p:cTn id="11" presetID="16" presetClass="entr" presetSubtype="21" fill="hold" nodeType="withEffect">
                                  <p:stCondLst>
                                    <p:cond delay="0"/>
                                  </p:stCondLst>
                                  <p:childTnLst>
                                    <p:set>
                                      <p:cBhvr>
                                        <p:cTn id="12" dur="1" fill="hold">
                                          <p:stCondLst>
                                            <p:cond delay="0"/>
                                          </p:stCondLst>
                                        </p:cTn>
                                        <p:tgtEl>
                                          <p:spTgt spid="2277"/>
                                        </p:tgtEl>
                                        <p:attrNameLst>
                                          <p:attrName>style.visibility</p:attrName>
                                        </p:attrNameLst>
                                      </p:cBhvr>
                                      <p:to>
                                        <p:strVal val="visible"/>
                                      </p:to>
                                    </p:set>
                                    <p:animEffect transition="in" filter="barn(inVertical)">
                                      <p:cBhvr>
                                        <p:cTn id="13" dur="500"/>
                                        <p:tgtEl>
                                          <p:spTgt spid="2277"/>
                                        </p:tgtEl>
                                      </p:cBhvr>
                                    </p:animEffect>
                                  </p:childTnLst>
                                </p:cTn>
                              </p:par>
                              <p:par>
                                <p:cTn id="14" presetID="16" presetClass="entr" presetSubtype="21" fill="hold" nodeType="withEffect">
                                  <p:stCondLst>
                                    <p:cond delay="0"/>
                                  </p:stCondLst>
                                  <p:childTnLst>
                                    <p:set>
                                      <p:cBhvr>
                                        <p:cTn id="15" dur="1" fill="hold">
                                          <p:stCondLst>
                                            <p:cond delay="0"/>
                                          </p:stCondLst>
                                        </p:cTn>
                                        <p:tgtEl>
                                          <p:spTgt spid="2279"/>
                                        </p:tgtEl>
                                        <p:attrNameLst>
                                          <p:attrName>style.visibility</p:attrName>
                                        </p:attrNameLst>
                                      </p:cBhvr>
                                      <p:to>
                                        <p:strVal val="visible"/>
                                      </p:to>
                                    </p:set>
                                    <p:animEffect transition="in" filter="barn(inVertical)">
                                      <p:cBhvr>
                                        <p:cTn id="16" dur="500"/>
                                        <p:tgtEl>
                                          <p:spTgt spid="227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68"/>
                                        </p:tgtEl>
                                        <p:attrNameLst>
                                          <p:attrName>style.visibility</p:attrName>
                                        </p:attrNameLst>
                                      </p:cBhvr>
                                      <p:to>
                                        <p:strVal val="visible"/>
                                      </p:to>
                                    </p:set>
                                    <p:animEffect transition="in" filter="barn(inVertical)">
                                      <p:cBhvr>
                                        <p:cTn id="21" dur="500"/>
                                        <p:tgtEl>
                                          <p:spTgt spid="226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61"/>
                                        </p:tgtEl>
                                        <p:attrNameLst>
                                          <p:attrName>style.visibility</p:attrName>
                                        </p:attrNameLst>
                                      </p:cBhvr>
                                      <p:to>
                                        <p:strVal val="visible"/>
                                      </p:to>
                                    </p:set>
                                    <p:animEffect transition="in" filter="barn(inVertical)">
                                      <p:cBhvr>
                                        <p:cTn id="24" dur="500"/>
                                        <p:tgtEl>
                                          <p:spTgt spid="226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72"/>
                                        </p:tgtEl>
                                        <p:attrNameLst>
                                          <p:attrName>style.visibility</p:attrName>
                                        </p:attrNameLst>
                                      </p:cBhvr>
                                      <p:to>
                                        <p:strVal val="visible"/>
                                      </p:to>
                                    </p:set>
                                    <p:animEffect transition="in" filter="barn(inVertical)">
                                      <p:cBhvr>
                                        <p:cTn id="29" dur="500"/>
                                        <p:tgtEl>
                                          <p:spTgt spid="22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70"/>
                                        </p:tgtEl>
                                        <p:attrNameLst>
                                          <p:attrName>style.visibility</p:attrName>
                                        </p:attrNameLst>
                                      </p:cBhvr>
                                      <p:to>
                                        <p:strVal val="visible"/>
                                      </p:to>
                                    </p:set>
                                    <p:animEffect transition="in" filter="barn(inVertical)">
                                      <p:cBhvr>
                                        <p:cTn id="32" dur="500"/>
                                        <p:tgtEl>
                                          <p:spTgt spid="227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63"/>
                                        </p:tgtEl>
                                        <p:attrNameLst>
                                          <p:attrName>style.visibility</p:attrName>
                                        </p:attrNameLst>
                                      </p:cBhvr>
                                      <p:to>
                                        <p:strVal val="visible"/>
                                      </p:to>
                                    </p:set>
                                    <p:animEffect transition="in" filter="barn(inVertical)">
                                      <p:cBhvr>
                                        <p:cTn id="35" dur="500"/>
                                        <p:tgtEl>
                                          <p:spTgt spid="226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73"/>
                                        </p:tgtEl>
                                        <p:attrNameLst>
                                          <p:attrName>style.visibility</p:attrName>
                                        </p:attrNameLst>
                                      </p:cBhvr>
                                      <p:to>
                                        <p:strVal val="visible"/>
                                      </p:to>
                                    </p:set>
                                    <p:animEffect transition="in" filter="barn(inVertical)">
                                      <p:cBhvr>
                                        <p:cTn id="40" dur="500"/>
                                        <p:tgtEl>
                                          <p:spTgt spid="227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69"/>
                                        </p:tgtEl>
                                        <p:attrNameLst>
                                          <p:attrName>style.visibility</p:attrName>
                                        </p:attrNameLst>
                                      </p:cBhvr>
                                      <p:to>
                                        <p:strVal val="visible"/>
                                      </p:to>
                                    </p:set>
                                    <p:animEffect transition="in" filter="barn(inVertical)">
                                      <p:cBhvr>
                                        <p:cTn id="43" dur="500"/>
                                        <p:tgtEl>
                                          <p:spTgt spid="226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62"/>
                                        </p:tgtEl>
                                        <p:attrNameLst>
                                          <p:attrName>style.visibility</p:attrName>
                                        </p:attrNameLst>
                                      </p:cBhvr>
                                      <p:to>
                                        <p:strVal val="visible"/>
                                      </p:to>
                                    </p:set>
                                    <p:animEffect transition="in" filter="barn(inVertical)">
                                      <p:cBhvr>
                                        <p:cTn id="46" dur="500"/>
                                        <p:tgtEl>
                                          <p:spTgt spid="226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71"/>
                                        </p:tgtEl>
                                        <p:attrNameLst>
                                          <p:attrName>style.visibility</p:attrName>
                                        </p:attrNameLst>
                                      </p:cBhvr>
                                      <p:to>
                                        <p:strVal val="visible"/>
                                      </p:to>
                                    </p:set>
                                    <p:animEffect transition="in" filter="barn(inVertical)">
                                      <p:cBhvr>
                                        <p:cTn id="51" dur="500"/>
                                        <p:tgtEl>
                                          <p:spTgt spid="2271"/>
                                        </p:tgtEl>
                                      </p:cBhvr>
                                    </p:animEffect>
                                  </p:childTnLst>
                                </p:cTn>
                              </p:par>
                              <p:par>
                                <p:cTn id="52" presetID="16" presetClass="entr" presetSubtype="21" fill="hold" nodeType="withEffect">
                                  <p:stCondLst>
                                    <p:cond delay="0"/>
                                  </p:stCondLst>
                                  <p:childTnLst>
                                    <p:set>
                                      <p:cBhvr>
                                        <p:cTn id="53" dur="1" fill="hold">
                                          <p:stCondLst>
                                            <p:cond delay="0"/>
                                          </p:stCondLst>
                                        </p:cTn>
                                        <p:tgtEl>
                                          <p:spTgt spid="2275"/>
                                        </p:tgtEl>
                                        <p:attrNameLst>
                                          <p:attrName>style.visibility</p:attrName>
                                        </p:attrNameLst>
                                      </p:cBhvr>
                                      <p:to>
                                        <p:strVal val="visible"/>
                                      </p:to>
                                    </p:set>
                                    <p:animEffect transition="in" filter="barn(inVertical)">
                                      <p:cBhvr>
                                        <p:cTn id="54" dur="500"/>
                                        <p:tgtEl>
                                          <p:spTgt spid="227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264"/>
                                        </p:tgtEl>
                                        <p:attrNameLst>
                                          <p:attrName>style.visibility</p:attrName>
                                        </p:attrNameLst>
                                      </p:cBhvr>
                                      <p:to>
                                        <p:strVal val="visible"/>
                                      </p:to>
                                    </p:set>
                                    <p:animEffect transition="in" filter="barn(inVertical)">
                                      <p:cBhvr>
                                        <p:cTn id="57" dur="500"/>
                                        <p:tgtEl>
                                          <p:spTgt spid="2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1" grpId="0"/>
      <p:bldP spid="2262" grpId="0"/>
      <p:bldP spid="2263" grpId="0"/>
      <p:bldP spid="2264" grpId="0"/>
      <p:bldP spid="2268" grpId="0" animBg="1"/>
      <p:bldP spid="2269" grpId="0" animBg="1"/>
      <p:bldP spid="2270" grpId="0" animBg="1"/>
      <p:bldP spid="22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4</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4</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158735" y="2178655"/>
            <a:ext cx="5260837" cy="3828667"/>
          </a:xfrm>
          <a:prstGeom prst="rect">
            <a:avLst/>
          </a:prstGeom>
        </p:spPr>
      </p:pic>
    </p:spTree>
    <p:extLst>
      <p:ext uri="{BB962C8B-B14F-4D97-AF65-F5344CB8AC3E}">
        <p14:creationId xmlns:p14="http://schemas.microsoft.com/office/powerpoint/2010/main" val="4123364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5;p65">
            <a:extLst>
              <a:ext uri="{FF2B5EF4-FFF2-40B4-BE49-F238E27FC236}">
                <a16:creationId xmlns:a16="http://schemas.microsoft.com/office/drawing/2014/main" id="{454C5D76-AA20-DE09-F6DC-76C3639236FF}"/>
              </a:ext>
            </a:extLst>
          </p:cNvPr>
          <p:cNvSpPr/>
          <p:nvPr/>
        </p:nvSpPr>
        <p:spPr>
          <a:xfrm rot="5400000">
            <a:off x="2395779" y="-144401"/>
            <a:ext cx="5301221" cy="7221777"/>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242" name="Google Shape;1273;p65">
            <a:extLst>
              <a:ext uri="{FF2B5EF4-FFF2-40B4-BE49-F238E27FC236}">
                <a16:creationId xmlns:a16="http://schemas.microsoft.com/office/drawing/2014/main" id="{2D90D5EB-93F6-D637-A531-F4F75845CDC3}"/>
              </a:ext>
            </a:extLst>
          </p:cNvPr>
          <p:cNvGrpSpPr/>
          <p:nvPr/>
        </p:nvGrpSpPr>
        <p:grpSpPr>
          <a:xfrm>
            <a:off x="8698083" y="2204719"/>
            <a:ext cx="1874464" cy="4348325"/>
            <a:chOff x="3529925" y="2463125"/>
            <a:chExt cx="482925" cy="1120275"/>
          </a:xfrm>
        </p:grpSpPr>
        <p:sp>
          <p:nvSpPr>
            <p:cNvPr id="2243" name="Google Shape;1274;p65">
              <a:extLst>
                <a:ext uri="{FF2B5EF4-FFF2-40B4-BE49-F238E27FC236}">
                  <a16:creationId xmlns:a16="http://schemas.microsoft.com/office/drawing/2014/main" id="{767FC09E-3AD2-CBFD-ABDF-E7BE71C6CD32}"/>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1275;p65">
              <a:extLst>
                <a:ext uri="{FF2B5EF4-FFF2-40B4-BE49-F238E27FC236}">
                  <a16:creationId xmlns:a16="http://schemas.microsoft.com/office/drawing/2014/main" id="{85C92DBB-45F0-5697-9976-682E205CCD2B}"/>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1276;p65">
              <a:extLst>
                <a:ext uri="{FF2B5EF4-FFF2-40B4-BE49-F238E27FC236}">
                  <a16:creationId xmlns:a16="http://schemas.microsoft.com/office/drawing/2014/main" id="{B2970143-2AE3-3145-CB43-14591B909A0F}"/>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1277;p65">
              <a:extLst>
                <a:ext uri="{FF2B5EF4-FFF2-40B4-BE49-F238E27FC236}">
                  <a16:creationId xmlns:a16="http://schemas.microsoft.com/office/drawing/2014/main" id="{05A6DF3F-7E2E-4DF2-A2E6-A89BA33321C2}"/>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1278;p65">
              <a:extLst>
                <a:ext uri="{FF2B5EF4-FFF2-40B4-BE49-F238E27FC236}">
                  <a16:creationId xmlns:a16="http://schemas.microsoft.com/office/drawing/2014/main" id="{C7B4F90D-6719-9297-39EE-99956AB8A977}"/>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1279;p65">
              <a:extLst>
                <a:ext uri="{FF2B5EF4-FFF2-40B4-BE49-F238E27FC236}">
                  <a16:creationId xmlns:a16="http://schemas.microsoft.com/office/drawing/2014/main" id="{61AC6032-824A-57E4-8B3F-8D936F96085A}"/>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1280;p65">
              <a:extLst>
                <a:ext uri="{FF2B5EF4-FFF2-40B4-BE49-F238E27FC236}">
                  <a16:creationId xmlns:a16="http://schemas.microsoft.com/office/drawing/2014/main" id="{844C2254-C001-AA61-7812-021139ACCF88}"/>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1281;p65">
              <a:extLst>
                <a:ext uri="{FF2B5EF4-FFF2-40B4-BE49-F238E27FC236}">
                  <a16:creationId xmlns:a16="http://schemas.microsoft.com/office/drawing/2014/main" id="{2A74DC34-A226-F1A6-2B7E-BAB111DBF40C}"/>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1282;p65">
              <a:extLst>
                <a:ext uri="{FF2B5EF4-FFF2-40B4-BE49-F238E27FC236}">
                  <a16:creationId xmlns:a16="http://schemas.microsoft.com/office/drawing/2014/main" id="{CCA512F7-DFB7-E5F8-01E4-937C9A5B430A}"/>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1283;p65">
              <a:extLst>
                <a:ext uri="{FF2B5EF4-FFF2-40B4-BE49-F238E27FC236}">
                  <a16:creationId xmlns:a16="http://schemas.microsoft.com/office/drawing/2014/main" id="{4A6C400E-B850-524B-2439-E23FC9279BBE}"/>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1284;p65">
              <a:extLst>
                <a:ext uri="{FF2B5EF4-FFF2-40B4-BE49-F238E27FC236}">
                  <a16:creationId xmlns:a16="http://schemas.microsoft.com/office/drawing/2014/main" id="{0799E92D-B345-479C-01F8-4AFD9594FEBA}"/>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1285;p65">
              <a:extLst>
                <a:ext uri="{FF2B5EF4-FFF2-40B4-BE49-F238E27FC236}">
                  <a16:creationId xmlns:a16="http://schemas.microsoft.com/office/drawing/2014/main" id="{A5B15990-49FA-71A7-F567-0D8A83883E0C}"/>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1286;p65">
              <a:extLst>
                <a:ext uri="{FF2B5EF4-FFF2-40B4-BE49-F238E27FC236}">
                  <a16:creationId xmlns:a16="http://schemas.microsoft.com/office/drawing/2014/main" id="{0107BC76-A1FE-442F-7BE3-F5B038666C05}"/>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1287;p65">
              <a:extLst>
                <a:ext uri="{FF2B5EF4-FFF2-40B4-BE49-F238E27FC236}">
                  <a16:creationId xmlns:a16="http://schemas.microsoft.com/office/drawing/2014/main" id="{1012E5C1-EA35-5A4F-7C10-2FEA9D1F5AB6}"/>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1288;p65">
              <a:extLst>
                <a:ext uri="{FF2B5EF4-FFF2-40B4-BE49-F238E27FC236}">
                  <a16:creationId xmlns:a16="http://schemas.microsoft.com/office/drawing/2014/main" id="{E7FDD7AA-FA57-F5BC-B7F3-922C251CD302}"/>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1289;p65">
              <a:extLst>
                <a:ext uri="{FF2B5EF4-FFF2-40B4-BE49-F238E27FC236}">
                  <a16:creationId xmlns:a16="http://schemas.microsoft.com/office/drawing/2014/main" id="{D0594269-4DB1-04D9-D2DB-96E59683B451}"/>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1290;p65">
              <a:extLst>
                <a:ext uri="{FF2B5EF4-FFF2-40B4-BE49-F238E27FC236}">
                  <a16:creationId xmlns:a16="http://schemas.microsoft.com/office/drawing/2014/main" id="{4B4E8C3B-0479-268B-DA04-2E9AC7D0C5C9}"/>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1291;p65">
              <a:extLst>
                <a:ext uri="{FF2B5EF4-FFF2-40B4-BE49-F238E27FC236}">
                  <a16:creationId xmlns:a16="http://schemas.microsoft.com/office/drawing/2014/main" id="{456B7A92-1C87-30E3-46D9-8F2B4116C8A9}"/>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1292;p65">
              <a:extLst>
                <a:ext uri="{FF2B5EF4-FFF2-40B4-BE49-F238E27FC236}">
                  <a16:creationId xmlns:a16="http://schemas.microsoft.com/office/drawing/2014/main" id="{E19001E9-CB7F-351F-1B69-CA160BB1FF9A}"/>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1293;p65">
              <a:extLst>
                <a:ext uri="{FF2B5EF4-FFF2-40B4-BE49-F238E27FC236}">
                  <a16:creationId xmlns:a16="http://schemas.microsoft.com/office/drawing/2014/main" id="{F3437640-6A5A-B1B9-B901-51928B3F0B26}"/>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1294;p65">
              <a:extLst>
                <a:ext uri="{FF2B5EF4-FFF2-40B4-BE49-F238E27FC236}">
                  <a16:creationId xmlns:a16="http://schemas.microsoft.com/office/drawing/2014/main" id="{8259C35C-8D4B-9D9C-E218-CA1015E343FB}"/>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1295;p65">
              <a:extLst>
                <a:ext uri="{FF2B5EF4-FFF2-40B4-BE49-F238E27FC236}">
                  <a16:creationId xmlns:a16="http://schemas.microsoft.com/office/drawing/2014/main" id="{3D59974C-E265-6992-2A09-15614EB958DE}"/>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1296;p65">
              <a:extLst>
                <a:ext uri="{FF2B5EF4-FFF2-40B4-BE49-F238E27FC236}">
                  <a16:creationId xmlns:a16="http://schemas.microsoft.com/office/drawing/2014/main" id="{D021F7D9-809D-257A-4FAA-824FECA3069A}"/>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1297;p65">
              <a:extLst>
                <a:ext uri="{FF2B5EF4-FFF2-40B4-BE49-F238E27FC236}">
                  <a16:creationId xmlns:a16="http://schemas.microsoft.com/office/drawing/2014/main" id="{4F703F5A-74D3-8348-28ED-28AB517C551C}"/>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1298;p65">
              <a:extLst>
                <a:ext uri="{FF2B5EF4-FFF2-40B4-BE49-F238E27FC236}">
                  <a16:creationId xmlns:a16="http://schemas.microsoft.com/office/drawing/2014/main" id="{12E7EFD1-9EF7-60C0-C696-0004D9124754}"/>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1299;p65">
              <a:extLst>
                <a:ext uri="{FF2B5EF4-FFF2-40B4-BE49-F238E27FC236}">
                  <a16:creationId xmlns:a16="http://schemas.microsoft.com/office/drawing/2014/main" id="{B3C2F57D-76DE-475A-9884-EAA07DC7F1FF}"/>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1300;p65">
              <a:extLst>
                <a:ext uri="{FF2B5EF4-FFF2-40B4-BE49-F238E27FC236}">
                  <a16:creationId xmlns:a16="http://schemas.microsoft.com/office/drawing/2014/main" id="{336B371D-04D1-3E8A-956D-BFCE2D9FEB37}"/>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1301;p65">
              <a:extLst>
                <a:ext uri="{FF2B5EF4-FFF2-40B4-BE49-F238E27FC236}">
                  <a16:creationId xmlns:a16="http://schemas.microsoft.com/office/drawing/2014/main" id="{9A137D50-568D-5BA3-682C-601C34D9F85D}"/>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1302;p65">
              <a:extLst>
                <a:ext uri="{FF2B5EF4-FFF2-40B4-BE49-F238E27FC236}">
                  <a16:creationId xmlns:a16="http://schemas.microsoft.com/office/drawing/2014/main" id="{383BD541-C05D-295F-224A-101DF7DC09F5}"/>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1303;p65">
              <a:extLst>
                <a:ext uri="{FF2B5EF4-FFF2-40B4-BE49-F238E27FC236}">
                  <a16:creationId xmlns:a16="http://schemas.microsoft.com/office/drawing/2014/main" id="{4145F1B4-BF46-3087-BE57-F7ACDCD47D67}"/>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1304;p65">
              <a:extLst>
                <a:ext uri="{FF2B5EF4-FFF2-40B4-BE49-F238E27FC236}">
                  <a16:creationId xmlns:a16="http://schemas.microsoft.com/office/drawing/2014/main" id="{971AA589-A7FA-8A3F-D588-F5784E54460E}"/>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1305;p65">
              <a:extLst>
                <a:ext uri="{FF2B5EF4-FFF2-40B4-BE49-F238E27FC236}">
                  <a16:creationId xmlns:a16="http://schemas.microsoft.com/office/drawing/2014/main" id="{9AA1729D-6AB9-6A7B-7D7F-EE5252A7B2E9}"/>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1306;p65">
              <a:extLst>
                <a:ext uri="{FF2B5EF4-FFF2-40B4-BE49-F238E27FC236}">
                  <a16:creationId xmlns:a16="http://schemas.microsoft.com/office/drawing/2014/main" id="{AF788CFA-A84E-E384-4DE6-75257593D7E7}"/>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1307;p65">
              <a:extLst>
                <a:ext uri="{FF2B5EF4-FFF2-40B4-BE49-F238E27FC236}">
                  <a16:creationId xmlns:a16="http://schemas.microsoft.com/office/drawing/2014/main" id="{E879DC97-A039-00E2-CD52-C5C5EFE0ED0F}"/>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1308;p65">
              <a:extLst>
                <a:ext uri="{FF2B5EF4-FFF2-40B4-BE49-F238E27FC236}">
                  <a16:creationId xmlns:a16="http://schemas.microsoft.com/office/drawing/2014/main" id="{BBC332CE-CFD9-2F99-FD8E-72BC5478E351}"/>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1309;p65">
              <a:extLst>
                <a:ext uri="{FF2B5EF4-FFF2-40B4-BE49-F238E27FC236}">
                  <a16:creationId xmlns:a16="http://schemas.microsoft.com/office/drawing/2014/main" id="{F07BB643-B90E-9D1A-0ECE-D90EBA168444}"/>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1310;p65">
              <a:extLst>
                <a:ext uri="{FF2B5EF4-FFF2-40B4-BE49-F238E27FC236}">
                  <a16:creationId xmlns:a16="http://schemas.microsoft.com/office/drawing/2014/main" id="{5631BE52-4D43-921C-173B-BA3A942E311F}"/>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Rectangle 3"/>
          <p:cNvSpPr/>
          <p:nvPr/>
        </p:nvSpPr>
        <p:spPr>
          <a:xfrm>
            <a:off x="1648286" y="1424585"/>
            <a:ext cx="6830990" cy="4524315"/>
          </a:xfrm>
          <a:prstGeom prst="rect">
            <a:avLst/>
          </a:prstGeom>
        </p:spPr>
        <p:txBody>
          <a:bodyPr wrap="square">
            <a:spAutoFit/>
          </a:bodyPr>
          <a:lstStyle/>
          <a:p>
            <a:pPr algn="just">
              <a:lnSpc>
                <a:spcPct val="150000"/>
              </a:lnSpc>
              <a:spcAft>
                <a:spcPts val="800"/>
              </a:spcAft>
            </a:pPr>
            <a:r>
              <a:rPr lang="vi-VN" sz="32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Tìm đọc thêm </a:t>
            </a:r>
            <a:r>
              <a:rPr lang="vi-VN" sz="32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32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4 </a:t>
            </a:r>
            <a:r>
              <a:rPr lang="vi-VN" sz="32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truyện truyền kì hoặc truyện hiện đại có yếu tố kì ảo, ghi chép các thông tin cơ bản về cốt truyện, nhân vật, không gian, thời gian, đặc điểm yếu tố kì ảo, chủ đề và nêu nhận xét về nội dung, nghệ thuật của từng truyện.</a:t>
            </a:r>
            <a:endParaRPr lang="en-US" sz="3200" dirty="0">
              <a:solidFill>
                <a:schemeClr val="accent4">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65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42"/>
                                        </p:tgtEl>
                                        <p:attrNameLst>
                                          <p:attrName>style.visibility</p:attrName>
                                        </p:attrNameLst>
                                      </p:cBhvr>
                                      <p:to>
                                        <p:strVal val="visible"/>
                                      </p:to>
                                    </p:set>
                                    <p:anim calcmode="lin" valueType="num">
                                      <p:cBhvr additive="base">
                                        <p:cTn id="11" dur="500" fill="hold"/>
                                        <p:tgtEl>
                                          <p:spTgt spid="2242"/>
                                        </p:tgtEl>
                                        <p:attrNameLst>
                                          <p:attrName>ppt_x</p:attrName>
                                        </p:attrNameLst>
                                      </p:cBhvr>
                                      <p:tavLst>
                                        <p:tav tm="0">
                                          <p:val>
                                            <p:strVal val="#ppt_x"/>
                                          </p:val>
                                        </p:tav>
                                        <p:tav tm="100000">
                                          <p:val>
                                            <p:strVal val="#ppt_x"/>
                                          </p:val>
                                        </p:tav>
                                      </p:tavLst>
                                    </p:anim>
                                    <p:anim calcmode="lin" valueType="num">
                                      <p:cBhvr additive="base">
                                        <p:cTn id="12" dur="500" fill="hold"/>
                                        <p:tgtEl>
                                          <p:spTgt spid="22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 name="Rectangle 1"/>
          <p:cNvSpPr/>
          <p:nvPr/>
        </p:nvSpPr>
        <p:spPr>
          <a:xfrm>
            <a:off x="277793" y="1400535"/>
            <a:ext cx="1608881" cy="3981691"/>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latin typeface="Times New Roman" panose="02020603050405020304" pitchFamily="18" charset="0"/>
                <a:cs typeface="Times New Roman" panose="02020603050405020304" pitchFamily="18" charset="0"/>
              </a:rPr>
              <a:t>Chuyện chức phán sự đền Tản Viên</a:t>
            </a:r>
            <a:endParaRPr lang="en-US" sz="3000" b="1">
              <a:latin typeface="Times New Roman" panose="02020603050405020304" pitchFamily="18" charset="0"/>
              <a:cs typeface="Times New Roman" panose="02020603050405020304" pitchFamily="18" charset="0"/>
            </a:endParaRPr>
          </a:p>
        </p:txBody>
      </p:sp>
      <p:sp>
        <p:nvSpPr>
          <p:cNvPr id="95" name="Rectangle 94"/>
          <p:cNvSpPr/>
          <p:nvPr/>
        </p:nvSpPr>
        <p:spPr>
          <a:xfrm>
            <a:off x="2444186" y="961662"/>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Cốt truyện</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96" name="Rectangle 95"/>
          <p:cNvSpPr/>
          <p:nvPr/>
        </p:nvSpPr>
        <p:spPr>
          <a:xfrm>
            <a:off x="4793848" y="439838"/>
            <a:ext cx="6803985" cy="1921397"/>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a:solidFill>
                  <a:schemeClr val="accent4">
                    <a:lumMod val="10000"/>
                  </a:schemeClr>
                </a:solidFill>
                <a:latin typeface="+mj-lt"/>
              </a:rPr>
              <a:t>Đa </a:t>
            </a:r>
            <a:r>
              <a:rPr lang="vi-VN" sz="2600" smtClean="0">
                <a:solidFill>
                  <a:schemeClr val="accent4">
                    <a:lumMod val="10000"/>
                  </a:schemeClr>
                </a:solidFill>
                <a:latin typeface="+mj-lt"/>
              </a:rPr>
              <a:t>tuyến</a:t>
            </a:r>
            <a:r>
              <a:rPr lang="en-US" sz="2600" smtClean="0">
                <a:solidFill>
                  <a:schemeClr val="accent4">
                    <a:lumMod val="10000"/>
                  </a:schemeClr>
                </a:solidFill>
                <a:latin typeface="+mj-lt"/>
              </a:rPr>
              <a:t>, </a:t>
            </a:r>
            <a:r>
              <a:rPr lang="vi-VN" sz="2600" smtClean="0">
                <a:solidFill>
                  <a:schemeClr val="accent4">
                    <a:lumMod val="10000"/>
                  </a:schemeClr>
                </a:solidFill>
                <a:latin typeface="+mj-lt"/>
              </a:rPr>
              <a:t>mô </a:t>
            </a:r>
            <a:r>
              <a:rPr lang="vi-VN" sz="2600">
                <a:solidFill>
                  <a:schemeClr val="accent4">
                    <a:lumMod val="10000"/>
                  </a:schemeClr>
                </a:solidFill>
                <a:latin typeface="+mj-lt"/>
              </a:rPr>
              <a:t>phỏng cốt truyện dân gian, được tổ chức theo chuỗi sự kiện được sắp xếp theo trật tự tuyến tính.</a:t>
            </a:r>
            <a:endParaRPr lang="en-US" sz="2600" b="1">
              <a:solidFill>
                <a:schemeClr val="accent4">
                  <a:lumMod val="10000"/>
                </a:schemeClr>
              </a:solidFill>
              <a:latin typeface="+mj-lt"/>
              <a:cs typeface="Times New Roman" panose="02020603050405020304" pitchFamily="18" charset="0"/>
            </a:endParaRPr>
          </a:p>
        </p:txBody>
      </p:sp>
      <p:sp>
        <p:nvSpPr>
          <p:cNvPr id="97" name="Rectangle 96"/>
          <p:cNvSpPr/>
          <p:nvPr/>
        </p:nvSpPr>
        <p:spPr>
          <a:xfrm>
            <a:off x="2444187" y="2602369"/>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Nhân vật</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98" name="Rectangle 97"/>
          <p:cNvSpPr/>
          <p:nvPr/>
        </p:nvSpPr>
        <p:spPr>
          <a:xfrm>
            <a:off x="4793848" y="2602369"/>
            <a:ext cx="6803985" cy="877747"/>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a:solidFill>
                  <a:schemeClr val="accent4">
                    <a:lumMod val="10000"/>
                  </a:schemeClr>
                </a:solidFill>
                <a:latin typeface="+mj-lt"/>
              </a:rPr>
              <a:t>Ngô Tử Văn, Thổ công, Diêm Vương…</a:t>
            </a:r>
            <a:endParaRPr lang="en-US" sz="2600" b="1">
              <a:solidFill>
                <a:schemeClr val="accent4">
                  <a:lumMod val="10000"/>
                </a:schemeClr>
              </a:solidFill>
              <a:latin typeface="+mj-lt"/>
              <a:cs typeface="Times New Roman" panose="02020603050405020304" pitchFamily="18" charset="0"/>
            </a:endParaRPr>
          </a:p>
        </p:txBody>
      </p:sp>
      <p:sp>
        <p:nvSpPr>
          <p:cNvPr id="99" name="Rectangle 98"/>
          <p:cNvSpPr/>
          <p:nvPr/>
        </p:nvSpPr>
        <p:spPr>
          <a:xfrm>
            <a:off x="2444185" y="4034730"/>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Không gian</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00" name="Rectangle 99"/>
          <p:cNvSpPr/>
          <p:nvPr/>
        </p:nvSpPr>
        <p:spPr>
          <a:xfrm>
            <a:off x="4793848" y="3721250"/>
            <a:ext cx="6803985" cy="1504708"/>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anose="020B0604020202020204" pitchFamily="34" charset="0"/>
              <a:buChar char="•"/>
            </a:pPr>
            <a:r>
              <a:rPr lang="vi-VN" sz="2600">
                <a:solidFill>
                  <a:schemeClr val="accent4">
                    <a:lumMod val="10000"/>
                  </a:schemeClr>
                </a:solidFill>
                <a:latin typeface="+mj-lt"/>
              </a:rPr>
              <a:t>Giấc mộng của Ngô Tử Văn</a:t>
            </a:r>
            <a:endParaRPr lang="en-US" sz="2600">
              <a:solidFill>
                <a:schemeClr val="accent4">
                  <a:lumMod val="10000"/>
                </a:schemeClr>
              </a:solidFill>
              <a:latin typeface="+mj-lt"/>
            </a:endParaRPr>
          </a:p>
          <a:p>
            <a:pPr marL="457200" indent="-457200" algn="just">
              <a:lnSpc>
                <a:spcPct val="150000"/>
              </a:lnSpc>
              <a:buFont typeface="Arial" panose="020B0604020202020204" pitchFamily="34" charset="0"/>
              <a:buChar char="•"/>
            </a:pPr>
            <a:r>
              <a:rPr lang="vi-VN" sz="2600" smtClean="0">
                <a:solidFill>
                  <a:schemeClr val="accent4">
                    <a:lumMod val="10000"/>
                  </a:schemeClr>
                </a:solidFill>
                <a:latin typeface="+mj-lt"/>
              </a:rPr>
              <a:t>Không </a:t>
            </a:r>
            <a:r>
              <a:rPr lang="vi-VN" sz="2600">
                <a:solidFill>
                  <a:schemeClr val="accent4">
                    <a:lumMod val="10000"/>
                  </a:schemeClr>
                </a:solidFill>
                <a:latin typeface="+mj-lt"/>
              </a:rPr>
              <a:t>gian cõi âm</a:t>
            </a:r>
            <a:endParaRPr lang="en-US" sz="2600" b="1">
              <a:solidFill>
                <a:schemeClr val="accent4">
                  <a:lumMod val="10000"/>
                </a:schemeClr>
              </a:solidFill>
              <a:latin typeface="+mj-lt"/>
              <a:cs typeface="Times New Roman" panose="02020603050405020304" pitchFamily="18" charset="0"/>
            </a:endParaRPr>
          </a:p>
        </p:txBody>
      </p:sp>
      <p:sp>
        <p:nvSpPr>
          <p:cNvPr id="101" name="Rectangle 100"/>
          <p:cNvSpPr/>
          <p:nvPr/>
        </p:nvSpPr>
        <p:spPr>
          <a:xfrm>
            <a:off x="2444187" y="5467092"/>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Thời gian</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02" name="Rectangle 101"/>
          <p:cNvSpPr/>
          <p:nvPr/>
        </p:nvSpPr>
        <p:spPr>
          <a:xfrm>
            <a:off x="4793848" y="5467092"/>
            <a:ext cx="6803985" cy="877747"/>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smtClean="0">
                <a:solidFill>
                  <a:schemeClr val="accent4">
                    <a:lumMod val="10000"/>
                  </a:schemeClr>
                </a:solidFill>
                <a:latin typeface="Times New Roman" panose="02020603050405020304" pitchFamily="18" charset="0"/>
                <a:cs typeface="Times New Roman" panose="02020603050405020304" pitchFamily="18" charset="0"/>
              </a:rPr>
              <a:t>Cuối đời nhà Hồ</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cxnSp>
        <p:nvCxnSpPr>
          <p:cNvPr id="5" name="Elbow Connector 4"/>
          <p:cNvCxnSpPr>
            <a:stCxn id="2" idx="3"/>
            <a:endCxn id="95" idx="1"/>
          </p:cNvCxnSpPr>
          <p:nvPr/>
        </p:nvCxnSpPr>
        <p:spPr>
          <a:xfrm flipV="1">
            <a:off x="1886674" y="1400536"/>
            <a:ext cx="557512" cy="1990845"/>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2" idx="3"/>
            <a:endCxn id="97" idx="1"/>
          </p:cNvCxnSpPr>
          <p:nvPr/>
        </p:nvCxnSpPr>
        <p:spPr>
          <a:xfrm flipV="1">
            <a:off x="1886674" y="3041243"/>
            <a:ext cx="557513" cy="350138"/>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2" idx="3"/>
            <a:endCxn id="99" idx="1"/>
          </p:cNvCxnSpPr>
          <p:nvPr/>
        </p:nvCxnSpPr>
        <p:spPr>
          <a:xfrm>
            <a:off x="1886674" y="3391381"/>
            <a:ext cx="557511" cy="1082223"/>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2" idx="3"/>
            <a:endCxn id="101" idx="1"/>
          </p:cNvCxnSpPr>
          <p:nvPr/>
        </p:nvCxnSpPr>
        <p:spPr>
          <a:xfrm>
            <a:off x="1886674" y="3391381"/>
            <a:ext cx="557513" cy="251458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1" name="Straight Arrow Connector 2280"/>
          <p:cNvCxnSpPr>
            <a:stCxn id="95" idx="3"/>
            <a:endCxn id="96" idx="1"/>
          </p:cNvCxnSpPr>
          <p:nvPr/>
        </p:nvCxnSpPr>
        <p:spPr>
          <a:xfrm>
            <a:off x="4409953" y="1400536"/>
            <a:ext cx="383895"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7" idx="3"/>
            <a:endCxn id="98" idx="1"/>
          </p:cNvCxnSpPr>
          <p:nvPr/>
        </p:nvCxnSpPr>
        <p:spPr>
          <a:xfrm>
            <a:off x="4409954" y="3041243"/>
            <a:ext cx="383894"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99" idx="3"/>
            <a:endCxn id="100" idx="1"/>
          </p:cNvCxnSpPr>
          <p:nvPr/>
        </p:nvCxnSpPr>
        <p:spPr>
          <a:xfrm>
            <a:off x="4409952" y="4473604"/>
            <a:ext cx="383896"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1" idx="3"/>
            <a:endCxn id="102" idx="1"/>
          </p:cNvCxnSpPr>
          <p:nvPr/>
        </p:nvCxnSpPr>
        <p:spPr>
          <a:xfrm>
            <a:off x="4409954" y="5905966"/>
            <a:ext cx="383894"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7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81"/>
                                        </p:tgtEl>
                                        <p:attrNameLst>
                                          <p:attrName>style.visibility</p:attrName>
                                        </p:attrNameLst>
                                      </p:cBhvr>
                                      <p:to>
                                        <p:strVal val="visible"/>
                                      </p:to>
                                    </p:set>
                                    <p:animEffect transition="in" filter="barn(inVertical)">
                                      <p:cBhvr>
                                        <p:cTn id="20" dur="500"/>
                                        <p:tgtEl>
                                          <p:spTgt spid="228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arn(inVertical)">
                                      <p:cBhvr>
                                        <p:cTn id="23" dur="500"/>
                                        <p:tgtEl>
                                          <p:spTgt spid="9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ipe(left)">
                                      <p:cBhvr>
                                        <p:cTn id="28" dur="500"/>
                                        <p:tgtEl>
                                          <p:spTgt spid="10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barn(inVertical)">
                                      <p:cBhvr>
                                        <p:cTn id="36" dur="500"/>
                                        <p:tgtEl>
                                          <p:spTgt spid="1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barn(inVertical)">
                                      <p:cBhvr>
                                        <p:cTn id="39" dur="500"/>
                                        <p:tgtEl>
                                          <p:spTgt spid="9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left)">
                                      <p:cBhvr>
                                        <p:cTn id="44" dur="500"/>
                                        <p:tgtEl>
                                          <p:spTgt spid="10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barn(inVertical)">
                                      <p:cBhvr>
                                        <p:cTn id="52" dur="500"/>
                                        <p:tgtEl>
                                          <p:spTgt spid="1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arn(inVertical)">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barn(inVertical)">
                                      <p:cBhvr>
                                        <p:cTn id="68" dur="500"/>
                                        <p:tgtEl>
                                          <p:spTgt spid="12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barn(inVertical)">
                                      <p:cBhvr>
                                        <p:cTn id="7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5" grpId="0" animBg="1"/>
      <p:bldP spid="96" grpId="0" animBg="1"/>
      <p:bldP spid="97" grpId="0" animBg="1"/>
      <p:bldP spid="98" grpId="0" animBg="1"/>
      <p:bldP spid="99" grpId="0" animBg="1"/>
      <p:bldP spid="100" grpId="0" animBg="1"/>
      <p:bldP spid="101" grpId="0" animBg="1"/>
      <p:bldP spid="1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57" name="Google Shape;2657;p47"/>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7"/>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659" name="Google Shape;2659;p47"/>
          <p:cNvSpPr/>
          <p:nvPr/>
        </p:nvSpPr>
        <p:spPr>
          <a:xfrm>
            <a:off x="9570001" y="4768900"/>
            <a:ext cx="1010014" cy="86612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1375;p56">
            <a:extLst>
              <a:ext uri="{FF2B5EF4-FFF2-40B4-BE49-F238E27FC236}">
                <a16:creationId xmlns:a16="http://schemas.microsoft.com/office/drawing/2014/main" id="{9E61388B-681B-0FAD-080F-D9BA2B997135}"/>
              </a:ext>
            </a:extLst>
          </p:cNvPr>
          <p:cNvSpPr txBox="1">
            <a:spLocks/>
          </p:cNvSpPr>
          <p:nvPr/>
        </p:nvSpPr>
        <p:spPr>
          <a:xfrm>
            <a:off x="2564241" y="1672351"/>
            <a:ext cx="6518900" cy="3285848"/>
          </a:xfrm>
          <a:prstGeom prst="rect">
            <a:avLst/>
          </a:prstGeom>
          <a:solidFill>
            <a:srgbClr val="5EAEC3"/>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Fredoka One"/>
              <a:buNone/>
              <a:defRPr sz="73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9pPr>
          </a:lstStyle>
          <a:p>
            <a:pPr defTabSz="1219170">
              <a:lnSpc>
                <a:spcPct val="150000"/>
              </a:lnSpc>
              <a:buClr>
                <a:srgbClr val="FFC276"/>
              </a:buClr>
              <a:defRPr/>
            </a:pPr>
            <a:r>
              <a:rPr lang="en-US" sz="6800" b="1" kern="0" smtClean="0">
                <a:solidFill>
                  <a:srgbClr val="FFFF00"/>
                </a:solidFill>
                <a:latin typeface="Times New Roman" panose="02020603050405020304" pitchFamily="18" charset="0"/>
                <a:cs typeface="Times New Roman" panose="02020603050405020304" pitchFamily="18" charset="0"/>
              </a:rPr>
              <a:t>HOẠT ĐỘNG</a:t>
            </a:r>
            <a:endParaRPr lang="en-US" sz="6800" b="1" kern="0">
              <a:solidFill>
                <a:srgbClr val="FFFFFF"/>
              </a:solidFill>
              <a:latin typeface="Times New Roman" panose="02020603050405020304" pitchFamily="18" charset="0"/>
              <a:cs typeface="Times New Roman" panose="02020603050405020304" pitchFamily="18" charset="0"/>
            </a:endParaRPr>
          </a:p>
          <a:p>
            <a:pPr defTabSz="1219170">
              <a:lnSpc>
                <a:spcPct val="150000"/>
              </a:lnSpc>
              <a:buClr>
                <a:srgbClr val="FFC276"/>
              </a:buClr>
              <a:defRPr/>
            </a:pPr>
            <a:r>
              <a:rPr lang="en-US" sz="6800" b="1" kern="0" smtClean="0">
                <a:solidFill>
                  <a:srgbClr val="FFFFFF"/>
                </a:solidFill>
                <a:latin typeface="Times New Roman" panose="02020603050405020304" pitchFamily="18" charset="0"/>
                <a:cs typeface="Times New Roman" panose="02020603050405020304" pitchFamily="18" charset="0"/>
              </a:rPr>
              <a:t>MỞ ĐẦU</a:t>
            </a:r>
            <a:endParaRPr lang="en-US" sz="6800" b="1" kern="0">
              <a:solidFill>
                <a:srgbClr val="FFFFFF"/>
              </a:solidFill>
              <a:latin typeface="Times New Roman" panose="02020603050405020304" pitchFamily="18" charset="0"/>
              <a:cs typeface="Times New Roman" panose="02020603050405020304" pitchFamily="18" charset="0"/>
            </a:endParaRPr>
          </a:p>
        </p:txBody>
      </p:sp>
      <p:grpSp>
        <p:nvGrpSpPr>
          <p:cNvPr id="4" name="Google Shape;1376;p56">
            <a:extLst>
              <a:ext uri="{FF2B5EF4-FFF2-40B4-BE49-F238E27FC236}">
                <a16:creationId xmlns:a16="http://schemas.microsoft.com/office/drawing/2014/main" id="{294ABD83-ABD6-8419-97E5-A493DDADBCF9}"/>
              </a:ext>
            </a:extLst>
          </p:cNvPr>
          <p:cNvGrpSpPr/>
          <p:nvPr/>
        </p:nvGrpSpPr>
        <p:grpSpPr>
          <a:xfrm>
            <a:off x="1064648" y="46385"/>
            <a:ext cx="3520848" cy="1720531"/>
            <a:chOff x="1622098" y="353697"/>
            <a:chExt cx="2640636" cy="1290398"/>
          </a:xfrm>
        </p:grpSpPr>
        <p:sp>
          <p:nvSpPr>
            <p:cNvPr id="5" name="Google Shape;1377;p56">
              <a:extLst>
                <a:ext uri="{FF2B5EF4-FFF2-40B4-BE49-F238E27FC236}">
                  <a16:creationId xmlns:a16="http://schemas.microsoft.com/office/drawing/2014/main" id="{552D2E8E-02CB-B679-F378-00FCA4CDAF21}"/>
                </a:ext>
              </a:extLst>
            </p:cNvPr>
            <p:cNvSpPr/>
            <p:nvPr/>
          </p:nvSpPr>
          <p:spPr>
            <a:xfrm rot="-791478">
              <a:off x="1671192" y="633794"/>
              <a:ext cx="2538491" cy="723784"/>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 name="Google Shape;1378;p56">
              <a:extLst>
                <a:ext uri="{FF2B5EF4-FFF2-40B4-BE49-F238E27FC236}">
                  <a16:creationId xmlns:a16="http://schemas.microsoft.com/office/drawing/2014/main" id="{3BBB625B-F77A-AD71-F2DA-F2371080793C}"/>
                </a:ext>
              </a:extLst>
            </p:cNvPr>
            <p:cNvGrpSpPr/>
            <p:nvPr/>
          </p:nvGrpSpPr>
          <p:grpSpPr>
            <a:xfrm rot="-791478">
              <a:off x="1675079" y="640284"/>
              <a:ext cx="2538571" cy="723704"/>
              <a:chOff x="3643750" y="997725"/>
              <a:chExt cx="792250" cy="225850"/>
            </a:xfrm>
          </p:grpSpPr>
          <p:sp>
            <p:nvSpPr>
              <p:cNvPr id="7" name="Google Shape;1379;p56">
                <a:extLst>
                  <a:ext uri="{FF2B5EF4-FFF2-40B4-BE49-F238E27FC236}">
                    <a16:creationId xmlns:a16="http://schemas.microsoft.com/office/drawing/2014/main" id="{B327CE15-0D1D-ABD0-CD66-43A5FAE20887}"/>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380;p56">
                <a:extLst>
                  <a:ext uri="{FF2B5EF4-FFF2-40B4-BE49-F238E27FC236}">
                    <a16:creationId xmlns:a16="http://schemas.microsoft.com/office/drawing/2014/main" id="{1EA8C4EB-2A51-74E7-C547-A67333F88CEC}"/>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381;p56">
                <a:extLst>
                  <a:ext uri="{FF2B5EF4-FFF2-40B4-BE49-F238E27FC236}">
                    <a16:creationId xmlns:a16="http://schemas.microsoft.com/office/drawing/2014/main" id="{E73FE353-F589-DF7B-DEDB-A58BB2170627}"/>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382;p56">
                <a:extLst>
                  <a:ext uri="{FF2B5EF4-FFF2-40B4-BE49-F238E27FC236}">
                    <a16:creationId xmlns:a16="http://schemas.microsoft.com/office/drawing/2014/main" id="{7736BCC1-BA85-25E8-BEDF-33805CE83A92}"/>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383;p56">
                <a:extLst>
                  <a:ext uri="{FF2B5EF4-FFF2-40B4-BE49-F238E27FC236}">
                    <a16:creationId xmlns:a16="http://schemas.microsoft.com/office/drawing/2014/main" id="{3FDA27E6-5FB2-FB6F-184F-96D087339782}"/>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384;p56">
                <a:extLst>
                  <a:ext uri="{FF2B5EF4-FFF2-40B4-BE49-F238E27FC236}">
                    <a16:creationId xmlns:a16="http://schemas.microsoft.com/office/drawing/2014/main" id="{0A554162-8A26-218F-9A85-26655C736D26}"/>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13" name="Google Shape;1385;p56">
            <a:extLst>
              <a:ext uri="{FF2B5EF4-FFF2-40B4-BE49-F238E27FC236}">
                <a16:creationId xmlns:a16="http://schemas.microsoft.com/office/drawing/2014/main" id="{1795D3B0-4615-E2A1-3630-EA3E84071A17}"/>
              </a:ext>
            </a:extLst>
          </p:cNvPr>
          <p:cNvGrpSpPr/>
          <p:nvPr/>
        </p:nvGrpSpPr>
        <p:grpSpPr>
          <a:xfrm>
            <a:off x="7407428" y="14313"/>
            <a:ext cx="3520053" cy="1869303"/>
            <a:chOff x="5318875" y="297908"/>
            <a:chExt cx="2640040" cy="1401977"/>
          </a:xfrm>
        </p:grpSpPr>
        <p:sp>
          <p:nvSpPr>
            <p:cNvPr id="14" name="Google Shape;1386;p56">
              <a:extLst>
                <a:ext uri="{FF2B5EF4-FFF2-40B4-BE49-F238E27FC236}">
                  <a16:creationId xmlns:a16="http://schemas.microsoft.com/office/drawing/2014/main" id="{0116D68C-C241-B838-B8E5-FF66C0586457}"/>
                </a:ext>
              </a:extLst>
            </p:cNvPr>
            <p:cNvSpPr/>
            <p:nvPr/>
          </p:nvSpPr>
          <p:spPr>
            <a:xfrm rot="958424">
              <a:off x="5369460" y="633236"/>
              <a:ext cx="2538558" cy="723803"/>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5" name="Google Shape;1387;p56">
              <a:extLst>
                <a:ext uri="{FF2B5EF4-FFF2-40B4-BE49-F238E27FC236}">
                  <a16:creationId xmlns:a16="http://schemas.microsoft.com/office/drawing/2014/main" id="{3DA21B10-2B8E-24E0-564B-8F7B8FF345BE}"/>
                </a:ext>
              </a:extLst>
            </p:cNvPr>
            <p:cNvGrpSpPr/>
            <p:nvPr/>
          </p:nvGrpSpPr>
          <p:grpSpPr>
            <a:xfrm rot="958424">
              <a:off x="5369705" y="640822"/>
              <a:ext cx="2538638" cy="723723"/>
              <a:chOff x="3643750" y="997725"/>
              <a:chExt cx="792250" cy="225850"/>
            </a:xfrm>
          </p:grpSpPr>
          <p:sp>
            <p:nvSpPr>
              <p:cNvPr id="16" name="Google Shape;1388;p56">
                <a:extLst>
                  <a:ext uri="{FF2B5EF4-FFF2-40B4-BE49-F238E27FC236}">
                    <a16:creationId xmlns:a16="http://schemas.microsoft.com/office/drawing/2014/main" id="{9C82D8DC-EB05-ECC0-4CF3-0276B69C1CAA}"/>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389;p56">
                <a:extLst>
                  <a:ext uri="{FF2B5EF4-FFF2-40B4-BE49-F238E27FC236}">
                    <a16:creationId xmlns:a16="http://schemas.microsoft.com/office/drawing/2014/main" id="{4330FA5C-3FCE-56DB-0E82-04968710AF68}"/>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390;p56">
                <a:extLst>
                  <a:ext uri="{FF2B5EF4-FFF2-40B4-BE49-F238E27FC236}">
                    <a16:creationId xmlns:a16="http://schemas.microsoft.com/office/drawing/2014/main" id="{DC88AB24-19FC-C0F5-EED6-DF4DA700C8CA}"/>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391;p56">
                <a:extLst>
                  <a:ext uri="{FF2B5EF4-FFF2-40B4-BE49-F238E27FC236}">
                    <a16:creationId xmlns:a16="http://schemas.microsoft.com/office/drawing/2014/main" id="{FD446276-90B6-9A3F-9A85-B2E3C88AF9F3}"/>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392;p56">
                <a:extLst>
                  <a:ext uri="{FF2B5EF4-FFF2-40B4-BE49-F238E27FC236}">
                    <a16:creationId xmlns:a16="http://schemas.microsoft.com/office/drawing/2014/main" id="{AE8BE1FF-56A3-D171-AC58-791A00AF0585}"/>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393;p56">
                <a:extLst>
                  <a:ext uri="{FF2B5EF4-FFF2-40B4-BE49-F238E27FC236}">
                    <a16:creationId xmlns:a16="http://schemas.microsoft.com/office/drawing/2014/main" id="{7CE3FF53-A9D4-6A5D-F2C4-FF7B3A9F98BF}"/>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22" name="Google Shape;1407;p56">
            <a:extLst>
              <a:ext uri="{FF2B5EF4-FFF2-40B4-BE49-F238E27FC236}">
                <a16:creationId xmlns:a16="http://schemas.microsoft.com/office/drawing/2014/main" id="{3FBFE045-A730-A9F7-4C1E-7D6D7E426F2C}"/>
              </a:ext>
            </a:extLst>
          </p:cNvPr>
          <p:cNvGrpSpPr/>
          <p:nvPr/>
        </p:nvGrpSpPr>
        <p:grpSpPr>
          <a:xfrm>
            <a:off x="1603417" y="3880677"/>
            <a:ext cx="2181323" cy="2155043"/>
            <a:chOff x="1451224" y="2722165"/>
            <a:chExt cx="1635992" cy="1616282"/>
          </a:xfrm>
        </p:grpSpPr>
        <p:sp>
          <p:nvSpPr>
            <p:cNvPr id="23" name="Google Shape;1408;p56">
              <a:extLst>
                <a:ext uri="{FF2B5EF4-FFF2-40B4-BE49-F238E27FC236}">
                  <a16:creationId xmlns:a16="http://schemas.microsoft.com/office/drawing/2014/main" id="{57AF7594-D389-FD49-98A9-88BA38FD10FF}"/>
                </a:ext>
              </a:extLst>
            </p:cNvPr>
            <p:cNvSpPr/>
            <p:nvPr/>
          </p:nvSpPr>
          <p:spPr>
            <a:xfrm rot="-855182">
              <a:off x="1593445" y="2868161"/>
              <a:ext cx="1351549" cy="1324289"/>
            </a:xfrm>
            <a:custGeom>
              <a:avLst/>
              <a:gdLst/>
              <a:ahLst/>
              <a:cxnLst/>
              <a:rect l="l" t="t" r="r" b="b"/>
              <a:pathLst>
                <a:path w="17948" h="17586" extrusionOk="0">
                  <a:moveTo>
                    <a:pt x="8241" y="10841"/>
                  </a:moveTo>
                  <a:cubicBezTo>
                    <a:pt x="8423" y="11159"/>
                    <a:pt x="8716" y="11378"/>
                    <a:pt x="9060" y="11513"/>
                  </a:cubicBezTo>
                  <a:lnTo>
                    <a:pt x="7323" y="11513"/>
                  </a:lnTo>
                  <a:cubicBezTo>
                    <a:pt x="7681" y="11377"/>
                    <a:pt x="8001" y="11157"/>
                    <a:pt x="8240" y="10841"/>
                  </a:cubicBezTo>
                  <a:close/>
                  <a:moveTo>
                    <a:pt x="1342" y="14553"/>
                  </a:moveTo>
                  <a:lnTo>
                    <a:pt x="1342" y="14553"/>
                  </a:lnTo>
                  <a:cubicBezTo>
                    <a:pt x="1344" y="14562"/>
                    <a:pt x="1347" y="14570"/>
                    <a:pt x="1349" y="14581"/>
                  </a:cubicBezTo>
                  <a:cubicBezTo>
                    <a:pt x="1347" y="14571"/>
                    <a:pt x="1344" y="14562"/>
                    <a:pt x="1342" y="14553"/>
                  </a:cubicBezTo>
                  <a:close/>
                  <a:moveTo>
                    <a:pt x="1442" y="14867"/>
                  </a:moveTo>
                  <a:lnTo>
                    <a:pt x="1442" y="14867"/>
                  </a:lnTo>
                  <a:cubicBezTo>
                    <a:pt x="1443" y="14869"/>
                    <a:pt x="1443" y="14870"/>
                    <a:pt x="1444" y="14871"/>
                  </a:cubicBezTo>
                  <a:cubicBezTo>
                    <a:pt x="1445" y="14872"/>
                    <a:pt x="1445" y="14874"/>
                    <a:pt x="1446" y="14875"/>
                  </a:cubicBezTo>
                  <a:lnTo>
                    <a:pt x="1446" y="14875"/>
                  </a:lnTo>
                  <a:cubicBezTo>
                    <a:pt x="1445" y="14873"/>
                    <a:pt x="1443" y="14870"/>
                    <a:pt x="1442" y="14867"/>
                  </a:cubicBezTo>
                  <a:close/>
                  <a:moveTo>
                    <a:pt x="1525" y="15034"/>
                  </a:moveTo>
                  <a:cubicBezTo>
                    <a:pt x="1528" y="15039"/>
                    <a:pt x="1531" y="15044"/>
                    <a:pt x="1534" y="15048"/>
                  </a:cubicBezTo>
                  <a:cubicBezTo>
                    <a:pt x="1535" y="15050"/>
                    <a:pt x="1536" y="15051"/>
                    <a:pt x="1536" y="15052"/>
                  </a:cubicBezTo>
                  <a:lnTo>
                    <a:pt x="1536" y="15052"/>
                  </a:lnTo>
                  <a:cubicBezTo>
                    <a:pt x="1533" y="15046"/>
                    <a:pt x="1529" y="15040"/>
                    <a:pt x="1525" y="15034"/>
                  </a:cubicBezTo>
                  <a:close/>
                  <a:moveTo>
                    <a:pt x="1578" y="15119"/>
                  </a:moveTo>
                  <a:lnTo>
                    <a:pt x="1582" y="15125"/>
                  </a:lnTo>
                  <a:cubicBezTo>
                    <a:pt x="1590" y="15139"/>
                    <a:pt x="1598" y="15151"/>
                    <a:pt x="1606" y="15165"/>
                  </a:cubicBezTo>
                  <a:cubicBezTo>
                    <a:pt x="1595" y="15150"/>
                    <a:pt x="1587" y="15135"/>
                    <a:pt x="1578" y="15119"/>
                  </a:cubicBezTo>
                  <a:close/>
                  <a:moveTo>
                    <a:pt x="1679" y="15257"/>
                  </a:moveTo>
                  <a:cubicBezTo>
                    <a:pt x="1680" y="15259"/>
                    <a:pt x="1682" y="15261"/>
                    <a:pt x="1684" y="15263"/>
                  </a:cubicBezTo>
                  <a:cubicBezTo>
                    <a:pt x="1691" y="15271"/>
                    <a:pt x="1697" y="15280"/>
                    <a:pt x="1704" y="15289"/>
                  </a:cubicBezTo>
                  <a:lnTo>
                    <a:pt x="1704" y="15289"/>
                  </a:lnTo>
                  <a:cubicBezTo>
                    <a:pt x="1695" y="15279"/>
                    <a:pt x="1687" y="15268"/>
                    <a:pt x="1679" y="15257"/>
                  </a:cubicBezTo>
                  <a:close/>
                  <a:moveTo>
                    <a:pt x="1780" y="15372"/>
                  </a:moveTo>
                  <a:cubicBezTo>
                    <a:pt x="1800" y="15393"/>
                    <a:pt x="1820" y="15414"/>
                    <a:pt x="1842" y="15433"/>
                  </a:cubicBezTo>
                  <a:cubicBezTo>
                    <a:pt x="1820" y="15414"/>
                    <a:pt x="1800" y="15393"/>
                    <a:pt x="1779" y="15372"/>
                  </a:cubicBezTo>
                  <a:close/>
                  <a:moveTo>
                    <a:pt x="1918" y="15500"/>
                  </a:moveTo>
                  <a:cubicBezTo>
                    <a:pt x="1930" y="15510"/>
                    <a:pt x="1945" y="15521"/>
                    <a:pt x="1958" y="15532"/>
                  </a:cubicBezTo>
                  <a:cubicBezTo>
                    <a:pt x="1944" y="15521"/>
                    <a:pt x="1930" y="15511"/>
                    <a:pt x="1917" y="15500"/>
                  </a:cubicBezTo>
                  <a:close/>
                  <a:moveTo>
                    <a:pt x="2038" y="15589"/>
                  </a:moveTo>
                  <a:cubicBezTo>
                    <a:pt x="2054" y="15600"/>
                    <a:pt x="2069" y="15611"/>
                    <a:pt x="2085" y="15621"/>
                  </a:cubicBezTo>
                  <a:cubicBezTo>
                    <a:pt x="2068" y="15611"/>
                    <a:pt x="2054" y="15600"/>
                    <a:pt x="2038" y="15590"/>
                  </a:cubicBezTo>
                  <a:lnTo>
                    <a:pt x="2038" y="15589"/>
                  </a:lnTo>
                  <a:close/>
                  <a:moveTo>
                    <a:pt x="2198" y="15685"/>
                  </a:moveTo>
                  <a:cubicBezTo>
                    <a:pt x="2217" y="15696"/>
                    <a:pt x="2236" y="15704"/>
                    <a:pt x="2255" y="15713"/>
                  </a:cubicBezTo>
                  <a:cubicBezTo>
                    <a:pt x="2235" y="15704"/>
                    <a:pt x="2217" y="15696"/>
                    <a:pt x="2198" y="15685"/>
                  </a:cubicBezTo>
                  <a:close/>
                  <a:moveTo>
                    <a:pt x="2347" y="15755"/>
                  </a:moveTo>
                  <a:lnTo>
                    <a:pt x="2347" y="15755"/>
                  </a:lnTo>
                  <a:cubicBezTo>
                    <a:pt x="2368" y="15763"/>
                    <a:pt x="2389" y="15770"/>
                    <a:pt x="2410" y="15778"/>
                  </a:cubicBezTo>
                  <a:cubicBezTo>
                    <a:pt x="2388" y="15770"/>
                    <a:pt x="2367" y="15763"/>
                    <a:pt x="2347" y="15755"/>
                  </a:cubicBezTo>
                  <a:close/>
                  <a:moveTo>
                    <a:pt x="2494" y="15806"/>
                  </a:moveTo>
                  <a:lnTo>
                    <a:pt x="2494" y="15806"/>
                  </a:lnTo>
                  <a:cubicBezTo>
                    <a:pt x="2515" y="15812"/>
                    <a:pt x="2537" y="15818"/>
                    <a:pt x="2559" y="15823"/>
                  </a:cubicBezTo>
                  <a:cubicBezTo>
                    <a:pt x="2536" y="15818"/>
                    <a:pt x="2515" y="15812"/>
                    <a:pt x="2494" y="15806"/>
                  </a:cubicBezTo>
                  <a:close/>
                  <a:moveTo>
                    <a:pt x="2838" y="15870"/>
                  </a:moveTo>
                  <a:cubicBezTo>
                    <a:pt x="2848" y="15870"/>
                    <a:pt x="2858" y="15872"/>
                    <a:pt x="2868" y="15873"/>
                  </a:cubicBezTo>
                  <a:cubicBezTo>
                    <a:pt x="2858" y="15873"/>
                    <a:pt x="2848" y="15870"/>
                    <a:pt x="2838" y="15870"/>
                  </a:cubicBezTo>
                  <a:close/>
                  <a:moveTo>
                    <a:pt x="13822" y="1"/>
                  </a:moveTo>
                  <a:cubicBezTo>
                    <a:pt x="13036" y="537"/>
                    <a:pt x="11979" y="320"/>
                    <a:pt x="11046" y="511"/>
                  </a:cubicBezTo>
                  <a:cubicBezTo>
                    <a:pt x="10000" y="726"/>
                    <a:pt x="9093" y="1455"/>
                    <a:pt x="8578" y="2384"/>
                  </a:cubicBezTo>
                  <a:cubicBezTo>
                    <a:pt x="8685" y="1839"/>
                    <a:pt x="8824" y="1301"/>
                    <a:pt x="8996" y="773"/>
                  </a:cubicBezTo>
                  <a:cubicBezTo>
                    <a:pt x="9037" y="647"/>
                    <a:pt x="8991" y="505"/>
                    <a:pt x="8861" y="453"/>
                  </a:cubicBezTo>
                  <a:cubicBezTo>
                    <a:pt x="8833" y="441"/>
                    <a:pt x="8802" y="435"/>
                    <a:pt x="8772" y="435"/>
                  </a:cubicBezTo>
                  <a:cubicBezTo>
                    <a:pt x="8674" y="435"/>
                    <a:pt x="8575" y="491"/>
                    <a:pt x="8541" y="587"/>
                  </a:cubicBezTo>
                  <a:cubicBezTo>
                    <a:pt x="8272" y="1359"/>
                    <a:pt x="8083" y="2158"/>
                    <a:pt x="7980" y="2970"/>
                  </a:cubicBezTo>
                  <a:cubicBezTo>
                    <a:pt x="7518" y="2516"/>
                    <a:pt x="6864" y="2286"/>
                    <a:pt x="6208" y="2286"/>
                  </a:cubicBezTo>
                  <a:cubicBezTo>
                    <a:pt x="5914" y="2286"/>
                    <a:pt x="5620" y="2332"/>
                    <a:pt x="5342" y="2425"/>
                  </a:cubicBezTo>
                  <a:cubicBezTo>
                    <a:pt x="4379" y="2750"/>
                    <a:pt x="3630" y="3568"/>
                    <a:pt x="3238" y="4508"/>
                  </a:cubicBezTo>
                  <a:cubicBezTo>
                    <a:pt x="2847" y="5446"/>
                    <a:pt x="2784" y="6495"/>
                    <a:pt x="2888" y="7507"/>
                  </a:cubicBezTo>
                  <a:cubicBezTo>
                    <a:pt x="3026" y="8857"/>
                    <a:pt x="3512" y="10255"/>
                    <a:pt x="4587" y="11083"/>
                  </a:cubicBezTo>
                  <a:cubicBezTo>
                    <a:pt x="4829" y="11269"/>
                    <a:pt x="5107" y="11413"/>
                    <a:pt x="5400" y="11513"/>
                  </a:cubicBezTo>
                  <a:lnTo>
                    <a:pt x="2672" y="11513"/>
                  </a:lnTo>
                  <a:cubicBezTo>
                    <a:pt x="1234" y="11513"/>
                    <a:pt x="59" y="12664"/>
                    <a:pt x="29" y="14103"/>
                  </a:cubicBezTo>
                  <a:cubicBezTo>
                    <a:pt x="0" y="15529"/>
                    <a:pt x="1109" y="16721"/>
                    <a:pt x="2534" y="16796"/>
                  </a:cubicBezTo>
                  <a:lnTo>
                    <a:pt x="17567" y="17585"/>
                  </a:lnTo>
                  <a:cubicBezTo>
                    <a:pt x="17573" y="17585"/>
                    <a:pt x="17579" y="17586"/>
                    <a:pt x="17585" y="17586"/>
                  </a:cubicBezTo>
                  <a:cubicBezTo>
                    <a:pt x="17786" y="17586"/>
                    <a:pt x="17947" y="17411"/>
                    <a:pt x="17927" y="17209"/>
                  </a:cubicBezTo>
                  <a:lnTo>
                    <a:pt x="17916" y="17086"/>
                  </a:lnTo>
                  <a:cubicBezTo>
                    <a:pt x="17899" y="16918"/>
                    <a:pt x="17763" y="16787"/>
                    <a:pt x="17595" y="16776"/>
                  </a:cubicBezTo>
                  <a:lnTo>
                    <a:pt x="16652" y="16719"/>
                  </a:lnTo>
                  <a:lnTo>
                    <a:pt x="16642" y="15846"/>
                  </a:lnTo>
                  <a:lnTo>
                    <a:pt x="16637" y="15517"/>
                  </a:lnTo>
                  <a:lnTo>
                    <a:pt x="16630" y="15006"/>
                  </a:lnTo>
                  <a:lnTo>
                    <a:pt x="16627" y="14722"/>
                  </a:lnTo>
                  <a:lnTo>
                    <a:pt x="16620" y="14184"/>
                  </a:lnTo>
                  <a:lnTo>
                    <a:pt x="16617" y="13913"/>
                  </a:lnTo>
                  <a:lnTo>
                    <a:pt x="16612" y="13480"/>
                  </a:lnTo>
                  <a:lnTo>
                    <a:pt x="16599" y="12443"/>
                  </a:lnTo>
                  <a:lnTo>
                    <a:pt x="17091" y="12439"/>
                  </a:lnTo>
                  <a:cubicBezTo>
                    <a:pt x="17292" y="12437"/>
                    <a:pt x="17450" y="12264"/>
                    <a:pt x="17430" y="12063"/>
                  </a:cubicBezTo>
                  <a:lnTo>
                    <a:pt x="17408" y="11824"/>
                  </a:lnTo>
                  <a:cubicBezTo>
                    <a:pt x="17390" y="11648"/>
                    <a:pt x="17243" y="11513"/>
                    <a:pt x="17065" y="11513"/>
                  </a:cubicBezTo>
                  <a:lnTo>
                    <a:pt x="10939" y="11513"/>
                  </a:lnTo>
                  <a:cubicBezTo>
                    <a:pt x="11291" y="11395"/>
                    <a:pt x="11616" y="11214"/>
                    <a:pt x="11870" y="10975"/>
                  </a:cubicBezTo>
                  <a:cubicBezTo>
                    <a:pt x="13099" y="9817"/>
                    <a:pt x="13915" y="7854"/>
                    <a:pt x="13835" y="6223"/>
                  </a:cubicBezTo>
                  <a:cubicBezTo>
                    <a:pt x="13786" y="5217"/>
                    <a:pt x="13411" y="4206"/>
                    <a:pt x="12689" y="3502"/>
                  </a:cubicBezTo>
                  <a:cubicBezTo>
                    <a:pt x="12506" y="3326"/>
                    <a:pt x="12304" y="3172"/>
                    <a:pt x="12086" y="3041"/>
                  </a:cubicBezTo>
                  <a:cubicBezTo>
                    <a:pt x="13103" y="2409"/>
                    <a:pt x="13741" y="1164"/>
                    <a:pt x="138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1409;p56">
              <a:extLst>
                <a:ext uri="{FF2B5EF4-FFF2-40B4-BE49-F238E27FC236}">
                  <a16:creationId xmlns:a16="http://schemas.microsoft.com/office/drawing/2014/main" id="{B9AB72ED-788C-5112-2018-A56E27C75F96}"/>
                </a:ext>
              </a:extLst>
            </p:cNvPr>
            <p:cNvGrpSpPr/>
            <p:nvPr/>
          </p:nvGrpSpPr>
          <p:grpSpPr>
            <a:xfrm rot="-855303">
              <a:off x="1614270" y="2887786"/>
              <a:ext cx="1319013" cy="1292474"/>
              <a:chOff x="3340533" y="1443612"/>
              <a:chExt cx="989014" cy="969115"/>
            </a:xfrm>
          </p:grpSpPr>
          <p:sp>
            <p:nvSpPr>
              <p:cNvPr id="25" name="Google Shape;1410;p56">
                <a:extLst>
                  <a:ext uri="{FF2B5EF4-FFF2-40B4-BE49-F238E27FC236}">
                    <a16:creationId xmlns:a16="http://schemas.microsoft.com/office/drawing/2014/main" id="{F408D8D9-52AE-CFE1-B424-0C01C4CAD104}"/>
                  </a:ext>
                </a:extLst>
              </p:cNvPr>
              <p:cNvSpPr/>
              <p:nvPr/>
            </p:nvSpPr>
            <p:spPr>
              <a:xfrm>
                <a:off x="3647589" y="1995839"/>
                <a:ext cx="12565" cy="12675"/>
              </a:xfrm>
              <a:custGeom>
                <a:avLst/>
                <a:gdLst/>
                <a:ahLst/>
                <a:cxnLst/>
                <a:rect l="l" t="t" r="r" b="b"/>
                <a:pathLst>
                  <a:path w="228" h="230" extrusionOk="0">
                    <a:moveTo>
                      <a:pt x="94" y="0"/>
                    </a:moveTo>
                    <a:cubicBezTo>
                      <a:pt x="75" y="2"/>
                      <a:pt x="58" y="9"/>
                      <a:pt x="43" y="21"/>
                    </a:cubicBezTo>
                    <a:cubicBezTo>
                      <a:pt x="22" y="39"/>
                      <a:pt x="8" y="63"/>
                      <a:pt x="3" y="90"/>
                    </a:cubicBezTo>
                    <a:cubicBezTo>
                      <a:pt x="1" y="109"/>
                      <a:pt x="3" y="127"/>
                      <a:pt x="10" y="144"/>
                    </a:cubicBezTo>
                    <a:cubicBezTo>
                      <a:pt x="17" y="162"/>
                      <a:pt x="29" y="176"/>
                      <a:pt x="44" y="188"/>
                    </a:cubicBezTo>
                    <a:lnTo>
                      <a:pt x="68" y="210"/>
                    </a:lnTo>
                    <a:lnTo>
                      <a:pt x="90" y="223"/>
                    </a:lnTo>
                    <a:cubicBezTo>
                      <a:pt x="100" y="227"/>
                      <a:pt x="111" y="230"/>
                      <a:pt x="121" y="230"/>
                    </a:cubicBezTo>
                    <a:cubicBezTo>
                      <a:pt x="123" y="230"/>
                      <a:pt x="125" y="229"/>
                      <a:pt x="127" y="229"/>
                    </a:cubicBezTo>
                    <a:cubicBezTo>
                      <a:pt x="129" y="230"/>
                      <a:pt x="131" y="230"/>
                      <a:pt x="133" y="230"/>
                    </a:cubicBezTo>
                    <a:cubicBezTo>
                      <a:pt x="140" y="230"/>
                      <a:pt x="147" y="229"/>
                      <a:pt x="152" y="226"/>
                    </a:cubicBezTo>
                    <a:cubicBezTo>
                      <a:pt x="165" y="224"/>
                      <a:pt x="177" y="218"/>
                      <a:pt x="187" y="210"/>
                    </a:cubicBezTo>
                    <a:lnTo>
                      <a:pt x="206" y="191"/>
                    </a:lnTo>
                    <a:lnTo>
                      <a:pt x="219" y="169"/>
                    </a:lnTo>
                    <a:cubicBezTo>
                      <a:pt x="228" y="145"/>
                      <a:pt x="228" y="118"/>
                      <a:pt x="219" y="95"/>
                    </a:cubicBezTo>
                    <a:lnTo>
                      <a:pt x="205" y="65"/>
                    </a:lnTo>
                    <a:cubicBezTo>
                      <a:pt x="190" y="30"/>
                      <a:pt x="158" y="5"/>
                      <a:pt x="121"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6" name="Google Shape;1411;p56">
                <a:extLst>
                  <a:ext uri="{FF2B5EF4-FFF2-40B4-BE49-F238E27FC236}">
                    <a16:creationId xmlns:a16="http://schemas.microsoft.com/office/drawing/2014/main" id="{007C25B5-007E-28C1-2590-21E02AE4A649}"/>
                  </a:ext>
                </a:extLst>
              </p:cNvPr>
              <p:cNvGrpSpPr/>
              <p:nvPr/>
            </p:nvGrpSpPr>
            <p:grpSpPr>
              <a:xfrm>
                <a:off x="3493895" y="1443612"/>
                <a:ext cx="613457" cy="643765"/>
                <a:chOff x="3493895" y="1443612"/>
                <a:chExt cx="613457" cy="643765"/>
              </a:xfrm>
            </p:grpSpPr>
            <p:sp>
              <p:nvSpPr>
                <p:cNvPr id="33" name="Google Shape;1412;p56">
                  <a:extLst>
                    <a:ext uri="{FF2B5EF4-FFF2-40B4-BE49-F238E27FC236}">
                      <a16:creationId xmlns:a16="http://schemas.microsoft.com/office/drawing/2014/main" id="{BA93A1F5-0762-48BD-ED1C-B73B1B580199}"/>
                    </a:ext>
                  </a:extLst>
                </p:cNvPr>
                <p:cNvSpPr/>
                <p:nvPr/>
              </p:nvSpPr>
              <p:spPr>
                <a:xfrm>
                  <a:off x="3493895" y="1569531"/>
                  <a:ext cx="613457" cy="517845"/>
                </a:xfrm>
                <a:custGeom>
                  <a:avLst/>
                  <a:gdLst/>
                  <a:ahLst/>
                  <a:cxnLst/>
                  <a:rect l="l" t="t" r="r" b="b"/>
                  <a:pathLst>
                    <a:path w="11132" h="9397" extrusionOk="0">
                      <a:moveTo>
                        <a:pt x="3426" y="1"/>
                      </a:moveTo>
                      <a:cubicBezTo>
                        <a:pt x="3131" y="1"/>
                        <a:pt x="2837" y="47"/>
                        <a:pt x="2559" y="141"/>
                      </a:cubicBezTo>
                      <a:cubicBezTo>
                        <a:pt x="1596" y="465"/>
                        <a:pt x="847" y="1283"/>
                        <a:pt x="455" y="2222"/>
                      </a:cubicBezTo>
                      <a:cubicBezTo>
                        <a:pt x="64" y="3162"/>
                        <a:pt x="1" y="4210"/>
                        <a:pt x="105" y="5222"/>
                      </a:cubicBezTo>
                      <a:cubicBezTo>
                        <a:pt x="244" y="6573"/>
                        <a:pt x="729" y="7971"/>
                        <a:pt x="1804" y="8799"/>
                      </a:cubicBezTo>
                      <a:cubicBezTo>
                        <a:pt x="2310" y="9188"/>
                        <a:pt x="2965" y="9397"/>
                        <a:pt x="3604" y="9397"/>
                      </a:cubicBezTo>
                      <a:cubicBezTo>
                        <a:pt x="4324" y="9397"/>
                        <a:pt x="5023" y="9131"/>
                        <a:pt x="5458" y="8556"/>
                      </a:cubicBezTo>
                      <a:cubicBezTo>
                        <a:pt x="5788" y="9130"/>
                        <a:pt x="6464" y="9392"/>
                        <a:pt x="7179" y="9392"/>
                      </a:cubicBezTo>
                      <a:cubicBezTo>
                        <a:pt x="7875" y="9392"/>
                        <a:pt x="8607" y="9142"/>
                        <a:pt x="9088" y="8690"/>
                      </a:cubicBezTo>
                      <a:cubicBezTo>
                        <a:pt x="10317" y="7533"/>
                        <a:pt x="11132" y="5570"/>
                        <a:pt x="11052" y="3938"/>
                      </a:cubicBezTo>
                      <a:cubicBezTo>
                        <a:pt x="11003" y="2932"/>
                        <a:pt x="10628" y="1920"/>
                        <a:pt x="9906" y="1217"/>
                      </a:cubicBezTo>
                      <a:cubicBezTo>
                        <a:pt x="9233" y="562"/>
                        <a:pt x="8251" y="194"/>
                        <a:pt x="7296" y="194"/>
                      </a:cubicBezTo>
                      <a:cubicBezTo>
                        <a:pt x="6583" y="194"/>
                        <a:pt x="5886" y="399"/>
                        <a:pt x="5343" y="843"/>
                      </a:cubicBezTo>
                      <a:cubicBezTo>
                        <a:pt x="4881" y="285"/>
                        <a:pt x="4154" y="1"/>
                        <a:pt x="3426" y="1"/>
                      </a:cubicBez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13;p56">
                  <a:extLst>
                    <a:ext uri="{FF2B5EF4-FFF2-40B4-BE49-F238E27FC236}">
                      <a16:creationId xmlns:a16="http://schemas.microsoft.com/office/drawing/2014/main" id="{55FBC3DB-CC31-CD3B-3F40-3AA69E1E3E3E}"/>
                    </a:ext>
                  </a:extLst>
                </p:cNvPr>
                <p:cNvSpPr/>
                <p:nvPr/>
              </p:nvSpPr>
              <p:spPr>
                <a:xfrm>
                  <a:off x="3720936" y="1620891"/>
                  <a:ext cx="145925" cy="51085"/>
                </a:xfrm>
                <a:custGeom>
                  <a:avLst/>
                  <a:gdLst/>
                  <a:ahLst/>
                  <a:cxnLst/>
                  <a:rect l="l" t="t" r="r" b="b"/>
                  <a:pathLst>
                    <a:path w="2648" h="927" extrusionOk="0">
                      <a:moveTo>
                        <a:pt x="203" y="1"/>
                      </a:moveTo>
                      <a:cubicBezTo>
                        <a:pt x="100" y="1"/>
                        <a:pt x="0" y="127"/>
                        <a:pt x="88" y="216"/>
                      </a:cubicBezTo>
                      <a:cubicBezTo>
                        <a:pt x="409" y="540"/>
                        <a:pt x="779" y="852"/>
                        <a:pt x="1248" y="914"/>
                      </a:cubicBezTo>
                      <a:cubicBezTo>
                        <a:pt x="1311" y="922"/>
                        <a:pt x="1378" y="926"/>
                        <a:pt x="1446" y="926"/>
                      </a:cubicBezTo>
                      <a:cubicBezTo>
                        <a:pt x="1621" y="926"/>
                        <a:pt x="1804" y="897"/>
                        <a:pt x="1956" y="830"/>
                      </a:cubicBezTo>
                      <a:cubicBezTo>
                        <a:pt x="2174" y="734"/>
                        <a:pt x="2401" y="628"/>
                        <a:pt x="2548" y="434"/>
                      </a:cubicBezTo>
                      <a:cubicBezTo>
                        <a:pt x="2648" y="304"/>
                        <a:pt x="2554" y="77"/>
                        <a:pt x="2387" y="77"/>
                      </a:cubicBezTo>
                      <a:cubicBezTo>
                        <a:pt x="2374" y="77"/>
                        <a:pt x="2359" y="79"/>
                        <a:pt x="2345" y="82"/>
                      </a:cubicBezTo>
                      <a:cubicBezTo>
                        <a:pt x="2162" y="122"/>
                        <a:pt x="1988" y="204"/>
                        <a:pt x="1815" y="220"/>
                      </a:cubicBezTo>
                      <a:cubicBezTo>
                        <a:pt x="1634" y="236"/>
                        <a:pt x="1428" y="262"/>
                        <a:pt x="1285" y="263"/>
                      </a:cubicBezTo>
                      <a:cubicBezTo>
                        <a:pt x="1257" y="264"/>
                        <a:pt x="1230" y="264"/>
                        <a:pt x="1202" y="264"/>
                      </a:cubicBezTo>
                      <a:cubicBezTo>
                        <a:pt x="1064" y="264"/>
                        <a:pt x="925" y="256"/>
                        <a:pt x="787" y="238"/>
                      </a:cubicBezTo>
                      <a:cubicBezTo>
                        <a:pt x="602" y="215"/>
                        <a:pt x="425" y="141"/>
                        <a:pt x="277" y="26"/>
                      </a:cubicBezTo>
                      <a:cubicBezTo>
                        <a:pt x="254" y="8"/>
                        <a:pt x="228" y="1"/>
                        <a:pt x="203"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14;p56">
                  <a:extLst>
                    <a:ext uri="{FF2B5EF4-FFF2-40B4-BE49-F238E27FC236}">
                      <a16:creationId xmlns:a16="http://schemas.microsoft.com/office/drawing/2014/main" id="{1EE38014-2AAC-5B56-98ED-F1FC6912FCF6}"/>
                    </a:ext>
                  </a:extLst>
                </p:cNvPr>
                <p:cNvSpPr/>
                <p:nvPr/>
              </p:nvSpPr>
              <p:spPr>
                <a:xfrm>
                  <a:off x="3801282" y="1443612"/>
                  <a:ext cx="300997" cy="189956"/>
                </a:xfrm>
                <a:custGeom>
                  <a:avLst/>
                  <a:gdLst/>
                  <a:ahLst/>
                  <a:cxnLst/>
                  <a:rect l="l" t="t" r="r" b="b"/>
                  <a:pathLst>
                    <a:path w="5462" h="3447" extrusionOk="0">
                      <a:moveTo>
                        <a:pt x="5461" y="1"/>
                      </a:moveTo>
                      <a:lnTo>
                        <a:pt x="5461" y="1"/>
                      </a:lnTo>
                      <a:cubicBezTo>
                        <a:pt x="4675" y="537"/>
                        <a:pt x="3618" y="320"/>
                        <a:pt x="2685" y="511"/>
                      </a:cubicBezTo>
                      <a:cubicBezTo>
                        <a:pt x="1472" y="760"/>
                        <a:pt x="444" y="1700"/>
                        <a:pt x="0" y="2845"/>
                      </a:cubicBezTo>
                      <a:cubicBezTo>
                        <a:pt x="687" y="3137"/>
                        <a:pt x="1508" y="3446"/>
                        <a:pt x="2312" y="3446"/>
                      </a:cubicBezTo>
                      <a:cubicBezTo>
                        <a:pt x="2643" y="3446"/>
                        <a:pt x="2971" y="3394"/>
                        <a:pt x="3286" y="3267"/>
                      </a:cubicBezTo>
                      <a:cubicBezTo>
                        <a:pt x="4557" y="2753"/>
                        <a:pt x="5368" y="1325"/>
                        <a:pt x="5461" y="1"/>
                      </a:cubicBez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15;p56">
                  <a:extLst>
                    <a:ext uri="{FF2B5EF4-FFF2-40B4-BE49-F238E27FC236}">
                      <a16:creationId xmlns:a16="http://schemas.microsoft.com/office/drawing/2014/main" id="{C6ADE547-807A-FDE6-916C-BDC6D56ADEB5}"/>
                    </a:ext>
                  </a:extLst>
                </p:cNvPr>
                <p:cNvSpPr/>
                <p:nvPr/>
              </p:nvSpPr>
              <p:spPr>
                <a:xfrm>
                  <a:off x="3851430" y="1479652"/>
                  <a:ext cx="233711" cy="104539"/>
                </a:xfrm>
                <a:custGeom>
                  <a:avLst/>
                  <a:gdLst/>
                  <a:ahLst/>
                  <a:cxnLst/>
                  <a:rect l="l" t="t" r="r" b="b"/>
                  <a:pathLst>
                    <a:path w="4241" h="1897" extrusionOk="0">
                      <a:moveTo>
                        <a:pt x="4161" y="1"/>
                      </a:moveTo>
                      <a:cubicBezTo>
                        <a:pt x="4151" y="1"/>
                        <a:pt x="4141" y="4"/>
                        <a:pt x="4130" y="11"/>
                      </a:cubicBezTo>
                      <a:cubicBezTo>
                        <a:pt x="3541" y="409"/>
                        <a:pt x="2886" y="737"/>
                        <a:pt x="2226" y="1000"/>
                      </a:cubicBezTo>
                      <a:cubicBezTo>
                        <a:pt x="1904" y="1128"/>
                        <a:pt x="1575" y="1240"/>
                        <a:pt x="1242" y="1334"/>
                      </a:cubicBezTo>
                      <a:cubicBezTo>
                        <a:pt x="1073" y="1382"/>
                        <a:pt x="902" y="1423"/>
                        <a:pt x="731" y="1458"/>
                      </a:cubicBezTo>
                      <a:cubicBezTo>
                        <a:pt x="549" y="1497"/>
                        <a:pt x="358" y="1518"/>
                        <a:pt x="183" y="1583"/>
                      </a:cubicBezTo>
                      <a:cubicBezTo>
                        <a:pt x="1" y="1652"/>
                        <a:pt x="87" y="1896"/>
                        <a:pt x="259" y="1896"/>
                      </a:cubicBezTo>
                      <a:cubicBezTo>
                        <a:pt x="261" y="1896"/>
                        <a:pt x="262" y="1896"/>
                        <a:pt x="264" y="1896"/>
                      </a:cubicBezTo>
                      <a:cubicBezTo>
                        <a:pt x="449" y="1891"/>
                        <a:pt x="638" y="1827"/>
                        <a:pt x="814" y="1776"/>
                      </a:cubicBezTo>
                      <a:cubicBezTo>
                        <a:pt x="979" y="1728"/>
                        <a:pt x="1144" y="1677"/>
                        <a:pt x="1308" y="1622"/>
                      </a:cubicBezTo>
                      <a:cubicBezTo>
                        <a:pt x="1659" y="1506"/>
                        <a:pt x="2003" y="1371"/>
                        <a:pt x="2339" y="1217"/>
                      </a:cubicBezTo>
                      <a:cubicBezTo>
                        <a:pt x="3004" y="912"/>
                        <a:pt x="3610" y="531"/>
                        <a:pt x="4196" y="95"/>
                      </a:cubicBezTo>
                      <a:cubicBezTo>
                        <a:pt x="4241" y="62"/>
                        <a:pt x="4207" y="1"/>
                        <a:pt x="4161" y="1"/>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16;p56">
                  <a:extLst>
                    <a:ext uri="{FF2B5EF4-FFF2-40B4-BE49-F238E27FC236}">
                      <a16:creationId xmlns:a16="http://schemas.microsoft.com/office/drawing/2014/main" id="{6E0899CB-B0DB-CC0A-B74B-98E2DB5572A4}"/>
                    </a:ext>
                  </a:extLst>
                </p:cNvPr>
                <p:cNvSpPr/>
                <p:nvPr/>
              </p:nvSpPr>
              <p:spPr>
                <a:xfrm>
                  <a:off x="3775437" y="1467583"/>
                  <a:ext cx="63153" cy="198001"/>
                </a:xfrm>
                <a:custGeom>
                  <a:avLst/>
                  <a:gdLst/>
                  <a:ahLst/>
                  <a:cxnLst/>
                  <a:rect l="l" t="t" r="r" b="b"/>
                  <a:pathLst>
                    <a:path w="1146" h="3593" extrusionOk="0">
                      <a:moveTo>
                        <a:pt x="881" y="0"/>
                      </a:moveTo>
                      <a:cubicBezTo>
                        <a:pt x="783" y="0"/>
                        <a:pt x="683" y="56"/>
                        <a:pt x="649" y="152"/>
                      </a:cubicBezTo>
                      <a:cubicBezTo>
                        <a:pt x="293" y="1177"/>
                        <a:pt x="77" y="2245"/>
                        <a:pt x="11" y="3328"/>
                      </a:cubicBezTo>
                      <a:cubicBezTo>
                        <a:pt x="0" y="3497"/>
                        <a:pt x="138" y="3592"/>
                        <a:pt x="268" y="3592"/>
                      </a:cubicBezTo>
                      <a:cubicBezTo>
                        <a:pt x="373" y="3592"/>
                        <a:pt x="474" y="3529"/>
                        <a:pt x="485" y="3391"/>
                      </a:cubicBezTo>
                      <a:cubicBezTo>
                        <a:pt x="572" y="2353"/>
                        <a:pt x="779" y="1328"/>
                        <a:pt x="1104" y="338"/>
                      </a:cubicBezTo>
                      <a:cubicBezTo>
                        <a:pt x="1145" y="212"/>
                        <a:pt x="1099" y="71"/>
                        <a:pt x="969" y="17"/>
                      </a:cubicBezTo>
                      <a:cubicBezTo>
                        <a:pt x="941" y="6"/>
                        <a:pt x="911" y="0"/>
                        <a:pt x="881"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17;p56">
                  <a:extLst>
                    <a:ext uri="{FF2B5EF4-FFF2-40B4-BE49-F238E27FC236}">
                      <a16:creationId xmlns:a16="http://schemas.microsoft.com/office/drawing/2014/main" id="{4CF76805-7EA2-709D-4624-546B18E3188F}"/>
                    </a:ext>
                  </a:extLst>
                </p:cNvPr>
                <p:cNvSpPr/>
                <p:nvPr/>
              </p:nvSpPr>
              <p:spPr>
                <a:xfrm>
                  <a:off x="3912488" y="1833824"/>
                  <a:ext cx="145759" cy="204008"/>
                </a:xfrm>
                <a:custGeom>
                  <a:avLst/>
                  <a:gdLst/>
                  <a:ahLst/>
                  <a:cxnLst/>
                  <a:rect l="l" t="t" r="r" b="b"/>
                  <a:pathLst>
                    <a:path w="2645" h="3702" extrusionOk="0">
                      <a:moveTo>
                        <a:pt x="2558" y="0"/>
                      </a:moveTo>
                      <a:cubicBezTo>
                        <a:pt x="2522" y="0"/>
                        <a:pt x="2484" y="22"/>
                        <a:pt x="2473" y="67"/>
                      </a:cubicBezTo>
                      <a:cubicBezTo>
                        <a:pt x="2388" y="433"/>
                        <a:pt x="2239" y="766"/>
                        <a:pt x="2055" y="1091"/>
                      </a:cubicBezTo>
                      <a:cubicBezTo>
                        <a:pt x="1880" y="1399"/>
                        <a:pt x="1657" y="1670"/>
                        <a:pt x="1450" y="1955"/>
                      </a:cubicBezTo>
                      <a:cubicBezTo>
                        <a:pt x="1241" y="2246"/>
                        <a:pt x="997" y="2500"/>
                        <a:pt x="752" y="2762"/>
                      </a:cubicBezTo>
                      <a:cubicBezTo>
                        <a:pt x="639" y="2883"/>
                        <a:pt x="529" y="3003"/>
                        <a:pt x="407" y="3114"/>
                      </a:cubicBezTo>
                      <a:cubicBezTo>
                        <a:pt x="338" y="3177"/>
                        <a:pt x="268" y="3237"/>
                        <a:pt x="207" y="3305"/>
                      </a:cubicBezTo>
                      <a:cubicBezTo>
                        <a:pt x="145" y="3374"/>
                        <a:pt x="96" y="3465"/>
                        <a:pt x="44" y="3543"/>
                      </a:cubicBezTo>
                      <a:cubicBezTo>
                        <a:pt x="1" y="3608"/>
                        <a:pt x="42" y="3701"/>
                        <a:pt x="121" y="3701"/>
                      </a:cubicBezTo>
                      <a:cubicBezTo>
                        <a:pt x="125" y="3701"/>
                        <a:pt x="130" y="3701"/>
                        <a:pt x="134" y="3700"/>
                      </a:cubicBezTo>
                      <a:cubicBezTo>
                        <a:pt x="225" y="3688"/>
                        <a:pt x="332" y="3680"/>
                        <a:pt x="418" y="3651"/>
                      </a:cubicBezTo>
                      <a:cubicBezTo>
                        <a:pt x="512" y="3619"/>
                        <a:pt x="599" y="3559"/>
                        <a:pt x="681" y="3507"/>
                      </a:cubicBezTo>
                      <a:cubicBezTo>
                        <a:pt x="845" y="3404"/>
                        <a:pt x="1011" y="3293"/>
                        <a:pt x="1159" y="3166"/>
                      </a:cubicBezTo>
                      <a:cubicBezTo>
                        <a:pt x="1452" y="2915"/>
                        <a:pt x="1703" y="2601"/>
                        <a:pt x="1918" y="2283"/>
                      </a:cubicBezTo>
                      <a:cubicBezTo>
                        <a:pt x="2347" y="1647"/>
                        <a:pt x="2514" y="833"/>
                        <a:pt x="2635" y="88"/>
                      </a:cubicBezTo>
                      <a:cubicBezTo>
                        <a:pt x="2644" y="31"/>
                        <a:pt x="2602" y="0"/>
                        <a:pt x="255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18;p56">
                  <a:extLst>
                    <a:ext uri="{FF2B5EF4-FFF2-40B4-BE49-F238E27FC236}">
                      <a16:creationId xmlns:a16="http://schemas.microsoft.com/office/drawing/2014/main" id="{3F2A6E91-CE20-65D7-CB4C-579BB2B11197}"/>
                    </a:ext>
                  </a:extLst>
                </p:cNvPr>
                <p:cNvSpPr/>
                <p:nvPr/>
              </p:nvSpPr>
              <p:spPr>
                <a:xfrm>
                  <a:off x="3538532" y="1616482"/>
                  <a:ext cx="117324" cy="208747"/>
                </a:xfrm>
                <a:custGeom>
                  <a:avLst/>
                  <a:gdLst/>
                  <a:ahLst/>
                  <a:cxnLst/>
                  <a:rect l="l" t="t" r="r" b="b"/>
                  <a:pathLst>
                    <a:path w="2129" h="3788" extrusionOk="0">
                      <a:moveTo>
                        <a:pt x="1992" y="1"/>
                      </a:moveTo>
                      <a:cubicBezTo>
                        <a:pt x="1982" y="1"/>
                        <a:pt x="1972" y="2"/>
                        <a:pt x="1961" y="5"/>
                      </a:cubicBezTo>
                      <a:cubicBezTo>
                        <a:pt x="1637" y="100"/>
                        <a:pt x="1344" y="231"/>
                        <a:pt x="1087" y="453"/>
                      </a:cubicBezTo>
                      <a:cubicBezTo>
                        <a:pt x="825" y="679"/>
                        <a:pt x="625" y="960"/>
                        <a:pt x="468" y="1266"/>
                      </a:cubicBezTo>
                      <a:cubicBezTo>
                        <a:pt x="98" y="1985"/>
                        <a:pt x="1" y="2857"/>
                        <a:pt x="133" y="3648"/>
                      </a:cubicBezTo>
                      <a:cubicBezTo>
                        <a:pt x="146" y="3732"/>
                        <a:pt x="232" y="3787"/>
                        <a:pt x="310" y="3787"/>
                      </a:cubicBezTo>
                      <a:cubicBezTo>
                        <a:pt x="366" y="3787"/>
                        <a:pt x="419" y="3758"/>
                        <a:pt x="439" y="3689"/>
                      </a:cubicBezTo>
                      <a:cubicBezTo>
                        <a:pt x="636" y="2983"/>
                        <a:pt x="671" y="2236"/>
                        <a:pt x="937" y="1549"/>
                      </a:cubicBezTo>
                      <a:cubicBezTo>
                        <a:pt x="1043" y="1277"/>
                        <a:pt x="1186" y="1020"/>
                        <a:pt x="1363" y="785"/>
                      </a:cubicBezTo>
                      <a:cubicBezTo>
                        <a:pt x="1542" y="546"/>
                        <a:pt x="1760" y="310"/>
                        <a:pt x="2030" y="177"/>
                      </a:cubicBezTo>
                      <a:cubicBezTo>
                        <a:pt x="2129" y="130"/>
                        <a:pt x="2086" y="1"/>
                        <a:pt x="199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19;p56">
                  <a:extLst>
                    <a:ext uri="{FF2B5EF4-FFF2-40B4-BE49-F238E27FC236}">
                      <a16:creationId xmlns:a16="http://schemas.microsoft.com/office/drawing/2014/main" id="{3B7E03DC-21D1-FBA0-3C69-AB998CC0C8EB}"/>
                    </a:ext>
                  </a:extLst>
                </p:cNvPr>
                <p:cNvSpPr/>
                <p:nvPr/>
              </p:nvSpPr>
              <p:spPr>
                <a:xfrm>
                  <a:off x="3548947" y="1860717"/>
                  <a:ext cx="25019" cy="53399"/>
                </a:xfrm>
                <a:custGeom>
                  <a:avLst/>
                  <a:gdLst/>
                  <a:ahLst/>
                  <a:cxnLst/>
                  <a:rect l="l" t="t" r="r" b="b"/>
                  <a:pathLst>
                    <a:path w="454" h="969" extrusionOk="0">
                      <a:moveTo>
                        <a:pt x="158" y="1"/>
                      </a:moveTo>
                      <a:cubicBezTo>
                        <a:pt x="90" y="1"/>
                        <a:pt x="31" y="121"/>
                        <a:pt x="6" y="325"/>
                      </a:cubicBezTo>
                      <a:cubicBezTo>
                        <a:pt x="1" y="375"/>
                        <a:pt x="2" y="426"/>
                        <a:pt x="10" y="474"/>
                      </a:cubicBezTo>
                      <a:cubicBezTo>
                        <a:pt x="23" y="558"/>
                        <a:pt x="35" y="646"/>
                        <a:pt x="63" y="726"/>
                      </a:cubicBezTo>
                      <a:cubicBezTo>
                        <a:pt x="78" y="772"/>
                        <a:pt x="100" y="816"/>
                        <a:pt x="127" y="856"/>
                      </a:cubicBezTo>
                      <a:cubicBezTo>
                        <a:pt x="142" y="879"/>
                        <a:pt x="158" y="901"/>
                        <a:pt x="179" y="919"/>
                      </a:cubicBezTo>
                      <a:cubicBezTo>
                        <a:pt x="194" y="933"/>
                        <a:pt x="213" y="944"/>
                        <a:pt x="233" y="950"/>
                      </a:cubicBezTo>
                      <a:lnTo>
                        <a:pt x="233" y="950"/>
                      </a:lnTo>
                      <a:cubicBezTo>
                        <a:pt x="233" y="950"/>
                        <a:pt x="233" y="950"/>
                        <a:pt x="233" y="950"/>
                      </a:cubicBezTo>
                      <a:lnTo>
                        <a:pt x="233" y="950"/>
                      </a:lnTo>
                      <a:cubicBezTo>
                        <a:pt x="233" y="950"/>
                        <a:pt x="233" y="950"/>
                        <a:pt x="233" y="950"/>
                      </a:cubicBezTo>
                      <a:cubicBezTo>
                        <a:pt x="233" y="950"/>
                        <a:pt x="233" y="950"/>
                        <a:pt x="233" y="950"/>
                      </a:cubicBezTo>
                      <a:lnTo>
                        <a:pt x="233" y="950"/>
                      </a:lnTo>
                      <a:cubicBezTo>
                        <a:pt x="234" y="951"/>
                        <a:pt x="266" y="958"/>
                        <a:pt x="266" y="958"/>
                      </a:cubicBezTo>
                      <a:cubicBezTo>
                        <a:pt x="279" y="965"/>
                        <a:pt x="292" y="968"/>
                        <a:pt x="305" y="968"/>
                      </a:cubicBezTo>
                      <a:cubicBezTo>
                        <a:pt x="333" y="968"/>
                        <a:pt x="360" y="951"/>
                        <a:pt x="377" y="928"/>
                      </a:cubicBezTo>
                      <a:cubicBezTo>
                        <a:pt x="454" y="845"/>
                        <a:pt x="434" y="725"/>
                        <a:pt x="413" y="623"/>
                      </a:cubicBezTo>
                      <a:cubicBezTo>
                        <a:pt x="399" y="554"/>
                        <a:pt x="380" y="487"/>
                        <a:pt x="367" y="417"/>
                      </a:cubicBezTo>
                      <a:cubicBezTo>
                        <a:pt x="366" y="413"/>
                        <a:pt x="366" y="409"/>
                        <a:pt x="365" y="405"/>
                      </a:cubicBezTo>
                      <a:cubicBezTo>
                        <a:pt x="365" y="403"/>
                        <a:pt x="364" y="400"/>
                        <a:pt x="363" y="396"/>
                      </a:cubicBezTo>
                      <a:cubicBezTo>
                        <a:pt x="359" y="367"/>
                        <a:pt x="353" y="338"/>
                        <a:pt x="344" y="310"/>
                      </a:cubicBezTo>
                      <a:cubicBezTo>
                        <a:pt x="334" y="279"/>
                        <a:pt x="322" y="249"/>
                        <a:pt x="313" y="218"/>
                      </a:cubicBezTo>
                      <a:cubicBezTo>
                        <a:pt x="264" y="68"/>
                        <a:pt x="208" y="1"/>
                        <a:pt x="1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20;p56">
                  <a:extLst>
                    <a:ext uri="{FF2B5EF4-FFF2-40B4-BE49-F238E27FC236}">
                      <a16:creationId xmlns:a16="http://schemas.microsoft.com/office/drawing/2014/main" id="{5E65B15A-0B78-B825-463E-33D70EE6C534}"/>
                    </a:ext>
                  </a:extLst>
                </p:cNvPr>
                <p:cNvSpPr/>
                <p:nvPr/>
              </p:nvSpPr>
              <p:spPr>
                <a:xfrm>
                  <a:off x="4002698" y="1702229"/>
                  <a:ext cx="27499" cy="39733"/>
                </a:xfrm>
                <a:custGeom>
                  <a:avLst/>
                  <a:gdLst/>
                  <a:ahLst/>
                  <a:cxnLst/>
                  <a:rect l="l" t="t" r="r" b="b"/>
                  <a:pathLst>
                    <a:path w="499" h="721" extrusionOk="0">
                      <a:moveTo>
                        <a:pt x="207" y="0"/>
                      </a:moveTo>
                      <a:cubicBezTo>
                        <a:pt x="181" y="0"/>
                        <a:pt x="155" y="5"/>
                        <a:pt x="131" y="15"/>
                      </a:cubicBezTo>
                      <a:cubicBezTo>
                        <a:pt x="83" y="37"/>
                        <a:pt x="38" y="74"/>
                        <a:pt x="20" y="125"/>
                      </a:cubicBezTo>
                      <a:cubicBezTo>
                        <a:pt x="1" y="174"/>
                        <a:pt x="1" y="228"/>
                        <a:pt x="20" y="277"/>
                      </a:cubicBezTo>
                      <a:cubicBezTo>
                        <a:pt x="46" y="339"/>
                        <a:pt x="70" y="401"/>
                        <a:pt x="95" y="464"/>
                      </a:cubicBezTo>
                      <a:cubicBezTo>
                        <a:pt x="109" y="493"/>
                        <a:pt x="124" y="522"/>
                        <a:pt x="142" y="549"/>
                      </a:cubicBezTo>
                      <a:cubicBezTo>
                        <a:pt x="149" y="563"/>
                        <a:pt x="158" y="576"/>
                        <a:pt x="168" y="589"/>
                      </a:cubicBezTo>
                      <a:cubicBezTo>
                        <a:pt x="189" y="615"/>
                        <a:pt x="209" y="639"/>
                        <a:pt x="232" y="663"/>
                      </a:cubicBezTo>
                      <a:cubicBezTo>
                        <a:pt x="249" y="683"/>
                        <a:pt x="271" y="700"/>
                        <a:pt x="294" y="710"/>
                      </a:cubicBezTo>
                      <a:cubicBezTo>
                        <a:pt x="311" y="717"/>
                        <a:pt x="329" y="721"/>
                        <a:pt x="348" y="721"/>
                      </a:cubicBezTo>
                      <a:cubicBezTo>
                        <a:pt x="361" y="721"/>
                        <a:pt x="375" y="719"/>
                        <a:pt x="388" y="715"/>
                      </a:cubicBezTo>
                      <a:cubicBezTo>
                        <a:pt x="414" y="709"/>
                        <a:pt x="437" y="696"/>
                        <a:pt x="455" y="677"/>
                      </a:cubicBezTo>
                      <a:cubicBezTo>
                        <a:pt x="476" y="655"/>
                        <a:pt x="498" y="623"/>
                        <a:pt x="499" y="592"/>
                      </a:cubicBezTo>
                      <a:cubicBezTo>
                        <a:pt x="499" y="547"/>
                        <a:pt x="499" y="504"/>
                        <a:pt x="497" y="460"/>
                      </a:cubicBezTo>
                      <a:cubicBezTo>
                        <a:pt x="493" y="411"/>
                        <a:pt x="482" y="364"/>
                        <a:pt x="465" y="318"/>
                      </a:cubicBezTo>
                      <a:lnTo>
                        <a:pt x="392" y="126"/>
                      </a:lnTo>
                      <a:cubicBezTo>
                        <a:pt x="360" y="48"/>
                        <a:pt x="286" y="0"/>
                        <a:pt x="207"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21;p56">
                  <a:extLst>
                    <a:ext uri="{FF2B5EF4-FFF2-40B4-BE49-F238E27FC236}">
                      <a16:creationId xmlns:a16="http://schemas.microsoft.com/office/drawing/2014/main" id="{E405367D-E8FA-DE04-49F4-F5F97504EA47}"/>
                    </a:ext>
                  </a:extLst>
                </p:cNvPr>
                <p:cNvSpPr/>
                <p:nvPr/>
              </p:nvSpPr>
              <p:spPr>
                <a:xfrm>
                  <a:off x="3981868" y="1744827"/>
                  <a:ext cx="19949" cy="26892"/>
                </a:xfrm>
                <a:custGeom>
                  <a:avLst/>
                  <a:gdLst/>
                  <a:ahLst/>
                  <a:cxnLst/>
                  <a:rect l="l" t="t" r="r" b="b"/>
                  <a:pathLst>
                    <a:path w="362" h="488" extrusionOk="0">
                      <a:moveTo>
                        <a:pt x="125" y="1"/>
                      </a:moveTo>
                      <a:cubicBezTo>
                        <a:pt x="78" y="1"/>
                        <a:pt x="34" y="29"/>
                        <a:pt x="15" y="75"/>
                      </a:cubicBezTo>
                      <a:cubicBezTo>
                        <a:pt x="6" y="102"/>
                        <a:pt x="0" y="137"/>
                        <a:pt x="15" y="163"/>
                      </a:cubicBezTo>
                      <a:lnTo>
                        <a:pt x="99" y="317"/>
                      </a:lnTo>
                      <a:lnTo>
                        <a:pt x="120" y="354"/>
                      </a:lnTo>
                      <a:lnTo>
                        <a:pt x="130" y="373"/>
                      </a:lnTo>
                      <a:cubicBezTo>
                        <a:pt x="136" y="384"/>
                        <a:pt x="142" y="394"/>
                        <a:pt x="149" y="404"/>
                      </a:cubicBezTo>
                      <a:cubicBezTo>
                        <a:pt x="157" y="413"/>
                        <a:pt x="165" y="421"/>
                        <a:pt x="175" y="430"/>
                      </a:cubicBezTo>
                      <a:cubicBezTo>
                        <a:pt x="198" y="451"/>
                        <a:pt x="224" y="469"/>
                        <a:pt x="253" y="483"/>
                      </a:cubicBezTo>
                      <a:cubicBezTo>
                        <a:pt x="262" y="486"/>
                        <a:pt x="272" y="488"/>
                        <a:pt x="281" y="488"/>
                      </a:cubicBezTo>
                      <a:cubicBezTo>
                        <a:pt x="294" y="488"/>
                        <a:pt x="307" y="484"/>
                        <a:pt x="319" y="477"/>
                      </a:cubicBezTo>
                      <a:cubicBezTo>
                        <a:pt x="338" y="466"/>
                        <a:pt x="353" y="445"/>
                        <a:pt x="356" y="422"/>
                      </a:cubicBezTo>
                      <a:cubicBezTo>
                        <a:pt x="361" y="391"/>
                        <a:pt x="360" y="359"/>
                        <a:pt x="355" y="327"/>
                      </a:cubicBezTo>
                      <a:cubicBezTo>
                        <a:pt x="350" y="290"/>
                        <a:pt x="330" y="260"/>
                        <a:pt x="314" y="226"/>
                      </a:cubicBezTo>
                      <a:lnTo>
                        <a:pt x="234" y="75"/>
                      </a:lnTo>
                      <a:cubicBezTo>
                        <a:pt x="221" y="46"/>
                        <a:pt x="198" y="22"/>
                        <a:pt x="169" y="10"/>
                      </a:cubicBezTo>
                      <a:cubicBezTo>
                        <a:pt x="155" y="4"/>
                        <a:pt x="140" y="1"/>
                        <a:pt x="125"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22;p56">
                  <a:extLst>
                    <a:ext uri="{FF2B5EF4-FFF2-40B4-BE49-F238E27FC236}">
                      <a16:creationId xmlns:a16="http://schemas.microsoft.com/office/drawing/2014/main" id="{773071A7-AEED-8749-B64D-3E6DEB1BD8E6}"/>
                    </a:ext>
                  </a:extLst>
                </p:cNvPr>
                <p:cNvSpPr/>
                <p:nvPr/>
              </p:nvSpPr>
              <p:spPr>
                <a:xfrm>
                  <a:off x="4014877" y="1760863"/>
                  <a:ext cx="23145" cy="30364"/>
                </a:xfrm>
                <a:custGeom>
                  <a:avLst/>
                  <a:gdLst/>
                  <a:ahLst/>
                  <a:cxnLst/>
                  <a:rect l="l" t="t" r="r" b="b"/>
                  <a:pathLst>
                    <a:path w="420" h="551" extrusionOk="0">
                      <a:moveTo>
                        <a:pt x="189" y="1"/>
                      </a:moveTo>
                      <a:cubicBezTo>
                        <a:pt x="165" y="1"/>
                        <a:pt x="141" y="5"/>
                        <a:pt x="119" y="13"/>
                      </a:cubicBezTo>
                      <a:cubicBezTo>
                        <a:pt x="76" y="33"/>
                        <a:pt x="35" y="67"/>
                        <a:pt x="18" y="114"/>
                      </a:cubicBezTo>
                      <a:cubicBezTo>
                        <a:pt x="1" y="158"/>
                        <a:pt x="1" y="208"/>
                        <a:pt x="18" y="253"/>
                      </a:cubicBezTo>
                      <a:lnTo>
                        <a:pt x="42" y="317"/>
                      </a:lnTo>
                      <a:cubicBezTo>
                        <a:pt x="46" y="327"/>
                        <a:pt x="51" y="338"/>
                        <a:pt x="54" y="347"/>
                      </a:cubicBezTo>
                      <a:cubicBezTo>
                        <a:pt x="64" y="372"/>
                        <a:pt x="76" y="395"/>
                        <a:pt x="90" y="417"/>
                      </a:cubicBezTo>
                      <a:cubicBezTo>
                        <a:pt x="95" y="426"/>
                        <a:pt x="101" y="436"/>
                        <a:pt x="107" y="446"/>
                      </a:cubicBezTo>
                      <a:cubicBezTo>
                        <a:pt x="119" y="465"/>
                        <a:pt x="136" y="482"/>
                        <a:pt x="154" y="496"/>
                      </a:cubicBezTo>
                      <a:cubicBezTo>
                        <a:pt x="162" y="502"/>
                        <a:pt x="168" y="508"/>
                        <a:pt x="175" y="513"/>
                      </a:cubicBezTo>
                      <a:cubicBezTo>
                        <a:pt x="192" y="524"/>
                        <a:pt x="208" y="534"/>
                        <a:pt x="227" y="541"/>
                      </a:cubicBezTo>
                      <a:cubicBezTo>
                        <a:pt x="242" y="547"/>
                        <a:pt x="258" y="550"/>
                        <a:pt x="273" y="550"/>
                      </a:cubicBezTo>
                      <a:cubicBezTo>
                        <a:pt x="289" y="550"/>
                        <a:pt x="304" y="547"/>
                        <a:pt x="319" y="541"/>
                      </a:cubicBezTo>
                      <a:lnTo>
                        <a:pt x="347" y="526"/>
                      </a:lnTo>
                      <a:cubicBezTo>
                        <a:pt x="365" y="512"/>
                        <a:pt x="378" y="494"/>
                        <a:pt x="387" y="475"/>
                      </a:cubicBezTo>
                      <a:lnTo>
                        <a:pt x="393" y="461"/>
                      </a:lnTo>
                      <a:cubicBezTo>
                        <a:pt x="399" y="448"/>
                        <a:pt x="403" y="432"/>
                        <a:pt x="406" y="417"/>
                      </a:cubicBezTo>
                      <a:cubicBezTo>
                        <a:pt x="408" y="407"/>
                        <a:pt x="410" y="397"/>
                        <a:pt x="413" y="388"/>
                      </a:cubicBezTo>
                      <a:cubicBezTo>
                        <a:pt x="420" y="354"/>
                        <a:pt x="413" y="320"/>
                        <a:pt x="408" y="286"/>
                      </a:cubicBezTo>
                      <a:cubicBezTo>
                        <a:pt x="402" y="251"/>
                        <a:pt x="392" y="215"/>
                        <a:pt x="379" y="181"/>
                      </a:cubicBezTo>
                      <a:lnTo>
                        <a:pt x="359" y="115"/>
                      </a:lnTo>
                      <a:cubicBezTo>
                        <a:pt x="350" y="91"/>
                        <a:pt x="336" y="70"/>
                        <a:pt x="317" y="54"/>
                      </a:cubicBezTo>
                      <a:cubicBezTo>
                        <a:pt x="302" y="35"/>
                        <a:pt x="281" y="21"/>
                        <a:pt x="258" y="13"/>
                      </a:cubicBezTo>
                      <a:cubicBezTo>
                        <a:pt x="236" y="5"/>
                        <a:pt x="212" y="1"/>
                        <a:pt x="18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23;p56">
                  <a:extLst>
                    <a:ext uri="{FF2B5EF4-FFF2-40B4-BE49-F238E27FC236}">
                      <a16:creationId xmlns:a16="http://schemas.microsoft.com/office/drawing/2014/main" id="{EF53CB19-D819-93BF-6B2B-82936838E5BD}"/>
                    </a:ext>
                  </a:extLst>
                </p:cNvPr>
                <p:cNvSpPr/>
                <p:nvPr/>
              </p:nvSpPr>
              <p:spPr>
                <a:xfrm>
                  <a:off x="3627971" y="1943047"/>
                  <a:ext cx="18351" cy="29923"/>
                </a:xfrm>
                <a:custGeom>
                  <a:avLst/>
                  <a:gdLst/>
                  <a:ahLst/>
                  <a:cxnLst/>
                  <a:rect l="l" t="t" r="r" b="b"/>
                  <a:pathLst>
                    <a:path w="333" h="543" extrusionOk="0">
                      <a:moveTo>
                        <a:pt x="129" y="1"/>
                      </a:moveTo>
                      <a:cubicBezTo>
                        <a:pt x="113" y="1"/>
                        <a:pt x="97" y="4"/>
                        <a:pt x="82" y="10"/>
                      </a:cubicBezTo>
                      <a:cubicBezTo>
                        <a:pt x="51" y="23"/>
                        <a:pt x="26" y="48"/>
                        <a:pt x="12" y="79"/>
                      </a:cubicBezTo>
                      <a:lnTo>
                        <a:pt x="4" y="110"/>
                      </a:lnTo>
                      <a:cubicBezTo>
                        <a:pt x="1" y="132"/>
                        <a:pt x="4" y="153"/>
                        <a:pt x="12" y="174"/>
                      </a:cubicBezTo>
                      <a:lnTo>
                        <a:pt x="53" y="323"/>
                      </a:lnTo>
                      <a:cubicBezTo>
                        <a:pt x="59" y="348"/>
                        <a:pt x="64" y="373"/>
                        <a:pt x="72" y="397"/>
                      </a:cubicBezTo>
                      <a:cubicBezTo>
                        <a:pt x="81" y="421"/>
                        <a:pt x="92" y="446"/>
                        <a:pt x="101" y="470"/>
                      </a:cubicBezTo>
                      <a:cubicBezTo>
                        <a:pt x="120" y="515"/>
                        <a:pt x="163" y="543"/>
                        <a:pt x="209" y="543"/>
                      </a:cubicBezTo>
                      <a:cubicBezTo>
                        <a:pt x="219" y="543"/>
                        <a:pt x="229" y="542"/>
                        <a:pt x="238" y="539"/>
                      </a:cubicBezTo>
                      <a:cubicBezTo>
                        <a:pt x="295" y="525"/>
                        <a:pt x="333" y="470"/>
                        <a:pt x="325" y="412"/>
                      </a:cubicBezTo>
                      <a:cubicBezTo>
                        <a:pt x="321" y="386"/>
                        <a:pt x="318" y="360"/>
                        <a:pt x="313" y="334"/>
                      </a:cubicBezTo>
                      <a:cubicBezTo>
                        <a:pt x="307" y="300"/>
                        <a:pt x="295" y="265"/>
                        <a:pt x="286" y="232"/>
                      </a:cubicBezTo>
                      <a:cubicBezTo>
                        <a:pt x="273" y="180"/>
                        <a:pt x="259" y="130"/>
                        <a:pt x="246" y="79"/>
                      </a:cubicBezTo>
                      <a:cubicBezTo>
                        <a:pt x="237" y="50"/>
                        <a:pt x="203" y="21"/>
                        <a:pt x="176" y="10"/>
                      </a:cubicBezTo>
                      <a:cubicBezTo>
                        <a:pt x="161" y="4"/>
                        <a:pt x="145" y="1"/>
                        <a:pt x="12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24;p56">
                  <a:extLst>
                    <a:ext uri="{FF2B5EF4-FFF2-40B4-BE49-F238E27FC236}">
                      <a16:creationId xmlns:a16="http://schemas.microsoft.com/office/drawing/2014/main" id="{3B7CF160-0381-7B73-870E-5498F7AB8D76}"/>
                    </a:ext>
                  </a:extLst>
                </p:cNvPr>
                <p:cNvSpPr/>
                <p:nvPr/>
              </p:nvSpPr>
              <p:spPr>
                <a:xfrm>
                  <a:off x="3653320" y="1951974"/>
                  <a:ext cx="17910" cy="22925"/>
                </a:xfrm>
                <a:custGeom>
                  <a:avLst/>
                  <a:gdLst/>
                  <a:ahLst/>
                  <a:cxnLst/>
                  <a:rect l="l" t="t" r="r" b="b"/>
                  <a:pathLst>
                    <a:path w="325" h="416" extrusionOk="0">
                      <a:moveTo>
                        <a:pt x="150" y="1"/>
                      </a:moveTo>
                      <a:cubicBezTo>
                        <a:pt x="137" y="1"/>
                        <a:pt x="125" y="3"/>
                        <a:pt x="113" y="7"/>
                      </a:cubicBezTo>
                      <a:cubicBezTo>
                        <a:pt x="75" y="15"/>
                        <a:pt x="41" y="41"/>
                        <a:pt x="23" y="76"/>
                      </a:cubicBezTo>
                      <a:cubicBezTo>
                        <a:pt x="12" y="92"/>
                        <a:pt x="5" y="111"/>
                        <a:pt x="3" y="129"/>
                      </a:cubicBezTo>
                      <a:cubicBezTo>
                        <a:pt x="0" y="155"/>
                        <a:pt x="3" y="181"/>
                        <a:pt x="13" y="204"/>
                      </a:cubicBezTo>
                      <a:cubicBezTo>
                        <a:pt x="19" y="225"/>
                        <a:pt x="24" y="245"/>
                        <a:pt x="29" y="266"/>
                      </a:cubicBezTo>
                      <a:cubicBezTo>
                        <a:pt x="32" y="277"/>
                        <a:pt x="35" y="287"/>
                        <a:pt x="38" y="296"/>
                      </a:cubicBezTo>
                      <a:cubicBezTo>
                        <a:pt x="41" y="306"/>
                        <a:pt x="47" y="317"/>
                        <a:pt x="51" y="326"/>
                      </a:cubicBezTo>
                      <a:cubicBezTo>
                        <a:pt x="57" y="345"/>
                        <a:pt x="69" y="361"/>
                        <a:pt x="83" y="373"/>
                      </a:cubicBezTo>
                      <a:cubicBezTo>
                        <a:pt x="95" y="388"/>
                        <a:pt x="110" y="398"/>
                        <a:pt x="128" y="404"/>
                      </a:cubicBezTo>
                      <a:lnTo>
                        <a:pt x="163" y="413"/>
                      </a:lnTo>
                      <a:cubicBezTo>
                        <a:pt x="169" y="415"/>
                        <a:pt x="176" y="415"/>
                        <a:pt x="182" y="415"/>
                      </a:cubicBezTo>
                      <a:cubicBezTo>
                        <a:pt x="194" y="415"/>
                        <a:pt x="206" y="413"/>
                        <a:pt x="217" y="409"/>
                      </a:cubicBezTo>
                      <a:cubicBezTo>
                        <a:pt x="230" y="407"/>
                        <a:pt x="241" y="403"/>
                        <a:pt x="251" y="395"/>
                      </a:cubicBezTo>
                      <a:cubicBezTo>
                        <a:pt x="269" y="388"/>
                        <a:pt x="283" y="375"/>
                        <a:pt x="295" y="360"/>
                      </a:cubicBezTo>
                      <a:lnTo>
                        <a:pt x="312" y="327"/>
                      </a:lnTo>
                      <a:cubicBezTo>
                        <a:pt x="322" y="305"/>
                        <a:pt x="325" y="281"/>
                        <a:pt x="323" y="256"/>
                      </a:cubicBezTo>
                      <a:cubicBezTo>
                        <a:pt x="322" y="245"/>
                        <a:pt x="321" y="234"/>
                        <a:pt x="320" y="224"/>
                      </a:cubicBezTo>
                      <a:cubicBezTo>
                        <a:pt x="318" y="212"/>
                        <a:pt x="315" y="203"/>
                        <a:pt x="312" y="194"/>
                      </a:cubicBezTo>
                      <a:cubicBezTo>
                        <a:pt x="307" y="172"/>
                        <a:pt x="302" y="151"/>
                        <a:pt x="297" y="130"/>
                      </a:cubicBezTo>
                      <a:cubicBezTo>
                        <a:pt x="294" y="104"/>
                        <a:pt x="283" y="80"/>
                        <a:pt x="268" y="59"/>
                      </a:cubicBezTo>
                      <a:lnTo>
                        <a:pt x="240" y="31"/>
                      </a:lnTo>
                      <a:cubicBezTo>
                        <a:pt x="219" y="16"/>
                        <a:pt x="195" y="6"/>
                        <a:pt x="170" y="3"/>
                      </a:cubicBezTo>
                      <a:cubicBezTo>
                        <a:pt x="163" y="1"/>
                        <a:pt x="157" y="1"/>
                        <a:pt x="150"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25;p56">
                  <a:extLst>
                    <a:ext uri="{FF2B5EF4-FFF2-40B4-BE49-F238E27FC236}">
                      <a16:creationId xmlns:a16="http://schemas.microsoft.com/office/drawing/2014/main" id="{9041873D-E003-1CA4-FC35-A70F9E79F2E4}"/>
                    </a:ext>
                  </a:extLst>
                </p:cNvPr>
                <p:cNvSpPr/>
                <p:nvPr/>
              </p:nvSpPr>
              <p:spPr>
                <a:xfrm>
                  <a:off x="3871654" y="1845011"/>
                  <a:ext cx="21823" cy="27719"/>
                </a:xfrm>
                <a:custGeom>
                  <a:avLst/>
                  <a:gdLst/>
                  <a:ahLst/>
                  <a:cxnLst/>
                  <a:rect l="l" t="t" r="r" b="b"/>
                  <a:pathLst>
                    <a:path w="396" h="503" extrusionOk="0">
                      <a:moveTo>
                        <a:pt x="228" y="0"/>
                      </a:moveTo>
                      <a:cubicBezTo>
                        <a:pt x="162" y="0"/>
                        <a:pt x="99" y="40"/>
                        <a:pt x="73" y="105"/>
                      </a:cubicBezTo>
                      <a:cubicBezTo>
                        <a:pt x="61" y="136"/>
                        <a:pt x="50" y="167"/>
                        <a:pt x="38" y="198"/>
                      </a:cubicBezTo>
                      <a:cubicBezTo>
                        <a:pt x="30" y="226"/>
                        <a:pt x="23" y="254"/>
                        <a:pt x="16" y="282"/>
                      </a:cubicBezTo>
                      <a:cubicBezTo>
                        <a:pt x="12" y="299"/>
                        <a:pt x="8" y="315"/>
                        <a:pt x="5" y="331"/>
                      </a:cubicBezTo>
                      <a:cubicBezTo>
                        <a:pt x="1" y="371"/>
                        <a:pt x="11" y="411"/>
                        <a:pt x="34" y="443"/>
                      </a:cubicBezTo>
                      <a:lnTo>
                        <a:pt x="63" y="472"/>
                      </a:lnTo>
                      <a:cubicBezTo>
                        <a:pt x="79" y="485"/>
                        <a:pt x="96" y="493"/>
                        <a:pt x="116" y="496"/>
                      </a:cubicBezTo>
                      <a:cubicBezTo>
                        <a:pt x="125" y="500"/>
                        <a:pt x="135" y="502"/>
                        <a:pt x="144" y="502"/>
                      </a:cubicBezTo>
                      <a:cubicBezTo>
                        <a:pt x="148" y="502"/>
                        <a:pt x="151" y="502"/>
                        <a:pt x="154" y="501"/>
                      </a:cubicBezTo>
                      <a:cubicBezTo>
                        <a:pt x="158" y="502"/>
                        <a:pt x="162" y="502"/>
                        <a:pt x="166" y="502"/>
                      </a:cubicBezTo>
                      <a:cubicBezTo>
                        <a:pt x="182" y="502"/>
                        <a:pt x="197" y="499"/>
                        <a:pt x="211" y="492"/>
                      </a:cubicBezTo>
                      <a:lnTo>
                        <a:pt x="247" y="471"/>
                      </a:lnTo>
                      <a:cubicBezTo>
                        <a:pt x="269" y="456"/>
                        <a:pt x="285" y="434"/>
                        <a:pt x="295" y="409"/>
                      </a:cubicBezTo>
                      <a:cubicBezTo>
                        <a:pt x="304" y="394"/>
                        <a:pt x="312" y="380"/>
                        <a:pt x="319" y="365"/>
                      </a:cubicBezTo>
                      <a:cubicBezTo>
                        <a:pt x="328" y="351"/>
                        <a:pt x="337" y="336"/>
                        <a:pt x="343" y="322"/>
                      </a:cubicBezTo>
                      <a:cubicBezTo>
                        <a:pt x="357" y="292"/>
                        <a:pt x="369" y="262"/>
                        <a:pt x="383" y="232"/>
                      </a:cubicBezTo>
                      <a:cubicBezTo>
                        <a:pt x="391" y="212"/>
                        <a:pt x="395" y="190"/>
                        <a:pt x="393" y="168"/>
                      </a:cubicBezTo>
                      <a:cubicBezTo>
                        <a:pt x="395" y="147"/>
                        <a:pt x="392" y="125"/>
                        <a:pt x="383" y="105"/>
                      </a:cubicBezTo>
                      <a:cubicBezTo>
                        <a:pt x="374" y="83"/>
                        <a:pt x="362" y="65"/>
                        <a:pt x="344" y="50"/>
                      </a:cubicBezTo>
                      <a:cubicBezTo>
                        <a:pt x="330" y="33"/>
                        <a:pt x="312" y="21"/>
                        <a:pt x="291" y="13"/>
                      </a:cubicBezTo>
                      <a:cubicBezTo>
                        <a:pt x="270" y="4"/>
                        <a:pt x="249" y="0"/>
                        <a:pt x="22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26;p56">
                  <a:extLst>
                    <a:ext uri="{FF2B5EF4-FFF2-40B4-BE49-F238E27FC236}">
                      <a16:creationId xmlns:a16="http://schemas.microsoft.com/office/drawing/2014/main" id="{82293253-DE2E-594F-0995-4D34CB17FD24}"/>
                    </a:ext>
                  </a:extLst>
                </p:cNvPr>
                <p:cNvSpPr/>
                <p:nvPr/>
              </p:nvSpPr>
              <p:spPr>
                <a:xfrm>
                  <a:off x="3855397" y="1827652"/>
                  <a:ext cx="14052" cy="13722"/>
                </a:xfrm>
                <a:custGeom>
                  <a:avLst/>
                  <a:gdLst/>
                  <a:ahLst/>
                  <a:cxnLst/>
                  <a:rect l="l" t="t" r="r" b="b"/>
                  <a:pathLst>
                    <a:path w="255" h="249" extrusionOk="0">
                      <a:moveTo>
                        <a:pt x="138" y="0"/>
                      </a:moveTo>
                      <a:cubicBezTo>
                        <a:pt x="101" y="0"/>
                        <a:pt x="66" y="17"/>
                        <a:pt x="43" y="47"/>
                      </a:cubicBezTo>
                      <a:lnTo>
                        <a:pt x="22" y="73"/>
                      </a:lnTo>
                      <a:lnTo>
                        <a:pt x="9" y="98"/>
                      </a:lnTo>
                      <a:cubicBezTo>
                        <a:pt x="2" y="110"/>
                        <a:pt x="0" y="124"/>
                        <a:pt x="1" y="139"/>
                      </a:cubicBezTo>
                      <a:cubicBezTo>
                        <a:pt x="0" y="148"/>
                        <a:pt x="1" y="158"/>
                        <a:pt x="5" y="166"/>
                      </a:cubicBezTo>
                      <a:cubicBezTo>
                        <a:pt x="8" y="180"/>
                        <a:pt x="14" y="194"/>
                        <a:pt x="23" y="205"/>
                      </a:cubicBezTo>
                      <a:lnTo>
                        <a:pt x="44" y="226"/>
                      </a:lnTo>
                      <a:cubicBezTo>
                        <a:pt x="52" y="231"/>
                        <a:pt x="61" y="235"/>
                        <a:pt x="69" y="241"/>
                      </a:cubicBezTo>
                      <a:cubicBezTo>
                        <a:pt x="80" y="245"/>
                        <a:pt x="92" y="248"/>
                        <a:pt x="105" y="248"/>
                      </a:cubicBezTo>
                      <a:cubicBezTo>
                        <a:pt x="107" y="248"/>
                        <a:pt x="108" y="248"/>
                        <a:pt x="110" y="248"/>
                      </a:cubicBezTo>
                      <a:cubicBezTo>
                        <a:pt x="113" y="248"/>
                        <a:pt x="115" y="248"/>
                        <a:pt x="117" y="248"/>
                      </a:cubicBezTo>
                      <a:cubicBezTo>
                        <a:pt x="129" y="248"/>
                        <a:pt x="140" y="246"/>
                        <a:pt x="152" y="241"/>
                      </a:cubicBezTo>
                      <a:lnTo>
                        <a:pt x="182" y="227"/>
                      </a:lnTo>
                      <a:cubicBezTo>
                        <a:pt x="202" y="220"/>
                        <a:pt x="218" y="206"/>
                        <a:pt x="232" y="190"/>
                      </a:cubicBezTo>
                      <a:cubicBezTo>
                        <a:pt x="244" y="173"/>
                        <a:pt x="251" y="154"/>
                        <a:pt x="254" y="134"/>
                      </a:cubicBezTo>
                      <a:cubicBezTo>
                        <a:pt x="254" y="123"/>
                        <a:pt x="254" y="114"/>
                        <a:pt x="254" y="104"/>
                      </a:cubicBezTo>
                      <a:cubicBezTo>
                        <a:pt x="251" y="83"/>
                        <a:pt x="243" y="63"/>
                        <a:pt x="231" y="47"/>
                      </a:cubicBezTo>
                      <a:cubicBezTo>
                        <a:pt x="211" y="23"/>
                        <a:pt x="183" y="7"/>
                        <a:pt x="153" y="1"/>
                      </a:cubicBezTo>
                      <a:cubicBezTo>
                        <a:pt x="148" y="0"/>
                        <a:pt x="143" y="0"/>
                        <a:pt x="13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27;p56">
                  <a:extLst>
                    <a:ext uri="{FF2B5EF4-FFF2-40B4-BE49-F238E27FC236}">
                      <a16:creationId xmlns:a16="http://schemas.microsoft.com/office/drawing/2014/main" id="{A5C6F3E9-3228-8777-3878-BE13C580DB2C}"/>
                    </a:ext>
                  </a:extLst>
                </p:cNvPr>
                <p:cNvSpPr/>
                <p:nvPr/>
              </p:nvSpPr>
              <p:spPr>
                <a:xfrm>
                  <a:off x="3839141" y="1859615"/>
                  <a:ext cx="15981" cy="20059"/>
                </a:xfrm>
                <a:custGeom>
                  <a:avLst/>
                  <a:gdLst/>
                  <a:ahLst/>
                  <a:cxnLst/>
                  <a:rect l="l" t="t" r="r" b="b"/>
                  <a:pathLst>
                    <a:path w="290" h="364" extrusionOk="0">
                      <a:moveTo>
                        <a:pt x="161" y="1"/>
                      </a:moveTo>
                      <a:cubicBezTo>
                        <a:pt x="144" y="1"/>
                        <a:pt x="128" y="4"/>
                        <a:pt x="113" y="10"/>
                      </a:cubicBezTo>
                      <a:lnTo>
                        <a:pt x="83" y="27"/>
                      </a:lnTo>
                      <a:cubicBezTo>
                        <a:pt x="65" y="41"/>
                        <a:pt x="51" y="59"/>
                        <a:pt x="42" y="81"/>
                      </a:cubicBezTo>
                      <a:cubicBezTo>
                        <a:pt x="29" y="129"/>
                        <a:pt x="12" y="178"/>
                        <a:pt x="3" y="229"/>
                      </a:cubicBezTo>
                      <a:cubicBezTo>
                        <a:pt x="1" y="243"/>
                        <a:pt x="2" y="259"/>
                        <a:pt x="7" y="274"/>
                      </a:cubicBezTo>
                      <a:cubicBezTo>
                        <a:pt x="10" y="290"/>
                        <a:pt x="16" y="305"/>
                        <a:pt x="27" y="317"/>
                      </a:cubicBezTo>
                      <a:lnTo>
                        <a:pt x="50" y="339"/>
                      </a:lnTo>
                      <a:cubicBezTo>
                        <a:pt x="61" y="349"/>
                        <a:pt x="76" y="355"/>
                        <a:pt x="91" y="359"/>
                      </a:cubicBezTo>
                      <a:cubicBezTo>
                        <a:pt x="98" y="362"/>
                        <a:pt x="106" y="363"/>
                        <a:pt x="114" y="363"/>
                      </a:cubicBezTo>
                      <a:cubicBezTo>
                        <a:pt x="116" y="363"/>
                        <a:pt x="119" y="363"/>
                        <a:pt x="121" y="363"/>
                      </a:cubicBezTo>
                      <a:cubicBezTo>
                        <a:pt x="124" y="363"/>
                        <a:pt x="126" y="363"/>
                        <a:pt x="129" y="363"/>
                      </a:cubicBezTo>
                      <a:cubicBezTo>
                        <a:pt x="142" y="363"/>
                        <a:pt x="155" y="361"/>
                        <a:pt x="167" y="354"/>
                      </a:cubicBezTo>
                      <a:lnTo>
                        <a:pt x="194" y="339"/>
                      </a:lnTo>
                      <a:cubicBezTo>
                        <a:pt x="210" y="326"/>
                        <a:pt x="224" y="309"/>
                        <a:pt x="232" y="289"/>
                      </a:cubicBezTo>
                      <a:cubicBezTo>
                        <a:pt x="237" y="281"/>
                        <a:pt x="241" y="271"/>
                        <a:pt x="246" y="262"/>
                      </a:cubicBezTo>
                      <a:lnTo>
                        <a:pt x="257" y="234"/>
                      </a:lnTo>
                      <a:lnTo>
                        <a:pt x="280" y="178"/>
                      </a:lnTo>
                      <a:cubicBezTo>
                        <a:pt x="287" y="163"/>
                        <a:pt x="289" y="146"/>
                        <a:pt x="288" y="129"/>
                      </a:cubicBezTo>
                      <a:cubicBezTo>
                        <a:pt x="289" y="113"/>
                        <a:pt x="287" y="96"/>
                        <a:pt x="280" y="81"/>
                      </a:cubicBezTo>
                      <a:cubicBezTo>
                        <a:pt x="274" y="64"/>
                        <a:pt x="264" y="50"/>
                        <a:pt x="251" y="39"/>
                      </a:cubicBezTo>
                      <a:cubicBezTo>
                        <a:pt x="239" y="26"/>
                        <a:pt x="226" y="16"/>
                        <a:pt x="209" y="10"/>
                      </a:cubicBezTo>
                      <a:lnTo>
                        <a:pt x="178" y="2"/>
                      </a:lnTo>
                      <a:cubicBezTo>
                        <a:pt x="172" y="1"/>
                        <a:pt x="167" y="1"/>
                        <a:pt x="161"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7" name="Google Shape;1428;p56">
                <a:extLst>
                  <a:ext uri="{FF2B5EF4-FFF2-40B4-BE49-F238E27FC236}">
                    <a16:creationId xmlns:a16="http://schemas.microsoft.com/office/drawing/2014/main" id="{10DB2990-29F1-ABBE-6185-BB67559BC987}"/>
                  </a:ext>
                </a:extLst>
              </p:cNvPr>
              <p:cNvSpPr/>
              <p:nvPr/>
            </p:nvSpPr>
            <p:spPr>
              <a:xfrm>
                <a:off x="3340533" y="2078059"/>
                <a:ext cx="989014" cy="334668"/>
              </a:xfrm>
              <a:custGeom>
                <a:avLst/>
                <a:gdLst/>
                <a:ahLst/>
                <a:cxnLst/>
                <a:rect l="l" t="t" r="r" b="b"/>
                <a:pathLst>
                  <a:path w="17947" h="6073" extrusionOk="0">
                    <a:moveTo>
                      <a:pt x="2672" y="0"/>
                    </a:moveTo>
                    <a:cubicBezTo>
                      <a:pt x="1234" y="0"/>
                      <a:pt x="59" y="1151"/>
                      <a:pt x="29" y="2590"/>
                    </a:cubicBezTo>
                    <a:cubicBezTo>
                      <a:pt x="0" y="4016"/>
                      <a:pt x="1109" y="5209"/>
                      <a:pt x="2534" y="5283"/>
                    </a:cubicBezTo>
                    <a:lnTo>
                      <a:pt x="17567" y="6073"/>
                    </a:lnTo>
                    <a:cubicBezTo>
                      <a:pt x="17573" y="6073"/>
                      <a:pt x="17579" y="6073"/>
                      <a:pt x="17585" y="6073"/>
                    </a:cubicBezTo>
                    <a:cubicBezTo>
                      <a:pt x="17786" y="6073"/>
                      <a:pt x="17946" y="5899"/>
                      <a:pt x="17927" y="5696"/>
                    </a:cubicBezTo>
                    <a:lnTo>
                      <a:pt x="17915" y="5574"/>
                    </a:lnTo>
                    <a:cubicBezTo>
                      <a:pt x="17899" y="5406"/>
                      <a:pt x="17762" y="5274"/>
                      <a:pt x="17594" y="5264"/>
                    </a:cubicBezTo>
                    <a:lnTo>
                      <a:pt x="2868" y="4360"/>
                    </a:lnTo>
                    <a:cubicBezTo>
                      <a:pt x="1926" y="4302"/>
                      <a:pt x="1221" y="3474"/>
                      <a:pt x="1315" y="2534"/>
                    </a:cubicBezTo>
                    <a:cubicBezTo>
                      <a:pt x="1400" y="1690"/>
                      <a:pt x="2108" y="1045"/>
                      <a:pt x="2956" y="1039"/>
                    </a:cubicBezTo>
                    <a:lnTo>
                      <a:pt x="17091" y="927"/>
                    </a:lnTo>
                    <a:cubicBezTo>
                      <a:pt x="17292" y="925"/>
                      <a:pt x="17450" y="751"/>
                      <a:pt x="17430" y="550"/>
                    </a:cubicBezTo>
                    <a:lnTo>
                      <a:pt x="17408" y="312"/>
                    </a:lnTo>
                    <a:cubicBezTo>
                      <a:pt x="17390" y="135"/>
                      <a:pt x="17243" y="0"/>
                      <a:pt x="17065" y="0"/>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29;p56">
                <a:extLst>
                  <a:ext uri="{FF2B5EF4-FFF2-40B4-BE49-F238E27FC236}">
                    <a16:creationId xmlns:a16="http://schemas.microsoft.com/office/drawing/2014/main" id="{5E855F18-430F-A03D-BB38-BAF35C61901D}"/>
                  </a:ext>
                </a:extLst>
              </p:cNvPr>
              <p:cNvSpPr/>
              <p:nvPr/>
            </p:nvSpPr>
            <p:spPr>
              <a:xfrm>
                <a:off x="3410133" y="2128923"/>
                <a:ext cx="848049" cy="236081"/>
              </a:xfrm>
              <a:custGeom>
                <a:avLst/>
                <a:gdLst/>
                <a:ahLst/>
                <a:cxnLst/>
                <a:rect l="l" t="t" r="r" b="b"/>
                <a:pathLst>
                  <a:path w="15389" h="4284" extrusionOk="0">
                    <a:moveTo>
                      <a:pt x="15336" y="0"/>
                    </a:moveTo>
                    <a:lnTo>
                      <a:pt x="1693" y="116"/>
                    </a:lnTo>
                    <a:cubicBezTo>
                      <a:pt x="845" y="122"/>
                      <a:pt x="137" y="767"/>
                      <a:pt x="52" y="1611"/>
                    </a:cubicBezTo>
                    <a:lnTo>
                      <a:pt x="52" y="1613"/>
                    </a:lnTo>
                    <a:cubicBezTo>
                      <a:pt x="1" y="2144"/>
                      <a:pt x="206" y="2668"/>
                      <a:pt x="603" y="3022"/>
                    </a:cubicBezTo>
                    <a:cubicBezTo>
                      <a:pt x="608" y="3027"/>
                      <a:pt x="613" y="3031"/>
                      <a:pt x="619" y="3035"/>
                    </a:cubicBezTo>
                    <a:cubicBezTo>
                      <a:pt x="895" y="3274"/>
                      <a:pt x="1241" y="3416"/>
                      <a:pt x="1605" y="3437"/>
                    </a:cubicBezTo>
                    <a:lnTo>
                      <a:pt x="15389" y="4284"/>
                    </a:lnTo>
                    <a:lnTo>
                      <a:pt x="15389" y="4284"/>
                    </a:lnTo>
                    <a:lnTo>
                      <a:pt x="15378" y="3411"/>
                    </a:lnTo>
                    <a:lnTo>
                      <a:pt x="15373" y="3083"/>
                    </a:lnTo>
                    <a:lnTo>
                      <a:pt x="15367" y="2571"/>
                    </a:lnTo>
                    <a:lnTo>
                      <a:pt x="15364" y="2287"/>
                    </a:lnTo>
                    <a:lnTo>
                      <a:pt x="15356" y="1749"/>
                    </a:lnTo>
                    <a:lnTo>
                      <a:pt x="15353" y="1478"/>
                    </a:lnTo>
                    <a:lnTo>
                      <a:pt x="15348" y="1045"/>
                    </a:lnTo>
                    <a:lnTo>
                      <a:pt x="1533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30;p56">
                <a:extLst>
                  <a:ext uri="{FF2B5EF4-FFF2-40B4-BE49-F238E27FC236}">
                    <a16:creationId xmlns:a16="http://schemas.microsoft.com/office/drawing/2014/main" id="{237A7DE6-E007-A970-2A31-8DDA751BD800}"/>
                  </a:ext>
                </a:extLst>
              </p:cNvPr>
              <p:cNvSpPr/>
              <p:nvPr/>
            </p:nvSpPr>
            <p:spPr>
              <a:xfrm>
                <a:off x="3409967" y="2128923"/>
                <a:ext cx="846065" cy="166590"/>
              </a:xfrm>
              <a:custGeom>
                <a:avLst/>
                <a:gdLst/>
                <a:ahLst/>
                <a:cxnLst/>
                <a:rect l="l" t="t" r="r" b="b"/>
                <a:pathLst>
                  <a:path w="15353" h="3023" extrusionOk="0">
                    <a:moveTo>
                      <a:pt x="15338" y="0"/>
                    </a:moveTo>
                    <a:lnTo>
                      <a:pt x="1695" y="115"/>
                    </a:lnTo>
                    <a:cubicBezTo>
                      <a:pt x="847" y="122"/>
                      <a:pt x="139" y="767"/>
                      <a:pt x="54" y="1611"/>
                    </a:cubicBezTo>
                    <a:lnTo>
                      <a:pt x="54" y="1613"/>
                    </a:lnTo>
                    <a:cubicBezTo>
                      <a:pt x="0" y="2144"/>
                      <a:pt x="206" y="2669"/>
                      <a:pt x="606" y="3022"/>
                    </a:cubicBezTo>
                    <a:cubicBezTo>
                      <a:pt x="609" y="2942"/>
                      <a:pt x="602" y="2862"/>
                      <a:pt x="582" y="2783"/>
                    </a:cubicBezTo>
                    <a:cubicBezTo>
                      <a:pt x="578" y="2763"/>
                      <a:pt x="573" y="2744"/>
                      <a:pt x="570" y="2724"/>
                    </a:cubicBezTo>
                    <a:cubicBezTo>
                      <a:pt x="567" y="2714"/>
                      <a:pt x="566" y="2704"/>
                      <a:pt x="565" y="2695"/>
                    </a:cubicBezTo>
                    <a:cubicBezTo>
                      <a:pt x="564" y="2672"/>
                      <a:pt x="565" y="2645"/>
                      <a:pt x="565" y="2622"/>
                    </a:cubicBezTo>
                    <a:cubicBezTo>
                      <a:pt x="568" y="2616"/>
                      <a:pt x="570" y="2609"/>
                      <a:pt x="572" y="2602"/>
                    </a:cubicBezTo>
                    <a:cubicBezTo>
                      <a:pt x="590" y="2545"/>
                      <a:pt x="605" y="2486"/>
                      <a:pt x="622" y="2428"/>
                    </a:cubicBezTo>
                    <a:cubicBezTo>
                      <a:pt x="621" y="2426"/>
                      <a:pt x="622" y="2424"/>
                      <a:pt x="623" y="2423"/>
                    </a:cubicBezTo>
                    <a:cubicBezTo>
                      <a:pt x="626" y="2416"/>
                      <a:pt x="631" y="2410"/>
                      <a:pt x="636" y="2401"/>
                    </a:cubicBezTo>
                    <a:cubicBezTo>
                      <a:pt x="657" y="2366"/>
                      <a:pt x="676" y="2329"/>
                      <a:pt x="695" y="2293"/>
                    </a:cubicBezTo>
                    <a:cubicBezTo>
                      <a:pt x="705" y="2280"/>
                      <a:pt x="719" y="2250"/>
                      <a:pt x="731" y="2225"/>
                    </a:cubicBezTo>
                    <a:cubicBezTo>
                      <a:pt x="766" y="2180"/>
                      <a:pt x="816" y="2137"/>
                      <a:pt x="852" y="2101"/>
                    </a:cubicBezTo>
                    <a:cubicBezTo>
                      <a:pt x="888" y="2064"/>
                      <a:pt x="929" y="2031"/>
                      <a:pt x="965" y="1995"/>
                    </a:cubicBezTo>
                    <a:cubicBezTo>
                      <a:pt x="968" y="1993"/>
                      <a:pt x="970" y="1991"/>
                      <a:pt x="971" y="1987"/>
                    </a:cubicBezTo>
                    <a:cubicBezTo>
                      <a:pt x="977" y="1985"/>
                      <a:pt x="983" y="1982"/>
                      <a:pt x="988" y="1979"/>
                    </a:cubicBezTo>
                    <a:cubicBezTo>
                      <a:pt x="1087" y="1920"/>
                      <a:pt x="1186" y="1860"/>
                      <a:pt x="1291" y="1808"/>
                    </a:cubicBezTo>
                    <a:cubicBezTo>
                      <a:pt x="1307" y="1800"/>
                      <a:pt x="1391" y="1769"/>
                      <a:pt x="1415" y="1758"/>
                    </a:cubicBezTo>
                    <a:lnTo>
                      <a:pt x="1415" y="1758"/>
                    </a:lnTo>
                    <a:cubicBezTo>
                      <a:pt x="1413" y="1759"/>
                      <a:pt x="1411" y="1759"/>
                      <a:pt x="1408" y="1760"/>
                    </a:cubicBezTo>
                    <a:lnTo>
                      <a:pt x="1408" y="1760"/>
                    </a:lnTo>
                    <a:cubicBezTo>
                      <a:pt x="1433" y="1751"/>
                      <a:pt x="1457" y="1743"/>
                      <a:pt x="1481" y="1735"/>
                    </a:cubicBezTo>
                    <a:cubicBezTo>
                      <a:pt x="1626" y="1688"/>
                      <a:pt x="1773" y="1648"/>
                      <a:pt x="1921" y="1617"/>
                    </a:cubicBezTo>
                    <a:cubicBezTo>
                      <a:pt x="2048" y="1591"/>
                      <a:pt x="2175" y="1567"/>
                      <a:pt x="2303" y="1548"/>
                    </a:cubicBezTo>
                    <a:cubicBezTo>
                      <a:pt x="2361" y="1539"/>
                      <a:pt x="2419" y="1529"/>
                      <a:pt x="2477" y="1523"/>
                    </a:cubicBezTo>
                    <a:cubicBezTo>
                      <a:pt x="2489" y="1521"/>
                      <a:pt x="2509" y="1518"/>
                      <a:pt x="2529" y="1517"/>
                    </a:cubicBezTo>
                    <a:cubicBezTo>
                      <a:pt x="2848" y="1476"/>
                      <a:pt x="3169" y="1442"/>
                      <a:pt x="3487" y="1412"/>
                    </a:cubicBezTo>
                    <a:cubicBezTo>
                      <a:pt x="4085" y="1357"/>
                      <a:pt x="4683" y="1318"/>
                      <a:pt x="5280" y="1285"/>
                    </a:cubicBezTo>
                    <a:cubicBezTo>
                      <a:pt x="7682" y="1164"/>
                      <a:pt x="10089" y="1181"/>
                      <a:pt x="12491" y="1128"/>
                    </a:cubicBezTo>
                    <a:cubicBezTo>
                      <a:pt x="13446" y="1106"/>
                      <a:pt x="14399" y="1084"/>
                      <a:pt x="15352" y="1045"/>
                    </a:cubicBezTo>
                    <a:lnTo>
                      <a:pt x="15338"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31;p56">
                <a:extLst>
                  <a:ext uri="{FF2B5EF4-FFF2-40B4-BE49-F238E27FC236}">
                    <a16:creationId xmlns:a16="http://schemas.microsoft.com/office/drawing/2014/main" id="{3142FBE7-9F3E-8EF2-A600-B9D9AEAE9D38}"/>
                  </a:ext>
                </a:extLst>
              </p:cNvPr>
              <p:cNvSpPr/>
              <p:nvPr/>
            </p:nvSpPr>
            <p:spPr>
              <a:xfrm>
                <a:off x="3476922" y="2205025"/>
                <a:ext cx="779551" cy="20280"/>
              </a:xfrm>
              <a:custGeom>
                <a:avLst/>
                <a:gdLst/>
                <a:ahLst/>
                <a:cxnLst/>
                <a:rect l="l" t="t" r="r" b="b"/>
                <a:pathLst>
                  <a:path w="14146" h="368" extrusionOk="0">
                    <a:moveTo>
                      <a:pt x="138" y="1"/>
                    </a:moveTo>
                    <a:cubicBezTo>
                      <a:pt x="1" y="1"/>
                      <a:pt x="1" y="212"/>
                      <a:pt x="139" y="213"/>
                    </a:cubicBezTo>
                    <a:cubicBezTo>
                      <a:pt x="2711" y="248"/>
                      <a:pt x="5283" y="278"/>
                      <a:pt x="7855" y="305"/>
                    </a:cubicBezTo>
                    <a:cubicBezTo>
                      <a:pt x="9953" y="326"/>
                      <a:pt x="12050" y="348"/>
                      <a:pt x="14145" y="368"/>
                    </a:cubicBezTo>
                    <a:lnTo>
                      <a:pt x="14142" y="97"/>
                    </a:lnTo>
                    <a:cubicBezTo>
                      <a:pt x="13471" y="93"/>
                      <a:pt x="12798" y="86"/>
                      <a:pt x="12127" y="81"/>
                    </a:cubicBezTo>
                    <a:cubicBezTo>
                      <a:pt x="9569" y="57"/>
                      <a:pt x="7010" y="38"/>
                      <a:pt x="4452" y="25"/>
                    </a:cubicBezTo>
                    <a:cubicBezTo>
                      <a:pt x="3015" y="15"/>
                      <a:pt x="1576" y="8"/>
                      <a:pt x="139" y="1"/>
                    </a:cubicBezTo>
                    <a:cubicBezTo>
                      <a:pt x="139" y="1"/>
                      <a:pt x="138"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32;p56">
                <a:extLst>
                  <a:ext uri="{FF2B5EF4-FFF2-40B4-BE49-F238E27FC236}">
                    <a16:creationId xmlns:a16="http://schemas.microsoft.com/office/drawing/2014/main" id="{8D6D6AA9-6BE9-A9E9-56B4-B02EAC535630}"/>
                  </a:ext>
                </a:extLst>
              </p:cNvPr>
              <p:cNvSpPr/>
              <p:nvPr/>
            </p:nvSpPr>
            <p:spPr>
              <a:xfrm>
                <a:off x="3435592" y="2240514"/>
                <a:ext cx="821377" cy="30089"/>
              </a:xfrm>
              <a:custGeom>
                <a:avLst/>
                <a:gdLst/>
                <a:ahLst/>
                <a:cxnLst/>
                <a:rect l="l" t="t" r="r" b="b"/>
                <a:pathLst>
                  <a:path w="14905" h="546" extrusionOk="0">
                    <a:moveTo>
                      <a:pt x="138" y="1"/>
                    </a:moveTo>
                    <a:cubicBezTo>
                      <a:pt x="0" y="1"/>
                      <a:pt x="3" y="211"/>
                      <a:pt x="140" y="214"/>
                    </a:cubicBezTo>
                    <a:cubicBezTo>
                      <a:pt x="2463" y="279"/>
                      <a:pt x="4785" y="334"/>
                      <a:pt x="7108" y="382"/>
                    </a:cubicBezTo>
                    <a:lnTo>
                      <a:pt x="14035" y="528"/>
                    </a:lnTo>
                    <a:cubicBezTo>
                      <a:pt x="14326" y="534"/>
                      <a:pt x="14614" y="539"/>
                      <a:pt x="14905" y="545"/>
                    </a:cubicBezTo>
                    <a:lnTo>
                      <a:pt x="14902" y="261"/>
                    </a:lnTo>
                    <a:cubicBezTo>
                      <a:pt x="13590" y="234"/>
                      <a:pt x="12277" y="214"/>
                      <a:pt x="10965" y="190"/>
                    </a:cubicBezTo>
                    <a:cubicBezTo>
                      <a:pt x="8656" y="142"/>
                      <a:pt x="6348" y="98"/>
                      <a:pt x="4038" y="59"/>
                    </a:cubicBezTo>
                    <a:cubicBezTo>
                      <a:pt x="2738" y="36"/>
                      <a:pt x="1438" y="17"/>
                      <a:pt x="140" y="1"/>
                    </a:cubicBezTo>
                    <a:cubicBezTo>
                      <a:pt x="139" y="1"/>
                      <a:pt x="139"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33;p56">
                <a:extLst>
                  <a:ext uri="{FF2B5EF4-FFF2-40B4-BE49-F238E27FC236}">
                    <a16:creationId xmlns:a16="http://schemas.microsoft.com/office/drawing/2014/main" id="{337A7853-389F-10C1-AEB1-380B16D7947B}"/>
                  </a:ext>
                </a:extLst>
              </p:cNvPr>
              <p:cNvSpPr/>
              <p:nvPr/>
            </p:nvSpPr>
            <p:spPr>
              <a:xfrm>
                <a:off x="3431018" y="2281734"/>
                <a:ext cx="826613" cy="35159"/>
              </a:xfrm>
              <a:custGeom>
                <a:avLst/>
                <a:gdLst/>
                <a:ahLst/>
                <a:cxnLst/>
                <a:rect l="l" t="t" r="r" b="b"/>
                <a:pathLst>
                  <a:path w="15000" h="638" extrusionOk="0">
                    <a:moveTo>
                      <a:pt x="34" y="1"/>
                    </a:moveTo>
                    <a:cubicBezTo>
                      <a:pt x="23" y="1"/>
                      <a:pt x="10" y="2"/>
                      <a:pt x="0" y="6"/>
                    </a:cubicBezTo>
                    <a:cubicBezTo>
                      <a:pt x="65" y="94"/>
                      <a:pt x="141" y="176"/>
                      <a:pt x="224" y="249"/>
                    </a:cubicBezTo>
                    <a:cubicBezTo>
                      <a:pt x="228" y="255"/>
                      <a:pt x="233" y="258"/>
                      <a:pt x="239" y="263"/>
                    </a:cubicBezTo>
                    <a:cubicBezTo>
                      <a:pt x="2256" y="324"/>
                      <a:pt x="4274" y="380"/>
                      <a:pt x="6293" y="430"/>
                    </a:cubicBezTo>
                    <a:cubicBezTo>
                      <a:pt x="8365" y="480"/>
                      <a:pt x="10437" y="528"/>
                      <a:pt x="12509" y="576"/>
                    </a:cubicBezTo>
                    <a:lnTo>
                      <a:pt x="14248" y="617"/>
                    </a:lnTo>
                    <a:cubicBezTo>
                      <a:pt x="14498" y="623"/>
                      <a:pt x="14748" y="631"/>
                      <a:pt x="14999" y="637"/>
                    </a:cubicBezTo>
                    <a:lnTo>
                      <a:pt x="14994" y="310"/>
                    </a:lnTo>
                    <a:lnTo>
                      <a:pt x="14456" y="299"/>
                    </a:lnTo>
                    <a:lnTo>
                      <a:pt x="12902" y="265"/>
                    </a:lnTo>
                    <a:cubicBezTo>
                      <a:pt x="11860" y="240"/>
                      <a:pt x="10817" y="216"/>
                      <a:pt x="9772" y="193"/>
                    </a:cubicBezTo>
                    <a:cubicBezTo>
                      <a:pt x="7701" y="144"/>
                      <a:pt x="5629" y="98"/>
                      <a:pt x="3557" y="59"/>
                    </a:cubicBezTo>
                    <a:cubicBezTo>
                      <a:pt x="2382" y="36"/>
                      <a:pt x="1208" y="19"/>
                      <a:pt x="34"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7"/>
                                        </p:tgtEl>
                                        <p:attrNameLst>
                                          <p:attrName>style.visibility</p:attrName>
                                        </p:attrNameLst>
                                      </p:cBhvr>
                                      <p:to>
                                        <p:strVal val="visible"/>
                                      </p:to>
                                    </p:set>
                                    <p:anim calcmode="lin" valueType="num">
                                      <p:cBhvr>
                                        <p:cTn id="7" dur="500" fill="hold"/>
                                        <p:tgtEl>
                                          <p:spTgt spid="2657"/>
                                        </p:tgtEl>
                                        <p:attrNameLst>
                                          <p:attrName>ppt_w</p:attrName>
                                        </p:attrNameLst>
                                      </p:cBhvr>
                                      <p:tavLst>
                                        <p:tav tm="0">
                                          <p:val>
                                            <p:fltVal val="0"/>
                                          </p:val>
                                        </p:tav>
                                        <p:tav tm="100000">
                                          <p:val>
                                            <p:strVal val="#ppt_w"/>
                                          </p:val>
                                        </p:tav>
                                      </p:tavLst>
                                    </p:anim>
                                    <p:anim calcmode="lin" valueType="num">
                                      <p:cBhvr>
                                        <p:cTn id="8" dur="500" fill="hold"/>
                                        <p:tgtEl>
                                          <p:spTgt spid="2657"/>
                                        </p:tgtEl>
                                        <p:attrNameLst>
                                          <p:attrName>ppt_h</p:attrName>
                                        </p:attrNameLst>
                                      </p:cBhvr>
                                      <p:tavLst>
                                        <p:tav tm="0">
                                          <p:val>
                                            <p:fltVal val="0"/>
                                          </p:val>
                                        </p:tav>
                                        <p:tav tm="100000">
                                          <p:val>
                                            <p:strVal val="#ppt_h"/>
                                          </p:val>
                                        </p:tav>
                                      </p:tavLst>
                                    </p:anim>
                                    <p:animEffect transition="in" filter="fade">
                                      <p:cBhvr>
                                        <p:cTn id="9" dur="500"/>
                                        <p:tgtEl>
                                          <p:spTgt spid="26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58"/>
                                        </p:tgtEl>
                                        <p:attrNameLst>
                                          <p:attrName>style.visibility</p:attrName>
                                        </p:attrNameLst>
                                      </p:cBhvr>
                                      <p:to>
                                        <p:strVal val="visible"/>
                                      </p:to>
                                    </p:set>
                                    <p:anim calcmode="lin" valueType="num">
                                      <p:cBhvr>
                                        <p:cTn id="12" dur="500" fill="hold"/>
                                        <p:tgtEl>
                                          <p:spTgt spid="2658"/>
                                        </p:tgtEl>
                                        <p:attrNameLst>
                                          <p:attrName>ppt_w</p:attrName>
                                        </p:attrNameLst>
                                      </p:cBhvr>
                                      <p:tavLst>
                                        <p:tav tm="0">
                                          <p:val>
                                            <p:fltVal val="0"/>
                                          </p:val>
                                        </p:tav>
                                        <p:tav tm="100000">
                                          <p:val>
                                            <p:strVal val="#ppt_w"/>
                                          </p:val>
                                        </p:tav>
                                      </p:tavLst>
                                    </p:anim>
                                    <p:anim calcmode="lin" valueType="num">
                                      <p:cBhvr>
                                        <p:cTn id="13" dur="500" fill="hold"/>
                                        <p:tgtEl>
                                          <p:spTgt spid="2658"/>
                                        </p:tgtEl>
                                        <p:attrNameLst>
                                          <p:attrName>ppt_h</p:attrName>
                                        </p:attrNameLst>
                                      </p:cBhvr>
                                      <p:tavLst>
                                        <p:tav tm="0">
                                          <p:val>
                                            <p:fltVal val="0"/>
                                          </p:val>
                                        </p:tav>
                                        <p:tav tm="100000">
                                          <p:val>
                                            <p:strVal val="#ppt_h"/>
                                          </p:val>
                                        </p:tav>
                                      </p:tavLst>
                                    </p:anim>
                                    <p:animEffect transition="in" filter="fade">
                                      <p:cBhvr>
                                        <p:cTn id="14" dur="500"/>
                                        <p:tgtEl>
                                          <p:spTgt spid="26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59"/>
                                        </p:tgtEl>
                                        <p:attrNameLst>
                                          <p:attrName>style.visibility</p:attrName>
                                        </p:attrNameLst>
                                      </p:cBhvr>
                                      <p:to>
                                        <p:strVal val="visible"/>
                                      </p:to>
                                    </p:set>
                                    <p:anim calcmode="lin" valueType="num">
                                      <p:cBhvr>
                                        <p:cTn id="17" dur="500" fill="hold"/>
                                        <p:tgtEl>
                                          <p:spTgt spid="2659"/>
                                        </p:tgtEl>
                                        <p:attrNameLst>
                                          <p:attrName>ppt_w</p:attrName>
                                        </p:attrNameLst>
                                      </p:cBhvr>
                                      <p:tavLst>
                                        <p:tav tm="0">
                                          <p:val>
                                            <p:fltVal val="0"/>
                                          </p:val>
                                        </p:tav>
                                        <p:tav tm="100000">
                                          <p:val>
                                            <p:strVal val="#ppt_w"/>
                                          </p:val>
                                        </p:tav>
                                      </p:tavLst>
                                    </p:anim>
                                    <p:anim calcmode="lin" valueType="num">
                                      <p:cBhvr>
                                        <p:cTn id="18" dur="500" fill="hold"/>
                                        <p:tgtEl>
                                          <p:spTgt spid="2659"/>
                                        </p:tgtEl>
                                        <p:attrNameLst>
                                          <p:attrName>ppt_h</p:attrName>
                                        </p:attrNameLst>
                                      </p:cBhvr>
                                      <p:tavLst>
                                        <p:tav tm="0">
                                          <p:val>
                                            <p:fltVal val="0"/>
                                          </p:val>
                                        </p:tav>
                                        <p:tav tm="100000">
                                          <p:val>
                                            <p:strVal val="#ppt_h"/>
                                          </p:val>
                                        </p:tav>
                                      </p:tavLst>
                                    </p:anim>
                                    <p:animEffect transition="in" filter="fade">
                                      <p:cBhvr>
                                        <p:cTn id="19" dur="500"/>
                                        <p:tgtEl>
                                          <p:spTgt spid="26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 grpId="0" animBg="1"/>
      <p:bldP spid="2658" grpId="0" animBg="1"/>
      <p:bldP spid="2659"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 name="Rectangle 1"/>
          <p:cNvSpPr/>
          <p:nvPr/>
        </p:nvSpPr>
        <p:spPr>
          <a:xfrm>
            <a:off x="277793" y="1400535"/>
            <a:ext cx="1608881" cy="3981691"/>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latin typeface="Times New Roman" panose="02020603050405020304" pitchFamily="18" charset="0"/>
                <a:cs typeface="Times New Roman" panose="02020603050405020304" pitchFamily="18" charset="0"/>
              </a:rPr>
              <a:t>Chuyện chức phán sự đền Tản Viên</a:t>
            </a:r>
            <a:endParaRPr lang="en-US" sz="3000" b="1">
              <a:latin typeface="Times New Roman" panose="02020603050405020304" pitchFamily="18" charset="0"/>
              <a:cs typeface="Times New Roman" panose="02020603050405020304" pitchFamily="18" charset="0"/>
            </a:endParaRPr>
          </a:p>
        </p:txBody>
      </p:sp>
      <p:sp>
        <p:nvSpPr>
          <p:cNvPr id="95" name="Rectangle 94"/>
          <p:cNvSpPr/>
          <p:nvPr/>
        </p:nvSpPr>
        <p:spPr>
          <a:xfrm>
            <a:off x="2444187" y="836747"/>
            <a:ext cx="1608881" cy="14574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smtClean="0">
                <a:solidFill>
                  <a:schemeClr val="accent4">
                    <a:lumMod val="10000"/>
                  </a:schemeClr>
                </a:solidFill>
                <a:latin typeface="Times New Roman" panose="02020603050405020304" pitchFamily="18" charset="0"/>
                <a:cs typeface="Times New Roman" panose="02020603050405020304" pitchFamily="18" charset="0"/>
              </a:rPr>
              <a:t>Yếu tố </a:t>
            </a:r>
          </a:p>
          <a:p>
            <a:pPr algn="ctr">
              <a:lnSpc>
                <a:spcPct val="150000"/>
              </a:lnSpc>
            </a:pPr>
            <a:r>
              <a:rPr lang="en-US" sz="2600" b="1" smtClean="0">
                <a:solidFill>
                  <a:schemeClr val="accent4">
                    <a:lumMod val="10000"/>
                  </a:schemeClr>
                </a:solidFill>
                <a:latin typeface="Times New Roman" panose="02020603050405020304" pitchFamily="18" charset="0"/>
                <a:cs typeface="Times New Roman" panose="02020603050405020304" pitchFamily="18" charset="0"/>
              </a:rPr>
              <a:t>kì ảo</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96" name="Rectangle 95"/>
          <p:cNvSpPr/>
          <p:nvPr/>
        </p:nvSpPr>
        <p:spPr>
          <a:xfrm>
            <a:off x="4467828" y="439838"/>
            <a:ext cx="7187880" cy="4588382"/>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smtClean="0">
                <a:solidFill>
                  <a:schemeClr val="accent4">
                    <a:lumMod val="10000"/>
                  </a:schemeClr>
                </a:solidFill>
                <a:latin typeface="Times New Roman" panose="02020603050405020304" pitchFamily="18" charset="0"/>
                <a:cs typeface="Times New Roman" panose="02020603050405020304" pitchFamily="18" charset="0"/>
              </a:rPr>
              <a:t>+ </a:t>
            </a:r>
            <a:r>
              <a:rPr lang="vi-VN" sz="2400" smtClean="0">
                <a:solidFill>
                  <a:schemeClr val="accent4">
                    <a:lumMod val="10000"/>
                  </a:schemeClr>
                </a:solidFill>
                <a:latin typeface="Times New Roman" panose="02020603050405020304" pitchFamily="18" charset="0"/>
                <a:cs typeface="Times New Roman" panose="02020603050405020304" pitchFamily="18" charset="0"/>
              </a:rPr>
              <a:t>Các </a:t>
            </a:r>
            <a:r>
              <a:rPr lang="vi-VN" sz="2400">
                <a:solidFill>
                  <a:schemeClr val="accent4">
                    <a:lumMod val="10000"/>
                  </a:schemeClr>
                </a:solidFill>
                <a:latin typeface="Times New Roman" panose="02020603050405020304" pitchFamily="18" charset="0"/>
                <a:cs typeface="Times New Roman" panose="02020603050405020304" pitchFamily="18" charset="0"/>
              </a:rPr>
              <a:t>vị thần: Thổ công, đức Thánh Tản Viên. Ma quỷ: Diêm Vương, hồn ma tướng giặc,…</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Đốt đền xong, Tử Văn phát bệnh; quỷ sứ đến bắt Tử Văn đi.</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Viên Bách hộ họ Thôi bị đày xuống Cửu </a:t>
            </a:r>
            <a:r>
              <a:rPr lang="vi-VN" sz="2400" smtClean="0">
                <a:solidFill>
                  <a:schemeClr val="accent4">
                    <a:lumMod val="10000"/>
                  </a:schemeClr>
                </a:solidFill>
                <a:latin typeface="Times New Roman" panose="02020603050405020304" pitchFamily="18" charset="0"/>
                <a:cs typeface="Times New Roman" panose="02020603050405020304" pitchFamily="18" charset="0"/>
              </a:rPr>
              <a:t>U</a:t>
            </a:r>
            <a:r>
              <a:rPr lang="en-US" sz="2400" smtClean="0">
                <a:solidFill>
                  <a:schemeClr val="accent4">
                    <a:lumMod val="10000"/>
                  </a:schemeClr>
                </a:solidFill>
                <a:latin typeface="Times New Roman" panose="02020603050405020304" pitchFamily="18" charset="0"/>
                <a:cs typeface="Times New Roman" panose="02020603050405020304" pitchFamily="18" charset="0"/>
              </a:rPr>
              <a:t>.</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Tử Văn về đến nhà mới biết mình đã chết được </a:t>
            </a:r>
            <a:r>
              <a:rPr lang="en-US" sz="2400" smtClean="0">
                <a:solidFill>
                  <a:schemeClr val="accent4">
                    <a:lumMod val="10000"/>
                  </a:schemeClr>
                </a:solidFill>
                <a:latin typeface="Times New Roman" panose="02020603050405020304" pitchFamily="18" charset="0"/>
                <a:cs typeface="Times New Roman" panose="02020603050405020304" pitchFamily="18" charset="0"/>
              </a:rPr>
              <a:t>2</a:t>
            </a:r>
            <a:r>
              <a:rPr lang="vi-VN" sz="2400" smtClean="0">
                <a:solidFill>
                  <a:schemeClr val="accent4">
                    <a:lumMod val="10000"/>
                  </a:schemeClr>
                </a:solidFill>
                <a:latin typeface="Times New Roman" panose="02020603050405020304" pitchFamily="18" charset="0"/>
                <a:cs typeface="Times New Roman" panose="02020603050405020304" pitchFamily="18" charset="0"/>
              </a:rPr>
              <a:t> ngày</a:t>
            </a:r>
            <a:r>
              <a:rPr lang="en-US" sz="2400" smtClean="0">
                <a:solidFill>
                  <a:schemeClr val="accent4">
                    <a:lumMod val="10000"/>
                  </a:schemeClr>
                </a:solidFill>
                <a:latin typeface="Times New Roman" panose="02020603050405020304" pitchFamily="18" charset="0"/>
                <a:cs typeface="Times New Roman" panose="02020603050405020304" pitchFamily="18" charset="0"/>
              </a:rPr>
              <a:t>.</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Tử Văn sống lại, rồi không bệnh mà mất, thành phán sự đền Tản </a:t>
            </a:r>
            <a:r>
              <a:rPr lang="vi-VN" sz="2400" smtClean="0">
                <a:solidFill>
                  <a:schemeClr val="accent4">
                    <a:lumMod val="10000"/>
                  </a:schemeClr>
                </a:solidFill>
                <a:latin typeface="Times New Roman" panose="02020603050405020304" pitchFamily="18" charset="0"/>
                <a:cs typeface="Times New Roman" panose="02020603050405020304" pitchFamily="18" charset="0"/>
              </a:rPr>
              <a:t>Viên</a:t>
            </a:r>
            <a:r>
              <a:rPr lang="en-US" sz="2400" smtClean="0">
                <a:solidFill>
                  <a:schemeClr val="accent4">
                    <a:lumMod val="10000"/>
                  </a:schemeClr>
                </a:solidFill>
                <a:latin typeface="Times New Roman" panose="02020603050405020304" pitchFamily="18" charset="0"/>
                <a:cs typeface="Times New Roman" panose="02020603050405020304" pitchFamily="18" charset="0"/>
              </a:rPr>
              <a:t>.</a:t>
            </a:r>
            <a:endParaRPr lang="en-US" sz="240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130000"/>
              </a:lnSpc>
            </a:pPr>
            <a:r>
              <a:rPr lang="vi-VN" sz="2400">
                <a:solidFill>
                  <a:schemeClr val="accent4">
                    <a:lumMod val="10000"/>
                  </a:schemeClr>
                </a:solidFill>
                <a:latin typeface="Times New Roman" panose="02020603050405020304" pitchFamily="18" charset="0"/>
                <a:cs typeface="Times New Roman" panose="02020603050405020304" pitchFamily="18" charset="0"/>
              </a:rPr>
              <a:t>+ Tử Văn cưỡi gió biến mất,…</a:t>
            </a:r>
            <a:endParaRPr lang="en-US" sz="24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01" name="Rectangle 100"/>
          <p:cNvSpPr/>
          <p:nvPr/>
        </p:nvSpPr>
        <p:spPr>
          <a:xfrm>
            <a:off x="2395960" y="5326274"/>
            <a:ext cx="1608881"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Chủ đề</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02" name="Rectangle 101"/>
          <p:cNvSpPr/>
          <p:nvPr/>
        </p:nvSpPr>
        <p:spPr>
          <a:xfrm>
            <a:off x="4467828" y="5185458"/>
            <a:ext cx="7187880" cy="1159381"/>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400">
                <a:solidFill>
                  <a:schemeClr val="accent4">
                    <a:lumMod val="10000"/>
                  </a:schemeClr>
                </a:solidFill>
                <a:latin typeface="+mj-lt"/>
              </a:rPr>
              <a:t>Đề cao chính nghĩa, dũng cảm cương trực nhất định chiến thắng gian tà.</a:t>
            </a:r>
            <a:endParaRPr lang="en-US" sz="2400" b="1">
              <a:solidFill>
                <a:schemeClr val="accent4">
                  <a:lumMod val="10000"/>
                </a:schemeClr>
              </a:solidFill>
              <a:latin typeface="+mj-lt"/>
              <a:cs typeface="Times New Roman" panose="02020603050405020304" pitchFamily="18" charset="0"/>
            </a:endParaRPr>
          </a:p>
        </p:txBody>
      </p:sp>
      <p:cxnSp>
        <p:nvCxnSpPr>
          <p:cNvPr id="5" name="Elbow Connector 4"/>
          <p:cNvCxnSpPr>
            <a:stCxn id="2" idx="3"/>
            <a:endCxn id="95" idx="1"/>
          </p:cNvCxnSpPr>
          <p:nvPr/>
        </p:nvCxnSpPr>
        <p:spPr>
          <a:xfrm flipV="1">
            <a:off x="1886674" y="1565471"/>
            <a:ext cx="557513" cy="1825910"/>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2" idx="3"/>
            <a:endCxn id="101" idx="1"/>
          </p:cNvCxnSpPr>
          <p:nvPr/>
        </p:nvCxnSpPr>
        <p:spPr>
          <a:xfrm>
            <a:off x="1886674" y="3391381"/>
            <a:ext cx="557513" cy="251458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1" name="Straight Arrow Connector 2280"/>
          <p:cNvCxnSpPr>
            <a:stCxn id="95" idx="3"/>
          </p:cNvCxnSpPr>
          <p:nvPr/>
        </p:nvCxnSpPr>
        <p:spPr>
          <a:xfrm flipV="1">
            <a:off x="4053068" y="1565470"/>
            <a:ext cx="414760"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1" idx="3"/>
            <a:endCxn id="102" idx="1"/>
          </p:cNvCxnSpPr>
          <p:nvPr/>
        </p:nvCxnSpPr>
        <p:spPr>
          <a:xfrm>
            <a:off x="4004841" y="5765148"/>
            <a:ext cx="462987"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89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81"/>
                                        </p:tgtEl>
                                        <p:attrNameLst>
                                          <p:attrName>style.visibility</p:attrName>
                                        </p:attrNameLst>
                                      </p:cBhvr>
                                      <p:to>
                                        <p:strVal val="visible"/>
                                      </p:to>
                                    </p:set>
                                    <p:animEffect transition="in" filter="barn(inVertical)">
                                      <p:cBhvr>
                                        <p:cTn id="15" dur="500"/>
                                        <p:tgtEl>
                                          <p:spTgt spid="228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inVertical)">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left)">
                                      <p:cBhvr>
                                        <p:cTn id="26" dur="5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barn(inVertical)">
                                      <p:cBhvr>
                                        <p:cTn id="31" dur="500"/>
                                        <p:tgtEl>
                                          <p:spTgt spid="1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 name="Rectangle 1"/>
          <p:cNvSpPr/>
          <p:nvPr/>
        </p:nvSpPr>
        <p:spPr>
          <a:xfrm>
            <a:off x="277793" y="1400535"/>
            <a:ext cx="1608881" cy="3981691"/>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latin typeface="Times New Roman" panose="02020603050405020304" pitchFamily="18" charset="0"/>
                <a:cs typeface="Times New Roman" panose="02020603050405020304" pitchFamily="18" charset="0"/>
              </a:rPr>
              <a:t>Chuyện chức phán sự đền Tản Viên</a:t>
            </a:r>
            <a:endParaRPr lang="en-US" sz="3000" b="1">
              <a:latin typeface="Times New Roman" panose="02020603050405020304" pitchFamily="18" charset="0"/>
              <a:cs typeface="Times New Roman" panose="02020603050405020304" pitchFamily="18" charset="0"/>
            </a:endParaRPr>
          </a:p>
        </p:txBody>
      </p:sp>
      <p:sp>
        <p:nvSpPr>
          <p:cNvPr id="95" name="Rectangle 94"/>
          <p:cNvSpPr/>
          <p:nvPr/>
        </p:nvSpPr>
        <p:spPr>
          <a:xfrm>
            <a:off x="2444185" y="1511460"/>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Nội dung</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96" name="Rectangle 95"/>
          <p:cNvSpPr/>
          <p:nvPr/>
        </p:nvSpPr>
        <p:spPr>
          <a:xfrm>
            <a:off x="4793848" y="474563"/>
            <a:ext cx="6803985" cy="2951543"/>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vi-VN" sz="2500">
                <a:solidFill>
                  <a:schemeClr val="accent4">
                    <a:lumMod val="10000"/>
                  </a:schemeClr>
                </a:solidFill>
                <a:latin typeface="+mj-lt"/>
              </a:rPr>
              <a:t>- Qua hình tượng nhân vật người trí thức Ngô Tử Văn và tên giặc ngoại xâm, tác giả đã ca ngợi chính nghĩa và thái độ kiên quyết diệt trừ gian tà của con người.</a:t>
            </a:r>
            <a:endParaRPr lang="en-US" sz="2500">
              <a:solidFill>
                <a:schemeClr val="accent4">
                  <a:lumMod val="10000"/>
                </a:schemeClr>
              </a:solidFill>
              <a:latin typeface="+mj-lt"/>
            </a:endParaRPr>
          </a:p>
          <a:p>
            <a:pPr algn="just">
              <a:lnSpc>
                <a:spcPct val="140000"/>
              </a:lnSpc>
            </a:pPr>
            <a:r>
              <a:rPr lang="vi-VN" sz="2500">
                <a:solidFill>
                  <a:schemeClr val="accent4">
                    <a:lumMod val="10000"/>
                  </a:schemeClr>
                </a:solidFill>
                <a:latin typeface="+mj-lt"/>
              </a:rPr>
              <a:t>- Bài học nhân sinh về chính - tà; thiện - ác.</a:t>
            </a:r>
            <a:endParaRPr lang="en-US" sz="2500" b="1">
              <a:solidFill>
                <a:schemeClr val="accent4">
                  <a:lumMod val="10000"/>
                </a:schemeClr>
              </a:solidFill>
              <a:latin typeface="+mj-lt"/>
              <a:cs typeface="Times New Roman" panose="02020603050405020304" pitchFamily="18" charset="0"/>
            </a:endParaRPr>
          </a:p>
        </p:txBody>
      </p:sp>
      <p:sp>
        <p:nvSpPr>
          <p:cNvPr id="101" name="Rectangle 100"/>
          <p:cNvSpPr/>
          <p:nvPr/>
        </p:nvSpPr>
        <p:spPr>
          <a:xfrm>
            <a:off x="2444184" y="4573922"/>
            <a:ext cx="1965767" cy="877747"/>
          </a:xfrm>
          <a:prstGeom prst="rect">
            <a:avLst/>
          </a:prstGeom>
          <a:solidFill>
            <a:srgbClr val="E8A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accent4">
                    <a:lumMod val="10000"/>
                  </a:schemeClr>
                </a:solidFill>
                <a:latin typeface="Times New Roman" panose="02020603050405020304" pitchFamily="18" charset="0"/>
                <a:cs typeface="Times New Roman" panose="02020603050405020304" pitchFamily="18" charset="0"/>
              </a:rPr>
              <a:t>Nghệ thuật</a:t>
            </a:r>
            <a:endParaRPr lang="en-US" sz="2600" b="1">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02" name="Rectangle 101"/>
          <p:cNvSpPr/>
          <p:nvPr/>
        </p:nvSpPr>
        <p:spPr>
          <a:xfrm>
            <a:off x="4793848" y="3646027"/>
            <a:ext cx="6803985" cy="2733538"/>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vi-VN" sz="2500">
                <a:solidFill>
                  <a:schemeClr val="accent4">
                    <a:lumMod val="10000"/>
                  </a:schemeClr>
                </a:solidFill>
                <a:latin typeface="+mj-lt"/>
              </a:rPr>
              <a:t>- Xây dựng cốt truyện </a:t>
            </a:r>
            <a:r>
              <a:rPr lang="vi-VN" sz="2500" smtClean="0">
                <a:solidFill>
                  <a:schemeClr val="accent4">
                    <a:lumMod val="10000"/>
                  </a:schemeClr>
                </a:solidFill>
                <a:latin typeface="+mj-lt"/>
              </a:rPr>
              <a:t>kịch </a:t>
            </a:r>
            <a:r>
              <a:rPr lang="vi-VN" sz="2500">
                <a:solidFill>
                  <a:schemeClr val="accent4">
                    <a:lumMod val="10000"/>
                  </a:schemeClr>
                </a:solidFill>
                <a:latin typeface="+mj-lt"/>
              </a:rPr>
              <a:t>tính, kết cấu chặt chẽ.</a:t>
            </a:r>
            <a:endParaRPr lang="en-US" sz="2500">
              <a:solidFill>
                <a:schemeClr val="accent4">
                  <a:lumMod val="10000"/>
                </a:schemeClr>
              </a:solidFill>
              <a:latin typeface="+mj-lt"/>
            </a:endParaRPr>
          </a:p>
          <a:p>
            <a:pPr algn="just">
              <a:lnSpc>
                <a:spcPct val="140000"/>
              </a:lnSpc>
            </a:pPr>
            <a:r>
              <a:rPr lang="vi-VN" sz="2500">
                <a:solidFill>
                  <a:schemeClr val="accent4">
                    <a:lumMod val="10000"/>
                  </a:schemeClr>
                </a:solidFill>
                <a:latin typeface="+mj-lt"/>
              </a:rPr>
              <a:t>- Dẫn dắt truyện khéo léo, nhiều chi tiết gây sự chú ý, hấp dẫn.</a:t>
            </a:r>
            <a:endParaRPr lang="en-US" sz="2500">
              <a:solidFill>
                <a:schemeClr val="accent4">
                  <a:lumMod val="10000"/>
                </a:schemeClr>
              </a:solidFill>
              <a:latin typeface="+mj-lt"/>
            </a:endParaRPr>
          </a:p>
          <a:p>
            <a:pPr algn="just">
              <a:lnSpc>
                <a:spcPct val="140000"/>
              </a:lnSpc>
            </a:pPr>
            <a:r>
              <a:rPr lang="vi-VN" sz="2500">
                <a:solidFill>
                  <a:schemeClr val="accent4">
                    <a:lumMod val="10000"/>
                  </a:schemeClr>
                </a:solidFill>
                <a:latin typeface="+mj-lt"/>
              </a:rPr>
              <a:t>- Sử dụng nhiều yếu tố kì ảo, nhưng vẫn mang những nét hiện thực.</a:t>
            </a:r>
            <a:endParaRPr lang="en-US" sz="2500" b="1">
              <a:solidFill>
                <a:schemeClr val="accent4">
                  <a:lumMod val="10000"/>
                </a:schemeClr>
              </a:solidFill>
              <a:latin typeface="+mj-lt"/>
              <a:cs typeface="Times New Roman" panose="02020603050405020304" pitchFamily="18" charset="0"/>
            </a:endParaRPr>
          </a:p>
        </p:txBody>
      </p:sp>
      <p:cxnSp>
        <p:nvCxnSpPr>
          <p:cNvPr id="5" name="Elbow Connector 4"/>
          <p:cNvCxnSpPr>
            <a:stCxn id="2" idx="3"/>
            <a:endCxn id="95" idx="1"/>
          </p:cNvCxnSpPr>
          <p:nvPr/>
        </p:nvCxnSpPr>
        <p:spPr>
          <a:xfrm flipV="1">
            <a:off x="1886674" y="1950334"/>
            <a:ext cx="557511" cy="1441047"/>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2" idx="3"/>
            <a:endCxn id="101" idx="1"/>
          </p:cNvCxnSpPr>
          <p:nvPr/>
        </p:nvCxnSpPr>
        <p:spPr>
          <a:xfrm>
            <a:off x="1886674" y="3391381"/>
            <a:ext cx="557510" cy="162141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1" name="Straight Arrow Connector 2280"/>
          <p:cNvCxnSpPr>
            <a:stCxn id="95" idx="3"/>
            <a:endCxn id="96" idx="1"/>
          </p:cNvCxnSpPr>
          <p:nvPr/>
        </p:nvCxnSpPr>
        <p:spPr>
          <a:xfrm>
            <a:off x="4409952" y="1950334"/>
            <a:ext cx="383896" cy="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1" idx="3"/>
            <a:endCxn id="102" idx="1"/>
          </p:cNvCxnSpPr>
          <p:nvPr/>
        </p:nvCxnSpPr>
        <p:spPr>
          <a:xfrm>
            <a:off x="4409951" y="5012796"/>
            <a:ext cx="38389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14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81"/>
                                        </p:tgtEl>
                                        <p:attrNameLst>
                                          <p:attrName>style.visibility</p:attrName>
                                        </p:attrNameLst>
                                      </p:cBhvr>
                                      <p:to>
                                        <p:strVal val="visible"/>
                                      </p:to>
                                    </p:set>
                                    <p:animEffect transition="in" filter="barn(inVertical)">
                                      <p:cBhvr>
                                        <p:cTn id="15" dur="500"/>
                                        <p:tgtEl>
                                          <p:spTgt spid="228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inVertical)">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left)">
                                      <p:cBhvr>
                                        <p:cTn id="26" dur="5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barn(inVertical)">
                                      <p:cBhvr>
                                        <p:cTn id="31" dur="500"/>
                                        <p:tgtEl>
                                          <p:spTgt spid="1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1"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57" name="Google Shape;2657;p47"/>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7"/>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659" name="Google Shape;2659;p47"/>
          <p:cNvSpPr/>
          <p:nvPr/>
        </p:nvSpPr>
        <p:spPr>
          <a:xfrm>
            <a:off x="9640907" y="5225075"/>
            <a:ext cx="1010014" cy="86612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1375;p56">
            <a:extLst>
              <a:ext uri="{FF2B5EF4-FFF2-40B4-BE49-F238E27FC236}">
                <a16:creationId xmlns:a16="http://schemas.microsoft.com/office/drawing/2014/main" id="{9E61388B-681B-0FAD-080F-D9BA2B997135}"/>
              </a:ext>
            </a:extLst>
          </p:cNvPr>
          <p:cNvSpPr txBox="1">
            <a:spLocks/>
          </p:cNvSpPr>
          <p:nvPr/>
        </p:nvSpPr>
        <p:spPr>
          <a:xfrm>
            <a:off x="1634633" y="1795568"/>
            <a:ext cx="9166205" cy="3285848"/>
          </a:xfrm>
          <a:prstGeom prst="rect">
            <a:avLst/>
          </a:prstGeom>
          <a:solidFill>
            <a:srgbClr val="5EAEC3"/>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Fredoka One"/>
              <a:buNone/>
              <a:defRPr sz="73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9pPr>
          </a:lstStyle>
          <a:p>
            <a:pPr defTabSz="1219170">
              <a:lnSpc>
                <a:spcPct val="150000"/>
              </a:lnSpc>
              <a:buClr>
                <a:srgbClr val="FFC276"/>
              </a:buClr>
              <a:defRPr/>
            </a:pPr>
            <a:r>
              <a:rPr lang="en-US" sz="6800" b="1" kern="0" smtClean="0">
                <a:solidFill>
                  <a:srgbClr val="FFFF00"/>
                </a:solidFill>
                <a:latin typeface="Times New Roman" panose="02020603050405020304" pitchFamily="18" charset="0"/>
                <a:cs typeface="Times New Roman" panose="02020603050405020304" pitchFamily="18" charset="0"/>
              </a:rPr>
              <a:t>HOẠT ĐỘNG</a:t>
            </a:r>
            <a:endParaRPr lang="en-US" sz="6800" b="1" kern="0">
              <a:solidFill>
                <a:srgbClr val="FFFFFF"/>
              </a:solidFill>
              <a:latin typeface="Times New Roman" panose="02020603050405020304" pitchFamily="18" charset="0"/>
              <a:cs typeface="Times New Roman" panose="02020603050405020304" pitchFamily="18" charset="0"/>
            </a:endParaRPr>
          </a:p>
          <a:p>
            <a:pPr defTabSz="1219170">
              <a:lnSpc>
                <a:spcPct val="150000"/>
              </a:lnSpc>
              <a:buClr>
                <a:srgbClr val="FFC276"/>
              </a:buClr>
              <a:defRPr/>
            </a:pPr>
            <a:r>
              <a:rPr lang="en-US" sz="6800" b="1" kern="0" smtClean="0">
                <a:solidFill>
                  <a:srgbClr val="FFFFFF"/>
                </a:solidFill>
                <a:latin typeface="Times New Roman" panose="02020603050405020304" pitchFamily="18" charset="0"/>
                <a:cs typeface="Times New Roman" panose="02020603050405020304" pitchFamily="18" charset="0"/>
              </a:rPr>
              <a:t>THỰC HÀNH ĐỌC</a:t>
            </a:r>
            <a:endParaRPr lang="en-US" sz="6800" b="1" kern="0">
              <a:solidFill>
                <a:srgbClr val="FFFFFF"/>
              </a:solidFill>
              <a:latin typeface="Times New Roman" panose="02020603050405020304" pitchFamily="18" charset="0"/>
              <a:cs typeface="Times New Roman" panose="02020603050405020304" pitchFamily="18" charset="0"/>
            </a:endParaRPr>
          </a:p>
        </p:txBody>
      </p:sp>
      <p:grpSp>
        <p:nvGrpSpPr>
          <p:cNvPr id="4" name="Google Shape;1376;p56">
            <a:extLst>
              <a:ext uri="{FF2B5EF4-FFF2-40B4-BE49-F238E27FC236}">
                <a16:creationId xmlns:a16="http://schemas.microsoft.com/office/drawing/2014/main" id="{294ABD83-ABD6-8419-97E5-A493DDADBCF9}"/>
              </a:ext>
            </a:extLst>
          </p:cNvPr>
          <p:cNvGrpSpPr/>
          <p:nvPr/>
        </p:nvGrpSpPr>
        <p:grpSpPr>
          <a:xfrm>
            <a:off x="1064648" y="46385"/>
            <a:ext cx="3520848" cy="1720531"/>
            <a:chOff x="1622098" y="353697"/>
            <a:chExt cx="2640636" cy="1290398"/>
          </a:xfrm>
        </p:grpSpPr>
        <p:sp>
          <p:nvSpPr>
            <p:cNvPr id="5" name="Google Shape;1377;p56">
              <a:extLst>
                <a:ext uri="{FF2B5EF4-FFF2-40B4-BE49-F238E27FC236}">
                  <a16:creationId xmlns:a16="http://schemas.microsoft.com/office/drawing/2014/main" id="{552D2E8E-02CB-B679-F378-00FCA4CDAF21}"/>
                </a:ext>
              </a:extLst>
            </p:cNvPr>
            <p:cNvSpPr/>
            <p:nvPr/>
          </p:nvSpPr>
          <p:spPr>
            <a:xfrm rot="-791478">
              <a:off x="1671192" y="633794"/>
              <a:ext cx="2538491" cy="723784"/>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 name="Google Shape;1378;p56">
              <a:extLst>
                <a:ext uri="{FF2B5EF4-FFF2-40B4-BE49-F238E27FC236}">
                  <a16:creationId xmlns:a16="http://schemas.microsoft.com/office/drawing/2014/main" id="{3BBB625B-F77A-AD71-F2DA-F2371080793C}"/>
                </a:ext>
              </a:extLst>
            </p:cNvPr>
            <p:cNvGrpSpPr/>
            <p:nvPr/>
          </p:nvGrpSpPr>
          <p:grpSpPr>
            <a:xfrm rot="-791478">
              <a:off x="1675079" y="640284"/>
              <a:ext cx="2538571" cy="723704"/>
              <a:chOff x="3643750" y="997725"/>
              <a:chExt cx="792250" cy="225850"/>
            </a:xfrm>
          </p:grpSpPr>
          <p:sp>
            <p:nvSpPr>
              <p:cNvPr id="7" name="Google Shape;1379;p56">
                <a:extLst>
                  <a:ext uri="{FF2B5EF4-FFF2-40B4-BE49-F238E27FC236}">
                    <a16:creationId xmlns:a16="http://schemas.microsoft.com/office/drawing/2014/main" id="{B327CE15-0D1D-ABD0-CD66-43A5FAE20887}"/>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380;p56">
                <a:extLst>
                  <a:ext uri="{FF2B5EF4-FFF2-40B4-BE49-F238E27FC236}">
                    <a16:creationId xmlns:a16="http://schemas.microsoft.com/office/drawing/2014/main" id="{1EA8C4EB-2A51-74E7-C547-A67333F88CEC}"/>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381;p56">
                <a:extLst>
                  <a:ext uri="{FF2B5EF4-FFF2-40B4-BE49-F238E27FC236}">
                    <a16:creationId xmlns:a16="http://schemas.microsoft.com/office/drawing/2014/main" id="{E73FE353-F589-DF7B-DEDB-A58BB2170627}"/>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382;p56">
                <a:extLst>
                  <a:ext uri="{FF2B5EF4-FFF2-40B4-BE49-F238E27FC236}">
                    <a16:creationId xmlns:a16="http://schemas.microsoft.com/office/drawing/2014/main" id="{7736BCC1-BA85-25E8-BEDF-33805CE83A92}"/>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383;p56">
                <a:extLst>
                  <a:ext uri="{FF2B5EF4-FFF2-40B4-BE49-F238E27FC236}">
                    <a16:creationId xmlns:a16="http://schemas.microsoft.com/office/drawing/2014/main" id="{3FDA27E6-5FB2-FB6F-184F-96D087339782}"/>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384;p56">
                <a:extLst>
                  <a:ext uri="{FF2B5EF4-FFF2-40B4-BE49-F238E27FC236}">
                    <a16:creationId xmlns:a16="http://schemas.microsoft.com/office/drawing/2014/main" id="{0A554162-8A26-218F-9A85-26655C736D26}"/>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13" name="Google Shape;1385;p56">
            <a:extLst>
              <a:ext uri="{FF2B5EF4-FFF2-40B4-BE49-F238E27FC236}">
                <a16:creationId xmlns:a16="http://schemas.microsoft.com/office/drawing/2014/main" id="{1795D3B0-4615-E2A1-3630-EA3E84071A17}"/>
              </a:ext>
            </a:extLst>
          </p:cNvPr>
          <p:cNvGrpSpPr/>
          <p:nvPr/>
        </p:nvGrpSpPr>
        <p:grpSpPr>
          <a:xfrm>
            <a:off x="7407428" y="14313"/>
            <a:ext cx="3520053" cy="1869303"/>
            <a:chOff x="5318875" y="297908"/>
            <a:chExt cx="2640040" cy="1401977"/>
          </a:xfrm>
        </p:grpSpPr>
        <p:sp>
          <p:nvSpPr>
            <p:cNvPr id="14" name="Google Shape;1386;p56">
              <a:extLst>
                <a:ext uri="{FF2B5EF4-FFF2-40B4-BE49-F238E27FC236}">
                  <a16:creationId xmlns:a16="http://schemas.microsoft.com/office/drawing/2014/main" id="{0116D68C-C241-B838-B8E5-FF66C0586457}"/>
                </a:ext>
              </a:extLst>
            </p:cNvPr>
            <p:cNvSpPr/>
            <p:nvPr/>
          </p:nvSpPr>
          <p:spPr>
            <a:xfrm rot="958424">
              <a:off x="5369460" y="633236"/>
              <a:ext cx="2538558" cy="723803"/>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5" name="Google Shape;1387;p56">
              <a:extLst>
                <a:ext uri="{FF2B5EF4-FFF2-40B4-BE49-F238E27FC236}">
                  <a16:creationId xmlns:a16="http://schemas.microsoft.com/office/drawing/2014/main" id="{3DA21B10-2B8E-24E0-564B-8F7B8FF345BE}"/>
                </a:ext>
              </a:extLst>
            </p:cNvPr>
            <p:cNvGrpSpPr/>
            <p:nvPr/>
          </p:nvGrpSpPr>
          <p:grpSpPr>
            <a:xfrm rot="958424">
              <a:off x="5369705" y="640822"/>
              <a:ext cx="2538638" cy="723723"/>
              <a:chOff x="3643750" y="997725"/>
              <a:chExt cx="792250" cy="225850"/>
            </a:xfrm>
          </p:grpSpPr>
          <p:sp>
            <p:nvSpPr>
              <p:cNvPr id="16" name="Google Shape;1388;p56">
                <a:extLst>
                  <a:ext uri="{FF2B5EF4-FFF2-40B4-BE49-F238E27FC236}">
                    <a16:creationId xmlns:a16="http://schemas.microsoft.com/office/drawing/2014/main" id="{9C82D8DC-EB05-ECC0-4CF3-0276B69C1CAA}"/>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389;p56">
                <a:extLst>
                  <a:ext uri="{FF2B5EF4-FFF2-40B4-BE49-F238E27FC236}">
                    <a16:creationId xmlns:a16="http://schemas.microsoft.com/office/drawing/2014/main" id="{4330FA5C-3FCE-56DB-0E82-04968710AF68}"/>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390;p56">
                <a:extLst>
                  <a:ext uri="{FF2B5EF4-FFF2-40B4-BE49-F238E27FC236}">
                    <a16:creationId xmlns:a16="http://schemas.microsoft.com/office/drawing/2014/main" id="{DC88AB24-19FC-C0F5-EED6-DF4DA700C8CA}"/>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391;p56">
                <a:extLst>
                  <a:ext uri="{FF2B5EF4-FFF2-40B4-BE49-F238E27FC236}">
                    <a16:creationId xmlns:a16="http://schemas.microsoft.com/office/drawing/2014/main" id="{FD446276-90B6-9A3F-9A85-B2E3C88AF9F3}"/>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392;p56">
                <a:extLst>
                  <a:ext uri="{FF2B5EF4-FFF2-40B4-BE49-F238E27FC236}">
                    <a16:creationId xmlns:a16="http://schemas.microsoft.com/office/drawing/2014/main" id="{AE8BE1FF-56A3-D171-AC58-791A00AF0585}"/>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393;p56">
                <a:extLst>
                  <a:ext uri="{FF2B5EF4-FFF2-40B4-BE49-F238E27FC236}">
                    <a16:creationId xmlns:a16="http://schemas.microsoft.com/office/drawing/2014/main" id="{7CE3FF53-A9D4-6A5D-F2C4-FF7B3A9F98BF}"/>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22" name="Google Shape;1407;p56">
            <a:extLst>
              <a:ext uri="{FF2B5EF4-FFF2-40B4-BE49-F238E27FC236}">
                <a16:creationId xmlns:a16="http://schemas.microsoft.com/office/drawing/2014/main" id="{3FBFE045-A730-A9F7-4C1E-7D6D7E426F2C}"/>
              </a:ext>
            </a:extLst>
          </p:cNvPr>
          <p:cNvGrpSpPr/>
          <p:nvPr/>
        </p:nvGrpSpPr>
        <p:grpSpPr>
          <a:xfrm>
            <a:off x="1829" y="4491893"/>
            <a:ext cx="2181323" cy="2155043"/>
            <a:chOff x="1451224" y="2722165"/>
            <a:chExt cx="1635992" cy="1616282"/>
          </a:xfrm>
        </p:grpSpPr>
        <p:sp>
          <p:nvSpPr>
            <p:cNvPr id="23" name="Google Shape;1408;p56">
              <a:extLst>
                <a:ext uri="{FF2B5EF4-FFF2-40B4-BE49-F238E27FC236}">
                  <a16:creationId xmlns:a16="http://schemas.microsoft.com/office/drawing/2014/main" id="{57AF7594-D389-FD49-98A9-88BA38FD10FF}"/>
                </a:ext>
              </a:extLst>
            </p:cNvPr>
            <p:cNvSpPr/>
            <p:nvPr/>
          </p:nvSpPr>
          <p:spPr>
            <a:xfrm rot="-855182">
              <a:off x="1593445" y="2868161"/>
              <a:ext cx="1351549" cy="1324289"/>
            </a:xfrm>
            <a:custGeom>
              <a:avLst/>
              <a:gdLst/>
              <a:ahLst/>
              <a:cxnLst/>
              <a:rect l="l" t="t" r="r" b="b"/>
              <a:pathLst>
                <a:path w="17948" h="17586" extrusionOk="0">
                  <a:moveTo>
                    <a:pt x="8241" y="10841"/>
                  </a:moveTo>
                  <a:cubicBezTo>
                    <a:pt x="8423" y="11159"/>
                    <a:pt x="8716" y="11378"/>
                    <a:pt x="9060" y="11513"/>
                  </a:cubicBezTo>
                  <a:lnTo>
                    <a:pt x="7323" y="11513"/>
                  </a:lnTo>
                  <a:cubicBezTo>
                    <a:pt x="7681" y="11377"/>
                    <a:pt x="8001" y="11157"/>
                    <a:pt x="8240" y="10841"/>
                  </a:cubicBezTo>
                  <a:close/>
                  <a:moveTo>
                    <a:pt x="1342" y="14553"/>
                  </a:moveTo>
                  <a:lnTo>
                    <a:pt x="1342" y="14553"/>
                  </a:lnTo>
                  <a:cubicBezTo>
                    <a:pt x="1344" y="14562"/>
                    <a:pt x="1347" y="14570"/>
                    <a:pt x="1349" y="14581"/>
                  </a:cubicBezTo>
                  <a:cubicBezTo>
                    <a:pt x="1347" y="14571"/>
                    <a:pt x="1344" y="14562"/>
                    <a:pt x="1342" y="14553"/>
                  </a:cubicBezTo>
                  <a:close/>
                  <a:moveTo>
                    <a:pt x="1442" y="14867"/>
                  </a:moveTo>
                  <a:lnTo>
                    <a:pt x="1442" y="14867"/>
                  </a:lnTo>
                  <a:cubicBezTo>
                    <a:pt x="1443" y="14869"/>
                    <a:pt x="1443" y="14870"/>
                    <a:pt x="1444" y="14871"/>
                  </a:cubicBezTo>
                  <a:cubicBezTo>
                    <a:pt x="1445" y="14872"/>
                    <a:pt x="1445" y="14874"/>
                    <a:pt x="1446" y="14875"/>
                  </a:cubicBezTo>
                  <a:lnTo>
                    <a:pt x="1446" y="14875"/>
                  </a:lnTo>
                  <a:cubicBezTo>
                    <a:pt x="1445" y="14873"/>
                    <a:pt x="1443" y="14870"/>
                    <a:pt x="1442" y="14867"/>
                  </a:cubicBezTo>
                  <a:close/>
                  <a:moveTo>
                    <a:pt x="1525" y="15034"/>
                  </a:moveTo>
                  <a:cubicBezTo>
                    <a:pt x="1528" y="15039"/>
                    <a:pt x="1531" y="15044"/>
                    <a:pt x="1534" y="15048"/>
                  </a:cubicBezTo>
                  <a:cubicBezTo>
                    <a:pt x="1535" y="15050"/>
                    <a:pt x="1536" y="15051"/>
                    <a:pt x="1536" y="15052"/>
                  </a:cubicBezTo>
                  <a:lnTo>
                    <a:pt x="1536" y="15052"/>
                  </a:lnTo>
                  <a:cubicBezTo>
                    <a:pt x="1533" y="15046"/>
                    <a:pt x="1529" y="15040"/>
                    <a:pt x="1525" y="15034"/>
                  </a:cubicBezTo>
                  <a:close/>
                  <a:moveTo>
                    <a:pt x="1578" y="15119"/>
                  </a:moveTo>
                  <a:lnTo>
                    <a:pt x="1582" y="15125"/>
                  </a:lnTo>
                  <a:cubicBezTo>
                    <a:pt x="1590" y="15139"/>
                    <a:pt x="1598" y="15151"/>
                    <a:pt x="1606" y="15165"/>
                  </a:cubicBezTo>
                  <a:cubicBezTo>
                    <a:pt x="1595" y="15150"/>
                    <a:pt x="1587" y="15135"/>
                    <a:pt x="1578" y="15119"/>
                  </a:cubicBezTo>
                  <a:close/>
                  <a:moveTo>
                    <a:pt x="1679" y="15257"/>
                  </a:moveTo>
                  <a:cubicBezTo>
                    <a:pt x="1680" y="15259"/>
                    <a:pt x="1682" y="15261"/>
                    <a:pt x="1684" y="15263"/>
                  </a:cubicBezTo>
                  <a:cubicBezTo>
                    <a:pt x="1691" y="15271"/>
                    <a:pt x="1697" y="15280"/>
                    <a:pt x="1704" y="15289"/>
                  </a:cubicBezTo>
                  <a:lnTo>
                    <a:pt x="1704" y="15289"/>
                  </a:lnTo>
                  <a:cubicBezTo>
                    <a:pt x="1695" y="15279"/>
                    <a:pt x="1687" y="15268"/>
                    <a:pt x="1679" y="15257"/>
                  </a:cubicBezTo>
                  <a:close/>
                  <a:moveTo>
                    <a:pt x="1780" y="15372"/>
                  </a:moveTo>
                  <a:cubicBezTo>
                    <a:pt x="1800" y="15393"/>
                    <a:pt x="1820" y="15414"/>
                    <a:pt x="1842" y="15433"/>
                  </a:cubicBezTo>
                  <a:cubicBezTo>
                    <a:pt x="1820" y="15414"/>
                    <a:pt x="1800" y="15393"/>
                    <a:pt x="1779" y="15372"/>
                  </a:cubicBezTo>
                  <a:close/>
                  <a:moveTo>
                    <a:pt x="1918" y="15500"/>
                  </a:moveTo>
                  <a:cubicBezTo>
                    <a:pt x="1930" y="15510"/>
                    <a:pt x="1945" y="15521"/>
                    <a:pt x="1958" y="15532"/>
                  </a:cubicBezTo>
                  <a:cubicBezTo>
                    <a:pt x="1944" y="15521"/>
                    <a:pt x="1930" y="15511"/>
                    <a:pt x="1917" y="15500"/>
                  </a:cubicBezTo>
                  <a:close/>
                  <a:moveTo>
                    <a:pt x="2038" y="15589"/>
                  </a:moveTo>
                  <a:cubicBezTo>
                    <a:pt x="2054" y="15600"/>
                    <a:pt x="2069" y="15611"/>
                    <a:pt x="2085" y="15621"/>
                  </a:cubicBezTo>
                  <a:cubicBezTo>
                    <a:pt x="2068" y="15611"/>
                    <a:pt x="2054" y="15600"/>
                    <a:pt x="2038" y="15590"/>
                  </a:cubicBezTo>
                  <a:lnTo>
                    <a:pt x="2038" y="15589"/>
                  </a:lnTo>
                  <a:close/>
                  <a:moveTo>
                    <a:pt x="2198" y="15685"/>
                  </a:moveTo>
                  <a:cubicBezTo>
                    <a:pt x="2217" y="15696"/>
                    <a:pt x="2236" y="15704"/>
                    <a:pt x="2255" y="15713"/>
                  </a:cubicBezTo>
                  <a:cubicBezTo>
                    <a:pt x="2235" y="15704"/>
                    <a:pt x="2217" y="15696"/>
                    <a:pt x="2198" y="15685"/>
                  </a:cubicBezTo>
                  <a:close/>
                  <a:moveTo>
                    <a:pt x="2347" y="15755"/>
                  </a:moveTo>
                  <a:lnTo>
                    <a:pt x="2347" y="15755"/>
                  </a:lnTo>
                  <a:cubicBezTo>
                    <a:pt x="2368" y="15763"/>
                    <a:pt x="2389" y="15770"/>
                    <a:pt x="2410" y="15778"/>
                  </a:cubicBezTo>
                  <a:cubicBezTo>
                    <a:pt x="2388" y="15770"/>
                    <a:pt x="2367" y="15763"/>
                    <a:pt x="2347" y="15755"/>
                  </a:cubicBezTo>
                  <a:close/>
                  <a:moveTo>
                    <a:pt x="2494" y="15806"/>
                  </a:moveTo>
                  <a:lnTo>
                    <a:pt x="2494" y="15806"/>
                  </a:lnTo>
                  <a:cubicBezTo>
                    <a:pt x="2515" y="15812"/>
                    <a:pt x="2537" y="15818"/>
                    <a:pt x="2559" y="15823"/>
                  </a:cubicBezTo>
                  <a:cubicBezTo>
                    <a:pt x="2536" y="15818"/>
                    <a:pt x="2515" y="15812"/>
                    <a:pt x="2494" y="15806"/>
                  </a:cubicBezTo>
                  <a:close/>
                  <a:moveTo>
                    <a:pt x="2838" y="15870"/>
                  </a:moveTo>
                  <a:cubicBezTo>
                    <a:pt x="2848" y="15870"/>
                    <a:pt x="2858" y="15872"/>
                    <a:pt x="2868" y="15873"/>
                  </a:cubicBezTo>
                  <a:cubicBezTo>
                    <a:pt x="2858" y="15873"/>
                    <a:pt x="2848" y="15870"/>
                    <a:pt x="2838" y="15870"/>
                  </a:cubicBezTo>
                  <a:close/>
                  <a:moveTo>
                    <a:pt x="13822" y="1"/>
                  </a:moveTo>
                  <a:cubicBezTo>
                    <a:pt x="13036" y="537"/>
                    <a:pt x="11979" y="320"/>
                    <a:pt x="11046" y="511"/>
                  </a:cubicBezTo>
                  <a:cubicBezTo>
                    <a:pt x="10000" y="726"/>
                    <a:pt x="9093" y="1455"/>
                    <a:pt x="8578" y="2384"/>
                  </a:cubicBezTo>
                  <a:cubicBezTo>
                    <a:pt x="8685" y="1839"/>
                    <a:pt x="8824" y="1301"/>
                    <a:pt x="8996" y="773"/>
                  </a:cubicBezTo>
                  <a:cubicBezTo>
                    <a:pt x="9037" y="647"/>
                    <a:pt x="8991" y="505"/>
                    <a:pt x="8861" y="453"/>
                  </a:cubicBezTo>
                  <a:cubicBezTo>
                    <a:pt x="8833" y="441"/>
                    <a:pt x="8802" y="435"/>
                    <a:pt x="8772" y="435"/>
                  </a:cubicBezTo>
                  <a:cubicBezTo>
                    <a:pt x="8674" y="435"/>
                    <a:pt x="8575" y="491"/>
                    <a:pt x="8541" y="587"/>
                  </a:cubicBezTo>
                  <a:cubicBezTo>
                    <a:pt x="8272" y="1359"/>
                    <a:pt x="8083" y="2158"/>
                    <a:pt x="7980" y="2970"/>
                  </a:cubicBezTo>
                  <a:cubicBezTo>
                    <a:pt x="7518" y="2516"/>
                    <a:pt x="6864" y="2286"/>
                    <a:pt x="6208" y="2286"/>
                  </a:cubicBezTo>
                  <a:cubicBezTo>
                    <a:pt x="5914" y="2286"/>
                    <a:pt x="5620" y="2332"/>
                    <a:pt x="5342" y="2425"/>
                  </a:cubicBezTo>
                  <a:cubicBezTo>
                    <a:pt x="4379" y="2750"/>
                    <a:pt x="3630" y="3568"/>
                    <a:pt x="3238" y="4508"/>
                  </a:cubicBezTo>
                  <a:cubicBezTo>
                    <a:pt x="2847" y="5446"/>
                    <a:pt x="2784" y="6495"/>
                    <a:pt x="2888" y="7507"/>
                  </a:cubicBezTo>
                  <a:cubicBezTo>
                    <a:pt x="3026" y="8857"/>
                    <a:pt x="3512" y="10255"/>
                    <a:pt x="4587" y="11083"/>
                  </a:cubicBezTo>
                  <a:cubicBezTo>
                    <a:pt x="4829" y="11269"/>
                    <a:pt x="5107" y="11413"/>
                    <a:pt x="5400" y="11513"/>
                  </a:cubicBezTo>
                  <a:lnTo>
                    <a:pt x="2672" y="11513"/>
                  </a:lnTo>
                  <a:cubicBezTo>
                    <a:pt x="1234" y="11513"/>
                    <a:pt x="59" y="12664"/>
                    <a:pt x="29" y="14103"/>
                  </a:cubicBezTo>
                  <a:cubicBezTo>
                    <a:pt x="0" y="15529"/>
                    <a:pt x="1109" y="16721"/>
                    <a:pt x="2534" y="16796"/>
                  </a:cubicBezTo>
                  <a:lnTo>
                    <a:pt x="17567" y="17585"/>
                  </a:lnTo>
                  <a:cubicBezTo>
                    <a:pt x="17573" y="17585"/>
                    <a:pt x="17579" y="17586"/>
                    <a:pt x="17585" y="17586"/>
                  </a:cubicBezTo>
                  <a:cubicBezTo>
                    <a:pt x="17786" y="17586"/>
                    <a:pt x="17947" y="17411"/>
                    <a:pt x="17927" y="17209"/>
                  </a:cubicBezTo>
                  <a:lnTo>
                    <a:pt x="17916" y="17086"/>
                  </a:lnTo>
                  <a:cubicBezTo>
                    <a:pt x="17899" y="16918"/>
                    <a:pt x="17763" y="16787"/>
                    <a:pt x="17595" y="16776"/>
                  </a:cubicBezTo>
                  <a:lnTo>
                    <a:pt x="16652" y="16719"/>
                  </a:lnTo>
                  <a:lnTo>
                    <a:pt x="16642" y="15846"/>
                  </a:lnTo>
                  <a:lnTo>
                    <a:pt x="16637" y="15517"/>
                  </a:lnTo>
                  <a:lnTo>
                    <a:pt x="16630" y="15006"/>
                  </a:lnTo>
                  <a:lnTo>
                    <a:pt x="16627" y="14722"/>
                  </a:lnTo>
                  <a:lnTo>
                    <a:pt x="16620" y="14184"/>
                  </a:lnTo>
                  <a:lnTo>
                    <a:pt x="16617" y="13913"/>
                  </a:lnTo>
                  <a:lnTo>
                    <a:pt x="16612" y="13480"/>
                  </a:lnTo>
                  <a:lnTo>
                    <a:pt x="16599" y="12443"/>
                  </a:lnTo>
                  <a:lnTo>
                    <a:pt x="17091" y="12439"/>
                  </a:lnTo>
                  <a:cubicBezTo>
                    <a:pt x="17292" y="12437"/>
                    <a:pt x="17450" y="12264"/>
                    <a:pt x="17430" y="12063"/>
                  </a:cubicBezTo>
                  <a:lnTo>
                    <a:pt x="17408" y="11824"/>
                  </a:lnTo>
                  <a:cubicBezTo>
                    <a:pt x="17390" y="11648"/>
                    <a:pt x="17243" y="11513"/>
                    <a:pt x="17065" y="11513"/>
                  </a:cubicBezTo>
                  <a:lnTo>
                    <a:pt x="10939" y="11513"/>
                  </a:lnTo>
                  <a:cubicBezTo>
                    <a:pt x="11291" y="11395"/>
                    <a:pt x="11616" y="11214"/>
                    <a:pt x="11870" y="10975"/>
                  </a:cubicBezTo>
                  <a:cubicBezTo>
                    <a:pt x="13099" y="9817"/>
                    <a:pt x="13915" y="7854"/>
                    <a:pt x="13835" y="6223"/>
                  </a:cubicBezTo>
                  <a:cubicBezTo>
                    <a:pt x="13786" y="5217"/>
                    <a:pt x="13411" y="4206"/>
                    <a:pt x="12689" y="3502"/>
                  </a:cubicBezTo>
                  <a:cubicBezTo>
                    <a:pt x="12506" y="3326"/>
                    <a:pt x="12304" y="3172"/>
                    <a:pt x="12086" y="3041"/>
                  </a:cubicBezTo>
                  <a:cubicBezTo>
                    <a:pt x="13103" y="2409"/>
                    <a:pt x="13741" y="1164"/>
                    <a:pt x="138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1409;p56">
              <a:extLst>
                <a:ext uri="{FF2B5EF4-FFF2-40B4-BE49-F238E27FC236}">
                  <a16:creationId xmlns:a16="http://schemas.microsoft.com/office/drawing/2014/main" id="{B9AB72ED-788C-5112-2018-A56E27C75F96}"/>
                </a:ext>
              </a:extLst>
            </p:cNvPr>
            <p:cNvGrpSpPr/>
            <p:nvPr/>
          </p:nvGrpSpPr>
          <p:grpSpPr>
            <a:xfrm rot="-855303">
              <a:off x="1614270" y="2887786"/>
              <a:ext cx="1319013" cy="1292474"/>
              <a:chOff x="3340533" y="1443612"/>
              <a:chExt cx="989014" cy="969115"/>
            </a:xfrm>
          </p:grpSpPr>
          <p:sp>
            <p:nvSpPr>
              <p:cNvPr id="25" name="Google Shape;1410;p56">
                <a:extLst>
                  <a:ext uri="{FF2B5EF4-FFF2-40B4-BE49-F238E27FC236}">
                    <a16:creationId xmlns:a16="http://schemas.microsoft.com/office/drawing/2014/main" id="{F408D8D9-52AE-CFE1-B424-0C01C4CAD104}"/>
                  </a:ext>
                </a:extLst>
              </p:cNvPr>
              <p:cNvSpPr/>
              <p:nvPr/>
            </p:nvSpPr>
            <p:spPr>
              <a:xfrm>
                <a:off x="3647589" y="1995839"/>
                <a:ext cx="12565" cy="12675"/>
              </a:xfrm>
              <a:custGeom>
                <a:avLst/>
                <a:gdLst/>
                <a:ahLst/>
                <a:cxnLst/>
                <a:rect l="l" t="t" r="r" b="b"/>
                <a:pathLst>
                  <a:path w="228" h="230" extrusionOk="0">
                    <a:moveTo>
                      <a:pt x="94" y="0"/>
                    </a:moveTo>
                    <a:cubicBezTo>
                      <a:pt x="75" y="2"/>
                      <a:pt x="58" y="9"/>
                      <a:pt x="43" y="21"/>
                    </a:cubicBezTo>
                    <a:cubicBezTo>
                      <a:pt x="22" y="39"/>
                      <a:pt x="8" y="63"/>
                      <a:pt x="3" y="90"/>
                    </a:cubicBezTo>
                    <a:cubicBezTo>
                      <a:pt x="1" y="109"/>
                      <a:pt x="3" y="127"/>
                      <a:pt x="10" y="144"/>
                    </a:cubicBezTo>
                    <a:cubicBezTo>
                      <a:pt x="17" y="162"/>
                      <a:pt x="29" y="176"/>
                      <a:pt x="44" y="188"/>
                    </a:cubicBezTo>
                    <a:lnTo>
                      <a:pt x="68" y="210"/>
                    </a:lnTo>
                    <a:lnTo>
                      <a:pt x="90" y="223"/>
                    </a:lnTo>
                    <a:cubicBezTo>
                      <a:pt x="100" y="227"/>
                      <a:pt x="111" y="230"/>
                      <a:pt x="121" y="230"/>
                    </a:cubicBezTo>
                    <a:cubicBezTo>
                      <a:pt x="123" y="230"/>
                      <a:pt x="125" y="229"/>
                      <a:pt x="127" y="229"/>
                    </a:cubicBezTo>
                    <a:cubicBezTo>
                      <a:pt x="129" y="230"/>
                      <a:pt x="131" y="230"/>
                      <a:pt x="133" y="230"/>
                    </a:cubicBezTo>
                    <a:cubicBezTo>
                      <a:pt x="140" y="230"/>
                      <a:pt x="147" y="229"/>
                      <a:pt x="152" y="226"/>
                    </a:cubicBezTo>
                    <a:cubicBezTo>
                      <a:pt x="165" y="224"/>
                      <a:pt x="177" y="218"/>
                      <a:pt x="187" y="210"/>
                    </a:cubicBezTo>
                    <a:lnTo>
                      <a:pt x="206" y="191"/>
                    </a:lnTo>
                    <a:lnTo>
                      <a:pt x="219" y="169"/>
                    </a:lnTo>
                    <a:cubicBezTo>
                      <a:pt x="228" y="145"/>
                      <a:pt x="228" y="118"/>
                      <a:pt x="219" y="95"/>
                    </a:cubicBezTo>
                    <a:lnTo>
                      <a:pt x="205" y="65"/>
                    </a:lnTo>
                    <a:cubicBezTo>
                      <a:pt x="190" y="30"/>
                      <a:pt x="158" y="5"/>
                      <a:pt x="121"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6" name="Google Shape;1411;p56">
                <a:extLst>
                  <a:ext uri="{FF2B5EF4-FFF2-40B4-BE49-F238E27FC236}">
                    <a16:creationId xmlns:a16="http://schemas.microsoft.com/office/drawing/2014/main" id="{007C25B5-007E-28C1-2590-21E02AE4A649}"/>
                  </a:ext>
                </a:extLst>
              </p:cNvPr>
              <p:cNvGrpSpPr/>
              <p:nvPr/>
            </p:nvGrpSpPr>
            <p:grpSpPr>
              <a:xfrm>
                <a:off x="3493895" y="1443612"/>
                <a:ext cx="613457" cy="643765"/>
                <a:chOff x="3493895" y="1443612"/>
                <a:chExt cx="613457" cy="643765"/>
              </a:xfrm>
            </p:grpSpPr>
            <p:sp>
              <p:nvSpPr>
                <p:cNvPr id="33" name="Google Shape;1412;p56">
                  <a:extLst>
                    <a:ext uri="{FF2B5EF4-FFF2-40B4-BE49-F238E27FC236}">
                      <a16:creationId xmlns:a16="http://schemas.microsoft.com/office/drawing/2014/main" id="{BA93A1F5-0762-48BD-ED1C-B73B1B580199}"/>
                    </a:ext>
                  </a:extLst>
                </p:cNvPr>
                <p:cNvSpPr/>
                <p:nvPr/>
              </p:nvSpPr>
              <p:spPr>
                <a:xfrm>
                  <a:off x="3493895" y="1569531"/>
                  <a:ext cx="613457" cy="517845"/>
                </a:xfrm>
                <a:custGeom>
                  <a:avLst/>
                  <a:gdLst/>
                  <a:ahLst/>
                  <a:cxnLst/>
                  <a:rect l="l" t="t" r="r" b="b"/>
                  <a:pathLst>
                    <a:path w="11132" h="9397" extrusionOk="0">
                      <a:moveTo>
                        <a:pt x="3426" y="1"/>
                      </a:moveTo>
                      <a:cubicBezTo>
                        <a:pt x="3131" y="1"/>
                        <a:pt x="2837" y="47"/>
                        <a:pt x="2559" y="141"/>
                      </a:cubicBezTo>
                      <a:cubicBezTo>
                        <a:pt x="1596" y="465"/>
                        <a:pt x="847" y="1283"/>
                        <a:pt x="455" y="2222"/>
                      </a:cubicBezTo>
                      <a:cubicBezTo>
                        <a:pt x="64" y="3162"/>
                        <a:pt x="1" y="4210"/>
                        <a:pt x="105" y="5222"/>
                      </a:cubicBezTo>
                      <a:cubicBezTo>
                        <a:pt x="244" y="6573"/>
                        <a:pt x="729" y="7971"/>
                        <a:pt x="1804" y="8799"/>
                      </a:cubicBezTo>
                      <a:cubicBezTo>
                        <a:pt x="2310" y="9188"/>
                        <a:pt x="2965" y="9397"/>
                        <a:pt x="3604" y="9397"/>
                      </a:cubicBezTo>
                      <a:cubicBezTo>
                        <a:pt x="4324" y="9397"/>
                        <a:pt x="5023" y="9131"/>
                        <a:pt x="5458" y="8556"/>
                      </a:cubicBezTo>
                      <a:cubicBezTo>
                        <a:pt x="5788" y="9130"/>
                        <a:pt x="6464" y="9392"/>
                        <a:pt x="7179" y="9392"/>
                      </a:cubicBezTo>
                      <a:cubicBezTo>
                        <a:pt x="7875" y="9392"/>
                        <a:pt x="8607" y="9142"/>
                        <a:pt x="9088" y="8690"/>
                      </a:cubicBezTo>
                      <a:cubicBezTo>
                        <a:pt x="10317" y="7533"/>
                        <a:pt x="11132" y="5570"/>
                        <a:pt x="11052" y="3938"/>
                      </a:cubicBezTo>
                      <a:cubicBezTo>
                        <a:pt x="11003" y="2932"/>
                        <a:pt x="10628" y="1920"/>
                        <a:pt x="9906" y="1217"/>
                      </a:cubicBezTo>
                      <a:cubicBezTo>
                        <a:pt x="9233" y="562"/>
                        <a:pt x="8251" y="194"/>
                        <a:pt x="7296" y="194"/>
                      </a:cubicBezTo>
                      <a:cubicBezTo>
                        <a:pt x="6583" y="194"/>
                        <a:pt x="5886" y="399"/>
                        <a:pt x="5343" y="843"/>
                      </a:cubicBezTo>
                      <a:cubicBezTo>
                        <a:pt x="4881" y="285"/>
                        <a:pt x="4154" y="1"/>
                        <a:pt x="3426" y="1"/>
                      </a:cubicBez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13;p56">
                  <a:extLst>
                    <a:ext uri="{FF2B5EF4-FFF2-40B4-BE49-F238E27FC236}">
                      <a16:creationId xmlns:a16="http://schemas.microsoft.com/office/drawing/2014/main" id="{55FBC3DB-CC31-CD3B-3F40-3AA69E1E3E3E}"/>
                    </a:ext>
                  </a:extLst>
                </p:cNvPr>
                <p:cNvSpPr/>
                <p:nvPr/>
              </p:nvSpPr>
              <p:spPr>
                <a:xfrm>
                  <a:off x="3720936" y="1620891"/>
                  <a:ext cx="145925" cy="51085"/>
                </a:xfrm>
                <a:custGeom>
                  <a:avLst/>
                  <a:gdLst/>
                  <a:ahLst/>
                  <a:cxnLst/>
                  <a:rect l="l" t="t" r="r" b="b"/>
                  <a:pathLst>
                    <a:path w="2648" h="927" extrusionOk="0">
                      <a:moveTo>
                        <a:pt x="203" y="1"/>
                      </a:moveTo>
                      <a:cubicBezTo>
                        <a:pt x="100" y="1"/>
                        <a:pt x="0" y="127"/>
                        <a:pt x="88" y="216"/>
                      </a:cubicBezTo>
                      <a:cubicBezTo>
                        <a:pt x="409" y="540"/>
                        <a:pt x="779" y="852"/>
                        <a:pt x="1248" y="914"/>
                      </a:cubicBezTo>
                      <a:cubicBezTo>
                        <a:pt x="1311" y="922"/>
                        <a:pt x="1378" y="926"/>
                        <a:pt x="1446" y="926"/>
                      </a:cubicBezTo>
                      <a:cubicBezTo>
                        <a:pt x="1621" y="926"/>
                        <a:pt x="1804" y="897"/>
                        <a:pt x="1956" y="830"/>
                      </a:cubicBezTo>
                      <a:cubicBezTo>
                        <a:pt x="2174" y="734"/>
                        <a:pt x="2401" y="628"/>
                        <a:pt x="2548" y="434"/>
                      </a:cubicBezTo>
                      <a:cubicBezTo>
                        <a:pt x="2648" y="304"/>
                        <a:pt x="2554" y="77"/>
                        <a:pt x="2387" y="77"/>
                      </a:cubicBezTo>
                      <a:cubicBezTo>
                        <a:pt x="2374" y="77"/>
                        <a:pt x="2359" y="79"/>
                        <a:pt x="2345" y="82"/>
                      </a:cubicBezTo>
                      <a:cubicBezTo>
                        <a:pt x="2162" y="122"/>
                        <a:pt x="1988" y="204"/>
                        <a:pt x="1815" y="220"/>
                      </a:cubicBezTo>
                      <a:cubicBezTo>
                        <a:pt x="1634" y="236"/>
                        <a:pt x="1428" y="262"/>
                        <a:pt x="1285" y="263"/>
                      </a:cubicBezTo>
                      <a:cubicBezTo>
                        <a:pt x="1257" y="264"/>
                        <a:pt x="1230" y="264"/>
                        <a:pt x="1202" y="264"/>
                      </a:cubicBezTo>
                      <a:cubicBezTo>
                        <a:pt x="1064" y="264"/>
                        <a:pt x="925" y="256"/>
                        <a:pt x="787" y="238"/>
                      </a:cubicBezTo>
                      <a:cubicBezTo>
                        <a:pt x="602" y="215"/>
                        <a:pt x="425" y="141"/>
                        <a:pt x="277" y="26"/>
                      </a:cubicBezTo>
                      <a:cubicBezTo>
                        <a:pt x="254" y="8"/>
                        <a:pt x="228" y="1"/>
                        <a:pt x="203"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14;p56">
                  <a:extLst>
                    <a:ext uri="{FF2B5EF4-FFF2-40B4-BE49-F238E27FC236}">
                      <a16:creationId xmlns:a16="http://schemas.microsoft.com/office/drawing/2014/main" id="{1EE38014-2AAC-5B56-98ED-F1FC6912FCF6}"/>
                    </a:ext>
                  </a:extLst>
                </p:cNvPr>
                <p:cNvSpPr/>
                <p:nvPr/>
              </p:nvSpPr>
              <p:spPr>
                <a:xfrm>
                  <a:off x="3801282" y="1443612"/>
                  <a:ext cx="300997" cy="189956"/>
                </a:xfrm>
                <a:custGeom>
                  <a:avLst/>
                  <a:gdLst/>
                  <a:ahLst/>
                  <a:cxnLst/>
                  <a:rect l="l" t="t" r="r" b="b"/>
                  <a:pathLst>
                    <a:path w="5462" h="3447" extrusionOk="0">
                      <a:moveTo>
                        <a:pt x="5461" y="1"/>
                      </a:moveTo>
                      <a:lnTo>
                        <a:pt x="5461" y="1"/>
                      </a:lnTo>
                      <a:cubicBezTo>
                        <a:pt x="4675" y="537"/>
                        <a:pt x="3618" y="320"/>
                        <a:pt x="2685" y="511"/>
                      </a:cubicBezTo>
                      <a:cubicBezTo>
                        <a:pt x="1472" y="760"/>
                        <a:pt x="444" y="1700"/>
                        <a:pt x="0" y="2845"/>
                      </a:cubicBezTo>
                      <a:cubicBezTo>
                        <a:pt x="687" y="3137"/>
                        <a:pt x="1508" y="3446"/>
                        <a:pt x="2312" y="3446"/>
                      </a:cubicBezTo>
                      <a:cubicBezTo>
                        <a:pt x="2643" y="3446"/>
                        <a:pt x="2971" y="3394"/>
                        <a:pt x="3286" y="3267"/>
                      </a:cubicBezTo>
                      <a:cubicBezTo>
                        <a:pt x="4557" y="2753"/>
                        <a:pt x="5368" y="1325"/>
                        <a:pt x="5461" y="1"/>
                      </a:cubicBez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15;p56">
                  <a:extLst>
                    <a:ext uri="{FF2B5EF4-FFF2-40B4-BE49-F238E27FC236}">
                      <a16:creationId xmlns:a16="http://schemas.microsoft.com/office/drawing/2014/main" id="{C6ADE547-807A-FDE6-916C-BDC6D56ADEB5}"/>
                    </a:ext>
                  </a:extLst>
                </p:cNvPr>
                <p:cNvSpPr/>
                <p:nvPr/>
              </p:nvSpPr>
              <p:spPr>
                <a:xfrm>
                  <a:off x="3851430" y="1479652"/>
                  <a:ext cx="233711" cy="104539"/>
                </a:xfrm>
                <a:custGeom>
                  <a:avLst/>
                  <a:gdLst/>
                  <a:ahLst/>
                  <a:cxnLst/>
                  <a:rect l="l" t="t" r="r" b="b"/>
                  <a:pathLst>
                    <a:path w="4241" h="1897" extrusionOk="0">
                      <a:moveTo>
                        <a:pt x="4161" y="1"/>
                      </a:moveTo>
                      <a:cubicBezTo>
                        <a:pt x="4151" y="1"/>
                        <a:pt x="4141" y="4"/>
                        <a:pt x="4130" y="11"/>
                      </a:cubicBezTo>
                      <a:cubicBezTo>
                        <a:pt x="3541" y="409"/>
                        <a:pt x="2886" y="737"/>
                        <a:pt x="2226" y="1000"/>
                      </a:cubicBezTo>
                      <a:cubicBezTo>
                        <a:pt x="1904" y="1128"/>
                        <a:pt x="1575" y="1240"/>
                        <a:pt x="1242" y="1334"/>
                      </a:cubicBezTo>
                      <a:cubicBezTo>
                        <a:pt x="1073" y="1382"/>
                        <a:pt x="902" y="1423"/>
                        <a:pt x="731" y="1458"/>
                      </a:cubicBezTo>
                      <a:cubicBezTo>
                        <a:pt x="549" y="1497"/>
                        <a:pt x="358" y="1518"/>
                        <a:pt x="183" y="1583"/>
                      </a:cubicBezTo>
                      <a:cubicBezTo>
                        <a:pt x="1" y="1652"/>
                        <a:pt x="87" y="1896"/>
                        <a:pt x="259" y="1896"/>
                      </a:cubicBezTo>
                      <a:cubicBezTo>
                        <a:pt x="261" y="1896"/>
                        <a:pt x="262" y="1896"/>
                        <a:pt x="264" y="1896"/>
                      </a:cubicBezTo>
                      <a:cubicBezTo>
                        <a:pt x="449" y="1891"/>
                        <a:pt x="638" y="1827"/>
                        <a:pt x="814" y="1776"/>
                      </a:cubicBezTo>
                      <a:cubicBezTo>
                        <a:pt x="979" y="1728"/>
                        <a:pt x="1144" y="1677"/>
                        <a:pt x="1308" y="1622"/>
                      </a:cubicBezTo>
                      <a:cubicBezTo>
                        <a:pt x="1659" y="1506"/>
                        <a:pt x="2003" y="1371"/>
                        <a:pt x="2339" y="1217"/>
                      </a:cubicBezTo>
                      <a:cubicBezTo>
                        <a:pt x="3004" y="912"/>
                        <a:pt x="3610" y="531"/>
                        <a:pt x="4196" y="95"/>
                      </a:cubicBezTo>
                      <a:cubicBezTo>
                        <a:pt x="4241" y="62"/>
                        <a:pt x="4207" y="1"/>
                        <a:pt x="4161" y="1"/>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16;p56">
                  <a:extLst>
                    <a:ext uri="{FF2B5EF4-FFF2-40B4-BE49-F238E27FC236}">
                      <a16:creationId xmlns:a16="http://schemas.microsoft.com/office/drawing/2014/main" id="{6E0899CB-B0DB-CC0A-B74B-98E2DB5572A4}"/>
                    </a:ext>
                  </a:extLst>
                </p:cNvPr>
                <p:cNvSpPr/>
                <p:nvPr/>
              </p:nvSpPr>
              <p:spPr>
                <a:xfrm>
                  <a:off x="3775437" y="1467583"/>
                  <a:ext cx="63153" cy="198001"/>
                </a:xfrm>
                <a:custGeom>
                  <a:avLst/>
                  <a:gdLst/>
                  <a:ahLst/>
                  <a:cxnLst/>
                  <a:rect l="l" t="t" r="r" b="b"/>
                  <a:pathLst>
                    <a:path w="1146" h="3593" extrusionOk="0">
                      <a:moveTo>
                        <a:pt x="881" y="0"/>
                      </a:moveTo>
                      <a:cubicBezTo>
                        <a:pt x="783" y="0"/>
                        <a:pt x="683" y="56"/>
                        <a:pt x="649" y="152"/>
                      </a:cubicBezTo>
                      <a:cubicBezTo>
                        <a:pt x="293" y="1177"/>
                        <a:pt x="77" y="2245"/>
                        <a:pt x="11" y="3328"/>
                      </a:cubicBezTo>
                      <a:cubicBezTo>
                        <a:pt x="0" y="3497"/>
                        <a:pt x="138" y="3592"/>
                        <a:pt x="268" y="3592"/>
                      </a:cubicBezTo>
                      <a:cubicBezTo>
                        <a:pt x="373" y="3592"/>
                        <a:pt x="474" y="3529"/>
                        <a:pt x="485" y="3391"/>
                      </a:cubicBezTo>
                      <a:cubicBezTo>
                        <a:pt x="572" y="2353"/>
                        <a:pt x="779" y="1328"/>
                        <a:pt x="1104" y="338"/>
                      </a:cubicBezTo>
                      <a:cubicBezTo>
                        <a:pt x="1145" y="212"/>
                        <a:pt x="1099" y="71"/>
                        <a:pt x="969" y="17"/>
                      </a:cubicBezTo>
                      <a:cubicBezTo>
                        <a:pt x="941" y="6"/>
                        <a:pt x="911" y="0"/>
                        <a:pt x="881"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17;p56">
                  <a:extLst>
                    <a:ext uri="{FF2B5EF4-FFF2-40B4-BE49-F238E27FC236}">
                      <a16:creationId xmlns:a16="http://schemas.microsoft.com/office/drawing/2014/main" id="{4CF76805-7EA2-709D-4624-546B18E3188F}"/>
                    </a:ext>
                  </a:extLst>
                </p:cNvPr>
                <p:cNvSpPr/>
                <p:nvPr/>
              </p:nvSpPr>
              <p:spPr>
                <a:xfrm>
                  <a:off x="3912488" y="1833824"/>
                  <a:ext cx="145759" cy="204008"/>
                </a:xfrm>
                <a:custGeom>
                  <a:avLst/>
                  <a:gdLst/>
                  <a:ahLst/>
                  <a:cxnLst/>
                  <a:rect l="l" t="t" r="r" b="b"/>
                  <a:pathLst>
                    <a:path w="2645" h="3702" extrusionOk="0">
                      <a:moveTo>
                        <a:pt x="2558" y="0"/>
                      </a:moveTo>
                      <a:cubicBezTo>
                        <a:pt x="2522" y="0"/>
                        <a:pt x="2484" y="22"/>
                        <a:pt x="2473" y="67"/>
                      </a:cubicBezTo>
                      <a:cubicBezTo>
                        <a:pt x="2388" y="433"/>
                        <a:pt x="2239" y="766"/>
                        <a:pt x="2055" y="1091"/>
                      </a:cubicBezTo>
                      <a:cubicBezTo>
                        <a:pt x="1880" y="1399"/>
                        <a:pt x="1657" y="1670"/>
                        <a:pt x="1450" y="1955"/>
                      </a:cubicBezTo>
                      <a:cubicBezTo>
                        <a:pt x="1241" y="2246"/>
                        <a:pt x="997" y="2500"/>
                        <a:pt x="752" y="2762"/>
                      </a:cubicBezTo>
                      <a:cubicBezTo>
                        <a:pt x="639" y="2883"/>
                        <a:pt x="529" y="3003"/>
                        <a:pt x="407" y="3114"/>
                      </a:cubicBezTo>
                      <a:cubicBezTo>
                        <a:pt x="338" y="3177"/>
                        <a:pt x="268" y="3237"/>
                        <a:pt x="207" y="3305"/>
                      </a:cubicBezTo>
                      <a:cubicBezTo>
                        <a:pt x="145" y="3374"/>
                        <a:pt x="96" y="3465"/>
                        <a:pt x="44" y="3543"/>
                      </a:cubicBezTo>
                      <a:cubicBezTo>
                        <a:pt x="1" y="3608"/>
                        <a:pt x="42" y="3701"/>
                        <a:pt x="121" y="3701"/>
                      </a:cubicBezTo>
                      <a:cubicBezTo>
                        <a:pt x="125" y="3701"/>
                        <a:pt x="130" y="3701"/>
                        <a:pt x="134" y="3700"/>
                      </a:cubicBezTo>
                      <a:cubicBezTo>
                        <a:pt x="225" y="3688"/>
                        <a:pt x="332" y="3680"/>
                        <a:pt x="418" y="3651"/>
                      </a:cubicBezTo>
                      <a:cubicBezTo>
                        <a:pt x="512" y="3619"/>
                        <a:pt x="599" y="3559"/>
                        <a:pt x="681" y="3507"/>
                      </a:cubicBezTo>
                      <a:cubicBezTo>
                        <a:pt x="845" y="3404"/>
                        <a:pt x="1011" y="3293"/>
                        <a:pt x="1159" y="3166"/>
                      </a:cubicBezTo>
                      <a:cubicBezTo>
                        <a:pt x="1452" y="2915"/>
                        <a:pt x="1703" y="2601"/>
                        <a:pt x="1918" y="2283"/>
                      </a:cubicBezTo>
                      <a:cubicBezTo>
                        <a:pt x="2347" y="1647"/>
                        <a:pt x="2514" y="833"/>
                        <a:pt x="2635" y="88"/>
                      </a:cubicBezTo>
                      <a:cubicBezTo>
                        <a:pt x="2644" y="31"/>
                        <a:pt x="2602" y="0"/>
                        <a:pt x="255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18;p56">
                  <a:extLst>
                    <a:ext uri="{FF2B5EF4-FFF2-40B4-BE49-F238E27FC236}">
                      <a16:creationId xmlns:a16="http://schemas.microsoft.com/office/drawing/2014/main" id="{3F2A6E91-CE20-65D7-CB4C-579BB2B11197}"/>
                    </a:ext>
                  </a:extLst>
                </p:cNvPr>
                <p:cNvSpPr/>
                <p:nvPr/>
              </p:nvSpPr>
              <p:spPr>
                <a:xfrm>
                  <a:off x="3538532" y="1616482"/>
                  <a:ext cx="117324" cy="208747"/>
                </a:xfrm>
                <a:custGeom>
                  <a:avLst/>
                  <a:gdLst/>
                  <a:ahLst/>
                  <a:cxnLst/>
                  <a:rect l="l" t="t" r="r" b="b"/>
                  <a:pathLst>
                    <a:path w="2129" h="3788" extrusionOk="0">
                      <a:moveTo>
                        <a:pt x="1992" y="1"/>
                      </a:moveTo>
                      <a:cubicBezTo>
                        <a:pt x="1982" y="1"/>
                        <a:pt x="1972" y="2"/>
                        <a:pt x="1961" y="5"/>
                      </a:cubicBezTo>
                      <a:cubicBezTo>
                        <a:pt x="1637" y="100"/>
                        <a:pt x="1344" y="231"/>
                        <a:pt x="1087" y="453"/>
                      </a:cubicBezTo>
                      <a:cubicBezTo>
                        <a:pt x="825" y="679"/>
                        <a:pt x="625" y="960"/>
                        <a:pt x="468" y="1266"/>
                      </a:cubicBezTo>
                      <a:cubicBezTo>
                        <a:pt x="98" y="1985"/>
                        <a:pt x="1" y="2857"/>
                        <a:pt x="133" y="3648"/>
                      </a:cubicBezTo>
                      <a:cubicBezTo>
                        <a:pt x="146" y="3732"/>
                        <a:pt x="232" y="3787"/>
                        <a:pt x="310" y="3787"/>
                      </a:cubicBezTo>
                      <a:cubicBezTo>
                        <a:pt x="366" y="3787"/>
                        <a:pt x="419" y="3758"/>
                        <a:pt x="439" y="3689"/>
                      </a:cubicBezTo>
                      <a:cubicBezTo>
                        <a:pt x="636" y="2983"/>
                        <a:pt x="671" y="2236"/>
                        <a:pt x="937" y="1549"/>
                      </a:cubicBezTo>
                      <a:cubicBezTo>
                        <a:pt x="1043" y="1277"/>
                        <a:pt x="1186" y="1020"/>
                        <a:pt x="1363" y="785"/>
                      </a:cubicBezTo>
                      <a:cubicBezTo>
                        <a:pt x="1542" y="546"/>
                        <a:pt x="1760" y="310"/>
                        <a:pt x="2030" y="177"/>
                      </a:cubicBezTo>
                      <a:cubicBezTo>
                        <a:pt x="2129" y="130"/>
                        <a:pt x="2086" y="1"/>
                        <a:pt x="199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19;p56">
                  <a:extLst>
                    <a:ext uri="{FF2B5EF4-FFF2-40B4-BE49-F238E27FC236}">
                      <a16:creationId xmlns:a16="http://schemas.microsoft.com/office/drawing/2014/main" id="{3B7E03DC-21D1-FBA0-3C69-AB998CC0C8EB}"/>
                    </a:ext>
                  </a:extLst>
                </p:cNvPr>
                <p:cNvSpPr/>
                <p:nvPr/>
              </p:nvSpPr>
              <p:spPr>
                <a:xfrm>
                  <a:off x="3548947" y="1860717"/>
                  <a:ext cx="25019" cy="53399"/>
                </a:xfrm>
                <a:custGeom>
                  <a:avLst/>
                  <a:gdLst/>
                  <a:ahLst/>
                  <a:cxnLst/>
                  <a:rect l="l" t="t" r="r" b="b"/>
                  <a:pathLst>
                    <a:path w="454" h="969" extrusionOk="0">
                      <a:moveTo>
                        <a:pt x="158" y="1"/>
                      </a:moveTo>
                      <a:cubicBezTo>
                        <a:pt x="90" y="1"/>
                        <a:pt x="31" y="121"/>
                        <a:pt x="6" y="325"/>
                      </a:cubicBezTo>
                      <a:cubicBezTo>
                        <a:pt x="1" y="375"/>
                        <a:pt x="2" y="426"/>
                        <a:pt x="10" y="474"/>
                      </a:cubicBezTo>
                      <a:cubicBezTo>
                        <a:pt x="23" y="558"/>
                        <a:pt x="35" y="646"/>
                        <a:pt x="63" y="726"/>
                      </a:cubicBezTo>
                      <a:cubicBezTo>
                        <a:pt x="78" y="772"/>
                        <a:pt x="100" y="816"/>
                        <a:pt x="127" y="856"/>
                      </a:cubicBezTo>
                      <a:cubicBezTo>
                        <a:pt x="142" y="879"/>
                        <a:pt x="158" y="901"/>
                        <a:pt x="179" y="919"/>
                      </a:cubicBezTo>
                      <a:cubicBezTo>
                        <a:pt x="194" y="933"/>
                        <a:pt x="213" y="944"/>
                        <a:pt x="233" y="950"/>
                      </a:cubicBezTo>
                      <a:lnTo>
                        <a:pt x="233" y="950"/>
                      </a:lnTo>
                      <a:cubicBezTo>
                        <a:pt x="233" y="950"/>
                        <a:pt x="233" y="950"/>
                        <a:pt x="233" y="950"/>
                      </a:cubicBezTo>
                      <a:lnTo>
                        <a:pt x="233" y="950"/>
                      </a:lnTo>
                      <a:cubicBezTo>
                        <a:pt x="233" y="950"/>
                        <a:pt x="233" y="950"/>
                        <a:pt x="233" y="950"/>
                      </a:cubicBezTo>
                      <a:cubicBezTo>
                        <a:pt x="233" y="950"/>
                        <a:pt x="233" y="950"/>
                        <a:pt x="233" y="950"/>
                      </a:cubicBezTo>
                      <a:lnTo>
                        <a:pt x="233" y="950"/>
                      </a:lnTo>
                      <a:cubicBezTo>
                        <a:pt x="234" y="951"/>
                        <a:pt x="266" y="958"/>
                        <a:pt x="266" y="958"/>
                      </a:cubicBezTo>
                      <a:cubicBezTo>
                        <a:pt x="279" y="965"/>
                        <a:pt x="292" y="968"/>
                        <a:pt x="305" y="968"/>
                      </a:cubicBezTo>
                      <a:cubicBezTo>
                        <a:pt x="333" y="968"/>
                        <a:pt x="360" y="951"/>
                        <a:pt x="377" y="928"/>
                      </a:cubicBezTo>
                      <a:cubicBezTo>
                        <a:pt x="454" y="845"/>
                        <a:pt x="434" y="725"/>
                        <a:pt x="413" y="623"/>
                      </a:cubicBezTo>
                      <a:cubicBezTo>
                        <a:pt x="399" y="554"/>
                        <a:pt x="380" y="487"/>
                        <a:pt x="367" y="417"/>
                      </a:cubicBezTo>
                      <a:cubicBezTo>
                        <a:pt x="366" y="413"/>
                        <a:pt x="366" y="409"/>
                        <a:pt x="365" y="405"/>
                      </a:cubicBezTo>
                      <a:cubicBezTo>
                        <a:pt x="365" y="403"/>
                        <a:pt x="364" y="400"/>
                        <a:pt x="363" y="396"/>
                      </a:cubicBezTo>
                      <a:cubicBezTo>
                        <a:pt x="359" y="367"/>
                        <a:pt x="353" y="338"/>
                        <a:pt x="344" y="310"/>
                      </a:cubicBezTo>
                      <a:cubicBezTo>
                        <a:pt x="334" y="279"/>
                        <a:pt x="322" y="249"/>
                        <a:pt x="313" y="218"/>
                      </a:cubicBezTo>
                      <a:cubicBezTo>
                        <a:pt x="264" y="68"/>
                        <a:pt x="208" y="1"/>
                        <a:pt x="1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20;p56">
                  <a:extLst>
                    <a:ext uri="{FF2B5EF4-FFF2-40B4-BE49-F238E27FC236}">
                      <a16:creationId xmlns:a16="http://schemas.microsoft.com/office/drawing/2014/main" id="{5E65B15A-0B78-B825-463E-33D70EE6C534}"/>
                    </a:ext>
                  </a:extLst>
                </p:cNvPr>
                <p:cNvSpPr/>
                <p:nvPr/>
              </p:nvSpPr>
              <p:spPr>
                <a:xfrm>
                  <a:off x="4002698" y="1702229"/>
                  <a:ext cx="27499" cy="39733"/>
                </a:xfrm>
                <a:custGeom>
                  <a:avLst/>
                  <a:gdLst/>
                  <a:ahLst/>
                  <a:cxnLst/>
                  <a:rect l="l" t="t" r="r" b="b"/>
                  <a:pathLst>
                    <a:path w="499" h="721" extrusionOk="0">
                      <a:moveTo>
                        <a:pt x="207" y="0"/>
                      </a:moveTo>
                      <a:cubicBezTo>
                        <a:pt x="181" y="0"/>
                        <a:pt x="155" y="5"/>
                        <a:pt x="131" y="15"/>
                      </a:cubicBezTo>
                      <a:cubicBezTo>
                        <a:pt x="83" y="37"/>
                        <a:pt x="38" y="74"/>
                        <a:pt x="20" y="125"/>
                      </a:cubicBezTo>
                      <a:cubicBezTo>
                        <a:pt x="1" y="174"/>
                        <a:pt x="1" y="228"/>
                        <a:pt x="20" y="277"/>
                      </a:cubicBezTo>
                      <a:cubicBezTo>
                        <a:pt x="46" y="339"/>
                        <a:pt x="70" y="401"/>
                        <a:pt x="95" y="464"/>
                      </a:cubicBezTo>
                      <a:cubicBezTo>
                        <a:pt x="109" y="493"/>
                        <a:pt x="124" y="522"/>
                        <a:pt x="142" y="549"/>
                      </a:cubicBezTo>
                      <a:cubicBezTo>
                        <a:pt x="149" y="563"/>
                        <a:pt x="158" y="576"/>
                        <a:pt x="168" y="589"/>
                      </a:cubicBezTo>
                      <a:cubicBezTo>
                        <a:pt x="189" y="615"/>
                        <a:pt x="209" y="639"/>
                        <a:pt x="232" y="663"/>
                      </a:cubicBezTo>
                      <a:cubicBezTo>
                        <a:pt x="249" y="683"/>
                        <a:pt x="271" y="700"/>
                        <a:pt x="294" y="710"/>
                      </a:cubicBezTo>
                      <a:cubicBezTo>
                        <a:pt x="311" y="717"/>
                        <a:pt x="329" y="721"/>
                        <a:pt x="348" y="721"/>
                      </a:cubicBezTo>
                      <a:cubicBezTo>
                        <a:pt x="361" y="721"/>
                        <a:pt x="375" y="719"/>
                        <a:pt x="388" y="715"/>
                      </a:cubicBezTo>
                      <a:cubicBezTo>
                        <a:pt x="414" y="709"/>
                        <a:pt x="437" y="696"/>
                        <a:pt x="455" y="677"/>
                      </a:cubicBezTo>
                      <a:cubicBezTo>
                        <a:pt x="476" y="655"/>
                        <a:pt x="498" y="623"/>
                        <a:pt x="499" y="592"/>
                      </a:cubicBezTo>
                      <a:cubicBezTo>
                        <a:pt x="499" y="547"/>
                        <a:pt x="499" y="504"/>
                        <a:pt x="497" y="460"/>
                      </a:cubicBezTo>
                      <a:cubicBezTo>
                        <a:pt x="493" y="411"/>
                        <a:pt x="482" y="364"/>
                        <a:pt x="465" y="318"/>
                      </a:cubicBezTo>
                      <a:lnTo>
                        <a:pt x="392" y="126"/>
                      </a:lnTo>
                      <a:cubicBezTo>
                        <a:pt x="360" y="48"/>
                        <a:pt x="286" y="0"/>
                        <a:pt x="207"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21;p56">
                  <a:extLst>
                    <a:ext uri="{FF2B5EF4-FFF2-40B4-BE49-F238E27FC236}">
                      <a16:creationId xmlns:a16="http://schemas.microsoft.com/office/drawing/2014/main" id="{E405367D-E8FA-DE04-49F4-F5F97504EA47}"/>
                    </a:ext>
                  </a:extLst>
                </p:cNvPr>
                <p:cNvSpPr/>
                <p:nvPr/>
              </p:nvSpPr>
              <p:spPr>
                <a:xfrm>
                  <a:off x="3981868" y="1744827"/>
                  <a:ext cx="19949" cy="26892"/>
                </a:xfrm>
                <a:custGeom>
                  <a:avLst/>
                  <a:gdLst/>
                  <a:ahLst/>
                  <a:cxnLst/>
                  <a:rect l="l" t="t" r="r" b="b"/>
                  <a:pathLst>
                    <a:path w="362" h="488" extrusionOk="0">
                      <a:moveTo>
                        <a:pt x="125" y="1"/>
                      </a:moveTo>
                      <a:cubicBezTo>
                        <a:pt x="78" y="1"/>
                        <a:pt x="34" y="29"/>
                        <a:pt x="15" y="75"/>
                      </a:cubicBezTo>
                      <a:cubicBezTo>
                        <a:pt x="6" y="102"/>
                        <a:pt x="0" y="137"/>
                        <a:pt x="15" y="163"/>
                      </a:cubicBezTo>
                      <a:lnTo>
                        <a:pt x="99" y="317"/>
                      </a:lnTo>
                      <a:lnTo>
                        <a:pt x="120" y="354"/>
                      </a:lnTo>
                      <a:lnTo>
                        <a:pt x="130" y="373"/>
                      </a:lnTo>
                      <a:cubicBezTo>
                        <a:pt x="136" y="384"/>
                        <a:pt x="142" y="394"/>
                        <a:pt x="149" y="404"/>
                      </a:cubicBezTo>
                      <a:cubicBezTo>
                        <a:pt x="157" y="413"/>
                        <a:pt x="165" y="421"/>
                        <a:pt x="175" y="430"/>
                      </a:cubicBezTo>
                      <a:cubicBezTo>
                        <a:pt x="198" y="451"/>
                        <a:pt x="224" y="469"/>
                        <a:pt x="253" y="483"/>
                      </a:cubicBezTo>
                      <a:cubicBezTo>
                        <a:pt x="262" y="486"/>
                        <a:pt x="272" y="488"/>
                        <a:pt x="281" y="488"/>
                      </a:cubicBezTo>
                      <a:cubicBezTo>
                        <a:pt x="294" y="488"/>
                        <a:pt x="307" y="484"/>
                        <a:pt x="319" y="477"/>
                      </a:cubicBezTo>
                      <a:cubicBezTo>
                        <a:pt x="338" y="466"/>
                        <a:pt x="353" y="445"/>
                        <a:pt x="356" y="422"/>
                      </a:cubicBezTo>
                      <a:cubicBezTo>
                        <a:pt x="361" y="391"/>
                        <a:pt x="360" y="359"/>
                        <a:pt x="355" y="327"/>
                      </a:cubicBezTo>
                      <a:cubicBezTo>
                        <a:pt x="350" y="290"/>
                        <a:pt x="330" y="260"/>
                        <a:pt x="314" y="226"/>
                      </a:cubicBezTo>
                      <a:lnTo>
                        <a:pt x="234" y="75"/>
                      </a:lnTo>
                      <a:cubicBezTo>
                        <a:pt x="221" y="46"/>
                        <a:pt x="198" y="22"/>
                        <a:pt x="169" y="10"/>
                      </a:cubicBezTo>
                      <a:cubicBezTo>
                        <a:pt x="155" y="4"/>
                        <a:pt x="140" y="1"/>
                        <a:pt x="125"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22;p56">
                  <a:extLst>
                    <a:ext uri="{FF2B5EF4-FFF2-40B4-BE49-F238E27FC236}">
                      <a16:creationId xmlns:a16="http://schemas.microsoft.com/office/drawing/2014/main" id="{773071A7-AEED-8749-B64D-3E6DEB1BD8E6}"/>
                    </a:ext>
                  </a:extLst>
                </p:cNvPr>
                <p:cNvSpPr/>
                <p:nvPr/>
              </p:nvSpPr>
              <p:spPr>
                <a:xfrm>
                  <a:off x="4014877" y="1760863"/>
                  <a:ext cx="23145" cy="30364"/>
                </a:xfrm>
                <a:custGeom>
                  <a:avLst/>
                  <a:gdLst/>
                  <a:ahLst/>
                  <a:cxnLst/>
                  <a:rect l="l" t="t" r="r" b="b"/>
                  <a:pathLst>
                    <a:path w="420" h="551" extrusionOk="0">
                      <a:moveTo>
                        <a:pt x="189" y="1"/>
                      </a:moveTo>
                      <a:cubicBezTo>
                        <a:pt x="165" y="1"/>
                        <a:pt x="141" y="5"/>
                        <a:pt x="119" y="13"/>
                      </a:cubicBezTo>
                      <a:cubicBezTo>
                        <a:pt x="76" y="33"/>
                        <a:pt x="35" y="67"/>
                        <a:pt x="18" y="114"/>
                      </a:cubicBezTo>
                      <a:cubicBezTo>
                        <a:pt x="1" y="158"/>
                        <a:pt x="1" y="208"/>
                        <a:pt x="18" y="253"/>
                      </a:cubicBezTo>
                      <a:lnTo>
                        <a:pt x="42" y="317"/>
                      </a:lnTo>
                      <a:cubicBezTo>
                        <a:pt x="46" y="327"/>
                        <a:pt x="51" y="338"/>
                        <a:pt x="54" y="347"/>
                      </a:cubicBezTo>
                      <a:cubicBezTo>
                        <a:pt x="64" y="372"/>
                        <a:pt x="76" y="395"/>
                        <a:pt x="90" y="417"/>
                      </a:cubicBezTo>
                      <a:cubicBezTo>
                        <a:pt x="95" y="426"/>
                        <a:pt x="101" y="436"/>
                        <a:pt x="107" y="446"/>
                      </a:cubicBezTo>
                      <a:cubicBezTo>
                        <a:pt x="119" y="465"/>
                        <a:pt x="136" y="482"/>
                        <a:pt x="154" y="496"/>
                      </a:cubicBezTo>
                      <a:cubicBezTo>
                        <a:pt x="162" y="502"/>
                        <a:pt x="168" y="508"/>
                        <a:pt x="175" y="513"/>
                      </a:cubicBezTo>
                      <a:cubicBezTo>
                        <a:pt x="192" y="524"/>
                        <a:pt x="208" y="534"/>
                        <a:pt x="227" y="541"/>
                      </a:cubicBezTo>
                      <a:cubicBezTo>
                        <a:pt x="242" y="547"/>
                        <a:pt x="258" y="550"/>
                        <a:pt x="273" y="550"/>
                      </a:cubicBezTo>
                      <a:cubicBezTo>
                        <a:pt x="289" y="550"/>
                        <a:pt x="304" y="547"/>
                        <a:pt x="319" y="541"/>
                      </a:cubicBezTo>
                      <a:lnTo>
                        <a:pt x="347" y="526"/>
                      </a:lnTo>
                      <a:cubicBezTo>
                        <a:pt x="365" y="512"/>
                        <a:pt x="378" y="494"/>
                        <a:pt x="387" y="475"/>
                      </a:cubicBezTo>
                      <a:lnTo>
                        <a:pt x="393" y="461"/>
                      </a:lnTo>
                      <a:cubicBezTo>
                        <a:pt x="399" y="448"/>
                        <a:pt x="403" y="432"/>
                        <a:pt x="406" y="417"/>
                      </a:cubicBezTo>
                      <a:cubicBezTo>
                        <a:pt x="408" y="407"/>
                        <a:pt x="410" y="397"/>
                        <a:pt x="413" y="388"/>
                      </a:cubicBezTo>
                      <a:cubicBezTo>
                        <a:pt x="420" y="354"/>
                        <a:pt x="413" y="320"/>
                        <a:pt x="408" y="286"/>
                      </a:cubicBezTo>
                      <a:cubicBezTo>
                        <a:pt x="402" y="251"/>
                        <a:pt x="392" y="215"/>
                        <a:pt x="379" y="181"/>
                      </a:cubicBezTo>
                      <a:lnTo>
                        <a:pt x="359" y="115"/>
                      </a:lnTo>
                      <a:cubicBezTo>
                        <a:pt x="350" y="91"/>
                        <a:pt x="336" y="70"/>
                        <a:pt x="317" y="54"/>
                      </a:cubicBezTo>
                      <a:cubicBezTo>
                        <a:pt x="302" y="35"/>
                        <a:pt x="281" y="21"/>
                        <a:pt x="258" y="13"/>
                      </a:cubicBezTo>
                      <a:cubicBezTo>
                        <a:pt x="236" y="5"/>
                        <a:pt x="212" y="1"/>
                        <a:pt x="18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23;p56">
                  <a:extLst>
                    <a:ext uri="{FF2B5EF4-FFF2-40B4-BE49-F238E27FC236}">
                      <a16:creationId xmlns:a16="http://schemas.microsoft.com/office/drawing/2014/main" id="{EF53CB19-D819-93BF-6B2B-82936838E5BD}"/>
                    </a:ext>
                  </a:extLst>
                </p:cNvPr>
                <p:cNvSpPr/>
                <p:nvPr/>
              </p:nvSpPr>
              <p:spPr>
                <a:xfrm>
                  <a:off x="3627971" y="1943047"/>
                  <a:ext cx="18351" cy="29923"/>
                </a:xfrm>
                <a:custGeom>
                  <a:avLst/>
                  <a:gdLst/>
                  <a:ahLst/>
                  <a:cxnLst/>
                  <a:rect l="l" t="t" r="r" b="b"/>
                  <a:pathLst>
                    <a:path w="333" h="543" extrusionOk="0">
                      <a:moveTo>
                        <a:pt x="129" y="1"/>
                      </a:moveTo>
                      <a:cubicBezTo>
                        <a:pt x="113" y="1"/>
                        <a:pt x="97" y="4"/>
                        <a:pt x="82" y="10"/>
                      </a:cubicBezTo>
                      <a:cubicBezTo>
                        <a:pt x="51" y="23"/>
                        <a:pt x="26" y="48"/>
                        <a:pt x="12" y="79"/>
                      </a:cubicBezTo>
                      <a:lnTo>
                        <a:pt x="4" y="110"/>
                      </a:lnTo>
                      <a:cubicBezTo>
                        <a:pt x="1" y="132"/>
                        <a:pt x="4" y="153"/>
                        <a:pt x="12" y="174"/>
                      </a:cubicBezTo>
                      <a:lnTo>
                        <a:pt x="53" y="323"/>
                      </a:lnTo>
                      <a:cubicBezTo>
                        <a:pt x="59" y="348"/>
                        <a:pt x="64" y="373"/>
                        <a:pt x="72" y="397"/>
                      </a:cubicBezTo>
                      <a:cubicBezTo>
                        <a:pt x="81" y="421"/>
                        <a:pt x="92" y="446"/>
                        <a:pt x="101" y="470"/>
                      </a:cubicBezTo>
                      <a:cubicBezTo>
                        <a:pt x="120" y="515"/>
                        <a:pt x="163" y="543"/>
                        <a:pt x="209" y="543"/>
                      </a:cubicBezTo>
                      <a:cubicBezTo>
                        <a:pt x="219" y="543"/>
                        <a:pt x="229" y="542"/>
                        <a:pt x="238" y="539"/>
                      </a:cubicBezTo>
                      <a:cubicBezTo>
                        <a:pt x="295" y="525"/>
                        <a:pt x="333" y="470"/>
                        <a:pt x="325" y="412"/>
                      </a:cubicBezTo>
                      <a:cubicBezTo>
                        <a:pt x="321" y="386"/>
                        <a:pt x="318" y="360"/>
                        <a:pt x="313" y="334"/>
                      </a:cubicBezTo>
                      <a:cubicBezTo>
                        <a:pt x="307" y="300"/>
                        <a:pt x="295" y="265"/>
                        <a:pt x="286" y="232"/>
                      </a:cubicBezTo>
                      <a:cubicBezTo>
                        <a:pt x="273" y="180"/>
                        <a:pt x="259" y="130"/>
                        <a:pt x="246" y="79"/>
                      </a:cubicBezTo>
                      <a:cubicBezTo>
                        <a:pt x="237" y="50"/>
                        <a:pt x="203" y="21"/>
                        <a:pt x="176" y="10"/>
                      </a:cubicBezTo>
                      <a:cubicBezTo>
                        <a:pt x="161" y="4"/>
                        <a:pt x="145" y="1"/>
                        <a:pt x="12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24;p56">
                  <a:extLst>
                    <a:ext uri="{FF2B5EF4-FFF2-40B4-BE49-F238E27FC236}">
                      <a16:creationId xmlns:a16="http://schemas.microsoft.com/office/drawing/2014/main" id="{3B7CF160-0381-7B73-870E-5498F7AB8D76}"/>
                    </a:ext>
                  </a:extLst>
                </p:cNvPr>
                <p:cNvSpPr/>
                <p:nvPr/>
              </p:nvSpPr>
              <p:spPr>
                <a:xfrm>
                  <a:off x="3653320" y="1951974"/>
                  <a:ext cx="17910" cy="22925"/>
                </a:xfrm>
                <a:custGeom>
                  <a:avLst/>
                  <a:gdLst/>
                  <a:ahLst/>
                  <a:cxnLst/>
                  <a:rect l="l" t="t" r="r" b="b"/>
                  <a:pathLst>
                    <a:path w="325" h="416" extrusionOk="0">
                      <a:moveTo>
                        <a:pt x="150" y="1"/>
                      </a:moveTo>
                      <a:cubicBezTo>
                        <a:pt x="137" y="1"/>
                        <a:pt x="125" y="3"/>
                        <a:pt x="113" y="7"/>
                      </a:cubicBezTo>
                      <a:cubicBezTo>
                        <a:pt x="75" y="15"/>
                        <a:pt x="41" y="41"/>
                        <a:pt x="23" y="76"/>
                      </a:cubicBezTo>
                      <a:cubicBezTo>
                        <a:pt x="12" y="92"/>
                        <a:pt x="5" y="111"/>
                        <a:pt x="3" y="129"/>
                      </a:cubicBezTo>
                      <a:cubicBezTo>
                        <a:pt x="0" y="155"/>
                        <a:pt x="3" y="181"/>
                        <a:pt x="13" y="204"/>
                      </a:cubicBezTo>
                      <a:cubicBezTo>
                        <a:pt x="19" y="225"/>
                        <a:pt x="24" y="245"/>
                        <a:pt x="29" y="266"/>
                      </a:cubicBezTo>
                      <a:cubicBezTo>
                        <a:pt x="32" y="277"/>
                        <a:pt x="35" y="287"/>
                        <a:pt x="38" y="296"/>
                      </a:cubicBezTo>
                      <a:cubicBezTo>
                        <a:pt x="41" y="306"/>
                        <a:pt x="47" y="317"/>
                        <a:pt x="51" y="326"/>
                      </a:cubicBezTo>
                      <a:cubicBezTo>
                        <a:pt x="57" y="345"/>
                        <a:pt x="69" y="361"/>
                        <a:pt x="83" y="373"/>
                      </a:cubicBezTo>
                      <a:cubicBezTo>
                        <a:pt x="95" y="388"/>
                        <a:pt x="110" y="398"/>
                        <a:pt x="128" y="404"/>
                      </a:cubicBezTo>
                      <a:lnTo>
                        <a:pt x="163" y="413"/>
                      </a:lnTo>
                      <a:cubicBezTo>
                        <a:pt x="169" y="415"/>
                        <a:pt x="176" y="415"/>
                        <a:pt x="182" y="415"/>
                      </a:cubicBezTo>
                      <a:cubicBezTo>
                        <a:pt x="194" y="415"/>
                        <a:pt x="206" y="413"/>
                        <a:pt x="217" y="409"/>
                      </a:cubicBezTo>
                      <a:cubicBezTo>
                        <a:pt x="230" y="407"/>
                        <a:pt x="241" y="403"/>
                        <a:pt x="251" y="395"/>
                      </a:cubicBezTo>
                      <a:cubicBezTo>
                        <a:pt x="269" y="388"/>
                        <a:pt x="283" y="375"/>
                        <a:pt x="295" y="360"/>
                      </a:cubicBezTo>
                      <a:lnTo>
                        <a:pt x="312" y="327"/>
                      </a:lnTo>
                      <a:cubicBezTo>
                        <a:pt x="322" y="305"/>
                        <a:pt x="325" y="281"/>
                        <a:pt x="323" y="256"/>
                      </a:cubicBezTo>
                      <a:cubicBezTo>
                        <a:pt x="322" y="245"/>
                        <a:pt x="321" y="234"/>
                        <a:pt x="320" y="224"/>
                      </a:cubicBezTo>
                      <a:cubicBezTo>
                        <a:pt x="318" y="212"/>
                        <a:pt x="315" y="203"/>
                        <a:pt x="312" y="194"/>
                      </a:cubicBezTo>
                      <a:cubicBezTo>
                        <a:pt x="307" y="172"/>
                        <a:pt x="302" y="151"/>
                        <a:pt x="297" y="130"/>
                      </a:cubicBezTo>
                      <a:cubicBezTo>
                        <a:pt x="294" y="104"/>
                        <a:pt x="283" y="80"/>
                        <a:pt x="268" y="59"/>
                      </a:cubicBezTo>
                      <a:lnTo>
                        <a:pt x="240" y="31"/>
                      </a:lnTo>
                      <a:cubicBezTo>
                        <a:pt x="219" y="16"/>
                        <a:pt x="195" y="6"/>
                        <a:pt x="170" y="3"/>
                      </a:cubicBezTo>
                      <a:cubicBezTo>
                        <a:pt x="163" y="1"/>
                        <a:pt x="157" y="1"/>
                        <a:pt x="150"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25;p56">
                  <a:extLst>
                    <a:ext uri="{FF2B5EF4-FFF2-40B4-BE49-F238E27FC236}">
                      <a16:creationId xmlns:a16="http://schemas.microsoft.com/office/drawing/2014/main" id="{9041873D-E003-1CA4-FC35-A70F9E79F2E4}"/>
                    </a:ext>
                  </a:extLst>
                </p:cNvPr>
                <p:cNvSpPr/>
                <p:nvPr/>
              </p:nvSpPr>
              <p:spPr>
                <a:xfrm>
                  <a:off x="3871654" y="1845011"/>
                  <a:ext cx="21823" cy="27719"/>
                </a:xfrm>
                <a:custGeom>
                  <a:avLst/>
                  <a:gdLst/>
                  <a:ahLst/>
                  <a:cxnLst/>
                  <a:rect l="l" t="t" r="r" b="b"/>
                  <a:pathLst>
                    <a:path w="396" h="503" extrusionOk="0">
                      <a:moveTo>
                        <a:pt x="228" y="0"/>
                      </a:moveTo>
                      <a:cubicBezTo>
                        <a:pt x="162" y="0"/>
                        <a:pt x="99" y="40"/>
                        <a:pt x="73" y="105"/>
                      </a:cubicBezTo>
                      <a:cubicBezTo>
                        <a:pt x="61" y="136"/>
                        <a:pt x="50" y="167"/>
                        <a:pt x="38" y="198"/>
                      </a:cubicBezTo>
                      <a:cubicBezTo>
                        <a:pt x="30" y="226"/>
                        <a:pt x="23" y="254"/>
                        <a:pt x="16" y="282"/>
                      </a:cubicBezTo>
                      <a:cubicBezTo>
                        <a:pt x="12" y="299"/>
                        <a:pt x="8" y="315"/>
                        <a:pt x="5" y="331"/>
                      </a:cubicBezTo>
                      <a:cubicBezTo>
                        <a:pt x="1" y="371"/>
                        <a:pt x="11" y="411"/>
                        <a:pt x="34" y="443"/>
                      </a:cubicBezTo>
                      <a:lnTo>
                        <a:pt x="63" y="472"/>
                      </a:lnTo>
                      <a:cubicBezTo>
                        <a:pt x="79" y="485"/>
                        <a:pt x="96" y="493"/>
                        <a:pt x="116" y="496"/>
                      </a:cubicBezTo>
                      <a:cubicBezTo>
                        <a:pt x="125" y="500"/>
                        <a:pt x="135" y="502"/>
                        <a:pt x="144" y="502"/>
                      </a:cubicBezTo>
                      <a:cubicBezTo>
                        <a:pt x="148" y="502"/>
                        <a:pt x="151" y="502"/>
                        <a:pt x="154" y="501"/>
                      </a:cubicBezTo>
                      <a:cubicBezTo>
                        <a:pt x="158" y="502"/>
                        <a:pt x="162" y="502"/>
                        <a:pt x="166" y="502"/>
                      </a:cubicBezTo>
                      <a:cubicBezTo>
                        <a:pt x="182" y="502"/>
                        <a:pt x="197" y="499"/>
                        <a:pt x="211" y="492"/>
                      </a:cubicBezTo>
                      <a:lnTo>
                        <a:pt x="247" y="471"/>
                      </a:lnTo>
                      <a:cubicBezTo>
                        <a:pt x="269" y="456"/>
                        <a:pt x="285" y="434"/>
                        <a:pt x="295" y="409"/>
                      </a:cubicBezTo>
                      <a:cubicBezTo>
                        <a:pt x="304" y="394"/>
                        <a:pt x="312" y="380"/>
                        <a:pt x="319" y="365"/>
                      </a:cubicBezTo>
                      <a:cubicBezTo>
                        <a:pt x="328" y="351"/>
                        <a:pt x="337" y="336"/>
                        <a:pt x="343" y="322"/>
                      </a:cubicBezTo>
                      <a:cubicBezTo>
                        <a:pt x="357" y="292"/>
                        <a:pt x="369" y="262"/>
                        <a:pt x="383" y="232"/>
                      </a:cubicBezTo>
                      <a:cubicBezTo>
                        <a:pt x="391" y="212"/>
                        <a:pt x="395" y="190"/>
                        <a:pt x="393" y="168"/>
                      </a:cubicBezTo>
                      <a:cubicBezTo>
                        <a:pt x="395" y="147"/>
                        <a:pt x="392" y="125"/>
                        <a:pt x="383" y="105"/>
                      </a:cubicBezTo>
                      <a:cubicBezTo>
                        <a:pt x="374" y="83"/>
                        <a:pt x="362" y="65"/>
                        <a:pt x="344" y="50"/>
                      </a:cubicBezTo>
                      <a:cubicBezTo>
                        <a:pt x="330" y="33"/>
                        <a:pt x="312" y="21"/>
                        <a:pt x="291" y="13"/>
                      </a:cubicBezTo>
                      <a:cubicBezTo>
                        <a:pt x="270" y="4"/>
                        <a:pt x="249" y="0"/>
                        <a:pt x="22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26;p56">
                  <a:extLst>
                    <a:ext uri="{FF2B5EF4-FFF2-40B4-BE49-F238E27FC236}">
                      <a16:creationId xmlns:a16="http://schemas.microsoft.com/office/drawing/2014/main" id="{82293253-DE2E-594F-0995-4D34CB17FD24}"/>
                    </a:ext>
                  </a:extLst>
                </p:cNvPr>
                <p:cNvSpPr/>
                <p:nvPr/>
              </p:nvSpPr>
              <p:spPr>
                <a:xfrm>
                  <a:off x="3855397" y="1827652"/>
                  <a:ext cx="14052" cy="13722"/>
                </a:xfrm>
                <a:custGeom>
                  <a:avLst/>
                  <a:gdLst/>
                  <a:ahLst/>
                  <a:cxnLst/>
                  <a:rect l="l" t="t" r="r" b="b"/>
                  <a:pathLst>
                    <a:path w="255" h="249" extrusionOk="0">
                      <a:moveTo>
                        <a:pt x="138" y="0"/>
                      </a:moveTo>
                      <a:cubicBezTo>
                        <a:pt x="101" y="0"/>
                        <a:pt x="66" y="17"/>
                        <a:pt x="43" y="47"/>
                      </a:cubicBezTo>
                      <a:lnTo>
                        <a:pt x="22" y="73"/>
                      </a:lnTo>
                      <a:lnTo>
                        <a:pt x="9" y="98"/>
                      </a:lnTo>
                      <a:cubicBezTo>
                        <a:pt x="2" y="110"/>
                        <a:pt x="0" y="124"/>
                        <a:pt x="1" y="139"/>
                      </a:cubicBezTo>
                      <a:cubicBezTo>
                        <a:pt x="0" y="148"/>
                        <a:pt x="1" y="158"/>
                        <a:pt x="5" y="166"/>
                      </a:cubicBezTo>
                      <a:cubicBezTo>
                        <a:pt x="8" y="180"/>
                        <a:pt x="14" y="194"/>
                        <a:pt x="23" y="205"/>
                      </a:cubicBezTo>
                      <a:lnTo>
                        <a:pt x="44" y="226"/>
                      </a:lnTo>
                      <a:cubicBezTo>
                        <a:pt x="52" y="231"/>
                        <a:pt x="61" y="235"/>
                        <a:pt x="69" y="241"/>
                      </a:cubicBezTo>
                      <a:cubicBezTo>
                        <a:pt x="80" y="245"/>
                        <a:pt x="92" y="248"/>
                        <a:pt x="105" y="248"/>
                      </a:cubicBezTo>
                      <a:cubicBezTo>
                        <a:pt x="107" y="248"/>
                        <a:pt x="108" y="248"/>
                        <a:pt x="110" y="248"/>
                      </a:cubicBezTo>
                      <a:cubicBezTo>
                        <a:pt x="113" y="248"/>
                        <a:pt x="115" y="248"/>
                        <a:pt x="117" y="248"/>
                      </a:cubicBezTo>
                      <a:cubicBezTo>
                        <a:pt x="129" y="248"/>
                        <a:pt x="140" y="246"/>
                        <a:pt x="152" y="241"/>
                      </a:cubicBezTo>
                      <a:lnTo>
                        <a:pt x="182" y="227"/>
                      </a:lnTo>
                      <a:cubicBezTo>
                        <a:pt x="202" y="220"/>
                        <a:pt x="218" y="206"/>
                        <a:pt x="232" y="190"/>
                      </a:cubicBezTo>
                      <a:cubicBezTo>
                        <a:pt x="244" y="173"/>
                        <a:pt x="251" y="154"/>
                        <a:pt x="254" y="134"/>
                      </a:cubicBezTo>
                      <a:cubicBezTo>
                        <a:pt x="254" y="123"/>
                        <a:pt x="254" y="114"/>
                        <a:pt x="254" y="104"/>
                      </a:cubicBezTo>
                      <a:cubicBezTo>
                        <a:pt x="251" y="83"/>
                        <a:pt x="243" y="63"/>
                        <a:pt x="231" y="47"/>
                      </a:cubicBezTo>
                      <a:cubicBezTo>
                        <a:pt x="211" y="23"/>
                        <a:pt x="183" y="7"/>
                        <a:pt x="153" y="1"/>
                      </a:cubicBezTo>
                      <a:cubicBezTo>
                        <a:pt x="148" y="0"/>
                        <a:pt x="143" y="0"/>
                        <a:pt x="13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27;p56">
                  <a:extLst>
                    <a:ext uri="{FF2B5EF4-FFF2-40B4-BE49-F238E27FC236}">
                      <a16:creationId xmlns:a16="http://schemas.microsoft.com/office/drawing/2014/main" id="{A5C6F3E9-3228-8777-3878-BE13C580DB2C}"/>
                    </a:ext>
                  </a:extLst>
                </p:cNvPr>
                <p:cNvSpPr/>
                <p:nvPr/>
              </p:nvSpPr>
              <p:spPr>
                <a:xfrm>
                  <a:off x="3839141" y="1859615"/>
                  <a:ext cx="15981" cy="20059"/>
                </a:xfrm>
                <a:custGeom>
                  <a:avLst/>
                  <a:gdLst/>
                  <a:ahLst/>
                  <a:cxnLst/>
                  <a:rect l="l" t="t" r="r" b="b"/>
                  <a:pathLst>
                    <a:path w="290" h="364" extrusionOk="0">
                      <a:moveTo>
                        <a:pt x="161" y="1"/>
                      </a:moveTo>
                      <a:cubicBezTo>
                        <a:pt x="144" y="1"/>
                        <a:pt x="128" y="4"/>
                        <a:pt x="113" y="10"/>
                      </a:cubicBezTo>
                      <a:lnTo>
                        <a:pt x="83" y="27"/>
                      </a:lnTo>
                      <a:cubicBezTo>
                        <a:pt x="65" y="41"/>
                        <a:pt x="51" y="59"/>
                        <a:pt x="42" y="81"/>
                      </a:cubicBezTo>
                      <a:cubicBezTo>
                        <a:pt x="29" y="129"/>
                        <a:pt x="12" y="178"/>
                        <a:pt x="3" y="229"/>
                      </a:cubicBezTo>
                      <a:cubicBezTo>
                        <a:pt x="1" y="243"/>
                        <a:pt x="2" y="259"/>
                        <a:pt x="7" y="274"/>
                      </a:cubicBezTo>
                      <a:cubicBezTo>
                        <a:pt x="10" y="290"/>
                        <a:pt x="16" y="305"/>
                        <a:pt x="27" y="317"/>
                      </a:cubicBezTo>
                      <a:lnTo>
                        <a:pt x="50" y="339"/>
                      </a:lnTo>
                      <a:cubicBezTo>
                        <a:pt x="61" y="349"/>
                        <a:pt x="76" y="355"/>
                        <a:pt x="91" y="359"/>
                      </a:cubicBezTo>
                      <a:cubicBezTo>
                        <a:pt x="98" y="362"/>
                        <a:pt x="106" y="363"/>
                        <a:pt x="114" y="363"/>
                      </a:cubicBezTo>
                      <a:cubicBezTo>
                        <a:pt x="116" y="363"/>
                        <a:pt x="119" y="363"/>
                        <a:pt x="121" y="363"/>
                      </a:cubicBezTo>
                      <a:cubicBezTo>
                        <a:pt x="124" y="363"/>
                        <a:pt x="126" y="363"/>
                        <a:pt x="129" y="363"/>
                      </a:cubicBezTo>
                      <a:cubicBezTo>
                        <a:pt x="142" y="363"/>
                        <a:pt x="155" y="361"/>
                        <a:pt x="167" y="354"/>
                      </a:cubicBezTo>
                      <a:lnTo>
                        <a:pt x="194" y="339"/>
                      </a:lnTo>
                      <a:cubicBezTo>
                        <a:pt x="210" y="326"/>
                        <a:pt x="224" y="309"/>
                        <a:pt x="232" y="289"/>
                      </a:cubicBezTo>
                      <a:cubicBezTo>
                        <a:pt x="237" y="281"/>
                        <a:pt x="241" y="271"/>
                        <a:pt x="246" y="262"/>
                      </a:cubicBezTo>
                      <a:lnTo>
                        <a:pt x="257" y="234"/>
                      </a:lnTo>
                      <a:lnTo>
                        <a:pt x="280" y="178"/>
                      </a:lnTo>
                      <a:cubicBezTo>
                        <a:pt x="287" y="163"/>
                        <a:pt x="289" y="146"/>
                        <a:pt x="288" y="129"/>
                      </a:cubicBezTo>
                      <a:cubicBezTo>
                        <a:pt x="289" y="113"/>
                        <a:pt x="287" y="96"/>
                        <a:pt x="280" y="81"/>
                      </a:cubicBezTo>
                      <a:cubicBezTo>
                        <a:pt x="274" y="64"/>
                        <a:pt x="264" y="50"/>
                        <a:pt x="251" y="39"/>
                      </a:cubicBezTo>
                      <a:cubicBezTo>
                        <a:pt x="239" y="26"/>
                        <a:pt x="226" y="16"/>
                        <a:pt x="209" y="10"/>
                      </a:cubicBezTo>
                      <a:lnTo>
                        <a:pt x="178" y="2"/>
                      </a:lnTo>
                      <a:cubicBezTo>
                        <a:pt x="172" y="1"/>
                        <a:pt x="167" y="1"/>
                        <a:pt x="161"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7" name="Google Shape;1428;p56">
                <a:extLst>
                  <a:ext uri="{FF2B5EF4-FFF2-40B4-BE49-F238E27FC236}">
                    <a16:creationId xmlns:a16="http://schemas.microsoft.com/office/drawing/2014/main" id="{10DB2990-29F1-ABBE-6185-BB67559BC987}"/>
                  </a:ext>
                </a:extLst>
              </p:cNvPr>
              <p:cNvSpPr/>
              <p:nvPr/>
            </p:nvSpPr>
            <p:spPr>
              <a:xfrm>
                <a:off x="3340533" y="2078059"/>
                <a:ext cx="989014" cy="334668"/>
              </a:xfrm>
              <a:custGeom>
                <a:avLst/>
                <a:gdLst/>
                <a:ahLst/>
                <a:cxnLst/>
                <a:rect l="l" t="t" r="r" b="b"/>
                <a:pathLst>
                  <a:path w="17947" h="6073" extrusionOk="0">
                    <a:moveTo>
                      <a:pt x="2672" y="0"/>
                    </a:moveTo>
                    <a:cubicBezTo>
                      <a:pt x="1234" y="0"/>
                      <a:pt x="59" y="1151"/>
                      <a:pt x="29" y="2590"/>
                    </a:cubicBezTo>
                    <a:cubicBezTo>
                      <a:pt x="0" y="4016"/>
                      <a:pt x="1109" y="5209"/>
                      <a:pt x="2534" y="5283"/>
                    </a:cubicBezTo>
                    <a:lnTo>
                      <a:pt x="17567" y="6073"/>
                    </a:lnTo>
                    <a:cubicBezTo>
                      <a:pt x="17573" y="6073"/>
                      <a:pt x="17579" y="6073"/>
                      <a:pt x="17585" y="6073"/>
                    </a:cubicBezTo>
                    <a:cubicBezTo>
                      <a:pt x="17786" y="6073"/>
                      <a:pt x="17946" y="5899"/>
                      <a:pt x="17927" y="5696"/>
                    </a:cubicBezTo>
                    <a:lnTo>
                      <a:pt x="17915" y="5574"/>
                    </a:lnTo>
                    <a:cubicBezTo>
                      <a:pt x="17899" y="5406"/>
                      <a:pt x="17762" y="5274"/>
                      <a:pt x="17594" y="5264"/>
                    </a:cubicBezTo>
                    <a:lnTo>
                      <a:pt x="2868" y="4360"/>
                    </a:lnTo>
                    <a:cubicBezTo>
                      <a:pt x="1926" y="4302"/>
                      <a:pt x="1221" y="3474"/>
                      <a:pt x="1315" y="2534"/>
                    </a:cubicBezTo>
                    <a:cubicBezTo>
                      <a:pt x="1400" y="1690"/>
                      <a:pt x="2108" y="1045"/>
                      <a:pt x="2956" y="1039"/>
                    </a:cubicBezTo>
                    <a:lnTo>
                      <a:pt x="17091" y="927"/>
                    </a:lnTo>
                    <a:cubicBezTo>
                      <a:pt x="17292" y="925"/>
                      <a:pt x="17450" y="751"/>
                      <a:pt x="17430" y="550"/>
                    </a:cubicBezTo>
                    <a:lnTo>
                      <a:pt x="17408" y="312"/>
                    </a:lnTo>
                    <a:cubicBezTo>
                      <a:pt x="17390" y="135"/>
                      <a:pt x="17243" y="0"/>
                      <a:pt x="17065" y="0"/>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29;p56">
                <a:extLst>
                  <a:ext uri="{FF2B5EF4-FFF2-40B4-BE49-F238E27FC236}">
                    <a16:creationId xmlns:a16="http://schemas.microsoft.com/office/drawing/2014/main" id="{5E855F18-430F-A03D-BB38-BAF35C61901D}"/>
                  </a:ext>
                </a:extLst>
              </p:cNvPr>
              <p:cNvSpPr/>
              <p:nvPr/>
            </p:nvSpPr>
            <p:spPr>
              <a:xfrm>
                <a:off x="3410133" y="2128923"/>
                <a:ext cx="848049" cy="236081"/>
              </a:xfrm>
              <a:custGeom>
                <a:avLst/>
                <a:gdLst/>
                <a:ahLst/>
                <a:cxnLst/>
                <a:rect l="l" t="t" r="r" b="b"/>
                <a:pathLst>
                  <a:path w="15389" h="4284" extrusionOk="0">
                    <a:moveTo>
                      <a:pt x="15336" y="0"/>
                    </a:moveTo>
                    <a:lnTo>
                      <a:pt x="1693" y="116"/>
                    </a:lnTo>
                    <a:cubicBezTo>
                      <a:pt x="845" y="122"/>
                      <a:pt x="137" y="767"/>
                      <a:pt x="52" y="1611"/>
                    </a:cubicBezTo>
                    <a:lnTo>
                      <a:pt x="52" y="1613"/>
                    </a:lnTo>
                    <a:cubicBezTo>
                      <a:pt x="1" y="2144"/>
                      <a:pt x="206" y="2668"/>
                      <a:pt x="603" y="3022"/>
                    </a:cubicBezTo>
                    <a:cubicBezTo>
                      <a:pt x="608" y="3027"/>
                      <a:pt x="613" y="3031"/>
                      <a:pt x="619" y="3035"/>
                    </a:cubicBezTo>
                    <a:cubicBezTo>
                      <a:pt x="895" y="3274"/>
                      <a:pt x="1241" y="3416"/>
                      <a:pt x="1605" y="3437"/>
                    </a:cubicBezTo>
                    <a:lnTo>
                      <a:pt x="15389" y="4284"/>
                    </a:lnTo>
                    <a:lnTo>
                      <a:pt x="15389" y="4284"/>
                    </a:lnTo>
                    <a:lnTo>
                      <a:pt x="15378" y="3411"/>
                    </a:lnTo>
                    <a:lnTo>
                      <a:pt x="15373" y="3083"/>
                    </a:lnTo>
                    <a:lnTo>
                      <a:pt x="15367" y="2571"/>
                    </a:lnTo>
                    <a:lnTo>
                      <a:pt x="15364" y="2287"/>
                    </a:lnTo>
                    <a:lnTo>
                      <a:pt x="15356" y="1749"/>
                    </a:lnTo>
                    <a:lnTo>
                      <a:pt x="15353" y="1478"/>
                    </a:lnTo>
                    <a:lnTo>
                      <a:pt x="15348" y="1045"/>
                    </a:lnTo>
                    <a:lnTo>
                      <a:pt x="1533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30;p56">
                <a:extLst>
                  <a:ext uri="{FF2B5EF4-FFF2-40B4-BE49-F238E27FC236}">
                    <a16:creationId xmlns:a16="http://schemas.microsoft.com/office/drawing/2014/main" id="{237A7DE6-E007-A970-2A31-8DDA751BD800}"/>
                  </a:ext>
                </a:extLst>
              </p:cNvPr>
              <p:cNvSpPr/>
              <p:nvPr/>
            </p:nvSpPr>
            <p:spPr>
              <a:xfrm>
                <a:off x="3409967" y="2128923"/>
                <a:ext cx="846065" cy="166590"/>
              </a:xfrm>
              <a:custGeom>
                <a:avLst/>
                <a:gdLst/>
                <a:ahLst/>
                <a:cxnLst/>
                <a:rect l="l" t="t" r="r" b="b"/>
                <a:pathLst>
                  <a:path w="15353" h="3023" extrusionOk="0">
                    <a:moveTo>
                      <a:pt x="15338" y="0"/>
                    </a:moveTo>
                    <a:lnTo>
                      <a:pt x="1695" y="115"/>
                    </a:lnTo>
                    <a:cubicBezTo>
                      <a:pt x="847" y="122"/>
                      <a:pt x="139" y="767"/>
                      <a:pt x="54" y="1611"/>
                    </a:cubicBezTo>
                    <a:lnTo>
                      <a:pt x="54" y="1613"/>
                    </a:lnTo>
                    <a:cubicBezTo>
                      <a:pt x="0" y="2144"/>
                      <a:pt x="206" y="2669"/>
                      <a:pt x="606" y="3022"/>
                    </a:cubicBezTo>
                    <a:cubicBezTo>
                      <a:pt x="609" y="2942"/>
                      <a:pt x="602" y="2862"/>
                      <a:pt x="582" y="2783"/>
                    </a:cubicBezTo>
                    <a:cubicBezTo>
                      <a:pt x="578" y="2763"/>
                      <a:pt x="573" y="2744"/>
                      <a:pt x="570" y="2724"/>
                    </a:cubicBezTo>
                    <a:cubicBezTo>
                      <a:pt x="567" y="2714"/>
                      <a:pt x="566" y="2704"/>
                      <a:pt x="565" y="2695"/>
                    </a:cubicBezTo>
                    <a:cubicBezTo>
                      <a:pt x="564" y="2672"/>
                      <a:pt x="565" y="2645"/>
                      <a:pt x="565" y="2622"/>
                    </a:cubicBezTo>
                    <a:cubicBezTo>
                      <a:pt x="568" y="2616"/>
                      <a:pt x="570" y="2609"/>
                      <a:pt x="572" y="2602"/>
                    </a:cubicBezTo>
                    <a:cubicBezTo>
                      <a:pt x="590" y="2545"/>
                      <a:pt x="605" y="2486"/>
                      <a:pt x="622" y="2428"/>
                    </a:cubicBezTo>
                    <a:cubicBezTo>
                      <a:pt x="621" y="2426"/>
                      <a:pt x="622" y="2424"/>
                      <a:pt x="623" y="2423"/>
                    </a:cubicBezTo>
                    <a:cubicBezTo>
                      <a:pt x="626" y="2416"/>
                      <a:pt x="631" y="2410"/>
                      <a:pt x="636" y="2401"/>
                    </a:cubicBezTo>
                    <a:cubicBezTo>
                      <a:pt x="657" y="2366"/>
                      <a:pt x="676" y="2329"/>
                      <a:pt x="695" y="2293"/>
                    </a:cubicBezTo>
                    <a:cubicBezTo>
                      <a:pt x="705" y="2280"/>
                      <a:pt x="719" y="2250"/>
                      <a:pt x="731" y="2225"/>
                    </a:cubicBezTo>
                    <a:cubicBezTo>
                      <a:pt x="766" y="2180"/>
                      <a:pt x="816" y="2137"/>
                      <a:pt x="852" y="2101"/>
                    </a:cubicBezTo>
                    <a:cubicBezTo>
                      <a:pt x="888" y="2064"/>
                      <a:pt x="929" y="2031"/>
                      <a:pt x="965" y="1995"/>
                    </a:cubicBezTo>
                    <a:cubicBezTo>
                      <a:pt x="968" y="1993"/>
                      <a:pt x="970" y="1991"/>
                      <a:pt x="971" y="1987"/>
                    </a:cubicBezTo>
                    <a:cubicBezTo>
                      <a:pt x="977" y="1985"/>
                      <a:pt x="983" y="1982"/>
                      <a:pt x="988" y="1979"/>
                    </a:cubicBezTo>
                    <a:cubicBezTo>
                      <a:pt x="1087" y="1920"/>
                      <a:pt x="1186" y="1860"/>
                      <a:pt x="1291" y="1808"/>
                    </a:cubicBezTo>
                    <a:cubicBezTo>
                      <a:pt x="1307" y="1800"/>
                      <a:pt x="1391" y="1769"/>
                      <a:pt x="1415" y="1758"/>
                    </a:cubicBezTo>
                    <a:lnTo>
                      <a:pt x="1415" y="1758"/>
                    </a:lnTo>
                    <a:cubicBezTo>
                      <a:pt x="1413" y="1759"/>
                      <a:pt x="1411" y="1759"/>
                      <a:pt x="1408" y="1760"/>
                    </a:cubicBezTo>
                    <a:lnTo>
                      <a:pt x="1408" y="1760"/>
                    </a:lnTo>
                    <a:cubicBezTo>
                      <a:pt x="1433" y="1751"/>
                      <a:pt x="1457" y="1743"/>
                      <a:pt x="1481" y="1735"/>
                    </a:cubicBezTo>
                    <a:cubicBezTo>
                      <a:pt x="1626" y="1688"/>
                      <a:pt x="1773" y="1648"/>
                      <a:pt x="1921" y="1617"/>
                    </a:cubicBezTo>
                    <a:cubicBezTo>
                      <a:pt x="2048" y="1591"/>
                      <a:pt x="2175" y="1567"/>
                      <a:pt x="2303" y="1548"/>
                    </a:cubicBezTo>
                    <a:cubicBezTo>
                      <a:pt x="2361" y="1539"/>
                      <a:pt x="2419" y="1529"/>
                      <a:pt x="2477" y="1523"/>
                    </a:cubicBezTo>
                    <a:cubicBezTo>
                      <a:pt x="2489" y="1521"/>
                      <a:pt x="2509" y="1518"/>
                      <a:pt x="2529" y="1517"/>
                    </a:cubicBezTo>
                    <a:cubicBezTo>
                      <a:pt x="2848" y="1476"/>
                      <a:pt x="3169" y="1442"/>
                      <a:pt x="3487" y="1412"/>
                    </a:cubicBezTo>
                    <a:cubicBezTo>
                      <a:pt x="4085" y="1357"/>
                      <a:pt x="4683" y="1318"/>
                      <a:pt x="5280" y="1285"/>
                    </a:cubicBezTo>
                    <a:cubicBezTo>
                      <a:pt x="7682" y="1164"/>
                      <a:pt x="10089" y="1181"/>
                      <a:pt x="12491" y="1128"/>
                    </a:cubicBezTo>
                    <a:cubicBezTo>
                      <a:pt x="13446" y="1106"/>
                      <a:pt x="14399" y="1084"/>
                      <a:pt x="15352" y="1045"/>
                    </a:cubicBezTo>
                    <a:lnTo>
                      <a:pt x="15338"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31;p56">
                <a:extLst>
                  <a:ext uri="{FF2B5EF4-FFF2-40B4-BE49-F238E27FC236}">
                    <a16:creationId xmlns:a16="http://schemas.microsoft.com/office/drawing/2014/main" id="{3142FBE7-9F3E-8EF2-A600-B9D9AEAE9D38}"/>
                  </a:ext>
                </a:extLst>
              </p:cNvPr>
              <p:cNvSpPr/>
              <p:nvPr/>
            </p:nvSpPr>
            <p:spPr>
              <a:xfrm>
                <a:off x="3476922" y="2205025"/>
                <a:ext cx="779551" cy="20280"/>
              </a:xfrm>
              <a:custGeom>
                <a:avLst/>
                <a:gdLst/>
                <a:ahLst/>
                <a:cxnLst/>
                <a:rect l="l" t="t" r="r" b="b"/>
                <a:pathLst>
                  <a:path w="14146" h="368" extrusionOk="0">
                    <a:moveTo>
                      <a:pt x="138" y="1"/>
                    </a:moveTo>
                    <a:cubicBezTo>
                      <a:pt x="1" y="1"/>
                      <a:pt x="1" y="212"/>
                      <a:pt x="139" y="213"/>
                    </a:cubicBezTo>
                    <a:cubicBezTo>
                      <a:pt x="2711" y="248"/>
                      <a:pt x="5283" y="278"/>
                      <a:pt x="7855" y="305"/>
                    </a:cubicBezTo>
                    <a:cubicBezTo>
                      <a:pt x="9953" y="326"/>
                      <a:pt x="12050" y="348"/>
                      <a:pt x="14145" y="368"/>
                    </a:cubicBezTo>
                    <a:lnTo>
                      <a:pt x="14142" y="97"/>
                    </a:lnTo>
                    <a:cubicBezTo>
                      <a:pt x="13471" y="93"/>
                      <a:pt x="12798" y="86"/>
                      <a:pt x="12127" y="81"/>
                    </a:cubicBezTo>
                    <a:cubicBezTo>
                      <a:pt x="9569" y="57"/>
                      <a:pt x="7010" y="38"/>
                      <a:pt x="4452" y="25"/>
                    </a:cubicBezTo>
                    <a:cubicBezTo>
                      <a:pt x="3015" y="15"/>
                      <a:pt x="1576" y="8"/>
                      <a:pt x="139" y="1"/>
                    </a:cubicBezTo>
                    <a:cubicBezTo>
                      <a:pt x="139" y="1"/>
                      <a:pt x="138"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32;p56">
                <a:extLst>
                  <a:ext uri="{FF2B5EF4-FFF2-40B4-BE49-F238E27FC236}">
                    <a16:creationId xmlns:a16="http://schemas.microsoft.com/office/drawing/2014/main" id="{8D6D6AA9-6BE9-A9E9-56B4-B02EAC535630}"/>
                  </a:ext>
                </a:extLst>
              </p:cNvPr>
              <p:cNvSpPr/>
              <p:nvPr/>
            </p:nvSpPr>
            <p:spPr>
              <a:xfrm>
                <a:off x="3435592" y="2240514"/>
                <a:ext cx="821377" cy="30089"/>
              </a:xfrm>
              <a:custGeom>
                <a:avLst/>
                <a:gdLst/>
                <a:ahLst/>
                <a:cxnLst/>
                <a:rect l="l" t="t" r="r" b="b"/>
                <a:pathLst>
                  <a:path w="14905" h="546" extrusionOk="0">
                    <a:moveTo>
                      <a:pt x="138" y="1"/>
                    </a:moveTo>
                    <a:cubicBezTo>
                      <a:pt x="0" y="1"/>
                      <a:pt x="3" y="211"/>
                      <a:pt x="140" y="214"/>
                    </a:cubicBezTo>
                    <a:cubicBezTo>
                      <a:pt x="2463" y="279"/>
                      <a:pt x="4785" y="334"/>
                      <a:pt x="7108" y="382"/>
                    </a:cubicBezTo>
                    <a:lnTo>
                      <a:pt x="14035" y="528"/>
                    </a:lnTo>
                    <a:cubicBezTo>
                      <a:pt x="14326" y="534"/>
                      <a:pt x="14614" y="539"/>
                      <a:pt x="14905" y="545"/>
                    </a:cubicBezTo>
                    <a:lnTo>
                      <a:pt x="14902" y="261"/>
                    </a:lnTo>
                    <a:cubicBezTo>
                      <a:pt x="13590" y="234"/>
                      <a:pt x="12277" y="214"/>
                      <a:pt x="10965" y="190"/>
                    </a:cubicBezTo>
                    <a:cubicBezTo>
                      <a:pt x="8656" y="142"/>
                      <a:pt x="6348" y="98"/>
                      <a:pt x="4038" y="59"/>
                    </a:cubicBezTo>
                    <a:cubicBezTo>
                      <a:pt x="2738" y="36"/>
                      <a:pt x="1438" y="17"/>
                      <a:pt x="140" y="1"/>
                    </a:cubicBezTo>
                    <a:cubicBezTo>
                      <a:pt x="139" y="1"/>
                      <a:pt x="139"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33;p56">
                <a:extLst>
                  <a:ext uri="{FF2B5EF4-FFF2-40B4-BE49-F238E27FC236}">
                    <a16:creationId xmlns:a16="http://schemas.microsoft.com/office/drawing/2014/main" id="{337A7853-389F-10C1-AEB1-380B16D7947B}"/>
                  </a:ext>
                </a:extLst>
              </p:cNvPr>
              <p:cNvSpPr/>
              <p:nvPr/>
            </p:nvSpPr>
            <p:spPr>
              <a:xfrm>
                <a:off x="3431018" y="2281734"/>
                <a:ext cx="826613" cy="35159"/>
              </a:xfrm>
              <a:custGeom>
                <a:avLst/>
                <a:gdLst/>
                <a:ahLst/>
                <a:cxnLst/>
                <a:rect l="l" t="t" r="r" b="b"/>
                <a:pathLst>
                  <a:path w="15000" h="638" extrusionOk="0">
                    <a:moveTo>
                      <a:pt x="34" y="1"/>
                    </a:moveTo>
                    <a:cubicBezTo>
                      <a:pt x="23" y="1"/>
                      <a:pt x="10" y="2"/>
                      <a:pt x="0" y="6"/>
                    </a:cubicBezTo>
                    <a:cubicBezTo>
                      <a:pt x="65" y="94"/>
                      <a:pt x="141" y="176"/>
                      <a:pt x="224" y="249"/>
                    </a:cubicBezTo>
                    <a:cubicBezTo>
                      <a:pt x="228" y="255"/>
                      <a:pt x="233" y="258"/>
                      <a:pt x="239" y="263"/>
                    </a:cubicBezTo>
                    <a:cubicBezTo>
                      <a:pt x="2256" y="324"/>
                      <a:pt x="4274" y="380"/>
                      <a:pt x="6293" y="430"/>
                    </a:cubicBezTo>
                    <a:cubicBezTo>
                      <a:pt x="8365" y="480"/>
                      <a:pt x="10437" y="528"/>
                      <a:pt x="12509" y="576"/>
                    </a:cubicBezTo>
                    <a:lnTo>
                      <a:pt x="14248" y="617"/>
                    </a:lnTo>
                    <a:cubicBezTo>
                      <a:pt x="14498" y="623"/>
                      <a:pt x="14748" y="631"/>
                      <a:pt x="14999" y="637"/>
                    </a:cubicBezTo>
                    <a:lnTo>
                      <a:pt x="14994" y="310"/>
                    </a:lnTo>
                    <a:lnTo>
                      <a:pt x="14456" y="299"/>
                    </a:lnTo>
                    <a:lnTo>
                      <a:pt x="12902" y="265"/>
                    </a:lnTo>
                    <a:cubicBezTo>
                      <a:pt x="11860" y="240"/>
                      <a:pt x="10817" y="216"/>
                      <a:pt x="9772" y="193"/>
                    </a:cubicBezTo>
                    <a:cubicBezTo>
                      <a:pt x="7701" y="144"/>
                      <a:pt x="5629" y="98"/>
                      <a:pt x="3557" y="59"/>
                    </a:cubicBezTo>
                    <a:cubicBezTo>
                      <a:pt x="2382" y="36"/>
                      <a:pt x="1208" y="19"/>
                      <a:pt x="34"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735150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7"/>
                                        </p:tgtEl>
                                        <p:attrNameLst>
                                          <p:attrName>style.visibility</p:attrName>
                                        </p:attrNameLst>
                                      </p:cBhvr>
                                      <p:to>
                                        <p:strVal val="visible"/>
                                      </p:to>
                                    </p:set>
                                    <p:anim calcmode="lin" valueType="num">
                                      <p:cBhvr>
                                        <p:cTn id="7" dur="500" fill="hold"/>
                                        <p:tgtEl>
                                          <p:spTgt spid="2657"/>
                                        </p:tgtEl>
                                        <p:attrNameLst>
                                          <p:attrName>ppt_w</p:attrName>
                                        </p:attrNameLst>
                                      </p:cBhvr>
                                      <p:tavLst>
                                        <p:tav tm="0">
                                          <p:val>
                                            <p:fltVal val="0"/>
                                          </p:val>
                                        </p:tav>
                                        <p:tav tm="100000">
                                          <p:val>
                                            <p:strVal val="#ppt_w"/>
                                          </p:val>
                                        </p:tav>
                                      </p:tavLst>
                                    </p:anim>
                                    <p:anim calcmode="lin" valueType="num">
                                      <p:cBhvr>
                                        <p:cTn id="8" dur="500" fill="hold"/>
                                        <p:tgtEl>
                                          <p:spTgt spid="2657"/>
                                        </p:tgtEl>
                                        <p:attrNameLst>
                                          <p:attrName>ppt_h</p:attrName>
                                        </p:attrNameLst>
                                      </p:cBhvr>
                                      <p:tavLst>
                                        <p:tav tm="0">
                                          <p:val>
                                            <p:fltVal val="0"/>
                                          </p:val>
                                        </p:tav>
                                        <p:tav tm="100000">
                                          <p:val>
                                            <p:strVal val="#ppt_h"/>
                                          </p:val>
                                        </p:tav>
                                      </p:tavLst>
                                    </p:anim>
                                    <p:animEffect transition="in" filter="fade">
                                      <p:cBhvr>
                                        <p:cTn id="9" dur="500"/>
                                        <p:tgtEl>
                                          <p:spTgt spid="26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58"/>
                                        </p:tgtEl>
                                        <p:attrNameLst>
                                          <p:attrName>style.visibility</p:attrName>
                                        </p:attrNameLst>
                                      </p:cBhvr>
                                      <p:to>
                                        <p:strVal val="visible"/>
                                      </p:to>
                                    </p:set>
                                    <p:anim calcmode="lin" valueType="num">
                                      <p:cBhvr>
                                        <p:cTn id="12" dur="500" fill="hold"/>
                                        <p:tgtEl>
                                          <p:spTgt spid="2658"/>
                                        </p:tgtEl>
                                        <p:attrNameLst>
                                          <p:attrName>ppt_w</p:attrName>
                                        </p:attrNameLst>
                                      </p:cBhvr>
                                      <p:tavLst>
                                        <p:tav tm="0">
                                          <p:val>
                                            <p:fltVal val="0"/>
                                          </p:val>
                                        </p:tav>
                                        <p:tav tm="100000">
                                          <p:val>
                                            <p:strVal val="#ppt_w"/>
                                          </p:val>
                                        </p:tav>
                                      </p:tavLst>
                                    </p:anim>
                                    <p:anim calcmode="lin" valueType="num">
                                      <p:cBhvr>
                                        <p:cTn id="13" dur="500" fill="hold"/>
                                        <p:tgtEl>
                                          <p:spTgt spid="2658"/>
                                        </p:tgtEl>
                                        <p:attrNameLst>
                                          <p:attrName>ppt_h</p:attrName>
                                        </p:attrNameLst>
                                      </p:cBhvr>
                                      <p:tavLst>
                                        <p:tav tm="0">
                                          <p:val>
                                            <p:fltVal val="0"/>
                                          </p:val>
                                        </p:tav>
                                        <p:tav tm="100000">
                                          <p:val>
                                            <p:strVal val="#ppt_h"/>
                                          </p:val>
                                        </p:tav>
                                      </p:tavLst>
                                    </p:anim>
                                    <p:animEffect transition="in" filter="fade">
                                      <p:cBhvr>
                                        <p:cTn id="14" dur="500"/>
                                        <p:tgtEl>
                                          <p:spTgt spid="26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59"/>
                                        </p:tgtEl>
                                        <p:attrNameLst>
                                          <p:attrName>style.visibility</p:attrName>
                                        </p:attrNameLst>
                                      </p:cBhvr>
                                      <p:to>
                                        <p:strVal val="visible"/>
                                      </p:to>
                                    </p:set>
                                    <p:anim calcmode="lin" valueType="num">
                                      <p:cBhvr>
                                        <p:cTn id="17" dur="500" fill="hold"/>
                                        <p:tgtEl>
                                          <p:spTgt spid="2659"/>
                                        </p:tgtEl>
                                        <p:attrNameLst>
                                          <p:attrName>ppt_w</p:attrName>
                                        </p:attrNameLst>
                                      </p:cBhvr>
                                      <p:tavLst>
                                        <p:tav tm="0">
                                          <p:val>
                                            <p:fltVal val="0"/>
                                          </p:val>
                                        </p:tav>
                                        <p:tav tm="100000">
                                          <p:val>
                                            <p:strVal val="#ppt_w"/>
                                          </p:val>
                                        </p:tav>
                                      </p:tavLst>
                                    </p:anim>
                                    <p:anim calcmode="lin" valueType="num">
                                      <p:cBhvr>
                                        <p:cTn id="18" dur="500" fill="hold"/>
                                        <p:tgtEl>
                                          <p:spTgt spid="2659"/>
                                        </p:tgtEl>
                                        <p:attrNameLst>
                                          <p:attrName>ppt_h</p:attrName>
                                        </p:attrNameLst>
                                      </p:cBhvr>
                                      <p:tavLst>
                                        <p:tav tm="0">
                                          <p:val>
                                            <p:fltVal val="0"/>
                                          </p:val>
                                        </p:tav>
                                        <p:tav tm="100000">
                                          <p:val>
                                            <p:strVal val="#ppt_h"/>
                                          </p:val>
                                        </p:tav>
                                      </p:tavLst>
                                    </p:anim>
                                    <p:animEffect transition="in" filter="fade">
                                      <p:cBhvr>
                                        <p:cTn id="19" dur="500"/>
                                        <p:tgtEl>
                                          <p:spTgt spid="26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 grpId="0" animBg="1"/>
      <p:bldP spid="2658" grpId="0" animBg="1"/>
      <p:bldP spid="265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a:solidFill>
                  <a:srgbClr val="002060"/>
                </a:solidFill>
                <a:latin typeface="Times New Roman" panose="02020603050405020304" pitchFamily="18" charset="0"/>
                <a:cs typeface="Times New Roman" panose="02020603050405020304" pitchFamily="18" charset="0"/>
              </a:rPr>
              <a:t>âu </a:t>
            </a:r>
            <a:r>
              <a:rPr lang="en" sz="11733" smtClean="0">
                <a:solidFill>
                  <a:srgbClr val="002060"/>
                </a:solidFill>
                <a:latin typeface="Times New Roman" panose="02020603050405020304" pitchFamily="18" charset="0"/>
                <a:cs typeface="Times New Roman" panose="02020603050405020304" pitchFamily="18" charset="0"/>
              </a:rPr>
              <a:t>1</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smtClean="0">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994590" y="3260035"/>
            <a:ext cx="4490841" cy="3268289"/>
          </a:xfrm>
          <a:prstGeom prst="rect">
            <a:avLst/>
          </a:prstGeom>
        </p:spPr>
      </p:pic>
    </p:spTree>
    <p:extLst>
      <p:ext uri="{BB962C8B-B14F-4D97-AF65-F5344CB8AC3E}">
        <p14:creationId xmlns:p14="http://schemas.microsoft.com/office/powerpoint/2010/main" val="32819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677753" y="508412"/>
            <a:ext cx="10272000" cy="763600"/>
          </a:xfrm>
          <a:prstGeom prst="rect">
            <a:avLst/>
          </a:prstGeom>
        </p:spPr>
        <p:txBody>
          <a:bodyPr spcFirstLastPara="1" wrap="square" lIns="121900" tIns="121900" rIns="121900" bIns="121900" anchor="t" anchorCtr="0">
            <a:noAutofit/>
          </a:bodyPr>
          <a:lstStyle/>
          <a:p>
            <a:r>
              <a:rPr lang="en" sz="4400" smtClean="0">
                <a:latin typeface="Times New Roman" panose="02020603050405020304" pitchFamily="18" charset="0"/>
                <a:cs typeface="Times New Roman" panose="02020603050405020304" pitchFamily="18" charset="0"/>
              </a:rPr>
              <a:t>Câu 1</a:t>
            </a:r>
            <a:endParaRPr sz="4400">
              <a:latin typeface="Times New Roman" panose="02020603050405020304" pitchFamily="18" charset="0"/>
              <a:cs typeface="Times New Roman" panose="02020603050405020304" pitchFamily="18" charset="0"/>
            </a:endParaRPr>
          </a:p>
        </p:txBody>
      </p:sp>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图片 4" descr="2">
            <a:extLst>
              <a:ext uri="{FF2B5EF4-FFF2-40B4-BE49-F238E27FC236}">
                <a16:creationId xmlns:a16="http://schemas.microsoft.com/office/drawing/2014/main" id="{0EE60873-C64C-EDF7-1303-A1EA997FC0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844" y="-132626"/>
            <a:ext cx="11366157" cy="8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7DDEC01-73FB-6FCB-03ED-3A4E0C9D305D}"/>
              </a:ext>
            </a:extLst>
          </p:cNvPr>
          <p:cNvSpPr txBox="1"/>
          <p:nvPr/>
        </p:nvSpPr>
        <p:spPr>
          <a:xfrm>
            <a:off x="2699892" y="2217210"/>
            <a:ext cx="6770721" cy="3416320"/>
          </a:xfrm>
          <a:prstGeom prst="rect">
            <a:avLst/>
          </a:prstGeom>
          <a:noFill/>
        </p:spPr>
        <p:txBody>
          <a:bodyPr wrap="square">
            <a:spAutoFit/>
          </a:bodyPr>
          <a:lstStyle/>
          <a:p>
            <a:pPr algn="just">
              <a:lnSpc>
                <a:spcPct val="150000"/>
              </a:lnSpc>
            </a:pPr>
            <a:r>
              <a:rPr lang="vi-VN" sz="3600">
                <a:solidFill>
                  <a:schemeClr val="accent4">
                    <a:lumMod val="10000"/>
                  </a:schemeClr>
                </a:solidFill>
                <a:latin typeface="+mj-lt"/>
              </a:rPr>
              <a:t>Những đặc điểm của cốt truyện, nhân vật, không gian, thời gian, lời người kể chuyện và lời nhân vật của một truyện truyền kì.</a:t>
            </a:r>
            <a:endParaRPr lang="en-US" sz="3600">
              <a:solidFill>
                <a:schemeClr val="accent4">
                  <a:lumMod val="10000"/>
                </a:schemeClr>
              </a:solidFill>
              <a:latin typeface="+mj-lt"/>
            </a:endParaRPr>
          </a:p>
        </p:txBody>
      </p:sp>
    </p:spTree>
    <p:extLst>
      <p:ext uri="{BB962C8B-B14F-4D97-AF65-F5344CB8AC3E}">
        <p14:creationId xmlns:p14="http://schemas.microsoft.com/office/powerpoint/2010/main" val="1404060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3" name="Rounded Rectangle 2"/>
          <p:cNvSpPr/>
          <p:nvPr/>
        </p:nvSpPr>
        <p:spPr>
          <a:xfrm>
            <a:off x="700751" y="311438"/>
            <a:ext cx="2408209" cy="9938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30000"/>
              </a:lnSpc>
            </a:pPr>
            <a:r>
              <a:rPr lang="vi-VN" sz="2600" b="1">
                <a:latin typeface="Times New Roman" panose="02020603050405020304" pitchFamily="18" charset="0"/>
                <a:ea typeface="Calibri" panose="020F0502020204030204" pitchFamily="34" charset="0"/>
                <a:cs typeface="Times New Roman" panose="02020603050405020304" pitchFamily="18" charset="0"/>
              </a:rPr>
              <a:t>Đặc điểm cốt </a:t>
            </a:r>
            <a:r>
              <a:rPr lang="vi-VN" sz="2600" b="1" smtClean="0">
                <a:latin typeface="Times New Roman" panose="02020603050405020304" pitchFamily="18" charset="0"/>
                <a:ea typeface="Calibri" panose="020F0502020204030204" pitchFamily="34" charset="0"/>
                <a:cs typeface="Times New Roman" panose="02020603050405020304" pitchFamily="18" charset="0"/>
              </a:rPr>
              <a:t>truyện</a:t>
            </a:r>
            <a:endParaRPr lang="en-US" sz="2600" b="1"/>
          </a:p>
        </p:txBody>
      </p:sp>
      <p:sp>
        <p:nvSpPr>
          <p:cNvPr id="6" name="Rectangle 5"/>
          <p:cNvSpPr/>
          <p:nvPr/>
        </p:nvSpPr>
        <p:spPr>
          <a:xfrm>
            <a:off x="3185159" y="311438"/>
            <a:ext cx="8549641" cy="1126783"/>
          </a:xfrm>
          <a:prstGeom prst="rect">
            <a:avLst/>
          </a:prstGeom>
          <a:solidFill>
            <a:srgbClr val="FCE3EE"/>
          </a:solidFill>
        </p:spPr>
        <p:txBody>
          <a:bodyPr wrap="square">
            <a:spAutoFit/>
          </a:bodyPr>
          <a:lstStyle/>
          <a:p>
            <a:pPr marL="457200" indent="-457200" algn="just">
              <a:lnSpc>
                <a:spcPct val="130000"/>
              </a:lnSpc>
              <a:buFont typeface="Arial" panose="020B0604020202020204" pitchFamily="34" charset="0"/>
              <a:buChar char="•"/>
            </a:pPr>
            <a:r>
              <a:rPr lang="en-US" sz="26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vi-VN" sz="26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ô </a:t>
            </a:r>
            <a:r>
              <a:rPr lang="vi-VN" sz="26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phỏng cốt truyện dân gian, được tổ chức theo chuỗi sự kiện được sắp xếp theo trật tự tuyến tính.</a:t>
            </a:r>
            <a:endParaRPr lang="en-US" sz="26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700751" y="1430968"/>
            <a:ext cx="2408209"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smtClean="0">
                <a:latin typeface="Times New Roman" panose="02020603050405020304" pitchFamily="18" charset="0"/>
                <a:ea typeface="Calibri" panose="020F0502020204030204" pitchFamily="34" charset="0"/>
                <a:cs typeface="Times New Roman" panose="02020603050405020304" pitchFamily="18" charset="0"/>
              </a:rPr>
              <a:t>Nhân vật</a:t>
            </a:r>
            <a:endParaRPr lang="en-US" sz="2600" b="1"/>
          </a:p>
        </p:txBody>
      </p:sp>
      <p:sp>
        <p:nvSpPr>
          <p:cNvPr id="15" name="Rectangle 14"/>
          <p:cNvSpPr/>
          <p:nvPr/>
        </p:nvSpPr>
        <p:spPr>
          <a:xfrm>
            <a:off x="3185159" y="1609153"/>
            <a:ext cx="8549641" cy="492443"/>
          </a:xfrm>
          <a:prstGeom prst="rect">
            <a:avLst/>
          </a:prstGeom>
          <a:solidFill>
            <a:srgbClr val="FCE3EE"/>
          </a:solidFill>
        </p:spPr>
        <p:txBody>
          <a:bodyPr wrap="square">
            <a:spAutoFit/>
          </a:bodyPr>
          <a:lstStyle/>
          <a:p>
            <a:pPr marL="457200" indent="-457200" algn="just">
              <a:buFont typeface="Arial" panose="020B0604020202020204" pitchFamily="34" charset="0"/>
              <a:buChar char="•"/>
            </a:pPr>
            <a:r>
              <a:rPr lang="vi-VN" sz="26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Ngọc Hoàng Thượng Đế, Ngọc Tỳ, Sơn thần, Thủy thần,…</a:t>
            </a:r>
            <a:endParaRPr lang="en-US" sz="26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ounded Rectangle 15"/>
          <p:cNvSpPr/>
          <p:nvPr/>
        </p:nvSpPr>
        <p:spPr>
          <a:xfrm>
            <a:off x="700748" y="2405452"/>
            <a:ext cx="2408209"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smtClean="0">
                <a:latin typeface="Times New Roman" panose="02020603050405020304" pitchFamily="18" charset="0"/>
                <a:ea typeface="Calibri" panose="020F0502020204030204" pitchFamily="34" charset="0"/>
                <a:cs typeface="Times New Roman" panose="02020603050405020304" pitchFamily="18" charset="0"/>
              </a:rPr>
              <a:t>Không gian</a:t>
            </a:r>
            <a:endParaRPr lang="en-US" sz="2600" b="1"/>
          </a:p>
        </p:txBody>
      </p:sp>
      <p:sp>
        <p:nvSpPr>
          <p:cNvPr id="17" name="Rectangle 16"/>
          <p:cNvSpPr/>
          <p:nvPr/>
        </p:nvSpPr>
        <p:spPr>
          <a:xfrm>
            <a:off x="3185159" y="2568249"/>
            <a:ext cx="8069869" cy="523220"/>
          </a:xfrm>
          <a:prstGeom prst="rect">
            <a:avLst/>
          </a:prstGeom>
          <a:solidFill>
            <a:srgbClr val="FCE3EE"/>
          </a:solidFill>
        </p:spPr>
        <p:txBody>
          <a:bodyPr wrap="square">
            <a:spAutoFit/>
          </a:bodyPr>
          <a:lstStyle/>
          <a:p>
            <a:pPr marL="457200" indent="-457200" algn="just">
              <a:spcAft>
                <a:spcPts val="800"/>
              </a:spcAft>
              <a:buFont typeface="Arial" panose="020B0604020202020204" pitchFamily="34" charset="0"/>
              <a:buChar char="•"/>
            </a:pPr>
            <a:r>
              <a:rPr lang="en-US"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vi-VN"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ó </a:t>
            </a: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 pha trộn giữa cõi trần và cõi tiên.</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ounded Rectangle 19"/>
          <p:cNvSpPr/>
          <p:nvPr/>
        </p:nvSpPr>
        <p:spPr>
          <a:xfrm>
            <a:off x="700747" y="3379936"/>
            <a:ext cx="2408209"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smtClean="0">
                <a:latin typeface="Times New Roman" panose="02020603050405020304" pitchFamily="18" charset="0"/>
                <a:ea typeface="Calibri" panose="020F0502020204030204" pitchFamily="34" charset="0"/>
                <a:cs typeface="Times New Roman" panose="02020603050405020304" pitchFamily="18" charset="0"/>
              </a:rPr>
              <a:t>Thời gian</a:t>
            </a:r>
            <a:endParaRPr lang="en-US" sz="2600" b="1"/>
          </a:p>
        </p:txBody>
      </p:sp>
      <p:sp>
        <p:nvSpPr>
          <p:cNvPr id="21" name="Rectangle 20"/>
          <p:cNvSpPr/>
          <p:nvPr/>
        </p:nvSpPr>
        <p:spPr>
          <a:xfrm>
            <a:off x="3185159" y="3520548"/>
            <a:ext cx="8549641" cy="523220"/>
          </a:xfrm>
          <a:prstGeom prst="rect">
            <a:avLst/>
          </a:prstGeom>
          <a:solidFill>
            <a:srgbClr val="FCE3EE"/>
          </a:solidFill>
        </p:spPr>
        <p:txBody>
          <a:bodyPr wrap="square">
            <a:spAutoFit/>
          </a:bodyPr>
          <a:lstStyle/>
          <a:p>
            <a:pPr marL="457200" indent="-457200" algn="just">
              <a:spcAft>
                <a:spcPts val="800"/>
              </a:spcAft>
              <a:buFont typeface="Arial" panose="020B0604020202020204" pitchFamily="34" charset="0"/>
              <a:buChar char="•"/>
            </a:pPr>
            <a:r>
              <a:rPr lang="en-US"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vi-VN"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õi </a:t>
            </a: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tiên nơi mọi thứ không biến đổi, không giới hạn.</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ounded Rectangle 21"/>
          <p:cNvSpPr/>
          <p:nvPr/>
        </p:nvSpPr>
        <p:spPr>
          <a:xfrm>
            <a:off x="700747" y="4354609"/>
            <a:ext cx="3535973" cy="8488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600" b="1" smtClean="0">
                <a:latin typeface="Times New Roman" panose="02020603050405020304" pitchFamily="18" charset="0"/>
                <a:ea typeface="Calibri" panose="020F0502020204030204" pitchFamily="34" charset="0"/>
                <a:cs typeface="Times New Roman" panose="02020603050405020304" pitchFamily="18" charset="0"/>
              </a:rPr>
              <a:t>Lời người kể chuyện</a:t>
            </a:r>
            <a:endParaRPr lang="en-US" sz="2600" b="1"/>
          </a:p>
        </p:txBody>
      </p:sp>
      <p:sp>
        <p:nvSpPr>
          <p:cNvPr id="23" name="Rounded Rectangle 22"/>
          <p:cNvSpPr/>
          <p:nvPr/>
        </p:nvSpPr>
        <p:spPr>
          <a:xfrm>
            <a:off x="700747" y="5338991"/>
            <a:ext cx="3535973" cy="11989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30000"/>
              </a:lnSpc>
            </a:pPr>
            <a:r>
              <a:rPr lang="en-US" sz="2600" b="1" smtClean="0">
                <a:latin typeface="Times New Roman" panose="02020603050405020304" pitchFamily="18" charset="0"/>
                <a:ea typeface="Calibri" panose="020F0502020204030204" pitchFamily="34" charset="0"/>
                <a:cs typeface="Times New Roman" panose="02020603050405020304" pitchFamily="18" charset="0"/>
              </a:rPr>
              <a:t>Lời nhân vật của một truyện truyền kì</a:t>
            </a:r>
            <a:endParaRPr lang="en-US" sz="2600" b="1"/>
          </a:p>
        </p:txBody>
      </p:sp>
      <p:sp>
        <p:nvSpPr>
          <p:cNvPr id="7" name="Rectangle 6"/>
          <p:cNvSpPr/>
          <p:nvPr/>
        </p:nvSpPr>
        <p:spPr>
          <a:xfrm>
            <a:off x="4366555" y="4545281"/>
            <a:ext cx="5184433" cy="523220"/>
          </a:xfrm>
          <a:prstGeom prst="rect">
            <a:avLst/>
          </a:prstGeom>
          <a:solidFill>
            <a:srgbClr val="FCE3EE"/>
          </a:solidFill>
        </p:spPr>
        <p:txBody>
          <a:bodyPr wrap="none">
            <a:spAutoFit/>
          </a:bodyPr>
          <a:lstStyle/>
          <a:p>
            <a:pPr marL="457200" indent="-457200">
              <a:spcAft>
                <a:spcPts val="800"/>
              </a:spcAft>
              <a:buFont typeface="Arial" panose="020B0604020202020204" pitchFamily="34" charset="0"/>
              <a:buChar char="•"/>
            </a:pP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Ngôi thứ ba, điểm nhìn toàn tri.</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366555" y="5692254"/>
            <a:ext cx="5383205" cy="523220"/>
          </a:xfrm>
          <a:prstGeom prst="rect">
            <a:avLst/>
          </a:prstGeom>
          <a:solidFill>
            <a:srgbClr val="FCE3EE"/>
          </a:solidFill>
        </p:spPr>
        <p:txBody>
          <a:bodyPr wrap="none">
            <a:spAutoFit/>
          </a:bodyPr>
          <a:lstStyle/>
          <a:p>
            <a:pPr marL="457200" indent="-457200">
              <a:spcAft>
                <a:spcPts val="800"/>
              </a:spcAft>
              <a:buFont typeface="Arial" panose="020B0604020202020204" pitchFamily="34" charset="0"/>
              <a:buChar char="•"/>
            </a:pPr>
            <a:r>
              <a:rPr lang="en-US"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vi-VN"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ử </a:t>
            </a:r>
            <a:r>
              <a:rPr lang="vi-VN" sz="2800"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dụng nhiều điển cố, điển </a:t>
            </a:r>
            <a:r>
              <a:rPr lang="vi-VN"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smtClean="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Freeform 11"/>
          <p:cNvSpPr/>
          <p:nvPr/>
        </p:nvSpPr>
        <p:spPr>
          <a:xfrm>
            <a:off x="9620349" y="4791502"/>
            <a:ext cx="2571651" cy="2081965"/>
          </a:xfrm>
          <a:custGeom>
            <a:avLst/>
            <a:gdLst/>
            <a:ahLst/>
            <a:cxnLst/>
            <a:rect l="l" t="t" r="r" b="b"/>
            <a:pathLst>
              <a:path w="2327638" h="1884417">
                <a:moveTo>
                  <a:pt x="0" y="0"/>
                </a:moveTo>
                <a:lnTo>
                  <a:pt x="2327638" y="0"/>
                </a:lnTo>
                <a:lnTo>
                  <a:pt x="2327638" y="1884416"/>
                </a:lnTo>
                <a:lnTo>
                  <a:pt x="0" y="1884416"/>
                </a:lnTo>
                <a:lnTo>
                  <a:pt x="0" y="0"/>
                </a:lnTo>
                <a:close/>
              </a:path>
            </a:pathLst>
          </a:custGeom>
          <a:blipFill>
            <a:blip r:embed="rId3">
              <a:extLst>
                <a:ext uri="{96DAC541-7B7A-43D3-8B79-37D633B846F1}">
                  <asvg:svgBlip xmlns="" xmlns:asvg="http://schemas.microsoft.com/office/drawing/2016/SVG/main" r:embed="rId16"/>
                </a:ext>
              </a:extLst>
            </a:blip>
            <a:stretch>
              <a:fillRect/>
            </a:stretch>
          </a:blipFill>
        </p:spPr>
      </p:sp>
    </p:spTree>
    <p:extLst>
      <p:ext uri="{BB962C8B-B14F-4D97-AF65-F5344CB8AC3E}">
        <p14:creationId xmlns:p14="http://schemas.microsoft.com/office/powerpoint/2010/main" val="24772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4" grpId="0" animBg="1"/>
      <p:bldP spid="15" grpId="0" animBg="1"/>
      <p:bldP spid="16" grpId="0" animBg="1"/>
      <p:bldP spid="17" grpId="0" animBg="1"/>
      <p:bldP spid="20" grpId="0" animBg="1"/>
      <p:bldP spid="21" grpId="0" animBg="1"/>
      <p:bldP spid="22" grpId="0" animBg="1"/>
      <p:bldP spid="23"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dirty="0">
                <a:solidFill>
                  <a:srgbClr val="002060"/>
                </a:solidFill>
                <a:latin typeface="Times New Roman" panose="02020603050405020304" pitchFamily="18" charset="0"/>
                <a:cs typeface="Times New Roman" panose="02020603050405020304" pitchFamily="18" charset="0"/>
              </a:rPr>
              <a:t>âu 2</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7006807" y="3001806"/>
            <a:ext cx="4490841" cy="3268289"/>
          </a:xfrm>
          <a:prstGeom prst="rect">
            <a:avLst/>
          </a:prstGeom>
        </p:spPr>
      </p:pic>
      <p:sp>
        <p:nvSpPr>
          <p:cNvPr id="2" name="Rectangle 1"/>
          <p:cNvSpPr/>
          <p:nvPr/>
        </p:nvSpPr>
        <p:spPr>
          <a:xfrm>
            <a:off x="6838121" y="838410"/>
            <a:ext cx="2424489"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779</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49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71"/>
                                        </p:tgtEl>
                                        <p:attrNameLst>
                                          <p:attrName>style.visibility</p:attrName>
                                        </p:attrNameLst>
                                      </p:cBhvr>
                                      <p:to>
                                        <p:strVal val="visible"/>
                                      </p:to>
                                    </p:set>
                                    <p:animEffect transition="in" filter="barn(inVertical)">
                                      <p:cBhvr>
                                        <p:cTn id="7" dur="500"/>
                                        <p:tgtEl>
                                          <p:spTgt spid="22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2"/>
                                        </p:tgtEl>
                                        <p:attrNameLst>
                                          <p:attrName>style.visibility</p:attrName>
                                        </p:attrNameLst>
                                      </p:cBhvr>
                                      <p:to>
                                        <p:strVal val="visible"/>
                                      </p:to>
                                    </p:set>
                                    <p:animEffect transition="in" filter="barn(inVertical)">
                                      <p:cBhvr>
                                        <p:cTn id="10" dur="500"/>
                                        <p:tgtEl>
                                          <p:spTgt spid="227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3"/>
                                        </p:tgtEl>
                                        <p:attrNameLst>
                                          <p:attrName>style.visibility</p:attrName>
                                        </p:attrNameLst>
                                      </p:cBhvr>
                                      <p:to>
                                        <p:strVal val="visible"/>
                                      </p:to>
                                    </p:set>
                                    <p:animEffect transition="in" filter="barn(inVertical)">
                                      <p:cBhvr>
                                        <p:cTn id="13" dur="500"/>
                                        <p:tgtEl>
                                          <p:spTgt spid="227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02"/>
                                        </p:tgtEl>
                                        <p:attrNameLst>
                                          <p:attrName>style.visibility</p:attrName>
                                        </p:attrNameLst>
                                      </p:cBhvr>
                                      <p:to>
                                        <p:strVal val="visible"/>
                                      </p:to>
                                    </p:set>
                                    <p:animEffect transition="in" filter="barn(inVertical)">
                                      <p:cBhvr>
                                        <p:cTn id="40" dur="500"/>
                                        <p:tgtEl>
                                          <p:spTgt spid="230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3"/>
                                        </p:tgtEl>
                                        <p:attrNameLst>
                                          <p:attrName>style.visibility</p:attrName>
                                        </p:attrNameLst>
                                      </p:cBhvr>
                                      <p:to>
                                        <p:strVal val="visible"/>
                                      </p:to>
                                    </p:set>
                                    <p:animEffect transition="in" filter="barn(inVertical)">
                                      <p:cBhvr>
                                        <p:cTn id="43" dur="500"/>
                                        <p:tgtEl>
                                          <p:spTgt spid="230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4"/>
                                        </p:tgtEl>
                                        <p:attrNameLst>
                                          <p:attrName>style.visibility</p:attrName>
                                        </p:attrNameLst>
                                      </p:cBhvr>
                                      <p:to>
                                        <p:strVal val="visible"/>
                                      </p:to>
                                    </p:set>
                                    <p:animEffect transition="in" filter="barn(inVertical)">
                                      <p:cBhvr>
                                        <p:cTn id="46" dur="500"/>
                                        <p:tgtEl>
                                          <p:spTgt spid="230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5"/>
                                        </p:tgtEl>
                                        <p:attrNameLst>
                                          <p:attrName>style.visibility</p:attrName>
                                        </p:attrNameLst>
                                      </p:cBhvr>
                                      <p:to>
                                        <p:strVal val="visible"/>
                                      </p:to>
                                    </p:set>
                                    <p:animEffect transition="in" filter="barn(inVertical)">
                                      <p:cBhvr>
                                        <p:cTn id="49" dur="500"/>
                                        <p:tgtEl>
                                          <p:spTgt spid="230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6"/>
                                        </p:tgtEl>
                                        <p:attrNameLst>
                                          <p:attrName>style.visibility</p:attrName>
                                        </p:attrNameLst>
                                      </p:cBhvr>
                                      <p:to>
                                        <p:strVal val="visible"/>
                                      </p:to>
                                    </p:set>
                                    <p:animEffect transition="in" filter="barn(inVertical)">
                                      <p:cBhvr>
                                        <p:cTn id="52" dur="500"/>
                                        <p:tgtEl>
                                          <p:spTgt spid="230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7"/>
                                        </p:tgtEl>
                                        <p:attrNameLst>
                                          <p:attrName>style.visibility</p:attrName>
                                        </p:attrNameLst>
                                      </p:cBhvr>
                                      <p:to>
                                        <p:strVal val="visible"/>
                                      </p:to>
                                    </p:set>
                                    <p:animEffect transition="in" filter="barn(inVertical)">
                                      <p:cBhvr>
                                        <p:cTn id="55" dur="500"/>
                                        <p:tgtEl>
                                          <p:spTgt spid="230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8"/>
                                        </p:tgtEl>
                                        <p:attrNameLst>
                                          <p:attrName>style.visibility</p:attrName>
                                        </p:attrNameLst>
                                      </p:cBhvr>
                                      <p:to>
                                        <p:strVal val="visible"/>
                                      </p:to>
                                    </p:set>
                                    <p:animEffect transition="in" filter="barn(inVertical)">
                                      <p:cBhvr>
                                        <p:cTn id="58" dur="500"/>
                                        <p:tgtEl>
                                          <p:spTgt spid="2308"/>
                                        </p:tgtEl>
                                      </p:cBhvr>
                                    </p:animEffect>
                                  </p:childTnLst>
                                </p:cTn>
                              </p:par>
                              <p:par>
                                <p:cTn id="59" presetID="16" presetClass="entr" presetSubtype="21" fill="hold" nodeType="withEffect">
                                  <p:stCondLst>
                                    <p:cond delay="0"/>
                                  </p:stCondLst>
                                  <p:childTnLst>
                                    <p:set>
                                      <p:cBhvr>
                                        <p:cTn id="60" dur="1" fill="hold">
                                          <p:stCondLst>
                                            <p:cond delay="0"/>
                                          </p:stCondLst>
                                        </p:cTn>
                                        <p:tgtEl>
                                          <p:spTgt spid="2309"/>
                                        </p:tgtEl>
                                        <p:attrNameLst>
                                          <p:attrName>style.visibility</p:attrName>
                                        </p:attrNameLst>
                                      </p:cBhvr>
                                      <p:to>
                                        <p:strVal val="visible"/>
                                      </p:to>
                                    </p:set>
                                    <p:animEffect transition="in" filter="barn(inVertical)">
                                      <p:cBhvr>
                                        <p:cTn id="61" dur="500"/>
                                        <p:tgtEl>
                                          <p:spTgt spid="230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323"/>
                                        </p:tgtEl>
                                        <p:attrNameLst>
                                          <p:attrName>style.visibility</p:attrName>
                                        </p:attrNameLst>
                                      </p:cBhvr>
                                      <p:to>
                                        <p:strVal val="visible"/>
                                      </p:to>
                                    </p:set>
                                    <p:animEffect transition="in" filter="barn(inVertical)">
                                      <p:cBhvr>
                                        <p:cTn id="64" dur="500"/>
                                        <p:tgtEl>
                                          <p:spTgt spid="232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55"/>
                                        </p:tgtEl>
                                        <p:attrNameLst>
                                          <p:attrName>style.visibility</p:attrName>
                                        </p:attrNameLst>
                                      </p:cBhvr>
                                      <p:to>
                                        <p:strVal val="visible"/>
                                      </p:to>
                                    </p:set>
                                    <p:animEffect transition="in" filter="fade">
                                      <p:cBhvr>
                                        <p:cTn id="69" dur="1000"/>
                                        <p:tgtEl>
                                          <p:spTgt spid="2255"/>
                                        </p:tgtEl>
                                      </p:cBhvr>
                                    </p:animEffect>
                                    <p:anim calcmode="lin" valueType="num">
                                      <p:cBhvr>
                                        <p:cTn id="70" dur="1000" fill="hold"/>
                                        <p:tgtEl>
                                          <p:spTgt spid="2255"/>
                                        </p:tgtEl>
                                        <p:attrNameLst>
                                          <p:attrName>ppt_x</p:attrName>
                                        </p:attrNameLst>
                                      </p:cBhvr>
                                      <p:tavLst>
                                        <p:tav tm="0">
                                          <p:val>
                                            <p:strVal val="#ppt_x"/>
                                          </p:val>
                                        </p:tav>
                                        <p:tav tm="100000">
                                          <p:val>
                                            <p:strVal val="#ppt_x"/>
                                          </p:val>
                                        </p:tav>
                                      </p:tavLst>
                                    </p:anim>
                                    <p:anim calcmode="lin" valueType="num">
                                      <p:cBhvr>
                                        <p:cTn id="71" dur="1000" fill="hold"/>
                                        <p:tgtEl>
                                          <p:spTgt spid="225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53"/>
                                        </p:tgtEl>
                                        <p:attrNameLst>
                                          <p:attrName>style.visibility</p:attrName>
                                        </p:attrNameLst>
                                      </p:cBhvr>
                                      <p:to>
                                        <p:strVal val="visible"/>
                                      </p:to>
                                    </p:set>
                                    <p:animEffect transition="in" filter="fade">
                                      <p:cBhvr>
                                        <p:cTn id="74" dur="1000"/>
                                        <p:tgtEl>
                                          <p:spTgt spid="2253"/>
                                        </p:tgtEl>
                                      </p:cBhvr>
                                    </p:animEffect>
                                    <p:anim calcmode="lin" valueType="num">
                                      <p:cBhvr>
                                        <p:cTn id="75" dur="1000" fill="hold"/>
                                        <p:tgtEl>
                                          <p:spTgt spid="2253"/>
                                        </p:tgtEl>
                                        <p:attrNameLst>
                                          <p:attrName>ppt_x</p:attrName>
                                        </p:attrNameLst>
                                      </p:cBhvr>
                                      <p:tavLst>
                                        <p:tav tm="0">
                                          <p:val>
                                            <p:strVal val="#ppt_x"/>
                                          </p:val>
                                        </p:tav>
                                        <p:tav tm="100000">
                                          <p:val>
                                            <p:strVal val="#ppt_x"/>
                                          </p:val>
                                        </p:tav>
                                      </p:tavLst>
                                    </p:anim>
                                    <p:anim calcmode="lin" valueType="num">
                                      <p:cBhvr>
                                        <p:cTn id="76" dur="1000" fill="hold"/>
                                        <p:tgtEl>
                                          <p:spTgt spid="225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54"/>
                                        </p:tgtEl>
                                        <p:attrNameLst>
                                          <p:attrName>style.visibility</p:attrName>
                                        </p:attrNameLst>
                                      </p:cBhvr>
                                      <p:to>
                                        <p:strVal val="visible"/>
                                      </p:to>
                                    </p:set>
                                    <p:animEffect transition="in" filter="fade">
                                      <p:cBhvr>
                                        <p:cTn id="79" dur="1000"/>
                                        <p:tgtEl>
                                          <p:spTgt spid="2254"/>
                                        </p:tgtEl>
                                      </p:cBhvr>
                                    </p:animEffect>
                                    <p:anim calcmode="lin" valueType="num">
                                      <p:cBhvr>
                                        <p:cTn id="80" dur="1000" fill="hold"/>
                                        <p:tgtEl>
                                          <p:spTgt spid="2254"/>
                                        </p:tgtEl>
                                        <p:attrNameLst>
                                          <p:attrName>ppt_x</p:attrName>
                                        </p:attrNameLst>
                                      </p:cBhvr>
                                      <p:tavLst>
                                        <p:tav tm="0">
                                          <p:val>
                                            <p:strVal val="#ppt_x"/>
                                          </p:val>
                                        </p:tav>
                                        <p:tav tm="100000">
                                          <p:val>
                                            <p:strVal val="#ppt_x"/>
                                          </p:val>
                                        </p:tav>
                                      </p:tavLst>
                                    </p:anim>
                                    <p:anim calcmode="lin" valueType="num">
                                      <p:cBhvr>
                                        <p:cTn id="81" dur="1000" fill="hold"/>
                                        <p:tgtEl>
                                          <p:spTgt spid="2254"/>
                                        </p:tgtEl>
                                        <p:attrNameLst>
                                          <p:attrName>ppt_y</p:attrName>
                                        </p:attrNameLst>
                                      </p:cBhvr>
                                      <p:tavLst>
                                        <p:tav tm="0">
                                          <p:val>
                                            <p:strVal val="#ppt_y+.1"/>
                                          </p:val>
                                        </p:tav>
                                        <p:tav tm="100000">
                                          <p:val>
                                            <p:strVal val="#ppt_y"/>
                                          </p:val>
                                        </p:tav>
                                      </p:tavLst>
                                    </p:anim>
                                  </p:childTnLst>
                                </p:cTn>
                              </p:par>
                              <p:par>
                                <p:cTn id="82" presetID="53" presetClass="entr" presetSubtype="16" fill="hold" nodeType="with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pic>
        <p:nvPicPr>
          <p:cNvPr id="2" name="图片 4" descr="2">
            <a:extLst>
              <a:ext uri="{FF2B5EF4-FFF2-40B4-BE49-F238E27FC236}">
                <a16:creationId xmlns:a16="http://schemas.microsoft.com/office/drawing/2014/main" id="{0EE60873-C64C-EDF7-1303-A1EA997FC0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844" y="-132626"/>
            <a:ext cx="11366157" cy="833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8" name="Google Shape;2278;p40"/>
          <p:cNvSpPr txBox="1">
            <a:spLocks noGrp="1"/>
          </p:cNvSpPr>
          <p:nvPr>
            <p:ph type="title"/>
          </p:nvPr>
        </p:nvSpPr>
        <p:spPr>
          <a:xfrm>
            <a:off x="1677753" y="508412"/>
            <a:ext cx="10272000" cy="763600"/>
          </a:xfrm>
          <a:prstGeom prst="rect">
            <a:avLst/>
          </a:prstGeom>
        </p:spPr>
        <p:txBody>
          <a:bodyPr spcFirstLastPara="1" wrap="square" lIns="121900" tIns="121900" rIns="121900" bIns="121900" anchor="t" anchorCtr="0">
            <a:noAutofit/>
          </a:bodyPr>
          <a:lstStyle/>
          <a:p>
            <a:r>
              <a:rPr lang="en" sz="4400" smtClean="0">
                <a:latin typeface="Times New Roman" panose="02020603050405020304" pitchFamily="18" charset="0"/>
                <a:cs typeface="Times New Roman" panose="02020603050405020304" pitchFamily="18" charset="0"/>
              </a:rPr>
              <a:t>Câu 2</a:t>
            </a:r>
            <a:endParaRPr sz="4400">
              <a:latin typeface="Times New Roman" panose="02020603050405020304" pitchFamily="18" charset="0"/>
              <a:cs typeface="Times New Roman" panose="02020603050405020304" pitchFamily="18" charset="0"/>
            </a:endParaRPr>
          </a:p>
        </p:txBody>
      </p:sp>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87DDEC01-73FB-6FCB-03ED-3A4E0C9D305D}"/>
              </a:ext>
            </a:extLst>
          </p:cNvPr>
          <p:cNvSpPr txBox="1"/>
          <p:nvPr/>
        </p:nvSpPr>
        <p:spPr>
          <a:xfrm>
            <a:off x="2699892" y="2095290"/>
            <a:ext cx="6770721" cy="3495316"/>
          </a:xfrm>
          <a:prstGeom prst="rect">
            <a:avLst/>
          </a:prstGeom>
          <a:noFill/>
        </p:spPr>
        <p:txBody>
          <a:bodyPr wrap="square">
            <a:spAutoFit/>
          </a:bodyPr>
          <a:lstStyle/>
          <a:p>
            <a:pPr algn="just">
              <a:lnSpc>
                <a:spcPct val="150000"/>
              </a:lnSpc>
            </a:pPr>
            <a:r>
              <a:rPr lang="vi-VN" sz="3800" dirty="0">
                <a:solidFill>
                  <a:schemeClr val="accent4">
                    <a:lumMod val="10000"/>
                  </a:schemeClr>
                </a:solidFill>
                <a:latin typeface="+mj-lt"/>
              </a:rPr>
              <a:t>Những tình huống truyện li kì kết hợp với các chi tiết đậm chất hoang đường tạo nên sự biến hóa bất ngờ, hấp dẫn của truyện.</a:t>
            </a:r>
            <a:endParaRPr lang="en-US" sz="3800" dirty="0">
              <a:solidFill>
                <a:schemeClr val="accent4">
                  <a:lumMod val="10000"/>
                </a:schemeClr>
              </a:solidFill>
              <a:latin typeface="+mj-lt"/>
            </a:endParaRPr>
          </a:p>
        </p:txBody>
      </p:sp>
    </p:spTree>
    <p:extLst>
      <p:ext uri="{BB962C8B-B14F-4D97-AF65-F5344CB8AC3E}">
        <p14:creationId xmlns:p14="http://schemas.microsoft.com/office/powerpoint/2010/main" val="2774782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4" name="Rectangle 3"/>
          <p:cNvSpPr/>
          <p:nvPr/>
        </p:nvSpPr>
        <p:spPr>
          <a:xfrm>
            <a:off x="3870960" y="487680"/>
            <a:ext cx="4663440" cy="85344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Times New Roman" panose="02020603050405020304" pitchFamily="18" charset="0"/>
                <a:ea typeface="Calibri" panose="020F0502020204030204" pitchFamily="34" charset="0"/>
                <a:cs typeface="Times New Roman" panose="02020603050405020304" pitchFamily="18" charset="0"/>
              </a:rPr>
              <a:t>Tình huống truyện</a:t>
            </a:r>
            <a:endParaRPr lang="en-US" sz="4000" b="1" dirty="0"/>
          </a:p>
        </p:txBody>
      </p:sp>
      <p:sp>
        <p:nvSpPr>
          <p:cNvPr id="6" name="Rectangle 5"/>
          <p:cNvSpPr/>
          <p:nvPr/>
        </p:nvSpPr>
        <p:spPr>
          <a:xfrm>
            <a:off x="727710" y="1596331"/>
            <a:ext cx="10949940" cy="584775"/>
          </a:xfrm>
          <a:prstGeom prst="rect">
            <a:avLst/>
          </a:prstGeom>
          <a:solidFill>
            <a:srgbClr val="FCE3EE"/>
          </a:solidFill>
        </p:spPr>
        <p:txBody>
          <a:bodyPr wrap="square">
            <a:spAutoFit/>
          </a:bodyPr>
          <a:lstStyle/>
          <a:p>
            <a:pPr algn="ctr">
              <a:spcAft>
                <a:spcPts val="800"/>
              </a:spcAft>
            </a:pPr>
            <a:r>
              <a:rPr lang="vi-VN" sz="3200" i="1" dirty="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Ngọc Hoàng kén rể, Sơn thần và Thủy thần đến thể hiện tài năng.</a:t>
            </a:r>
            <a:endParaRPr lang="en-US" sz="3200" i="1" dirty="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58"/>
          <p:cNvSpPr/>
          <p:nvPr/>
        </p:nvSpPr>
        <p:spPr>
          <a:xfrm>
            <a:off x="1623060" y="2545080"/>
            <a:ext cx="3665220" cy="85344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Sơn thần</a:t>
            </a:r>
            <a:endParaRPr lang="en-US" sz="3200" b="1">
              <a:solidFill>
                <a:schemeClr val="bg1"/>
              </a:solidFill>
            </a:endParaRPr>
          </a:p>
        </p:txBody>
      </p:sp>
      <p:sp>
        <p:nvSpPr>
          <p:cNvPr id="60" name="Rectangle 59"/>
          <p:cNvSpPr/>
          <p:nvPr/>
        </p:nvSpPr>
        <p:spPr>
          <a:xfrm>
            <a:off x="1165860" y="3762493"/>
            <a:ext cx="4579620" cy="24837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32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“xua tay lên quãng không, chỉ vào cung tuyết lập tức biến thành gò núi” …</a:t>
            </a:r>
            <a:endParaRPr lang="en-US" sz="32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p:cNvSpPr/>
          <p:nvPr/>
        </p:nvSpPr>
        <p:spPr>
          <a:xfrm>
            <a:off x="7018020" y="2545080"/>
            <a:ext cx="3665220" cy="85344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Thuỷ thần</a:t>
            </a:r>
            <a:endParaRPr lang="en-US" sz="3200" b="1">
              <a:solidFill>
                <a:schemeClr val="bg1"/>
              </a:solidFill>
            </a:endParaRPr>
          </a:p>
        </p:txBody>
      </p:sp>
      <p:sp>
        <p:nvSpPr>
          <p:cNvPr id="62" name="Rectangle 61"/>
          <p:cNvSpPr/>
          <p:nvPr/>
        </p:nvSpPr>
        <p:spPr>
          <a:xfrm>
            <a:off x="6560820" y="3762493"/>
            <a:ext cx="4579620" cy="248374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accent4">
                    <a:lumMod val="10000"/>
                  </a:schemeClr>
                </a:solidFill>
                <a:latin typeface="Times New Roman" panose="02020603050405020304" pitchFamily="18" charset="0"/>
                <a:ea typeface="Calibri" panose="020F0502020204030204" pitchFamily="34" charset="0"/>
              </a:rPr>
              <a:t>“thè lưỡi như phù bỗng vạn ngõ vàn cửa biến thành biển”…</a:t>
            </a:r>
            <a:endParaRPr lang="en-US" sz="3200">
              <a:solidFill>
                <a:schemeClr val="accent4">
                  <a:lumMod val="10000"/>
                </a:schemeClr>
              </a:solidFill>
            </a:endParaRPr>
          </a:p>
        </p:txBody>
      </p:sp>
      <p:pic>
        <p:nvPicPr>
          <p:cNvPr id="63" name="Picture 10"/>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39911">
            <a:off x="4892346" y="3400602"/>
            <a:ext cx="1006459" cy="359809"/>
          </a:xfrm>
          <a:prstGeom prst="rect">
            <a:avLst/>
          </a:prstGeom>
        </p:spPr>
      </p:pic>
      <p:pic>
        <p:nvPicPr>
          <p:cNvPr id="64" name="Picture 10"/>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39911">
            <a:off x="10317787" y="3400600"/>
            <a:ext cx="1006459" cy="359809"/>
          </a:xfrm>
          <a:prstGeom prst="rect">
            <a:avLst/>
          </a:prstGeom>
        </p:spPr>
      </p:pic>
    </p:spTree>
    <p:extLst>
      <p:ext uri="{BB962C8B-B14F-4D97-AF65-F5344CB8AC3E}">
        <p14:creationId xmlns:p14="http://schemas.microsoft.com/office/powerpoint/2010/main" val="3346279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strips(downLeft)">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randombar(horizontal)">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9" grpId="0" animBg="1"/>
      <p:bldP spid="60"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 name="Google Shape;4210;p81">
            <a:extLst>
              <a:ext uri="{FF2B5EF4-FFF2-40B4-BE49-F238E27FC236}">
                <a16:creationId xmlns:a16="http://schemas.microsoft.com/office/drawing/2014/main" id="{51F0D81A-1369-F7B8-AEF2-859D81EDAE4F}"/>
              </a:ext>
            </a:extLst>
          </p:cNvPr>
          <p:cNvGrpSpPr/>
          <p:nvPr/>
        </p:nvGrpSpPr>
        <p:grpSpPr>
          <a:xfrm>
            <a:off x="1385100" y="4140179"/>
            <a:ext cx="1914691" cy="2395398"/>
            <a:chOff x="5972575" y="2706600"/>
            <a:chExt cx="1145700" cy="1400625"/>
          </a:xfrm>
        </p:grpSpPr>
        <p:sp>
          <p:nvSpPr>
            <p:cNvPr id="3" name="Google Shape;4211;p81">
              <a:extLst>
                <a:ext uri="{FF2B5EF4-FFF2-40B4-BE49-F238E27FC236}">
                  <a16:creationId xmlns:a16="http://schemas.microsoft.com/office/drawing/2014/main" id="{1EE6FED5-E25A-6797-6F14-2025FF068878}"/>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 name="Google Shape;4212;p81">
              <a:extLst>
                <a:ext uri="{FF2B5EF4-FFF2-40B4-BE49-F238E27FC236}">
                  <a16:creationId xmlns:a16="http://schemas.microsoft.com/office/drawing/2014/main" id="{25B32EB8-2E69-B8E2-041A-4ECDC2E57B4B}"/>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4213;p81">
              <a:extLst>
                <a:ext uri="{FF2B5EF4-FFF2-40B4-BE49-F238E27FC236}">
                  <a16:creationId xmlns:a16="http://schemas.microsoft.com/office/drawing/2014/main" id="{3AEA44AE-3528-575B-0859-DDEC8ED7C667}"/>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4214;p81">
              <a:extLst>
                <a:ext uri="{FF2B5EF4-FFF2-40B4-BE49-F238E27FC236}">
                  <a16:creationId xmlns:a16="http://schemas.microsoft.com/office/drawing/2014/main" id="{067E6ED4-BECA-84A6-C707-ACEF71C15081}"/>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4215;p81">
              <a:extLst>
                <a:ext uri="{FF2B5EF4-FFF2-40B4-BE49-F238E27FC236}">
                  <a16:creationId xmlns:a16="http://schemas.microsoft.com/office/drawing/2014/main" id="{C116308C-D106-BE76-F7CD-3C20D65AE986}"/>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4216;p81">
              <a:extLst>
                <a:ext uri="{FF2B5EF4-FFF2-40B4-BE49-F238E27FC236}">
                  <a16:creationId xmlns:a16="http://schemas.microsoft.com/office/drawing/2014/main" id="{CB8731AB-F634-D0AB-1FAD-A579BAEB29EE}"/>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217;p81">
              <a:extLst>
                <a:ext uri="{FF2B5EF4-FFF2-40B4-BE49-F238E27FC236}">
                  <a16:creationId xmlns:a16="http://schemas.microsoft.com/office/drawing/2014/main" id="{0D339426-C98C-4632-B991-9BACA1A07571}"/>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218;p81">
              <a:extLst>
                <a:ext uri="{FF2B5EF4-FFF2-40B4-BE49-F238E27FC236}">
                  <a16:creationId xmlns:a16="http://schemas.microsoft.com/office/drawing/2014/main" id="{684C6DB5-A292-255C-088E-C40D7A2667C9}"/>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219;p81">
              <a:extLst>
                <a:ext uri="{FF2B5EF4-FFF2-40B4-BE49-F238E27FC236}">
                  <a16:creationId xmlns:a16="http://schemas.microsoft.com/office/drawing/2014/main" id="{7692E1BF-1454-C01A-6EEA-EFAB80005477}"/>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220;p81">
              <a:extLst>
                <a:ext uri="{FF2B5EF4-FFF2-40B4-BE49-F238E27FC236}">
                  <a16:creationId xmlns:a16="http://schemas.microsoft.com/office/drawing/2014/main" id="{2BF10F60-8206-866D-0340-ABDDA348FBFF}"/>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221;p81">
              <a:extLst>
                <a:ext uri="{FF2B5EF4-FFF2-40B4-BE49-F238E27FC236}">
                  <a16:creationId xmlns:a16="http://schemas.microsoft.com/office/drawing/2014/main" id="{DD4C53EF-97E0-66CB-DD97-B15C3DE02503}"/>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222;p81">
              <a:extLst>
                <a:ext uri="{FF2B5EF4-FFF2-40B4-BE49-F238E27FC236}">
                  <a16:creationId xmlns:a16="http://schemas.microsoft.com/office/drawing/2014/main" id="{D5C8F50A-60F7-5DDB-ADF0-2AD3F8422307}"/>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223;p81">
              <a:extLst>
                <a:ext uri="{FF2B5EF4-FFF2-40B4-BE49-F238E27FC236}">
                  <a16:creationId xmlns:a16="http://schemas.microsoft.com/office/drawing/2014/main" id="{C1314D7B-E1B4-C686-E3E1-B95294E202C2}"/>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0" name="Google Shape;4224;p81">
              <a:extLst>
                <a:ext uri="{FF2B5EF4-FFF2-40B4-BE49-F238E27FC236}">
                  <a16:creationId xmlns:a16="http://schemas.microsoft.com/office/drawing/2014/main" id="{787A56FF-D705-5321-1AC5-54E72475DCEA}"/>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1" name="Google Shape;4225;p81">
              <a:extLst>
                <a:ext uri="{FF2B5EF4-FFF2-40B4-BE49-F238E27FC236}">
                  <a16:creationId xmlns:a16="http://schemas.microsoft.com/office/drawing/2014/main" id="{FFDE0C70-350C-2375-E1F0-F828A30863BF}"/>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2" name="Google Shape;4226;p81">
              <a:extLst>
                <a:ext uri="{FF2B5EF4-FFF2-40B4-BE49-F238E27FC236}">
                  <a16:creationId xmlns:a16="http://schemas.microsoft.com/office/drawing/2014/main" id="{0744A1FA-F95F-F182-EDDA-C66B25EB21BB}"/>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3" name="Google Shape;4227;p81">
              <a:extLst>
                <a:ext uri="{FF2B5EF4-FFF2-40B4-BE49-F238E27FC236}">
                  <a16:creationId xmlns:a16="http://schemas.microsoft.com/office/drawing/2014/main" id="{CF700485-E73F-6FAA-0A7E-101C079D1594}"/>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4" name="Google Shape;4228;p81">
              <a:extLst>
                <a:ext uri="{FF2B5EF4-FFF2-40B4-BE49-F238E27FC236}">
                  <a16:creationId xmlns:a16="http://schemas.microsoft.com/office/drawing/2014/main" id="{05969D3C-78A7-C8A9-75CB-6BBDD55966CA}"/>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5" name="Google Shape;4229;p81">
              <a:extLst>
                <a:ext uri="{FF2B5EF4-FFF2-40B4-BE49-F238E27FC236}">
                  <a16:creationId xmlns:a16="http://schemas.microsoft.com/office/drawing/2014/main" id="{5F146F17-FADA-3710-C288-AFD67388CEC8}"/>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6" name="Google Shape;4230;p81">
              <a:extLst>
                <a:ext uri="{FF2B5EF4-FFF2-40B4-BE49-F238E27FC236}">
                  <a16:creationId xmlns:a16="http://schemas.microsoft.com/office/drawing/2014/main" id="{149ADE8D-E0CA-A4B0-0580-43C9E8252AF8}"/>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7" name="Google Shape;4231;p81">
              <a:extLst>
                <a:ext uri="{FF2B5EF4-FFF2-40B4-BE49-F238E27FC236}">
                  <a16:creationId xmlns:a16="http://schemas.microsoft.com/office/drawing/2014/main" id="{D3437DA2-493F-148B-3724-7387DA1EFDA4}"/>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8" name="Google Shape;4232;p81">
              <a:extLst>
                <a:ext uri="{FF2B5EF4-FFF2-40B4-BE49-F238E27FC236}">
                  <a16:creationId xmlns:a16="http://schemas.microsoft.com/office/drawing/2014/main" id="{2377800F-E95E-61E2-3498-A7B913446CB6}"/>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49" name="Google Shape;4233;p81">
              <a:extLst>
                <a:ext uri="{FF2B5EF4-FFF2-40B4-BE49-F238E27FC236}">
                  <a16:creationId xmlns:a16="http://schemas.microsoft.com/office/drawing/2014/main" id="{2A6B6786-2FAF-3A1E-7A36-9C586EB3FB1D}"/>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0" name="Google Shape;4234;p81">
              <a:extLst>
                <a:ext uri="{FF2B5EF4-FFF2-40B4-BE49-F238E27FC236}">
                  <a16:creationId xmlns:a16="http://schemas.microsoft.com/office/drawing/2014/main" id="{EDD21D17-E70F-4379-B453-70545CEF7ECC}"/>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1" name="Google Shape;4235;p81">
              <a:extLst>
                <a:ext uri="{FF2B5EF4-FFF2-40B4-BE49-F238E27FC236}">
                  <a16:creationId xmlns:a16="http://schemas.microsoft.com/office/drawing/2014/main" id="{47A4D294-DA44-91EC-525B-B72A2E5F291F}"/>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2" name="Google Shape;4236;p81">
              <a:extLst>
                <a:ext uri="{FF2B5EF4-FFF2-40B4-BE49-F238E27FC236}">
                  <a16:creationId xmlns:a16="http://schemas.microsoft.com/office/drawing/2014/main" id="{31568DDD-BC77-B231-004B-1B350CDD2D52}"/>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3" name="Google Shape;4237;p81">
              <a:extLst>
                <a:ext uri="{FF2B5EF4-FFF2-40B4-BE49-F238E27FC236}">
                  <a16:creationId xmlns:a16="http://schemas.microsoft.com/office/drawing/2014/main" id="{D51F0E4F-A6FE-97FB-6E21-182C343E7FCD}"/>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4" name="Google Shape;4238;p81">
              <a:extLst>
                <a:ext uri="{FF2B5EF4-FFF2-40B4-BE49-F238E27FC236}">
                  <a16:creationId xmlns:a16="http://schemas.microsoft.com/office/drawing/2014/main" id="{5E49F5DE-647F-D0FF-B5CA-1D0F30894CA4}"/>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5" name="Google Shape;4239;p81">
              <a:extLst>
                <a:ext uri="{FF2B5EF4-FFF2-40B4-BE49-F238E27FC236}">
                  <a16:creationId xmlns:a16="http://schemas.microsoft.com/office/drawing/2014/main" id="{49E2C1E7-B9EF-0A47-D2DC-9E8ED19E4C08}"/>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6" name="Google Shape;4240;p81">
              <a:extLst>
                <a:ext uri="{FF2B5EF4-FFF2-40B4-BE49-F238E27FC236}">
                  <a16:creationId xmlns:a16="http://schemas.microsoft.com/office/drawing/2014/main" id="{48107BD4-1B45-76AD-4EF2-33743F4C92BC}"/>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7" name="Google Shape;4241;p81">
              <a:extLst>
                <a:ext uri="{FF2B5EF4-FFF2-40B4-BE49-F238E27FC236}">
                  <a16:creationId xmlns:a16="http://schemas.microsoft.com/office/drawing/2014/main" id="{C9BD5D87-1D93-92DA-0495-F68FF788645C}"/>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8" name="Google Shape;4242;p81">
              <a:extLst>
                <a:ext uri="{FF2B5EF4-FFF2-40B4-BE49-F238E27FC236}">
                  <a16:creationId xmlns:a16="http://schemas.microsoft.com/office/drawing/2014/main" id="{A8E083D7-1B2C-9D9A-07D7-7366920B4CBE}"/>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59" name="Google Shape;4243;p81">
              <a:extLst>
                <a:ext uri="{FF2B5EF4-FFF2-40B4-BE49-F238E27FC236}">
                  <a16:creationId xmlns:a16="http://schemas.microsoft.com/office/drawing/2014/main" id="{F420212D-4121-0631-E802-04341E651635}"/>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0" name="Google Shape;4244;p81">
              <a:extLst>
                <a:ext uri="{FF2B5EF4-FFF2-40B4-BE49-F238E27FC236}">
                  <a16:creationId xmlns:a16="http://schemas.microsoft.com/office/drawing/2014/main" id="{365FA986-B607-4917-C25C-3DA36CC56881}"/>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1" name="Google Shape;4245;p81">
              <a:extLst>
                <a:ext uri="{FF2B5EF4-FFF2-40B4-BE49-F238E27FC236}">
                  <a16:creationId xmlns:a16="http://schemas.microsoft.com/office/drawing/2014/main" id="{6A15C028-024D-6740-5124-EC995DEC92F7}"/>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2" name="Google Shape;4246;p81">
              <a:extLst>
                <a:ext uri="{FF2B5EF4-FFF2-40B4-BE49-F238E27FC236}">
                  <a16:creationId xmlns:a16="http://schemas.microsoft.com/office/drawing/2014/main" id="{5C97407D-E7A9-B82A-EE2A-52EC4C3B2597}"/>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3" name="Google Shape;4247;p81">
              <a:extLst>
                <a:ext uri="{FF2B5EF4-FFF2-40B4-BE49-F238E27FC236}">
                  <a16:creationId xmlns:a16="http://schemas.microsoft.com/office/drawing/2014/main" id="{E55399CD-D6D2-D273-EB2E-482B6487423F}"/>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4" name="Google Shape;4248;p81">
              <a:extLst>
                <a:ext uri="{FF2B5EF4-FFF2-40B4-BE49-F238E27FC236}">
                  <a16:creationId xmlns:a16="http://schemas.microsoft.com/office/drawing/2014/main" id="{B9099C41-164C-B3F9-0F60-463903200774}"/>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5" name="Google Shape;4249;p81">
              <a:extLst>
                <a:ext uri="{FF2B5EF4-FFF2-40B4-BE49-F238E27FC236}">
                  <a16:creationId xmlns:a16="http://schemas.microsoft.com/office/drawing/2014/main" id="{5F6A1CC3-BD88-DD63-A766-890CDDE94BC0}"/>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6" name="Google Shape;4250;p81">
              <a:extLst>
                <a:ext uri="{FF2B5EF4-FFF2-40B4-BE49-F238E27FC236}">
                  <a16:creationId xmlns:a16="http://schemas.microsoft.com/office/drawing/2014/main" id="{58177F3E-051D-A283-D427-D156763048EC}"/>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7" name="Google Shape;4251;p81">
              <a:extLst>
                <a:ext uri="{FF2B5EF4-FFF2-40B4-BE49-F238E27FC236}">
                  <a16:creationId xmlns:a16="http://schemas.microsoft.com/office/drawing/2014/main" id="{C74E2775-D458-A519-0361-C5A57529E41B}"/>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8" name="Google Shape;4252;p81">
              <a:extLst>
                <a:ext uri="{FF2B5EF4-FFF2-40B4-BE49-F238E27FC236}">
                  <a16:creationId xmlns:a16="http://schemas.microsoft.com/office/drawing/2014/main" id="{89DCC84D-C298-2454-3634-A0AAEFFE4E21}"/>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69" name="Google Shape;4253;p81">
              <a:extLst>
                <a:ext uri="{FF2B5EF4-FFF2-40B4-BE49-F238E27FC236}">
                  <a16:creationId xmlns:a16="http://schemas.microsoft.com/office/drawing/2014/main" id="{52BDC4D9-DDFB-2898-C53F-F10B53E5EB88}"/>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0" name="Google Shape;4254;p81">
              <a:extLst>
                <a:ext uri="{FF2B5EF4-FFF2-40B4-BE49-F238E27FC236}">
                  <a16:creationId xmlns:a16="http://schemas.microsoft.com/office/drawing/2014/main" id="{D07386E0-460B-0C38-297B-0236E7853415}"/>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1" name="Google Shape;4255;p81">
              <a:extLst>
                <a:ext uri="{FF2B5EF4-FFF2-40B4-BE49-F238E27FC236}">
                  <a16:creationId xmlns:a16="http://schemas.microsoft.com/office/drawing/2014/main" id="{2B8DB1FF-32A0-2C6B-D095-3D14294DC855}"/>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2" name="Google Shape;4256;p81">
              <a:extLst>
                <a:ext uri="{FF2B5EF4-FFF2-40B4-BE49-F238E27FC236}">
                  <a16:creationId xmlns:a16="http://schemas.microsoft.com/office/drawing/2014/main" id="{850E4CCF-255C-E638-5E88-3D5E42F6073D}"/>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3" name="Google Shape;4257;p81">
              <a:extLst>
                <a:ext uri="{FF2B5EF4-FFF2-40B4-BE49-F238E27FC236}">
                  <a16:creationId xmlns:a16="http://schemas.microsoft.com/office/drawing/2014/main" id="{8C5C8EA3-66DF-CFB2-0986-9C63E4DA53EE}"/>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4" name="Google Shape;4258;p81">
              <a:extLst>
                <a:ext uri="{FF2B5EF4-FFF2-40B4-BE49-F238E27FC236}">
                  <a16:creationId xmlns:a16="http://schemas.microsoft.com/office/drawing/2014/main" id="{64166F0E-0654-9CB9-C1D8-27F3CB4598C0}"/>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5" name="Google Shape;4259;p81">
              <a:extLst>
                <a:ext uri="{FF2B5EF4-FFF2-40B4-BE49-F238E27FC236}">
                  <a16:creationId xmlns:a16="http://schemas.microsoft.com/office/drawing/2014/main" id="{C4D14C8E-A420-12DC-0406-36F934419577}"/>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6" name="Google Shape;4260;p81">
              <a:extLst>
                <a:ext uri="{FF2B5EF4-FFF2-40B4-BE49-F238E27FC236}">
                  <a16:creationId xmlns:a16="http://schemas.microsoft.com/office/drawing/2014/main" id="{3EA15713-1729-E422-4269-767338FDBC31}"/>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7" name="Google Shape;4261;p81">
              <a:extLst>
                <a:ext uri="{FF2B5EF4-FFF2-40B4-BE49-F238E27FC236}">
                  <a16:creationId xmlns:a16="http://schemas.microsoft.com/office/drawing/2014/main" id="{B09C4406-DACA-32F7-075D-BB4FB9AA1298}"/>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79" name="Google Shape;4262;p81">
              <a:extLst>
                <a:ext uri="{FF2B5EF4-FFF2-40B4-BE49-F238E27FC236}">
                  <a16:creationId xmlns:a16="http://schemas.microsoft.com/office/drawing/2014/main" id="{2B377836-734A-7ACE-BE04-737F3DE29236}"/>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0" name="Google Shape;4263;p81">
              <a:extLst>
                <a:ext uri="{FF2B5EF4-FFF2-40B4-BE49-F238E27FC236}">
                  <a16:creationId xmlns:a16="http://schemas.microsoft.com/office/drawing/2014/main" id="{89575302-B484-EAD4-A2EC-E83CFD7AE2AC}"/>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1" name="Google Shape;4264;p81">
              <a:extLst>
                <a:ext uri="{FF2B5EF4-FFF2-40B4-BE49-F238E27FC236}">
                  <a16:creationId xmlns:a16="http://schemas.microsoft.com/office/drawing/2014/main" id="{3E7F9F23-31E7-379F-0500-34EAEB8CFC3C}"/>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2" name="Google Shape;4265;p81">
              <a:extLst>
                <a:ext uri="{FF2B5EF4-FFF2-40B4-BE49-F238E27FC236}">
                  <a16:creationId xmlns:a16="http://schemas.microsoft.com/office/drawing/2014/main" id="{FD496160-ED1F-8144-1743-BCF9BECBB3CB}"/>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6" name="Google Shape;4266;p81">
              <a:extLst>
                <a:ext uri="{FF2B5EF4-FFF2-40B4-BE49-F238E27FC236}">
                  <a16:creationId xmlns:a16="http://schemas.microsoft.com/office/drawing/2014/main" id="{553C12DA-3466-DEBC-2E8E-EC5BD6309D25}"/>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7" name="Google Shape;4267;p81">
              <a:extLst>
                <a:ext uri="{FF2B5EF4-FFF2-40B4-BE49-F238E27FC236}">
                  <a16:creationId xmlns:a16="http://schemas.microsoft.com/office/drawing/2014/main" id="{337496F2-CCDE-C143-5748-6891B68AA6C1}"/>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8" name="Google Shape;4268;p81">
              <a:extLst>
                <a:ext uri="{FF2B5EF4-FFF2-40B4-BE49-F238E27FC236}">
                  <a16:creationId xmlns:a16="http://schemas.microsoft.com/office/drawing/2014/main" id="{CCAA3004-A881-6F74-5A89-EF3CB17A98AF}"/>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89" name="Google Shape;4269;p81">
              <a:extLst>
                <a:ext uri="{FF2B5EF4-FFF2-40B4-BE49-F238E27FC236}">
                  <a16:creationId xmlns:a16="http://schemas.microsoft.com/office/drawing/2014/main" id="{6D70FD85-F41A-2066-78F6-811EE905D02C}"/>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0" name="Google Shape;4270;p81">
              <a:extLst>
                <a:ext uri="{FF2B5EF4-FFF2-40B4-BE49-F238E27FC236}">
                  <a16:creationId xmlns:a16="http://schemas.microsoft.com/office/drawing/2014/main" id="{93A92446-3307-9544-E94D-AC30368ECABD}"/>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1" name="Google Shape;4271;p81">
              <a:extLst>
                <a:ext uri="{FF2B5EF4-FFF2-40B4-BE49-F238E27FC236}">
                  <a16:creationId xmlns:a16="http://schemas.microsoft.com/office/drawing/2014/main" id="{88C0492A-E0A8-ED12-4BBA-6C2662489834}"/>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2" name="Google Shape;4272;p81">
              <a:extLst>
                <a:ext uri="{FF2B5EF4-FFF2-40B4-BE49-F238E27FC236}">
                  <a16:creationId xmlns:a16="http://schemas.microsoft.com/office/drawing/2014/main" id="{CFF66185-9AF9-7317-4FD5-3B77552A9E8E}"/>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0" name="Group 9"/>
          <p:cNvGrpSpPr/>
          <p:nvPr/>
        </p:nvGrpSpPr>
        <p:grpSpPr>
          <a:xfrm>
            <a:off x="3232192" y="606965"/>
            <a:ext cx="8356090" cy="5671006"/>
            <a:chOff x="3232192" y="606965"/>
            <a:chExt cx="8356090" cy="5671006"/>
          </a:xfrm>
        </p:grpSpPr>
        <p:grpSp>
          <p:nvGrpSpPr>
            <p:cNvPr id="2293" name="Google Shape;502;p33">
              <a:extLst>
                <a:ext uri="{FF2B5EF4-FFF2-40B4-BE49-F238E27FC236}">
                  <a16:creationId xmlns:a16="http://schemas.microsoft.com/office/drawing/2014/main" id="{ED5D7F15-6F23-2688-D627-72C8B49ADC1C}"/>
                </a:ext>
              </a:extLst>
            </p:cNvPr>
            <p:cNvGrpSpPr/>
            <p:nvPr/>
          </p:nvGrpSpPr>
          <p:grpSpPr>
            <a:xfrm>
              <a:off x="3232192" y="606965"/>
              <a:ext cx="8356090" cy="5671006"/>
              <a:chOff x="309900" y="238100"/>
              <a:chExt cx="7048350" cy="5237800"/>
            </a:xfrm>
            <a:solidFill>
              <a:schemeClr val="tx2">
                <a:lumMod val="60000"/>
                <a:lumOff val="40000"/>
              </a:schemeClr>
            </a:solidFill>
          </p:grpSpPr>
          <p:sp>
            <p:nvSpPr>
              <p:cNvPr id="2294" name="Google Shape;503;p33">
                <a:extLst>
                  <a:ext uri="{FF2B5EF4-FFF2-40B4-BE49-F238E27FC236}">
                    <a16:creationId xmlns:a16="http://schemas.microsoft.com/office/drawing/2014/main" id="{0FF0547A-01E7-DE4E-B97B-5A6690390D5E}"/>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5" name="Google Shape;504;p33">
                <a:extLst>
                  <a:ext uri="{FF2B5EF4-FFF2-40B4-BE49-F238E27FC236}">
                    <a16:creationId xmlns:a16="http://schemas.microsoft.com/office/drawing/2014/main" id="{8357F42B-5C0B-DDD7-95D5-74E0A7391E7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6" name="Google Shape;505;p33">
                <a:extLst>
                  <a:ext uri="{FF2B5EF4-FFF2-40B4-BE49-F238E27FC236}">
                    <a16:creationId xmlns:a16="http://schemas.microsoft.com/office/drawing/2014/main" id="{F322D8EC-4796-3465-6DCA-AF1B7204758C}"/>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7" name="Google Shape;506;p33">
                <a:extLst>
                  <a:ext uri="{FF2B5EF4-FFF2-40B4-BE49-F238E27FC236}">
                    <a16:creationId xmlns:a16="http://schemas.microsoft.com/office/drawing/2014/main" id="{F96D15D3-68FD-7FD4-EE35-39B7582E7D77}"/>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8" name="Google Shape;507;p33">
                <a:extLst>
                  <a:ext uri="{FF2B5EF4-FFF2-40B4-BE49-F238E27FC236}">
                    <a16:creationId xmlns:a16="http://schemas.microsoft.com/office/drawing/2014/main" id="{4014A3A1-8886-597A-3376-FAB84F1BE6D4}"/>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99" name="Google Shape;508;p33">
                <a:extLst>
                  <a:ext uri="{FF2B5EF4-FFF2-40B4-BE49-F238E27FC236}">
                    <a16:creationId xmlns:a16="http://schemas.microsoft.com/office/drawing/2014/main" id="{7D8CFEE6-9C6E-24B3-5E27-84CB1E5283E2}"/>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0" name="Google Shape;509;p33">
                <a:extLst>
                  <a:ext uri="{FF2B5EF4-FFF2-40B4-BE49-F238E27FC236}">
                    <a16:creationId xmlns:a16="http://schemas.microsoft.com/office/drawing/2014/main" id="{25B97C72-01E8-D874-07FC-519B12624AD4}"/>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1" name="Google Shape;510;p33">
                <a:extLst>
                  <a:ext uri="{FF2B5EF4-FFF2-40B4-BE49-F238E27FC236}">
                    <a16:creationId xmlns:a16="http://schemas.microsoft.com/office/drawing/2014/main" id="{074E0A9F-03E4-705B-9A32-6E105DC4E5C5}"/>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511;p33">
                <a:extLst>
                  <a:ext uri="{FF2B5EF4-FFF2-40B4-BE49-F238E27FC236}">
                    <a16:creationId xmlns:a16="http://schemas.microsoft.com/office/drawing/2014/main" id="{FE5F9662-B9FB-04CE-D17E-5F101DF0D545}"/>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303" name="TextBox 2302">
              <a:extLst>
                <a:ext uri="{FF2B5EF4-FFF2-40B4-BE49-F238E27FC236}">
                  <a16:creationId xmlns:a16="http://schemas.microsoft.com/office/drawing/2014/main" id="{7DA7F160-361E-DE57-47C6-D83D3D1B8851}"/>
                </a:ext>
              </a:extLst>
            </p:cNvPr>
            <p:cNvSpPr txBox="1"/>
            <p:nvPr/>
          </p:nvSpPr>
          <p:spPr>
            <a:xfrm>
              <a:off x="4620388" y="2084930"/>
              <a:ext cx="5464442" cy="2862322"/>
            </a:xfrm>
            <a:prstGeom prst="rect">
              <a:avLst/>
            </a:prstGeom>
            <a:noFill/>
          </p:spPr>
          <p:txBody>
            <a:bodyPr wrap="square">
              <a:spAutoFit/>
            </a:bodyPr>
            <a:lstStyle/>
            <a:p>
              <a:pPr algn="just">
                <a:lnSpc>
                  <a:spcPct val="150000"/>
                </a:lnSpc>
              </a:pPr>
              <a:r>
                <a:rPr lang="vi-VN" sz="4000">
                  <a:solidFill>
                    <a:schemeClr val="accent4">
                      <a:lumMod val="10000"/>
                    </a:schemeClr>
                  </a:solidFill>
                  <a:latin typeface="+mj-lt"/>
                </a:rPr>
                <a:t>Em hãy nhắc lại đặc điểm của một số yếu tố trong truyện truyền </a:t>
              </a:r>
              <a:r>
                <a:rPr lang="vi-VN" sz="4000" smtClean="0">
                  <a:solidFill>
                    <a:schemeClr val="accent4">
                      <a:lumMod val="10000"/>
                    </a:schemeClr>
                  </a:solidFill>
                  <a:latin typeface="+mj-lt"/>
                </a:rPr>
                <a:t>kì</a:t>
              </a:r>
              <a:r>
                <a:rPr lang="en-US" sz="4000" smtClean="0">
                  <a:solidFill>
                    <a:schemeClr val="accent4">
                      <a:lumMod val="10000"/>
                    </a:schemeClr>
                  </a:solidFill>
                  <a:latin typeface="Times New Roman" panose="02020603050405020304" pitchFamily="18" charset="0"/>
                  <a:cs typeface="Times New Roman" panose="02020603050405020304" pitchFamily="18" charset="0"/>
                </a:rPr>
                <a:t>?</a:t>
              </a:r>
              <a:endParaRPr lang="en-US" sz="4000">
                <a:solidFill>
                  <a:schemeClr val="accent4">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4104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 name="Group 10"/>
          <p:cNvGrpSpPr/>
          <p:nvPr/>
        </p:nvGrpSpPr>
        <p:grpSpPr>
          <a:xfrm>
            <a:off x="1188360" y="915307"/>
            <a:ext cx="2751636" cy="1994936"/>
            <a:chOff x="1359568" y="1089585"/>
            <a:chExt cx="2751636" cy="1994936"/>
          </a:xfrm>
        </p:grpSpPr>
        <p:sp>
          <p:nvSpPr>
            <p:cNvPr id="114"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0" name="Rectangle 9"/>
            <p:cNvSpPr/>
            <p:nvPr/>
          </p:nvSpPr>
          <p:spPr>
            <a:xfrm>
              <a:off x="1598574" y="1763887"/>
              <a:ext cx="2250937" cy="707886"/>
            </a:xfrm>
            <a:prstGeom prst="rect">
              <a:avLst/>
            </a:prstGeom>
          </p:spPr>
          <p:txBody>
            <a:bodyPr wrap="none">
              <a:spAutoFit/>
            </a:bodyPr>
            <a:lstStyle/>
            <a:p>
              <a:pPr algn="ctr"/>
              <a:r>
                <a:rPr lang="vi-VN" sz="4000">
                  <a:solidFill>
                    <a:schemeClr val="accent4">
                      <a:lumMod val="10000"/>
                    </a:schemeClr>
                  </a:solidFill>
                  <a:latin typeface="+mj-lt"/>
                </a:rPr>
                <a:t>cốt truyện</a:t>
              </a:r>
              <a:endParaRPr lang="en-US" sz="4000">
                <a:latin typeface="+mj-lt"/>
              </a:endParaRPr>
            </a:p>
          </p:txBody>
        </p:sp>
      </p:grpSp>
      <p:grpSp>
        <p:nvGrpSpPr>
          <p:cNvPr id="117" name="Group 116"/>
          <p:cNvGrpSpPr/>
          <p:nvPr/>
        </p:nvGrpSpPr>
        <p:grpSpPr>
          <a:xfrm>
            <a:off x="4784500" y="915308"/>
            <a:ext cx="2751636" cy="1994936"/>
            <a:chOff x="1359568" y="1089585"/>
            <a:chExt cx="2751636" cy="1994936"/>
          </a:xfrm>
        </p:grpSpPr>
        <p:sp>
          <p:nvSpPr>
            <p:cNvPr id="118"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19" name="Rectangle 118"/>
            <p:cNvSpPr/>
            <p:nvPr/>
          </p:nvSpPr>
          <p:spPr>
            <a:xfrm>
              <a:off x="1755672" y="1763887"/>
              <a:ext cx="1936749" cy="707886"/>
            </a:xfrm>
            <a:prstGeom prst="rect">
              <a:avLst/>
            </a:prstGeom>
          </p:spPr>
          <p:txBody>
            <a:bodyPr wrap="none">
              <a:spAutoFit/>
            </a:bodyPr>
            <a:lstStyle/>
            <a:p>
              <a:pPr algn="ctr"/>
              <a:r>
                <a:rPr lang="en-US" sz="4000" smtClean="0">
                  <a:solidFill>
                    <a:schemeClr val="accent4">
                      <a:lumMod val="10000"/>
                    </a:schemeClr>
                  </a:solidFill>
                  <a:latin typeface="Times New Roman" panose="02020603050405020304" pitchFamily="18" charset="0"/>
                  <a:cs typeface="Times New Roman" panose="02020603050405020304" pitchFamily="18" charset="0"/>
                </a:rPr>
                <a:t>nhân vật</a:t>
              </a:r>
              <a:endParaRPr lang="en-US" sz="4000">
                <a:latin typeface="Times New Roman" panose="02020603050405020304" pitchFamily="18" charset="0"/>
                <a:cs typeface="Times New Roman" panose="02020603050405020304" pitchFamily="18" charset="0"/>
              </a:endParaRPr>
            </a:p>
          </p:txBody>
        </p:sp>
      </p:grpSp>
      <p:grpSp>
        <p:nvGrpSpPr>
          <p:cNvPr id="120" name="Group 119"/>
          <p:cNvGrpSpPr/>
          <p:nvPr/>
        </p:nvGrpSpPr>
        <p:grpSpPr>
          <a:xfrm>
            <a:off x="8380640" y="915308"/>
            <a:ext cx="2751636" cy="1994936"/>
            <a:chOff x="1359568" y="1089585"/>
            <a:chExt cx="2751636" cy="1994936"/>
          </a:xfrm>
        </p:grpSpPr>
        <p:sp>
          <p:nvSpPr>
            <p:cNvPr id="121"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22" name="Rectangle 121"/>
            <p:cNvSpPr/>
            <p:nvPr/>
          </p:nvSpPr>
          <p:spPr>
            <a:xfrm>
              <a:off x="1484763" y="1763887"/>
              <a:ext cx="2478564" cy="707886"/>
            </a:xfrm>
            <a:prstGeom prst="rect">
              <a:avLst/>
            </a:prstGeom>
          </p:spPr>
          <p:txBody>
            <a:bodyPr wrap="none">
              <a:spAutoFit/>
            </a:bodyPr>
            <a:lstStyle/>
            <a:p>
              <a:pPr algn="ctr"/>
              <a:r>
                <a:rPr lang="en-US" sz="4000" smtClean="0">
                  <a:solidFill>
                    <a:schemeClr val="accent4">
                      <a:lumMod val="10000"/>
                    </a:schemeClr>
                  </a:solidFill>
                  <a:latin typeface="Times New Roman" panose="02020603050405020304" pitchFamily="18" charset="0"/>
                  <a:cs typeface="Times New Roman" panose="02020603050405020304" pitchFamily="18" charset="0"/>
                </a:rPr>
                <a:t>không gian</a:t>
              </a:r>
              <a:endParaRPr lang="en-US" sz="4000">
                <a:latin typeface="Times New Roman" panose="02020603050405020304" pitchFamily="18" charset="0"/>
                <a:cs typeface="Times New Roman" panose="02020603050405020304" pitchFamily="18" charset="0"/>
              </a:endParaRPr>
            </a:p>
          </p:txBody>
        </p:sp>
      </p:grpSp>
      <p:grpSp>
        <p:nvGrpSpPr>
          <p:cNvPr id="123" name="Group 122"/>
          <p:cNvGrpSpPr/>
          <p:nvPr/>
        </p:nvGrpSpPr>
        <p:grpSpPr>
          <a:xfrm>
            <a:off x="1193124" y="3660305"/>
            <a:ext cx="2751636" cy="1994936"/>
            <a:chOff x="1359568" y="1089585"/>
            <a:chExt cx="2751636" cy="1994936"/>
          </a:xfrm>
        </p:grpSpPr>
        <p:sp>
          <p:nvSpPr>
            <p:cNvPr id="124" name="Freeform 3"/>
            <p:cNvSpPr/>
            <p:nvPr/>
          </p:nvSpPr>
          <p:spPr>
            <a:xfrm>
              <a:off x="1359568" y="1089585"/>
              <a:ext cx="2751636"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25" name="Rectangle 124"/>
            <p:cNvSpPr/>
            <p:nvPr/>
          </p:nvSpPr>
          <p:spPr>
            <a:xfrm>
              <a:off x="1719603" y="1763887"/>
              <a:ext cx="2008884" cy="707886"/>
            </a:xfrm>
            <a:prstGeom prst="rect">
              <a:avLst/>
            </a:prstGeom>
          </p:spPr>
          <p:txBody>
            <a:bodyPr wrap="none">
              <a:spAutoFit/>
            </a:bodyPr>
            <a:lstStyle/>
            <a:p>
              <a:pPr algn="ctr"/>
              <a:r>
                <a:rPr lang="en-US" sz="4000" smtClean="0">
                  <a:solidFill>
                    <a:schemeClr val="accent4">
                      <a:lumMod val="10000"/>
                    </a:schemeClr>
                  </a:solidFill>
                  <a:latin typeface="Times New Roman" panose="02020603050405020304" pitchFamily="18" charset="0"/>
                  <a:cs typeface="Times New Roman" panose="02020603050405020304" pitchFamily="18" charset="0"/>
                </a:rPr>
                <a:t>thời gian</a:t>
              </a:r>
              <a:endParaRPr lang="en-US" sz="4000">
                <a:latin typeface="Times New Roman" panose="02020603050405020304" pitchFamily="18" charset="0"/>
                <a:cs typeface="Times New Roman" panose="02020603050405020304" pitchFamily="18" charset="0"/>
              </a:endParaRPr>
            </a:p>
          </p:txBody>
        </p:sp>
      </p:grpSp>
      <p:grpSp>
        <p:nvGrpSpPr>
          <p:cNvPr id="126" name="Group 125"/>
          <p:cNvGrpSpPr/>
          <p:nvPr/>
        </p:nvGrpSpPr>
        <p:grpSpPr>
          <a:xfrm>
            <a:off x="4789264" y="3660306"/>
            <a:ext cx="2983423" cy="1994936"/>
            <a:chOff x="1359568" y="1089585"/>
            <a:chExt cx="2983423" cy="1994936"/>
          </a:xfrm>
        </p:grpSpPr>
        <p:sp>
          <p:nvSpPr>
            <p:cNvPr id="127" name="Freeform 3"/>
            <p:cNvSpPr/>
            <p:nvPr/>
          </p:nvSpPr>
          <p:spPr>
            <a:xfrm>
              <a:off x="1359568" y="1089585"/>
              <a:ext cx="2983423" cy="1994936"/>
            </a:xfrm>
            <a:custGeom>
              <a:avLst/>
              <a:gdLst/>
              <a:ahLst/>
              <a:cxnLst/>
              <a:rect l="l" t="t" r="r" b="b"/>
              <a:pathLst>
                <a:path w="5135719" h="3723396">
                  <a:moveTo>
                    <a:pt x="0" y="0"/>
                  </a:moveTo>
                  <a:lnTo>
                    <a:pt x="5135718" y="0"/>
                  </a:lnTo>
                  <a:lnTo>
                    <a:pt x="5135718" y="3723396"/>
                  </a:lnTo>
                  <a:lnTo>
                    <a:pt x="0" y="3723396"/>
                  </a:lnTo>
                  <a:lnTo>
                    <a:pt x="0" y="0"/>
                  </a:lnTo>
                  <a:close/>
                </a:path>
              </a:pathLst>
            </a:custGeom>
            <a:blipFill>
              <a:blip r:embed="rId3"/>
              <a:stretch>
                <a:fillRect/>
              </a:stretch>
            </a:blipFill>
          </p:spPr>
        </p:sp>
        <p:sp>
          <p:nvSpPr>
            <p:cNvPr id="128" name="Rectangle 127"/>
            <p:cNvSpPr/>
            <p:nvPr/>
          </p:nvSpPr>
          <p:spPr>
            <a:xfrm>
              <a:off x="1555091" y="1789996"/>
              <a:ext cx="2592376" cy="707886"/>
            </a:xfrm>
            <a:prstGeom prst="rect">
              <a:avLst/>
            </a:prstGeom>
          </p:spPr>
          <p:txBody>
            <a:bodyPr wrap="none">
              <a:spAutoFit/>
            </a:bodyPr>
            <a:lstStyle/>
            <a:p>
              <a:pPr algn="ctr"/>
              <a:r>
                <a:rPr lang="en-US" sz="4000" smtClean="0">
                  <a:solidFill>
                    <a:schemeClr val="accent4">
                      <a:lumMod val="10000"/>
                    </a:schemeClr>
                  </a:solidFill>
                  <a:latin typeface="Times New Roman" panose="02020603050405020304" pitchFamily="18" charset="0"/>
                  <a:cs typeface="Times New Roman" panose="02020603050405020304" pitchFamily="18" charset="0"/>
                </a:rPr>
                <a:t>yếu tố kì ảo</a:t>
              </a:r>
              <a:endParaRPr lang="en-US" sz="4000">
                <a:latin typeface="Times New Roman" panose="02020603050405020304" pitchFamily="18" charset="0"/>
                <a:cs typeface="Times New Roman" panose="02020603050405020304" pitchFamily="18" charset="0"/>
              </a:endParaRPr>
            </a:p>
          </p:txBody>
        </p:sp>
      </p:grpSp>
      <p:sp>
        <p:nvSpPr>
          <p:cNvPr id="129" name="Freeform 2"/>
          <p:cNvSpPr/>
          <p:nvPr/>
        </p:nvSpPr>
        <p:spPr>
          <a:xfrm>
            <a:off x="9475304" y="4360717"/>
            <a:ext cx="2169346" cy="2296446"/>
          </a:xfrm>
          <a:custGeom>
            <a:avLst/>
            <a:gdLst/>
            <a:ahLst/>
            <a:cxnLst/>
            <a:rect l="l" t="t" r="r" b="b"/>
            <a:pathLst>
              <a:path w="3138815" h="3334731">
                <a:moveTo>
                  <a:pt x="0" y="0"/>
                </a:moveTo>
                <a:lnTo>
                  <a:pt x="3138815" y="0"/>
                </a:lnTo>
                <a:lnTo>
                  <a:pt x="3138815" y="3334731"/>
                </a:lnTo>
                <a:lnTo>
                  <a:pt x="0" y="3334731"/>
                </a:lnTo>
                <a:lnTo>
                  <a:pt x="0" y="0"/>
                </a:lnTo>
                <a:close/>
              </a:path>
            </a:pathLst>
          </a:custGeom>
          <a:blipFill>
            <a:blip r:embed="rId4"/>
            <a:stretch>
              <a:fillRect/>
            </a:stretch>
          </a:blipFill>
        </p:spPr>
      </p:sp>
    </p:spTree>
    <p:extLst>
      <p:ext uri="{BB962C8B-B14F-4D97-AF65-F5344CB8AC3E}">
        <p14:creationId xmlns:p14="http://schemas.microsoft.com/office/powerpoint/2010/main" val="229803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additive="base">
                                        <p:cTn id="13" dur="500" fill="hold"/>
                                        <p:tgtEl>
                                          <p:spTgt spid="117"/>
                                        </p:tgtEl>
                                        <p:attrNameLst>
                                          <p:attrName>ppt_x</p:attrName>
                                        </p:attrNameLst>
                                      </p:cBhvr>
                                      <p:tavLst>
                                        <p:tav tm="0">
                                          <p:val>
                                            <p:strVal val="#ppt_x"/>
                                          </p:val>
                                        </p:tav>
                                        <p:tav tm="100000">
                                          <p:val>
                                            <p:strVal val="#ppt_x"/>
                                          </p:val>
                                        </p:tav>
                                      </p:tavLst>
                                    </p:anim>
                                    <p:anim calcmode="lin" valueType="num">
                                      <p:cBhvr additive="base">
                                        <p:cTn id="14"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fill="hold"/>
                                        <p:tgtEl>
                                          <p:spTgt spid="123"/>
                                        </p:tgtEl>
                                        <p:attrNameLst>
                                          <p:attrName>ppt_x</p:attrName>
                                        </p:attrNameLst>
                                      </p:cBhvr>
                                      <p:tavLst>
                                        <p:tav tm="0">
                                          <p:val>
                                            <p:strVal val="0-#ppt_w/2"/>
                                          </p:val>
                                        </p:tav>
                                        <p:tav tm="100000">
                                          <p:val>
                                            <p:strVal val="#ppt_x"/>
                                          </p:val>
                                        </p:tav>
                                      </p:tavLst>
                                    </p:anim>
                                    <p:anim calcmode="lin" valueType="num">
                                      <p:cBhvr additive="base">
                                        <p:cTn id="26"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57" name="Google Shape;2657;p47"/>
          <p:cNvSpPr/>
          <p:nvPr/>
        </p:nvSpPr>
        <p:spPr>
          <a:xfrm>
            <a:off x="2036321" y="55694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7"/>
          <p:cNvSpPr/>
          <p:nvPr/>
        </p:nvSpPr>
        <p:spPr>
          <a:xfrm>
            <a:off x="10650921" y="9520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70BA"/>
              </a:solidFill>
              <a:latin typeface="Arial"/>
              <a:cs typeface="Arial"/>
              <a:sym typeface="Arial"/>
            </a:endParaRPr>
          </a:p>
        </p:txBody>
      </p:sp>
      <p:sp>
        <p:nvSpPr>
          <p:cNvPr id="2659" name="Google Shape;2659;p47"/>
          <p:cNvSpPr/>
          <p:nvPr/>
        </p:nvSpPr>
        <p:spPr>
          <a:xfrm>
            <a:off x="9640907" y="5225075"/>
            <a:ext cx="1010014" cy="86612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1375;p56">
            <a:extLst>
              <a:ext uri="{FF2B5EF4-FFF2-40B4-BE49-F238E27FC236}">
                <a16:creationId xmlns:a16="http://schemas.microsoft.com/office/drawing/2014/main" id="{9E61388B-681B-0FAD-080F-D9BA2B997135}"/>
              </a:ext>
            </a:extLst>
          </p:cNvPr>
          <p:cNvSpPr txBox="1">
            <a:spLocks/>
          </p:cNvSpPr>
          <p:nvPr/>
        </p:nvSpPr>
        <p:spPr>
          <a:xfrm>
            <a:off x="1634633" y="1795568"/>
            <a:ext cx="9166205" cy="3285848"/>
          </a:xfrm>
          <a:prstGeom prst="rect">
            <a:avLst/>
          </a:prstGeom>
          <a:solidFill>
            <a:srgbClr val="5EAEC3"/>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Fredoka One"/>
              <a:buNone/>
              <a:defRPr sz="73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4800"/>
              <a:buFont typeface="Fredoka One"/>
              <a:buNone/>
              <a:defRPr sz="4800" b="0" i="0" u="none" strike="noStrike" cap="none">
                <a:solidFill>
                  <a:schemeClr val="dk1"/>
                </a:solidFill>
                <a:latin typeface="Fredoka One"/>
                <a:ea typeface="Fredoka One"/>
                <a:cs typeface="Fredoka One"/>
                <a:sym typeface="Fredoka One"/>
              </a:defRPr>
            </a:lvl9pPr>
          </a:lstStyle>
          <a:p>
            <a:pPr defTabSz="1219170">
              <a:lnSpc>
                <a:spcPct val="150000"/>
              </a:lnSpc>
              <a:buClr>
                <a:srgbClr val="FFC276"/>
              </a:buClr>
              <a:defRPr/>
            </a:pPr>
            <a:r>
              <a:rPr lang="en-US" sz="6800" b="1" kern="0" smtClean="0">
                <a:solidFill>
                  <a:srgbClr val="FFFF00"/>
                </a:solidFill>
                <a:latin typeface="Times New Roman" panose="02020603050405020304" pitchFamily="18" charset="0"/>
                <a:cs typeface="Times New Roman" panose="02020603050405020304" pitchFamily="18" charset="0"/>
              </a:rPr>
              <a:t>HOẠT ĐỘNG</a:t>
            </a:r>
            <a:endParaRPr lang="en-US" sz="6800" b="1" kern="0">
              <a:solidFill>
                <a:srgbClr val="FFFFFF"/>
              </a:solidFill>
              <a:latin typeface="Times New Roman" panose="02020603050405020304" pitchFamily="18" charset="0"/>
              <a:cs typeface="Times New Roman" panose="02020603050405020304" pitchFamily="18" charset="0"/>
            </a:endParaRPr>
          </a:p>
          <a:p>
            <a:pPr defTabSz="1219170">
              <a:lnSpc>
                <a:spcPct val="150000"/>
              </a:lnSpc>
              <a:buClr>
                <a:srgbClr val="FFC276"/>
              </a:buClr>
              <a:defRPr/>
            </a:pPr>
            <a:r>
              <a:rPr lang="en-US" sz="6800" b="1" kern="0" smtClean="0">
                <a:solidFill>
                  <a:srgbClr val="FFFFFF"/>
                </a:solidFill>
                <a:latin typeface="Times New Roman" panose="02020603050405020304" pitchFamily="18" charset="0"/>
                <a:cs typeface="Times New Roman" panose="02020603050405020304" pitchFamily="18" charset="0"/>
              </a:rPr>
              <a:t>CỦNG CỐ, MỞ RỘNG</a:t>
            </a:r>
            <a:endParaRPr lang="en-US" sz="6800" b="1" kern="0">
              <a:solidFill>
                <a:srgbClr val="FFFFFF"/>
              </a:solidFill>
              <a:latin typeface="Times New Roman" panose="02020603050405020304" pitchFamily="18" charset="0"/>
              <a:cs typeface="Times New Roman" panose="02020603050405020304" pitchFamily="18" charset="0"/>
            </a:endParaRPr>
          </a:p>
        </p:txBody>
      </p:sp>
      <p:grpSp>
        <p:nvGrpSpPr>
          <p:cNvPr id="4" name="Google Shape;1376;p56">
            <a:extLst>
              <a:ext uri="{FF2B5EF4-FFF2-40B4-BE49-F238E27FC236}">
                <a16:creationId xmlns:a16="http://schemas.microsoft.com/office/drawing/2014/main" id="{294ABD83-ABD6-8419-97E5-A493DDADBCF9}"/>
              </a:ext>
            </a:extLst>
          </p:cNvPr>
          <p:cNvGrpSpPr/>
          <p:nvPr/>
        </p:nvGrpSpPr>
        <p:grpSpPr>
          <a:xfrm>
            <a:off x="1064648" y="46385"/>
            <a:ext cx="3520848" cy="1720531"/>
            <a:chOff x="1622098" y="353697"/>
            <a:chExt cx="2640636" cy="1290398"/>
          </a:xfrm>
        </p:grpSpPr>
        <p:sp>
          <p:nvSpPr>
            <p:cNvPr id="5" name="Google Shape;1377;p56">
              <a:extLst>
                <a:ext uri="{FF2B5EF4-FFF2-40B4-BE49-F238E27FC236}">
                  <a16:creationId xmlns:a16="http://schemas.microsoft.com/office/drawing/2014/main" id="{552D2E8E-02CB-B679-F378-00FCA4CDAF21}"/>
                </a:ext>
              </a:extLst>
            </p:cNvPr>
            <p:cNvSpPr/>
            <p:nvPr/>
          </p:nvSpPr>
          <p:spPr>
            <a:xfrm rot="-791478">
              <a:off x="1671192" y="633794"/>
              <a:ext cx="2538491" cy="723784"/>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 name="Google Shape;1378;p56">
              <a:extLst>
                <a:ext uri="{FF2B5EF4-FFF2-40B4-BE49-F238E27FC236}">
                  <a16:creationId xmlns:a16="http://schemas.microsoft.com/office/drawing/2014/main" id="{3BBB625B-F77A-AD71-F2DA-F2371080793C}"/>
                </a:ext>
              </a:extLst>
            </p:cNvPr>
            <p:cNvGrpSpPr/>
            <p:nvPr/>
          </p:nvGrpSpPr>
          <p:grpSpPr>
            <a:xfrm rot="-791478">
              <a:off x="1675079" y="640284"/>
              <a:ext cx="2538571" cy="723704"/>
              <a:chOff x="3643750" y="997725"/>
              <a:chExt cx="792250" cy="225850"/>
            </a:xfrm>
          </p:grpSpPr>
          <p:sp>
            <p:nvSpPr>
              <p:cNvPr id="7" name="Google Shape;1379;p56">
                <a:extLst>
                  <a:ext uri="{FF2B5EF4-FFF2-40B4-BE49-F238E27FC236}">
                    <a16:creationId xmlns:a16="http://schemas.microsoft.com/office/drawing/2014/main" id="{B327CE15-0D1D-ABD0-CD66-43A5FAE20887}"/>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380;p56">
                <a:extLst>
                  <a:ext uri="{FF2B5EF4-FFF2-40B4-BE49-F238E27FC236}">
                    <a16:creationId xmlns:a16="http://schemas.microsoft.com/office/drawing/2014/main" id="{1EA8C4EB-2A51-74E7-C547-A67333F88CEC}"/>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381;p56">
                <a:extLst>
                  <a:ext uri="{FF2B5EF4-FFF2-40B4-BE49-F238E27FC236}">
                    <a16:creationId xmlns:a16="http://schemas.microsoft.com/office/drawing/2014/main" id="{E73FE353-F589-DF7B-DEDB-A58BB2170627}"/>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382;p56">
                <a:extLst>
                  <a:ext uri="{FF2B5EF4-FFF2-40B4-BE49-F238E27FC236}">
                    <a16:creationId xmlns:a16="http://schemas.microsoft.com/office/drawing/2014/main" id="{7736BCC1-BA85-25E8-BEDF-33805CE83A92}"/>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383;p56">
                <a:extLst>
                  <a:ext uri="{FF2B5EF4-FFF2-40B4-BE49-F238E27FC236}">
                    <a16:creationId xmlns:a16="http://schemas.microsoft.com/office/drawing/2014/main" id="{3FDA27E6-5FB2-FB6F-184F-96D087339782}"/>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384;p56">
                <a:extLst>
                  <a:ext uri="{FF2B5EF4-FFF2-40B4-BE49-F238E27FC236}">
                    <a16:creationId xmlns:a16="http://schemas.microsoft.com/office/drawing/2014/main" id="{0A554162-8A26-218F-9A85-26655C736D26}"/>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13" name="Google Shape;1385;p56">
            <a:extLst>
              <a:ext uri="{FF2B5EF4-FFF2-40B4-BE49-F238E27FC236}">
                <a16:creationId xmlns:a16="http://schemas.microsoft.com/office/drawing/2014/main" id="{1795D3B0-4615-E2A1-3630-EA3E84071A17}"/>
              </a:ext>
            </a:extLst>
          </p:cNvPr>
          <p:cNvGrpSpPr/>
          <p:nvPr/>
        </p:nvGrpSpPr>
        <p:grpSpPr>
          <a:xfrm>
            <a:off x="7407428" y="14313"/>
            <a:ext cx="3520053" cy="1869303"/>
            <a:chOff x="5318875" y="297908"/>
            <a:chExt cx="2640040" cy="1401977"/>
          </a:xfrm>
        </p:grpSpPr>
        <p:sp>
          <p:nvSpPr>
            <p:cNvPr id="14" name="Google Shape;1386;p56">
              <a:extLst>
                <a:ext uri="{FF2B5EF4-FFF2-40B4-BE49-F238E27FC236}">
                  <a16:creationId xmlns:a16="http://schemas.microsoft.com/office/drawing/2014/main" id="{0116D68C-C241-B838-B8E5-FF66C0586457}"/>
                </a:ext>
              </a:extLst>
            </p:cNvPr>
            <p:cNvSpPr/>
            <p:nvPr/>
          </p:nvSpPr>
          <p:spPr>
            <a:xfrm rot="958424">
              <a:off x="5369460" y="633236"/>
              <a:ext cx="2538558" cy="723803"/>
            </a:xfrm>
            <a:custGeom>
              <a:avLst/>
              <a:gdLst/>
              <a:ahLst/>
              <a:cxnLst/>
              <a:rect l="l" t="t" r="r" b="b"/>
              <a:pathLst>
                <a:path w="31689" h="9035" extrusionOk="0">
                  <a:moveTo>
                    <a:pt x="31185" y="1"/>
                  </a:moveTo>
                  <a:cubicBezTo>
                    <a:pt x="31163" y="1"/>
                    <a:pt x="31140" y="5"/>
                    <a:pt x="31116" y="15"/>
                  </a:cubicBezTo>
                  <a:cubicBezTo>
                    <a:pt x="30868" y="117"/>
                    <a:pt x="30619" y="217"/>
                    <a:pt x="30370" y="316"/>
                  </a:cubicBezTo>
                  <a:cubicBezTo>
                    <a:pt x="30248" y="363"/>
                    <a:pt x="30127" y="410"/>
                    <a:pt x="30004" y="457"/>
                  </a:cubicBezTo>
                  <a:lnTo>
                    <a:pt x="29936" y="258"/>
                  </a:lnTo>
                  <a:lnTo>
                    <a:pt x="26048" y="1533"/>
                  </a:lnTo>
                  <a:lnTo>
                    <a:pt x="26126" y="1790"/>
                  </a:lnTo>
                  <a:cubicBezTo>
                    <a:pt x="25470" y="1988"/>
                    <a:pt x="24813" y="2174"/>
                    <a:pt x="24151" y="2348"/>
                  </a:cubicBezTo>
                  <a:lnTo>
                    <a:pt x="24131" y="2354"/>
                  </a:lnTo>
                  <a:lnTo>
                    <a:pt x="24110" y="2260"/>
                  </a:lnTo>
                  <a:lnTo>
                    <a:pt x="20112" y="3131"/>
                  </a:lnTo>
                  <a:lnTo>
                    <a:pt x="20132" y="3238"/>
                  </a:lnTo>
                  <a:cubicBezTo>
                    <a:pt x="19415" y="3369"/>
                    <a:pt x="18695" y="3485"/>
                    <a:pt x="17972" y="3587"/>
                  </a:cubicBezTo>
                  <a:lnTo>
                    <a:pt x="17959" y="3451"/>
                  </a:lnTo>
                  <a:lnTo>
                    <a:pt x="13880" y="3776"/>
                  </a:lnTo>
                  <a:lnTo>
                    <a:pt x="13889" y="3932"/>
                  </a:lnTo>
                  <a:cubicBezTo>
                    <a:pt x="13818" y="3933"/>
                    <a:pt x="13747" y="3933"/>
                    <a:pt x="13675" y="3933"/>
                  </a:cubicBezTo>
                  <a:cubicBezTo>
                    <a:pt x="13018" y="3933"/>
                    <a:pt x="12361" y="3899"/>
                    <a:pt x="11707" y="3831"/>
                  </a:cubicBezTo>
                  <a:lnTo>
                    <a:pt x="11731" y="3689"/>
                  </a:lnTo>
                  <a:lnTo>
                    <a:pt x="7708" y="2944"/>
                  </a:lnTo>
                  <a:lnTo>
                    <a:pt x="7695" y="3008"/>
                  </a:lnTo>
                  <a:cubicBezTo>
                    <a:pt x="7188" y="2854"/>
                    <a:pt x="6686" y="2685"/>
                    <a:pt x="6188" y="2501"/>
                  </a:cubicBezTo>
                  <a:cubicBezTo>
                    <a:pt x="6124" y="2477"/>
                    <a:pt x="6058" y="2450"/>
                    <a:pt x="5994" y="2425"/>
                  </a:cubicBezTo>
                  <a:lnTo>
                    <a:pt x="6042" y="2318"/>
                  </a:lnTo>
                  <a:lnTo>
                    <a:pt x="2337" y="582"/>
                  </a:lnTo>
                  <a:lnTo>
                    <a:pt x="2286" y="688"/>
                  </a:lnTo>
                  <a:cubicBezTo>
                    <a:pt x="1915" y="483"/>
                    <a:pt x="1549" y="270"/>
                    <a:pt x="1187" y="51"/>
                  </a:cubicBezTo>
                  <a:cubicBezTo>
                    <a:pt x="1156" y="32"/>
                    <a:pt x="1125" y="24"/>
                    <a:pt x="1095" y="24"/>
                  </a:cubicBezTo>
                  <a:cubicBezTo>
                    <a:pt x="944" y="24"/>
                    <a:pt x="832" y="237"/>
                    <a:pt x="990" y="333"/>
                  </a:cubicBezTo>
                  <a:cubicBezTo>
                    <a:pt x="1191" y="456"/>
                    <a:pt x="1394" y="576"/>
                    <a:pt x="1598" y="694"/>
                  </a:cubicBezTo>
                  <a:cubicBezTo>
                    <a:pt x="1775" y="797"/>
                    <a:pt x="1953" y="897"/>
                    <a:pt x="2132" y="996"/>
                  </a:cubicBezTo>
                  <a:lnTo>
                    <a:pt x="1" y="5302"/>
                  </a:lnTo>
                  <a:lnTo>
                    <a:pt x="1" y="5302"/>
                  </a:lnTo>
                  <a:lnTo>
                    <a:pt x="2576" y="4897"/>
                  </a:lnTo>
                  <a:lnTo>
                    <a:pt x="3844" y="7212"/>
                  </a:lnTo>
                  <a:lnTo>
                    <a:pt x="5853" y="2740"/>
                  </a:lnTo>
                  <a:cubicBezTo>
                    <a:pt x="6140" y="2850"/>
                    <a:pt x="6428" y="2957"/>
                    <a:pt x="6718" y="3057"/>
                  </a:cubicBezTo>
                  <a:cubicBezTo>
                    <a:pt x="7019" y="3160"/>
                    <a:pt x="7322" y="3255"/>
                    <a:pt x="7625" y="3347"/>
                  </a:cubicBezTo>
                  <a:lnTo>
                    <a:pt x="6638" y="8101"/>
                  </a:lnTo>
                  <a:lnTo>
                    <a:pt x="6638" y="8101"/>
                  </a:lnTo>
                  <a:lnTo>
                    <a:pt x="9029" y="7060"/>
                  </a:lnTo>
                  <a:lnTo>
                    <a:pt x="10839" y="8979"/>
                  </a:lnTo>
                  <a:lnTo>
                    <a:pt x="11651" y="4174"/>
                  </a:lnTo>
                  <a:cubicBezTo>
                    <a:pt x="11833" y="4192"/>
                    <a:pt x="12014" y="4212"/>
                    <a:pt x="12196" y="4226"/>
                  </a:cubicBezTo>
                  <a:cubicBezTo>
                    <a:pt x="12685" y="4265"/>
                    <a:pt x="13174" y="4282"/>
                    <a:pt x="13663" y="4282"/>
                  </a:cubicBezTo>
                  <a:cubicBezTo>
                    <a:pt x="13746" y="4282"/>
                    <a:pt x="13828" y="4281"/>
                    <a:pt x="13911" y="4280"/>
                  </a:cubicBezTo>
                  <a:lnTo>
                    <a:pt x="14188" y="9034"/>
                  </a:lnTo>
                  <a:lnTo>
                    <a:pt x="16225" y="7407"/>
                  </a:lnTo>
                  <a:lnTo>
                    <a:pt x="18472" y="8791"/>
                  </a:lnTo>
                  <a:lnTo>
                    <a:pt x="18006" y="3930"/>
                  </a:lnTo>
                  <a:cubicBezTo>
                    <a:pt x="18180" y="3905"/>
                    <a:pt x="18353" y="3881"/>
                    <a:pt x="18526" y="3855"/>
                  </a:cubicBezTo>
                  <a:cubicBezTo>
                    <a:pt x="19085" y="3771"/>
                    <a:pt x="19643" y="3678"/>
                    <a:pt x="20200" y="3576"/>
                  </a:cubicBezTo>
                  <a:lnTo>
                    <a:pt x="21124" y="8300"/>
                  </a:lnTo>
                  <a:lnTo>
                    <a:pt x="22923" y="6415"/>
                  </a:lnTo>
                  <a:lnTo>
                    <a:pt x="25336" y="7483"/>
                  </a:lnTo>
                  <a:lnTo>
                    <a:pt x="25336" y="7483"/>
                  </a:lnTo>
                  <a:lnTo>
                    <a:pt x="24210" y="2687"/>
                  </a:lnTo>
                  <a:cubicBezTo>
                    <a:pt x="24471" y="2620"/>
                    <a:pt x="24732" y="2550"/>
                    <a:pt x="24992" y="2478"/>
                  </a:cubicBezTo>
                  <a:cubicBezTo>
                    <a:pt x="25405" y="2363"/>
                    <a:pt x="25817" y="2243"/>
                    <a:pt x="26226" y="2118"/>
                  </a:cubicBezTo>
                  <a:lnTo>
                    <a:pt x="27581" y="6571"/>
                  </a:lnTo>
                  <a:lnTo>
                    <a:pt x="29179" y="4512"/>
                  </a:lnTo>
                  <a:lnTo>
                    <a:pt x="31688" y="5329"/>
                  </a:lnTo>
                  <a:lnTo>
                    <a:pt x="30116" y="781"/>
                  </a:lnTo>
                  <a:cubicBezTo>
                    <a:pt x="30500" y="633"/>
                    <a:pt x="30883" y="482"/>
                    <a:pt x="31263" y="326"/>
                  </a:cubicBezTo>
                  <a:cubicBezTo>
                    <a:pt x="31444" y="251"/>
                    <a:pt x="31350" y="1"/>
                    <a:pt x="31185"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5" name="Google Shape;1387;p56">
              <a:extLst>
                <a:ext uri="{FF2B5EF4-FFF2-40B4-BE49-F238E27FC236}">
                  <a16:creationId xmlns:a16="http://schemas.microsoft.com/office/drawing/2014/main" id="{3DA21B10-2B8E-24E0-564B-8F7B8FF345BE}"/>
                </a:ext>
              </a:extLst>
            </p:cNvPr>
            <p:cNvGrpSpPr/>
            <p:nvPr/>
          </p:nvGrpSpPr>
          <p:grpSpPr>
            <a:xfrm rot="958424">
              <a:off x="5369705" y="640822"/>
              <a:ext cx="2538638" cy="723723"/>
              <a:chOff x="3643750" y="997725"/>
              <a:chExt cx="792250" cy="225850"/>
            </a:xfrm>
          </p:grpSpPr>
          <p:sp>
            <p:nvSpPr>
              <p:cNvPr id="16" name="Google Shape;1388;p56">
                <a:extLst>
                  <a:ext uri="{FF2B5EF4-FFF2-40B4-BE49-F238E27FC236}">
                    <a16:creationId xmlns:a16="http://schemas.microsoft.com/office/drawing/2014/main" id="{9C82D8DC-EB05-ECC0-4CF3-0276B69C1CAA}"/>
                  </a:ext>
                </a:extLst>
              </p:cNvPr>
              <p:cNvSpPr/>
              <p:nvPr/>
            </p:nvSpPr>
            <p:spPr>
              <a:xfrm>
                <a:off x="3664525" y="997725"/>
                <a:ext cx="765375" cy="107100"/>
              </a:xfrm>
              <a:custGeom>
                <a:avLst/>
                <a:gdLst/>
                <a:ahLst/>
                <a:cxnLst/>
                <a:rect l="l" t="t" r="r" b="b"/>
                <a:pathLst>
                  <a:path w="30615" h="4284" extrusionOk="0">
                    <a:moveTo>
                      <a:pt x="30354" y="0"/>
                    </a:moveTo>
                    <a:cubicBezTo>
                      <a:pt x="30332" y="0"/>
                      <a:pt x="30309" y="5"/>
                      <a:pt x="30285" y="15"/>
                    </a:cubicBezTo>
                    <a:cubicBezTo>
                      <a:pt x="30037" y="116"/>
                      <a:pt x="29789" y="217"/>
                      <a:pt x="29539" y="315"/>
                    </a:cubicBezTo>
                    <a:cubicBezTo>
                      <a:pt x="27510" y="1117"/>
                      <a:pt x="25433" y="1796"/>
                      <a:pt x="23321" y="2348"/>
                    </a:cubicBezTo>
                    <a:cubicBezTo>
                      <a:pt x="21203" y="2902"/>
                      <a:pt x="19055" y="3327"/>
                      <a:pt x="16886" y="3624"/>
                    </a:cubicBezTo>
                    <a:cubicBezTo>
                      <a:pt x="15542" y="3806"/>
                      <a:pt x="14196" y="3934"/>
                      <a:pt x="12846" y="3934"/>
                    </a:cubicBezTo>
                    <a:cubicBezTo>
                      <a:pt x="12143" y="3934"/>
                      <a:pt x="11438" y="3899"/>
                      <a:pt x="10733" y="3820"/>
                    </a:cubicBezTo>
                    <a:cubicBezTo>
                      <a:pt x="8894" y="3611"/>
                      <a:pt x="7091" y="3148"/>
                      <a:pt x="5358" y="2501"/>
                    </a:cubicBezTo>
                    <a:cubicBezTo>
                      <a:pt x="3615" y="1851"/>
                      <a:pt x="1946" y="1016"/>
                      <a:pt x="357" y="51"/>
                    </a:cubicBezTo>
                    <a:cubicBezTo>
                      <a:pt x="326" y="32"/>
                      <a:pt x="295" y="24"/>
                      <a:pt x="265" y="24"/>
                    </a:cubicBezTo>
                    <a:cubicBezTo>
                      <a:pt x="113" y="24"/>
                      <a:pt x="1" y="237"/>
                      <a:pt x="159" y="333"/>
                    </a:cubicBezTo>
                    <a:cubicBezTo>
                      <a:pt x="360" y="455"/>
                      <a:pt x="563" y="576"/>
                      <a:pt x="767" y="694"/>
                    </a:cubicBezTo>
                    <a:cubicBezTo>
                      <a:pt x="2395" y="1638"/>
                      <a:pt x="4106" y="2445"/>
                      <a:pt x="5888" y="3056"/>
                    </a:cubicBezTo>
                    <a:cubicBezTo>
                      <a:pt x="7656" y="3664"/>
                      <a:pt x="9498" y="4078"/>
                      <a:pt x="11365" y="4226"/>
                    </a:cubicBezTo>
                    <a:cubicBezTo>
                      <a:pt x="11864" y="4266"/>
                      <a:pt x="12363" y="4283"/>
                      <a:pt x="12861" y="4283"/>
                    </a:cubicBezTo>
                    <a:cubicBezTo>
                      <a:pt x="14480" y="4283"/>
                      <a:pt x="16095" y="4096"/>
                      <a:pt x="17695" y="3855"/>
                    </a:cubicBezTo>
                    <a:cubicBezTo>
                      <a:pt x="19876" y="3527"/>
                      <a:pt x="22036" y="3067"/>
                      <a:pt x="24162" y="2478"/>
                    </a:cubicBezTo>
                    <a:cubicBezTo>
                      <a:pt x="26293" y="1886"/>
                      <a:pt x="28388" y="1168"/>
                      <a:pt x="30433" y="326"/>
                    </a:cubicBezTo>
                    <a:cubicBezTo>
                      <a:pt x="30615" y="251"/>
                      <a:pt x="30520" y="0"/>
                      <a:pt x="30354"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389;p56">
                <a:extLst>
                  <a:ext uri="{FF2B5EF4-FFF2-40B4-BE49-F238E27FC236}">
                    <a16:creationId xmlns:a16="http://schemas.microsoft.com/office/drawing/2014/main" id="{4330FA5C-3FCE-56DB-0E82-04968710AF68}"/>
                  </a:ext>
                </a:extLst>
              </p:cNvPr>
              <p:cNvSpPr/>
              <p:nvPr/>
            </p:nvSpPr>
            <p:spPr>
              <a:xfrm>
                <a:off x="4294925" y="1004150"/>
                <a:ext cx="141075" cy="157850"/>
              </a:xfrm>
              <a:custGeom>
                <a:avLst/>
                <a:gdLst/>
                <a:ahLst/>
                <a:cxnLst/>
                <a:rect l="l" t="t" r="r" b="b"/>
                <a:pathLst>
                  <a:path w="5643" h="6314" extrusionOk="0">
                    <a:moveTo>
                      <a:pt x="3889" y="0"/>
                    </a:moveTo>
                    <a:lnTo>
                      <a:pt x="1" y="1276"/>
                    </a:lnTo>
                    <a:lnTo>
                      <a:pt x="1535" y="6314"/>
                    </a:lnTo>
                    <a:lnTo>
                      <a:pt x="3132" y="4255"/>
                    </a:lnTo>
                    <a:lnTo>
                      <a:pt x="5642" y="5071"/>
                    </a:lnTo>
                    <a:lnTo>
                      <a:pt x="3889"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390;p56">
                <a:extLst>
                  <a:ext uri="{FF2B5EF4-FFF2-40B4-BE49-F238E27FC236}">
                    <a16:creationId xmlns:a16="http://schemas.microsoft.com/office/drawing/2014/main" id="{DC88AB24-19FC-C0F5-EED6-DF4DA700C8CA}"/>
                  </a:ext>
                </a:extLst>
              </p:cNvPr>
              <p:cNvSpPr/>
              <p:nvPr/>
            </p:nvSpPr>
            <p:spPr>
              <a:xfrm>
                <a:off x="4146550" y="1054200"/>
                <a:ext cx="130625" cy="151025"/>
              </a:xfrm>
              <a:custGeom>
                <a:avLst/>
                <a:gdLst/>
                <a:ahLst/>
                <a:cxnLst/>
                <a:rect l="l" t="t" r="r" b="b"/>
                <a:pathLst>
                  <a:path w="5225" h="6041" extrusionOk="0">
                    <a:moveTo>
                      <a:pt x="3999" y="1"/>
                    </a:moveTo>
                    <a:lnTo>
                      <a:pt x="1" y="873"/>
                    </a:lnTo>
                    <a:lnTo>
                      <a:pt x="1012" y="6041"/>
                    </a:lnTo>
                    <a:lnTo>
                      <a:pt x="2811" y="4155"/>
                    </a:lnTo>
                    <a:lnTo>
                      <a:pt x="5224" y="5225"/>
                    </a:lnTo>
                    <a:lnTo>
                      <a:pt x="3999"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391;p56">
                <a:extLst>
                  <a:ext uri="{FF2B5EF4-FFF2-40B4-BE49-F238E27FC236}">
                    <a16:creationId xmlns:a16="http://schemas.microsoft.com/office/drawing/2014/main" id="{FD446276-90B6-9A3F-9A85-B2E3C88AF9F3}"/>
                  </a:ext>
                </a:extLst>
              </p:cNvPr>
              <p:cNvSpPr/>
              <p:nvPr/>
            </p:nvSpPr>
            <p:spPr>
              <a:xfrm>
                <a:off x="3990750" y="1083975"/>
                <a:ext cx="114825" cy="139600"/>
              </a:xfrm>
              <a:custGeom>
                <a:avLst/>
                <a:gdLst/>
                <a:ahLst/>
                <a:cxnLst/>
                <a:rect l="l" t="t" r="r" b="b"/>
                <a:pathLst>
                  <a:path w="4593" h="5584" extrusionOk="0">
                    <a:moveTo>
                      <a:pt x="4080" y="0"/>
                    </a:moveTo>
                    <a:lnTo>
                      <a:pt x="1" y="326"/>
                    </a:lnTo>
                    <a:lnTo>
                      <a:pt x="308" y="5584"/>
                    </a:lnTo>
                    <a:lnTo>
                      <a:pt x="2345" y="3958"/>
                    </a:lnTo>
                    <a:lnTo>
                      <a:pt x="4592" y="5341"/>
                    </a:lnTo>
                    <a:lnTo>
                      <a:pt x="4080" y="0"/>
                    </a:lnTo>
                    <a:close/>
                  </a:path>
                </a:pathLst>
              </a:custGeom>
              <a:solidFill>
                <a:srgbClr val="1562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392;p56">
                <a:extLst>
                  <a:ext uri="{FF2B5EF4-FFF2-40B4-BE49-F238E27FC236}">
                    <a16:creationId xmlns:a16="http://schemas.microsoft.com/office/drawing/2014/main" id="{AE8BE1FF-56A3-D171-AC58-791A00AF0585}"/>
                  </a:ext>
                </a:extLst>
              </p:cNvPr>
              <p:cNvSpPr/>
              <p:nvPr/>
            </p:nvSpPr>
            <p:spPr>
              <a:xfrm>
                <a:off x="3809700" y="1071325"/>
                <a:ext cx="127375" cy="150900"/>
              </a:xfrm>
              <a:custGeom>
                <a:avLst/>
                <a:gdLst/>
                <a:ahLst/>
                <a:cxnLst/>
                <a:rect l="l" t="t" r="r" b="b"/>
                <a:pathLst>
                  <a:path w="5095" h="6036" extrusionOk="0">
                    <a:moveTo>
                      <a:pt x="1071" y="0"/>
                    </a:moveTo>
                    <a:lnTo>
                      <a:pt x="0" y="5157"/>
                    </a:lnTo>
                    <a:lnTo>
                      <a:pt x="0" y="5157"/>
                    </a:lnTo>
                    <a:lnTo>
                      <a:pt x="2389" y="4115"/>
                    </a:lnTo>
                    <a:lnTo>
                      <a:pt x="4201" y="6036"/>
                    </a:lnTo>
                    <a:lnTo>
                      <a:pt x="5094" y="745"/>
                    </a:lnTo>
                    <a:lnTo>
                      <a:pt x="1071" y="0"/>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393;p56">
                <a:extLst>
                  <a:ext uri="{FF2B5EF4-FFF2-40B4-BE49-F238E27FC236}">
                    <a16:creationId xmlns:a16="http://schemas.microsoft.com/office/drawing/2014/main" id="{7CE3FF53-A9D4-6A5D-F2C4-FF7B3A9F98BF}"/>
                  </a:ext>
                </a:extLst>
              </p:cNvPr>
              <p:cNvSpPr/>
              <p:nvPr/>
            </p:nvSpPr>
            <p:spPr>
              <a:xfrm>
                <a:off x="3643750" y="1012250"/>
                <a:ext cx="151075" cy="165775"/>
              </a:xfrm>
              <a:custGeom>
                <a:avLst/>
                <a:gdLst/>
                <a:ahLst/>
                <a:cxnLst/>
                <a:rect l="l" t="t" r="r" b="b"/>
                <a:pathLst>
                  <a:path w="6043" h="6631" extrusionOk="0">
                    <a:moveTo>
                      <a:pt x="2337" y="1"/>
                    </a:moveTo>
                    <a:lnTo>
                      <a:pt x="1" y="4722"/>
                    </a:lnTo>
                    <a:lnTo>
                      <a:pt x="2576" y="4316"/>
                    </a:lnTo>
                    <a:lnTo>
                      <a:pt x="3844" y="6631"/>
                    </a:lnTo>
                    <a:lnTo>
                      <a:pt x="6043" y="1737"/>
                    </a:lnTo>
                    <a:lnTo>
                      <a:pt x="2337" y="1"/>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grpSp>
        <p:nvGrpSpPr>
          <p:cNvPr id="22" name="Google Shape;1407;p56">
            <a:extLst>
              <a:ext uri="{FF2B5EF4-FFF2-40B4-BE49-F238E27FC236}">
                <a16:creationId xmlns:a16="http://schemas.microsoft.com/office/drawing/2014/main" id="{3FBFE045-A730-A9F7-4C1E-7D6D7E426F2C}"/>
              </a:ext>
            </a:extLst>
          </p:cNvPr>
          <p:cNvGrpSpPr/>
          <p:nvPr/>
        </p:nvGrpSpPr>
        <p:grpSpPr>
          <a:xfrm>
            <a:off x="1829" y="4491893"/>
            <a:ext cx="2181323" cy="2155043"/>
            <a:chOff x="1451224" y="2722165"/>
            <a:chExt cx="1635992" cy="1616282"/>
          </a:xfrm>
        </p:grpSpPr>
        <p:sp>
          <p:nvSpPr>
            <p:cNvPr id="23" name="Google Shape;1408;p56">
              <a:extLst>
                <a:ext uri="{FF2B5EF4-FFF2-40B4-BE49-F238E27FC236}">
                  <a16:creationId xmlns:a16="http://schemas.microsoft.com/office/drawing/2014/main" id="{57AF7594-D389-FD49-98A9-88BA38FD10FF}"/>
                </a:ext>
              </a:extLst>
            </p:cNvPr>
            <p:cNvSpPr/>
            <p:nvPr/>
          </p:nvSpPr>
          <p:spPr>
            <a:xfrm rot="-855182">
              <a:off x="1593445" y="2868161"/>
              <a:ext cx="1351549" cy="1324289"/>
            </a:xfrm>
            <a:custGeom>
              <a:avLst/>
              <a:gdLst/>
              <a:ahLst/>
              <a:cxnLst/>
              <a:rect l="l" t="t" r="r" b="b"/>
              <a:pathLst>
                <a:path w="17948" h="17586" extrusionOk="0">
                  <a:moveTo>
                    <a:pt x="8241" y="10841"/>
                  </a:moveTo>
                  <a:cubicBezTo>
                    <a:pt x="8423" y="11159"/>
                    <a:pt x="8716" y="11378"/>
                    <a:pt x="9060" y="11513"/>
                  </a:cubicBezTo>
                  <a:lnTo>
                    <a:pt x="7323" y="11513"/>
                  </a:lnTo>
                  <a:cubicBezTo>
                    <a:pt x="7681" y="11377"/>
                    <a:pt x="8001" y="11157"/>
                    <a:pt x="8240" y="10841"/>
                  </a:cubicBezTo>
                  <a:close/>
                  <a:moveTo>
                    <a:pt x="1342" y="14553"/>
                  </a:moveTo>
                  <a:lnTo>
                    <a:pt x="1342" y="14553"/>
                  </a:lnTo>
                  <a:cubicBezTo>
                    <a:pt x="1344" y="14562"/>
                    <a:pt x="1347" y="14570"/>
                    <a:pt x="1349" y="14581"/>
                  </a:cubicBezTo>
                  <a:cubicBezTo>
                    <a:pt x="1347" y="14571"/>
                    <a:pt x="1344" y="14562"/>
                    <a:pt x="1342" y="14553"/>
                  </a:cubicBezTo>
                  <a:close/>
                  <a:moveTo>
                    <a:pt x="1442" y="14867"/>
                  </a:moveTo>
                  <a:lnTo>
                    <a:pt x="1442" y="14867"/>
                  </a:lnTo>
                  <a:cubicBezTo>
                    <a:pt x="1443" y="14869"/>
                    <a:pt x="1443" y="14870"/>
                    <a:pt x="1444" y="14871"/>
                  </a:cubicBezTo>
                  <a:cubicBezTo>
                    <a:pt x="1445" y="14872"/>
                    <a:pt x="1445" y="14874"/>
                    <a:pt x="1446" y="14875"/>
                  </a:cubicBezTo>
                  <a:lnTo>
                    <a:pt x="1446" y="14875"/>
                  </a:lnTo>
                  <a:cubicBezTo>
                    <a:pt x="1445" y="14873"/>
                    <a:pt x="1443" y="14870"/>
                    <a:pt x="1442" y="14867"/>
                  </a:cubicBezTo>
                  <a:close/>
                  <a:moveTo>
                    <a:pt x="1525" y="15034"/>
                  </a:moveTo>
                  <a:cubicBezTo>
                    <a:pt x="1528" y="15039"/>
                    <a:pt x="1531" y="15044"/>
                    <a:pt x="1534" y="15048"/>
                  </a:cubicBezTo>
                  <a:cubicBezTo>
                    <a:pt x="1535" y="15050"/>
                    <a:pt x="1536" y="15051"/>
                    <a:pt x="1536" y="15052"/>
                  </a:cubicBezTo>
                  <a:lnTo>
                    <a:pt x="1536" y="15052"/>
                  </a:lnTo>
                  <a:cubicBezTo>
                    <a:pt x="1533" y="15046"/>
                    <a:pt x="1529" y="15040"/>
                    <a:pt x="1525" y="15034"/>
                  </a:cubicBezTo>
                  <a:close/>
                  <a:moveTo>
                    <a:pt x="1578" y="15119"/>
                  </a:moveTo>
                  <a:lnTo>
                    <a:pt x="1582" y="15125"/>
                  </a:lnTo>
                  <a:cubicBezTo>
                    <a:pt x="1590" y="15139"/>
                    <a:pt x="1598" y="15151"/>
                    <a:pt x="1606" y="15165"/>
                  </a:cubicBezTo>
                  <a:cubicBezTo>
                    <a:pt x="1595" y="15150"/>
                    <a:pt x="1587" y="15135"/>
                    <a:pt x="1578" y="15119"/>
                  </a:cubicBezTo>
                  <a:close/>
                  <a:moveTo>
                    <a:pt x="1679" y="15257"/>
                  </a:moveTo>
                  <a:cubicBezTo>
                    <a:pt x="1680" y="15259"/>
                    <a:pt x="1682" y="15261"/>
                    <a:pt x="1684" y="15263"/>
                  </a:cubicBezTo>
                  <a:cubicBezTo>
                    <a:pt x="1691" y="15271"/>
                    <a:pt x="1697" y="15280"/>
                    <a:pt x="1704" y="15289"/>
                  </a:cubicBezTo>
                  <a:lnTo>
                    <a:pt x="1704" y="15289"/>
                  </a:lnTo>
                  <a:cubicBezTo>
                    <a:pt x="1695" y="15279"/>
                    <a:pt x="1687" y="15268"/>
                    <a:pt x="1679" y="15257"/>
                  </a:cubicBezTo>
                  <a:close/>
                  <a:moveTo>
                    <a:pt x="1780" y="15372"/>
                  </a:moveTo>
                  <a:cubicBezTo>
                    <a:pt x="1800" y="15393"/>
                    <a:pt x="1820" y="15414"/>
                    <a:pt x="1842" y="15433"/>
                  </a:cubicBezTo>
                  <a:cubicBezTo>
                    <a:pt x="1820" y="15414"/>
                    <a:pt x="1800" y="15393"/>
                    <a:pt x="1779" y="15372"/>
                  </a:cubicBezTo>
                  <a:close/>
                  <a:moveTo>
                    <a:pt x="1918" y="15500"/>
                  </a:moveTo>
                  <a:cubicBezTo>
                    <a:pt x="1930" y="15510"/>
                    <a:pt x="1945" y="15521"/>
                    <a:pt x="1958" y="15532"/>
                  </a:cubicBezTo>
                  <a:cubicBezTo>
                    <a:pt x="1944" y="15521"/>
                    <a:pt x="1930" y="15511"/>
                    <a:pt x="1917" y="15500"/>
                  </a:cubicBezTo>
                  <a:close/>
                  <a:moveTo>
                    <a:pt x="2038" y="15589"/>
                  </a:moveTo>
                  <a:cubicBezTo>
                    <a:pt x="2054" y="15600"/>
                    <a:pt x="2069" y="15611"/>
                    <a:pt x="2085" y="15621"/>
                  </a:cubicBezTo>
                  <a:cubicBezTo>
                    <a:pt x="2068" y="15611"/>
                    <a:pt x="2054" y="15600"/>
                    <a:pt x="2038" y="15590"/>
                  </a:cubicBezTo>
                  <a:lnTo>
                    <a:pt x="2038" y="15589"/>
                  </a:lnTo>
                  <a:close/>
                  <a:moveTo>
                    <a:pt x="2198" y="15685"/>
                  </a:moveTo>
                  <a:cubicBezTo>
                    <a:pt x="2217" y="15696"/>
                    <a:pt x="2236" y="15704"/>
                    <a:pt x="2255" y="15713"/>
                  </a:cubicBezTo>
                  <a:cubicBezTo>
                    <a:pt x="2235" y="15704"/>
                    <a:pt x="2217" y="15696"/>
                    <a:pt x="2198" y="15685"/>
                  </a:cubicBezTo>
                  <a:close/>
                  <a:moveTo>
                    <a:pt x="2347" y="15755"/>
                  </a:moveTo>
                  <a:lnTo>
                    <a:pt x="2347" y="15755"/>
                  </a:lnTo>
                  <a:cubicBezTo>
                    <a:pt x="2368" y="15763"/>
                    <a:pt x="2389" y="15770"/>
                    <a:pt x="2410" y="15778"/>
                  </a:cubicBezTo>
                  <a:cubicBezTo>
                    <a:pt x="2388" y="15770"/>
                    <a:pt x="2367" y="15763"/>
                    <a:pt x="2347" y="15755"/>
                  </a:cubicBezTo>
                  <a:close/>
                  <a:moveTo>
                    <a:pt x="2494" y="15806"/>
                  </a:moveTo>
                  <a:lnTo>
                    <a:pt x="2494" y="15806"/>
                  </a:lnTo>
                  <a:cubicBezTo>
                    <a:pt x="2515" y="15812"/>
                    <a:pt x="2537" y="15818"/>
                    <a:pt x="2559" y="15823"/>
                  </a:cubicBezTo>
                  <a:cubicBezTo>
                    <a:pt x="2536" y="15818"/>
                    <a:pt x="2515" y="15812"/>
                    <a:pt x="2494" y="15806"/>
                  </a:cubicBezTo>
                  <a:close/>
                  <a:moveTo>
                    <a:pt x="2838" y="15870"/>
                  </a:moveTo>
                  <a:cubicBezTo>
                    <a:pt x="2848" y="15870"/>
                    <a:pt x="2858" y="15872"/>
                    <a:pt x="2868" y="15873"/>
                  </a:cubicBezTo>
                  <a:cubicBezTo>
                    <a:pt x="2858" y="15873"/>
                    <a:pt x="2848" y="15870"/>
                    <a:pt x="2838" y="15870"/>
                  </a:cubicBezTo>
                  <a:close/>
                  <a:moveTo>
                    <a:pt x="13822" y="1"/>
                  </a:moveTo>
                  <a:cubicBezTo>
                    <a:pt x="13036" y="537"/>
                    <a:pt x="11979" y="320"/>
                    <a:pt x="11046" y="511"/>
                  </a:cubicBezTo>
                  <a:cubicBezTo>
                    <a:pt x="10000" y="726"/>
                    <a:pt x="9093" y="1455"/>
                    <a:pt x="8578" y="2384"/>
                  </a:cubicBezTo>
                  <a:cubicBezTo>
                    <a:pt x="8685" y="1839"/>
                    <a:pt x="8824" y="1301"/>
                    <a:pt x="8996" y="773"/>
                  </a:cubicBezTo>
                  <a:cubicBezTo>
                    <a:pt x="9037" y="647"/>
                    <a:pt x="8991" y="505"/>
                    <a:pt x="8861" y="453"/>
                  </a:cubicBezTo>
                  <a:cubicBezTo>
                    <a:pt x="8833" y="441"/>
                    <a:pt x="8802" y="435"/>
                    <a:pt x="8772" y="435"/>
                  </a:cubicBezTo>
                  <a:cubicBezTo>
                    <a:pt x="8674" y="435"/>
                    <a:pt x="8575" y="491"/>
                    <a:pt x="8541" y="587"/>
                  </a:cubicBezTo>
                  <a:cubicBezTo>
                    <a:pt x="8272" y="1359"/>
                    <a:pt x="8083" y="2158"/>
                    <a:pt x="7980" y="2970"/>
                  </a:cubicBezTo>
                  <a:cubicBezTo>
                    <a:pt x="7518" y="2516"/>
                    <a:pt x="6864" y="2286"/>
                    <a:pt x="6208" y="2286"/>
                  </a:cubicBezTo>
                  <a:cubicBezTo>
                    <a:pt x="5914" y="2286"/>
                    <a:pt x="5620" y="2332"/>
                    <a:pt x="5342" y="2425"/>
                  </a:cubicBezTo>
                  <a:cubicBezTo>
                    <a:pt x="4379" y="2750"/>
                    <a:pt x="3630" y="3568"/>
                    <a:pt x="3238" y="4508"/>
                  </a:cubicBezTo>
                  <a:cubicBezTo>
                    <a:pt x="2847" y="5446"/>
                    <a:pt x="2784" y="6495"/>
                    <a:pt x="2888" y="7507"/>
                  </a:cubicBezTo>
                  <a:cubicBezTo>
                    <a:pt x="3026" y="8857"/>
                    <a:pt x="3512" y="10255"/>
                    <a:pt x="4587" y="11083"/>
                  </a:cubicBezTo>
                  <a:cubicBezTo>
                    <a:pt x="4829" y="11269"/>
                    <a:pt x="5107" y="11413"/>
                    <a:pt x="5400" y="11513"/>
                  </a:cubicBezTo>
                  <a:lnTo>
                    <a:pt x="2672" y="11513"/>
                  </a:lnTo>
                  <a:cubicBezTo>
                    <a:pt x="1234" y="11513"/>
                    <a:pt x="59" y="12664"/>
                    <a:pt x="29" y="14103"/>
                  </a:cubicBezTo>
                  <a:cubicBezTo>
                    <a:pt x="0" y="15529"/>
                    <a:pt x="1109" y="16721"/>
                    <a:pt x="2534" y="16796"/>
                  </a:cubicBezTo>
                  <a:lnTo>
                    <a:pt x="17567" y="17585"/>
                  </a:lnTo>
                  <a:cubicBezTo>
                    <a:pt x="17573" y="17585"/>
                    <a:pt x="17579" y="17586"/>
                    <a:pt x="17585" y="17586"/>
                  </a:cubicBezTo>
                  <a:cubicBezTo>
                    <a:pt x="17786" y="17586"/>
                    <a:pt x="17947" y="17411"/>
                    <a:pt x="17927" y="17209"/>
                  </a:cubicBezTo>
                  <a:lnTo>
                    <a:pt x="17916" y="17086"/>
                  </a:lnTo>
                  <a:cubicBezTo>
                    <a:pt x="17899" y="16918"/>
                    <a:pt x="17763" y="16787"/>
                    <a:pt x="17595" y="16776"/>
                  </a:cubicBezTo>
                  <a:lnTo>
                    <a:pt x="16652" y="16719"/>
                  </a:lnTo>
                  <a:lnTo>
                    <a:pt x="16642" y="15846"/>
                  </a:lnTo>
                  <a:lnTo>
                    <a:pt x="16637" y="15517"/>
                  </a:lnTo>
                  <a:lnTo>
                    <a:pt x="16630" y="15006"/>
                  </a:lnTo>
                  <a:lnTo>
                    <a:pt x="16627" y="14722"/>
                  </a:lnTo>
                  <a:lnTo>
                    <a:pt x="16620" y="14184"/>
                  </a:lnTo>
                  <a:lnTo>
                    <a:pt x="16617" y="13913"/>
                  </a:lnTo>
                  <a:lnTo>
                    <a:pt x="16612" y="13480"/>
                  </a:lnTo>
                  <a:lnTo>
                    <a:pt x="16599" y="12443"/>
                  </a:lnTo>
                  <a:lnTo>
                    <a:pt x="17091" y="12439"/>
                  </a:lnTo>
                  <a:cubicBezTo>
                    <a:pt x="17292" y="12437"/>
                    <a:pt x="17450" y="12264"/>
                    <a:pt x="17430" y="12063"/>
                  </a:cubicBezTo>
                  <a:lnTo>
                    <a:pt x="17408" y="11824"/>
                  </a:lnTo>
                  <a:cubicBezTo>
                    <a:pt x="17390" y="11648"/>
                    <a:pt x="17243" y="11513"/>
                    <a:pt x="17065" y="11513"/>
                  </a:cubicBezTo>
                  <a:lnTo>
                    <a:pt x="10939" y="11513"/>
                  </a:lnTo>
                  <a:cubicBezTo>
                    <a:pt x="11291" y="11395"/>
                    <a:pt x="11616" y="11214"/>
                    <a:pt x="11870" y="10975"/>
                  </a:cubicBezTo>
                  <a:cubicBezTo>
                    <a:pt x="13099" y="9817"/>
                    <a:pt x="13915" y="7854"/>
                    <a:pt x="13835" y="6223"/>
                  </a:cubicBezTo>
                  <a:cubicBezTo>
                    <a:pt x="13786" y="5217"/>
                    <a:pt x="13411" y="4206"/>
                    <a:pt x="12689" y="3502"/>
                  </a:cubicBezTo>
                  <a:cubicBezTo>
                    <a:pt x="12506" y="3326"/>
                    <a:pt x="12304" y="3172"/>
                    <a:pt x="12086" y="3041"/>
                  </a:cubicBezTo>
                  <a:cubicBezTo>
                    <a:pt x="13103" y="2409"/>
                    <a:pt x="13741" y="1164"/>
                    <a:pt x="138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4" name="Google Shape;1409;p56">
              <a:extLst>
                <a:ext uri="{FF2B5EF4-FFF2-40B4-BE49-F238E27FC236}">
                  <a16:creationId xmlns:a16="http://schemas.microsoft.com/office/drawing/2014/main" id="{B9AB72ED-788C-5112-2018-A56E27C75F96}"/>
                </a:ext>
              </a:extLst>
            </p:cNvPr>
            <p:cNvGrpSpPr/>
            <p:nvPr/>
          </p:nvGrpSpPr>
          <p:grpSpPr>
            <a:xfrm rot="-855303">
              <a:off x="1614270" y="2887786"/>
              <a:ext cx="1319013" cy="1292474"/>
              <a:chOff x="3340533" y="1443612"/>
              <a:chExt cx="989014" cy="969115"/>
            </a:xfrm>
          </p:grpSpPr>
          <p:sp>
            <p:nvSpPr>
              <p:cNvPr id="25" name="Google Shape;1410;p56">
                <a:extLst>
                  <a:ext uri="{FF2B5EF4-FFF2-40B4-BE49-F238E27FC236}">
                    <a16:creationId xmlns:a16="http://schemas.microsoft.com/office/drawing/2014/main" id="{F408D8D9-52AE-CFE1-B424-0C01C4CAD104}"/>
                  </a:ext>
                </a:extLst>
              </p:cNvPr>
              <p:cNvSpPr/>
              <p:nvPr/>
            </p:nvSpPr>
            <p:spPr>
              <a:xfrm>
                <a:off x="3647589" y="1995839"/>
                <a:ext cx="12565" cy="12675"/>
              </a:xfrm>
              <a:custGeom>
                <a:avLst/>
                <a:gdLst/>
                <a:ahLst/>
                <a:cxnLst/>
                <a:rect l="l" t="t" r="r" b="b"/>
                <a:pathLst>
                  <a:path w="228" h="230" extrusionOk="0">
                    <a:moveTo>
                      <a:pt x="94" y="0"/>
                    </a:moveTo>
                    <a:cubicBezTo>
                      <a:pt x="75" y="2"/>
                      <a:pt x="58" y="9"/>
                      <a:pt x="43" y="21"/>
                    </a:cubicBezTo>
                    <a:cubicBezTo>
                      <a:pt x="22" y="39"/>
                      <a:pt x="8" y="63"/>
                      <a:pt x="3" y="90"/>
                    </a:cubicBezTo>
                    <a:cubicBezTo>
                      <a:pt x="1" y="109"/>
                      <a:pt x="3" y="127"/>
                      <a:pt x="10" y="144"/>
                    </a:cubicBezTo>
                    <a:cubicBezTo>
                      <a:pt x="17" y="162"/>
                      <a:pt x="29" y="176"/>
                      <a:pt x="44" y="188"/>
                    </a:cubicBezTo>
                    <a:lnTo>
                      <a:pt x="68" y="210"/>
                    </a:lnTo>
                    <a:lnTo>
                      <a:pt x="90" y="223"/>
                    </a:lnTo>
                    <a:cubicBezTo>
                      <a:pt x="100" y="227"/>
                      <a:pt x="111" y="230"/>
                      <a:pt x="121" y="230"/>
                    </a:cubicBezTo>
                    <a:cubicBezTo>
                      <a:pt x="123" y="230"/>
                      <a:pt x="125" y="229"/>
                      <a:pt x="127" y="229"/>
                    </a:cubicBezTo>
                    <a:cubicBezTo>
                      <a:pt x="129" y="230"/>
                      <a:pt x="131" y="230"/>
                      <a:pt x="133" y="230"/>
                    </a:cubicBezTo>
                    <a:cubicBezTo>
                      <a:pt x="140" y="230"/>
                      <a:pt x="147" y="229"/>
                      <a:pt x="152" y="226"/>
                    </a:cubicBezTo>
                    <a:cubicBezTo>
                      <a:pt x="165" y="224"/>
                      <a:pt x="177" y="218"/>
                      <a:pt x="187" y="210"/>
                    </a:cubicBezTo>
                    <a:lnTo>
                      <a:pt x="206" y="191"/>
                    </a:lnTo>
                    <a:lnTo>
                      <a:pt x="219" y="169"/>
                    </a:lnTo>
                    <a:cubicBezTo>
                      <a:pt x="228" y="145"/>
                      <a:pt x="228" y="118"/>
                      <a:pt x="219" y="95"/>
                    </a:cubicBezTo>
                    <a:lnTo>
                      <a:pt x="205" y="65"/>
                    </a:lnTo>
                    <a:cubicBezTo>
                      <a:pt x="190" y="30"/>
                      <a:pt x="158" y="5"/>
                      <a:pt x="121"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26" name="Google Shape;1411;p56">
                <a:extLst>
                  <a:ext uri="{FF2B5EF4-FFF2-40B4-BE49-F238E27FC236}">
                    <a16:creationId xmlns:a16="http://schemas.microsoft.com/office/drawing/2014/main" id="{007C25B5-007E-28C1-2590-21E02AE4A649}"/>
                  </a:ext>
                </a:extLst>
              </p:cNvPr>
              <p:cNvGrpSpPr/>
              <p:nvPr/>
            </p:nvGrpSpPr>
            <p:grpSpPr>
              <a:xfrm>
                <a:off x="3493895" y="1443612"/>
                <a:ext cx="613457" cy="643765"/>
                <a:chOff x="3493895" y="1443612"/>
                <a:chExt cx="613457" cy="643765"/>
              </a:xfrm>
            </p:grpSpPr>
            <p:sp>
              <p:nvSpPr>
                <p:cNvPr id="33" name="Google Shape;1412;p56">
                  <a:extLst>
                    <a:ext uri="{FF2B5EF4-FFF2-40B4-BE49-F238E27FC236}">
                      <a16:creationId xmlns:a16="http://schemas.microsoft.com/office/drawing/2014/main" id="{BA93A1F5-0762-48BD-ED1C-B73B1B580199}"/>
                    </a:ext>
                  </a:extLst>
                </p:cNvPr>
                <p:cNvSpPr/>
                <p:nvPr/>
              </p:nvSpPr>
              <p:spPr>
                <a:xfrm>
                  <a:off x="3493895" y="1569531"/>
                  <a:ext cx="613457" cy="517845"/>
                </a:xfrm>
                <a:custGeom>
                  <a:avLst/>
                  <a:gdLst/>
                  <a:ahLst/>
                  <a:cxnLst/>
                  <a:rect l="l" t="t" r="r" b="b"/>
                  <a:pathLst>
                    <a:path w="11132" h="9397" extrusionOk="0">
                      <a:moveTo>
                        <a:pt x="3426" y="1"/>
                      </a:moveTo>
                      <a:cubicBezTo>
                        <a:pt x="3131" y="1"/>
                        <a:pt x="2837" y="47"/>
                        <a:pt x="2559" y="141"/>
                      </a:cubicBezTo>
                      <a:cubicBezTo>
                        <a:pt x="1596" y="465"/>
                        <a:pt x="847" y="1283"/>
                        <a:pt x="455" y="2222"/>
                      </a:cubicBezTo>
                      <a:cubicBezTo>
                        <a:pt x="64" y="3162"/>
                        <a:pt x="1" y="4210"/>
                        <a:pt x="105" y="5222"/>
                      </a:cubicBezTo>
                      <a:cubicBezTo>
                        <a:pt x="244" y="6573"/>
                        <a:pt x="729" y="7971"/>
                        <a:pt x="1804" y="8799"/>
                      </a:cubicBezTo>
                      <a:cubicBezTo>
                        <a:pt x="2310" y="9188"/>
                        <a:pt x="2965" y="9397"/>
                        <a:pt x="3604" y="9397"/>
                      </a:cubicBezTo>
                      <a:cubicBezTo>
                        <a:pt x="4324" y="9397"/>
                        <a:pt x="5023" y="9131"/>
                        <a:pt x="5458" y="8556"/>
                      </a:cubicBezTo>
                      <a:cubicBezTo>
                        <a:pt x="5788" y="9130"/>
                        <a:pt x="6464" y="9392"/>
                        <a:pt x="7179" y="9392"/>
                      </a:cubicBezTo>
                      <a:cubicBezTo>
                        <a:pt x="7875" y="9392"/>
                        <a:pt x="8607" y="9142"/>
                        <a:pt x="9088" y="8690"/>
                      </a:cubicBezTo>
                      <a:cubicBezTo>
                        <a:pt x="10317" y="7533"/>
                        <a:pt x="11132" y="5570"/>
                        <a:pt x="11052" y="3938"/>
                      </a:cubicBezTo>
                      <a:cubicBezTo>
                        <a:pt x="11003" y="2932"/>
                        <a:pt x="10628" y="1920"/>
                        <a:pt x="9906" y="1217"/>
                      </a:cubicBezTo>
                      <a:cubicBezTo>
                        <a:pt x="9233" y="562"/>
                        <a:pt x="8251" y="194"/>
                        <a:pt x="7296" y="194"/>
                      </a:cubicBezTo>
                      <a:cubicBezTo>
                        <a:pt x="6583" y="194"/>
                        <a:pt x="5886" y="399"/>
                        <a:pt x="5343" y="843"/>
                      </a:cubicBezTo>
                      <a:cubicBezTo>
                        <a:pt x="4881" y="285"/>
                        <a:pt x="4154" y="1"/>
                        <a:pt x="3426" y="1"/>
                      </a:cubicBez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13;p56">
                  <a:extLst>
                    <a:ext uri="{FF2B5EF4-FFF2-40B4-BE49-F238E27FC236}">
                      <a16:creationId xmlns:a16="http://schemas.microsoft.com/office/drawing/2014/main" id="{55FBC3DB-CC31-CD3B-3F40-3AA69E1E3E3E}"/>
                    </a:ext>
                  </a:extLst>
                </p:cNvPr>
                <p:cNvSpPr/>
                <p:nvPr/>
              </p:nvSpPr>
              <p:spPr>
                <a:xfrm>
                  <a:off x="3720936" y="1620891"/>
                  <a:ext cx="145925" cy="51085"/>
                </a:xfrm>
                <a:custGeom>
                  <a:avLst/>
                  <a:gdLst/>
                  <a:ahLst/>
                  <a:cxnLst/>
                  <a:rect l="l" t="t" r="r" b="b"/>
                  <a:pathLst>
                    <a:path w="2648" h="927" extrusionOk="0">
                      <a:moveTo>
                        <a:pt x="203" y="1"/>
                      </a:moveTo>
                      <a:cubicBezTo>
                        <a:pt x="100" y="1"/>
                        <a:pt x="0" y="127"/>
                        <a:pt x="88" y="216"/>
                      </a:cubicBezTo>
                      <a:cubicBezTo>
                        <a:pt x="409" y="540"/>
                        <a:pt x="779" y="852"/>
                        <a:pt x="1248" y="914"/>
                      </a:cubicBezTo>
                      <a:cubicBezTo>
                        <a:pt x="1311" y="922"/>
                        <a:pt x="1378" y="926"/>
                        <a:pt x="1446" y="926"/>
                      </a:cubicBezTo>
                      <a:cubicBezTo>
                        <a:pt x="1621" y="926"/>
                        <a:pt x="1804" y="897"/>
                        <a:pt x="1956" y="830"/>
                      </a:cubicBezTo>
                      <a:cubicBezTo>
                        <a:pt x="2174" y="734"/>
                        <a:pt x="2401" y="628"/>
                        <a:pt x="2548" y="434"/>
                      </a:cubicBezTo>
                      <a:cubicBezTo>
                        <a:pt x="2648" y="304"/>
                        <a:pt x="2554" y="77"/>
                        <a:pt x="2387" y="77"/>
                      </a:cubicBezTo>
                      <a:cubicBezTo>
                        <a:pt x="2374" y="77"/>
                        <a:pt x="2359" y="79"/>
                        <a:pt x="2345" y="82"/>
                      </a:cubicBezTo>
                      <a:cubicBezTo>
                        <a:pt x="2162" y="122"/>
                        <a:pt x="1988" y="204"/>
                        <a:pt x="1815" y="220"/>
                      </a:cubicBezTo>
                      <a:cubicBezTo>
                        <a:pt x="1634" y="236"/>
                        <a:pt x="1428" y="262"/>
                        <a:pt x="1285" y="263"/>
                      </a:cubicBezTo>
                      <a:cubicBezTo>
                        <a:pt x="1257" y="264"/>
                        <a:pt x="1230" y="264"/>
                        <a:pt x="1202" y="264"/>
                      </a:cubicBezTo>
                      <a:cubicBezTo>
                        <a:pt x="1064" y="264"/>
                        <a:pt x="925" y="256"/>
                        <a:pt x="787" y="238"/>
                      </a:cubicBezTo>
                      <a:cubicBezTo>
                        <a:pt x="602" y="215"/>
                        <a:pt x="425" y="141"/>
                        <a:pt x="277" y="26"/>
                      </a:cubicBezTo>
                      <a:cubicBezTo>
                        <a:pt x="254" y="8"/>
                        <a:pt x="228" y="1"/>
                        <a:pt x="203"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14;p56">
                  <a:extLst>
                    <a:ext uri="{FF2B5EF4-FFF2-40B4-BE49-F238E27FC236}">
                      <a16:creationId xmlns:a16="http://schemas.microsoft.com/office/drawing/2014/main" id="{1EE38014-2AAC-5B56-98ED-F1FC6912FCF6}"/>
                    </a:ext>
                  </a:extLst>
                </p:cNvPr>
                <p:cNvSpPr/>
                <p:nvPr/>
              </p:nvSpPr>
              <p:spPr>
                <a:xfrm>
                  <a:off x="3801282" y="1443612"/>
                  <a:ext cx="300997" cy="189956"/>
                </a:xfrm>
                <a:custGeom>
                  <a:avLst/>
                  <a:gdLst/>
                  <a:ahLst/>
                  <a:cxnLst/>
                  <a:rect l="l" t="t" r="r" b="b"/>
                  <a:pathLst>
                    <a:path w="5462" h="3447" extrusionOk="0">
                      <a:moveTo>
                        <a:pt x="5461" y="1"/>
                      </a:moveTo>
                      <a:lnTo>
                        <a:pt x="5461" y="1"/>
                      </a:lnTo>
                      <a:cubicBezTo>
                        <a:pt x="4675" y="537"/>
                        <a:pt x="3618" y="320"/>
                        <a:pt x="2685" y="511"/>
                      </a:cubicBezTo>
                      <a:cubicBezTo>
                        <a:pt x="1472" y="760"/>
                        <a:pt x="444" y="1700"/>
                        <a:pt x="0" y="2845"/>
                      </a:cubicBezTo>
                      <a:cubicBezTo>
                        <a:pt x="687" y="3137"/>
                        <a:pt x="1508" y="3446"/>
                        <a:pt x="2312" y="3446"/>
                      </a:cubicBezTo>
                      <a:cubicBezTo>
                        <a:pt x="2643" y="3446"/>
                        <a:pt x="2971" y="3394"/>
                        <a:pt x="3286" y="3267"/>
                      </a:cubicBezTo>
                      <a:cubicBezTo>
                        <a:pt x="4557" y="2753"/>
                        <a:pt x="5368" y="1325"/>
                        <a:pt x="5461" y="1"/>
                      </a:cubicBez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15;p56">
                  <a:extLst>
                    <a:ext uri="{FF2B5EF4-FFF2-40B4-BE49-F238E27FC236}">
                      <a16:creationId xmlns:a16="http://schemas.microsoft.com/office/drawing/2014/main" id="{C6ADE547-807A-FDE6-916C-BDC6D56ADEB5}"/>
                    </a:ext>
                  </a:extLst>
                </p:cNvPr>
                <p:cNvSpPr/>
                <p:nvPr/>
              </p:nvSpPr>
              <p:spPr>
                <a:xfrm>
                  <a:off x="3851430" y="1479652"/>
                  <a:ext cx="233711" cy="104539"/>
                </a:xfrm>
                <a:custGeom>
                  <a:avLst/>
                  <a:gdLst/>
                  <a:ahLst/>
                  <a:cxnLst/>
                  <a:rect l="l" t="t" r="r" b="b"/>
                  <a:pathLst>
                    <a:path w="4241" h="1897" extrusionOk="0">
                      <a:moveTo>
                        <a:pt x="4161" y="1"/>
                      </a:moveTo>
                      <a:cubicBezTo>
                        <a:pt x="4151" y="1"/>
                        <a:pt x="4141" y="4"/>
                        <a:pt x="4130" y="11"/>
                      </a:cubicBezTo>
                      <a:cubicBezTo>
                        <a:pt x="3541" y="409"/>
                        <a:pt x="2886" y="737"/>
                        <a:pt x="2226" y="1000"/>
                      </a:cubicBezTo>
                      <a:cubicBezTo>
                        <a:pt x="1904" y="1128"/>
                        <a:pt x="1575" y="1240"/>
                        <a:pt x="1242" y="1334"/>
                      </a:cubicBezTo>
                      <a:cubicBezTo>
                        <a:pt x="1073" y="1382"/>
                        <a:pt x="902" y="1423"/>
                        <a:pt x="731" y="1458"/>
                      </a:cubicBezTo>
                      <a:cubicBezTo>
                        <a:pt x="549" y="1497"/>
                        <a:pt x="358" y="1518"/>
                        <a:pt x="183" y="1583"/>
                      </a:cubicBezTo>
                      <a:cubicBezTo>
                        <a:pt x="1" y="1652"/>
                        <a:pt x="87" y="1896"/>
                        <a:pt x="259" y="1896"/>
                      </a:cubicBezTo>
                      <a:cubicBezTo>
                        <a:pt x="261" y="1896"/>
                        <a:pt x="262" y="1896"/>
                        <a:pt x="264" y="1896"/>
                      </a:cubicBezTo>
                      <a:cubicBezTo>
                        <a:pt x="449" y="1891"/>
                        <a:pt x="638" y="1827"/>
                        <a:pt x="814" y="1776"/>
                      </a:cubicBezTo>
                      <a:cubicBezTo>
                        <a:pt x="979" y="1728"/>
                        <a:pt x="1144" y="1677"/>
                        <a:pt x="1308" y="1622"/>
                      </a:cubicBezTo>
                      <a:cubicBezTo>
                        <a:pt x="1659" y="1506"/>
                        <a:pt x="2003" y="1371"/>
                        <a:pt x="2339" y="1217"/>
                      </a:cubicBezTo>
                      <a:cubicBezTo>
                        <a:pt x="3004" y="912"/>
                        <a:pt x="3610" y="531"/>
                        <a:pt x="4196" y="95"/>
                      </a:cubicBezTo>
                      <a:cubicBezTo>
                        <a:pt x="4241" y="62"/>
                        <a:pt x="4207" y="1"/>
                        <a:pt x="4161" y="1"/>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16;p56">
                  <a:extLst>
                    <a:ext uri="{FF2B5EF4-FFF2-40B4-BE49-F238E27FC236}">
                      <a16:creationId xmlns:a16="http://schemas.microsoft.com/office/drawing/2014/main" id="{6E0899CB-B0DB-CC0A-B74B-98E2DB5572A4}"/>
                    </a:ext>
                  </a:extLst>
                </p:cNvPr>
                <p:cNvSpPr/>
                <p:nvPr/>
              </p:nvSpPr>
              <p:spPr>
                <a:xfrm>
                  <a:off x="3775437" y="1467583"/>
                  <a:ext cx="63153" cy="198001"/>
                </a:xfrm>
                <a:custGeom>
                  <a:avLst/>
                  <a:gdLst/>
                  <a:ahLst/>
                  <a:cxnLst/>
                  <a:rect l="l" t="t" r="r" b="b"/>
                  <a:pathLst>
                    <a:path w="1146" h="3593" extrusionOk="0">
                      <a:moveTo>
                        <a:pt x="881" y="0"/>
                      </a:moveTo>
                      <a:cubicBezTo>
                        <a:pt x="783" y="0"/>
                        <a:pt x="683" y="56"/>
                        <a:pt x="649" y="152"/>
                      </a:cubicBezTo>
                      <a:cubicBezTo>
                        <a:pt x="293" y="1177"/>
                        <a:pt x="77" y="2245"/>
                        <a:pt x="11" y="3328"/>
                      </a:cubicBezTo>
                      <a:cubicBezTo>
                        <a:pt x="0" y="3497"/>
                        <a:pt x="138" y="3592"/>
                        <a:pt x="268" y="3592"/>
                      </a:cubicBezTo>
                      <a:cubicBezTo>
                        <a:pt x="373" y="3592"/>
                        <a:pt x="474" y="3529"/>
                        <a:pt x="485" y="3391"/>
                      </a:cubicBezTo>
                      <a:cubicBezTo>
                        <a:pt x="572" y="2353"/>
                        <a:pt x="779" y="1328"/>
                        <a:pt x="1104" y="338"/>
                      </a:cubicBezTo>
                      <a:cubicBezTo>
                        <a:pt x="1145" y="212"/>
                        <a:pt x="1099" y="71"/>
                        <a:pt x="969" y="17"/>
                      </a:cubicBezTo>
                      <a:cubicBezTo>
                        <a:pt x="941" y="6"/>
                        <a:pt x="911" y="0"/>
                        <a:pt x="881" y="0"/>
                      </a:cubicBez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17;p56">
                  <a:extLst>
                    <a:ext uri="{FF2B5EF4-FFF2-40B4-BE49-F238E27FC236}">
                      <a16:creationId xmlns:a16="http://schemas.microsoft.com/office/drawing/2014/main" id="{4CF76805-7EA2-709D-4624-546B18E3188F}"/>
                    </a:ext>
                  </a:extLst>
                </p:cNvPr>
                <p:cNvSpPr/>
                <p:nvPr/>
              </p:nvSpPr>
              <p:spPr>
                <a:xfrm>
                  <a:off x="3912488" y="1833824"/>
                  <a:ext cx="145759" cy="204008"/>
                </a:xfrm>
                <a:custGeom>
                  <a:avLst/>
                  <a:gdLst/>
                  <a:ahLst/>
                  <a:cxnLst/>
                  <a:rect l="l" t="t" r="r" b="b"/>
                  <a:pathLst>
                    <a:path w="2645" h="3702" extrusionOk="0">
                      <a:moveTo>
                        <a:pt x="2558" y="0"/>
                      </a:moveTo>
                      <a:cubicBezTo>
                        <a:pt x="2522" y="0"/>
                        <a:pt x="2484" y="22"/>
                        <a:pt x="2473" y="67"/>
                      </a:cubicBezTo>
                      <a:cubicBezTo>
                        <a:pt x="2388" y="433"/>
                        <a:pt x="2239" y="766"/>
                        <a:pt x="2055" y="1091"/>
                      </a:cubicBezTo>
                      <a:cubicBezTo>
                        <a:pt x="1880" y="1399"/>
                        <a:pt x="1657" y="1670"/>
                        <a:pt x="1450" y="1955"/>
                      </a:cubicBezTo>
                      <a:cubicBezTo>
                        <a:pt x="1241" y="2246"/>
                        <a:pt x="997" y="2500"/>
                        <a:pt x="752" y="2762"/>
                      </a:cubicBezTo>
                      <a:cubicBezTo>
                        <a:pt x="639" y="2883"/>
                        <a:pt x="529" y="3003"/>
                        <a:pt x="407" y="3114"/>
                      </a:cubicBezTo>
                      <a:cubicBezTo>
                        <a:pt x="338" y="3177"/>
                        <a:pt x="268" y="3237"/>
                        <a:pt x="207" y="3305"/>
                      </a:cubicBezTo>
                      <a:cubicBezTo>
                        <a:pt x="145" y="3374"/>
                        <a:pt x="96" y="3465"/>
                        <a:pt x="44" y="3543"/>
                      </a:cubicBezTo>
                      <a:cubicBezTo>
                        <a:pt x="1" y="3608"/>
                        <a:pt x="42" y="3701"/>
                        <a:pt x="121" y="3701"/>
                      </a:cubicBezTo>
                      <a:cubicBezTo>
                        <a:pt x="125" y="3701"/>
                        <a:pt x="130" y="3701"/>
                        <a:pt x="134" y="3700"/>
                      </a:cubicBezTo>
                      <a:cubicBezTo>
                        <a:pt x="225" y="3688"/>
                        <a:pt x="332" y="3680"/>
                        <a:pt x="418" y="3651"/>
                      </a:cubicBezTo>
                      <a:cubicBezTo>
                        <a:pt x="512" y="3619"/>
                        <a:pt x="599" y="3559"/>
                        <a:pt x="681" y="3507"/>
                      </a:cubicBezTo>
                      <a:cubicBezTo>
                        <a:pt x="845" y="3404"/>
                        <a:pt x="1011" y="3293"/>
                        <a:pt x="1159" y="3166"/>
                      </a:cubicBezTo>
                      <a:cubicBezTo>
                        <a:pt x="1452" y="2915"/>
                        <a:pt x="1703" y="2601"/>
                        <a:pt x="1918" y="2283"/>
                      </a:cubicBezTo>
                      <a:cubicBezTo>
                        <a:pt x="2347" y="1647"/>
                        <a:pt x="2514" y="833"/>
                        <a:pt x="2635" y="88"/>
                      </a:cubicBezTo>
                      <a:cubicBezTo>
                        <a:pt x="2644" y="31"/>
                        <a:pt x="2602" y="0"/>
                        <a:pt x="255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18;p56">
                  <a:extLst>
                    <a:ext uri="{FF2B5EF4-FFF2-40B4-BE49-F238E27FC236}">
                      <a16:creationId xmlns:a16="http://schemas.microsoft.com/office/drawing/2014/main" id="{3F2A6E91-CE20-65D7-CB4C-579BB2B11197}"/>
                    </a:ext>
                  </a:extLst>
                </p:cNvPr>
                <p:cNvSpPr/>
                <p:nvPr/>
              </p:nvSpPr>
              <p:spPr>
                <a:xfrm>
                  <a:off x="3538532" y="1616482"/>
                  <a:ext cx="117324" cy="208747"/>
                </a:xfrm>
                <a:custGeom>
                  <a:avLst/>
                  <a:gdLst/>
                  <a:ahLst/>
                  <a:cxnLst/>
                  <a:rect l="l" t="t" r="r" b="b"/>
                  <a:pathLst>
                    <a:path w="2129" h="3788" extrusionOk="0">
                      <a:moveTo>
                        <a:pt x="1992" y="1"/>
                      </a:moveTo>
                      <a:cubicBezTo>
                        <a:pt x="1982" y="1"/>
                        <a:pt x="1972" y="2"/>
                        <a:pt x="1961" y="5"/>
                      </a:cubicBezTo>
                      <a:cubicBezTo>
                        <a:pt x="1637" y="100"/>
                        <a:pt x="1344" y="231"/>
                        <a:pt x="1087" y="453"/>
                      </a:cubicBezTo>
                      <a:cubicBezTo>
                        <a:pt x="825" y="679"/>
                        <a:pt x="625" y="960"/>
                        <a:pt x="468" y="1266"/>
                      </a:cubicBezTo>
                      <a:cubicBezTo>
                        <a:pt x="98" y="1985"/>
                        <a:pt x="1" y="2857"/>
                        <a:pt x="133" y="3648"/>
                      </a:cubicBezTo>
                      <a:cubicBezTo>
                        <a:pt x="146" y="3732"/>
                        <a:pt x="232" y="3787"/>
                        <a:pt x="310" y="3787"/>
                      </a:cubicBezTo>
                      <a:cubicBezTo>
                        <a:pt x="366" y="3787"/>
                        <a:pt x="419" y="3758"/>
                        <a:pt x="439" y="3689"/>
                      </a:cubicBezTo>
                      <a:cubicBezTo>
                        <a:pt x="636" y="2983"/>
                        <a:pt x="671" y="2236"/>
                        <a:pt x="937" y="1549"/>
                      </a:cubicBezTo>
                      <a:cubicBezTo>
                        <a:pt x="1043" y="1277"/>
                        <a:pt x="1186" y="1020"/>
                        <a:pt x="1363" y="785"/>
                      </a:cubicBezTo>
                      <a:cubicBezTo>
                        <a:pt x="1542" y="546"/>
                        <a:pt x="1760" y="310"/>
                        <a:pt x="2030" y="177"/>
                      </a:cubicBezTo>
                      <a:cubicBezTo>
                        <a:pt x="2129" y="130"/>
                        <a:pt x="2086" y="1"/>
                        <a:pt x="199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19;p56">
                  <a:extLst>
                    <a:ext uri="{FF2B5EF4-FFF2-40B4-BE49-F238E27FC236}">
                      <a16:creationId xmlns:a16="http://schemas.microsoft.com/office/drawing/2014/main" id="{3B7E03DC-21D1-FBA0-3C69-AB998CC0C8EB}"/>
                    </a:ext>
                  </a:extLst>
                </p:cNvPr>
                <p:cNvSpPr/>
                <p:nvPr/>
              </p:nvSpPr>
              <p:spPr>
                <a:xfrm>
                  <a:off x="3548947" y="1860717"/>
                  <a:ext cx="25019" cy="53399"/>
                </a:xfrm>
                <a:custGeom>
                  <a:avLst/>
                  <a:gdLst/>
                  <a:ahLst/>
                  <a:cxnLst/>
                  <a:rect l="l" t="t" r="r" b="b"/>
                  <a:pathLst>
                    <a:path w="454" h="969" extrusionOk="0">
                      <a:moveTo>
                        <a:pt x="158" y="1"/>
                      </a:moveTo>
                      <a:cubicBezTo>
                        <a:pt x="90" y="1"/>
                        <a:pt x="31" y="121"/>
                        <a:pt x="6" y="325"/>
                      </a:cubicBezTo>
                      <a:cubicBezTo>
                        <a:pt x="1" y="375"/>
                        <a:pt x="2" y="426"/>
                        <a:pt x="10" y="474"/>
                      </a:cubicBezTo>
                      <a:cubicBezTo>
                        <a:pt x="23" y="558"/>
                        <a:pt x="35" y="646"/>
                        <a:pt x="63" y="726"/>
                      </a:cubicBezTo>
                      <a:cubicBezTo>
                        <a:pt x="78" y="772"/>
                        <a:pt x="100" y="816"/>
                        <a:pt x="127" y="856"/>
                      </a:cubicBezTo>
                      <a:cubicBezTo>
                        <a:pt x="142" y="879"/>
                        <a:pt x="158" y="901"/>
                        <a:pt x="179" y="919"/>
                      </a:cubicBezTo>
                      <a:cubicBezTo>
                        <a:pt x="194" y="933"/>
                        <a:pt x="213" y="944"/>
                        <a:pt x="233" y="950"/>
                      </a:cubicBezTo>
                      <a:lnTo>
                        <a:pt x="233" y="950"/>
                      </a:lnTo>
                      <a:cubicBezTo>
                        <a:pt x="233" y="950"/>
                        <a:pt x="233" y="950"/>
                        <a:pt x="233" y="950"/>
                      </a:cubicBezTo>
                      <a:lnTo>
                        <a:pt x="233" y="950"/>
                      </a:lnTo>
                      <a:cubicBezTo>
                        <a:pt x="233" y="950"/>
                        <a:pt x="233" y="950"/>
                        <a:pt x="233" y="950"/>
                      </a:cubicBezTo>
                      <a:cubicBezTo>
                        <a:pt x="233" y="950"/>
                        <a:pt x="233" y="950"/>
                        <a:pt x="233" y="950"/>
                      </a:cubicBezTo>
                      <a:lnTo>
                        <a:pt x="233" y="950"/>
                      </a:lnTo>
                      <a:cubicBezTo>
                        <a:pt x="234" y="951"/>
                        <a:pt x="266" y="958"/>
                        <a:pt x="266" y="958"/>
                      </a:cubicBezTo>
                      <a:cubicBezTo>
                        <a:pt x="279" y="965"/>
                        <a:pt x="292" y="968"/>
                        <a:pt x="305" y="968"/>
                      </a:cubicBezTo>
                      <a:cubicBezTo>
                        <a:pt x="333" y="968"/>
                        <a:pt x="360" y="951"/>
                        <a:pt x="377" y="928"/>
                      </a:cubicBezTo>
                      <a:cubicBezTo>
                        <a:pt x="454" y="845"/>
                        <a:pt x="434" y="725"/>
                        <a:pt x="413" y="623"/>
                      </a:cubicBezTo>
                      <a:cubicBezTo>
                        <a:pt x="399" y="554"/>
                        <a:pt x="380" y="487"/>
                        <a:pt x="367" y="417"/>
                      </a:cubicBezTo>
                      <a:cubicBezTo>
                        <a:pt x="366" y="413"/>
                        <a:pt x="366" y="409"/>
                        <a:pt x="365" y="405"/>
                      </a:cubicBezTo>
                      <a:cubicBezTo>
                        <a:pt x="365" y="403"/>
                        <a:pt x="364" y="400"/>
                        <a:pt x="363" y="396"/>
                      </a:cubicBezTo>
                      <a:cubicBezTo>
                        <a:pt x="359" y="367"/>
                        <a:pt x="353" y="338"/>
                        <a:pt x="344" y="310"/>
                      </a:cubicBezTo>
                      <a:cubicBezTo>
                        <a:pt x="334" y="279"/>
                        <a:pt x="322" y="249"/>
                        <a:pt x="313" y="218"/>
                      </a:cubicBezTo>
                      <a:cubicBezTo>
                        <a:pt x="264" y="68"/>
                        <a:pt x="208" y="1"/>
                        <a:pt x="1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20;p56">
                  <a:extLst>
                    <a:ext uri="{FF2B5EF4-FFF2-40B4-BE49-F238E27FC236}">
                      <a16:creationId xmlns:a16="http://schemas.microsoft.com/office/drawing/2014/main" id="{5E65B15A-0B78-B825-463E-33D70EE6C534}"/>
                    </a:ext>
                  </a:extLst>
                </p:cNvPr>
                <p:cNvSpPr/>
                <p:nvPr/>
              </p:nvSpPr>
              <p:spPr>
                <a:xfrm>
                  <a:off x="4002698" y="1702229"/>
                  <a:ext cx="27499" cy="39733"/>
                </a:xfrm>
                <a:custGeom>
                  <a:avLst/>
                  <a:gdLst/>
                  <a:ahLst/>
                  <a:cxnLst/>
                  <a:rect l="l" t="t" r="r" b="b"/>
                  <a:pathLst>
                    <a:path w="499" h="721" extrusionOk="0">
                      <a:moveTo>
                        <a:pt x="207" y="0"/>
                      </a:moveTo>
                      <a:cubicBezTo>
                        <a:pt x="181" y="0"/>
                        <a:pt x="155" y="5"/>
                        <a:pt x="131" y="15"/>
                      </a:cubicBezTo>
                      <a:cubicBezTo>
                        <a:pt x="83" y="37"/>
                        <a:pt x="38" y="74"/>
                        <a:pt x="20" y="125"/>
                      </a:cubicBezTo>
                      <a:cubicBezTo>
                        <a:pt x="1" y="174"/>
                        <a:pt x="1" y="228"/>
                        <a:pt x="20" y="277"/>
                      </a:cubicBezTo>
                      <a:cubicBezTo>
                        <a:pt x="46" y="339"/>
                        <a:pt x="70" y="401"/>
                        <a:pt x="95" y="464"/>
                      </a:cubicBezTo>
                      <a:cubicBezTo>
                        <a:pt x="109" y="493"/>
                        <a:pt x="124" y="522"/>
                        <a:pt x="142" y="549"/>
                      </a:cubicBezTo>
                      <a:cubicBezTo>
                        <a:pt x="149" y="563"/>
                        <a:pt x="158" y="576"/>
                        <a:pt x="168" y="589"/>
                      </a:cubicBezTo>
                      <a:cubicBezTo>
                        <a:pt x="189" y="615"/>
                        <a:pt x="209" y="639"/>
                        <a:pt x="232" y="663"/>
                      </a:cubicBezTo>
                      <a:cubicBezTo>
                        <a:pt x="249" y="683"/>
                        <a:pt x="271" y="700"/>
                        <a:pt x="294" y="710"/>
                      </a:cubicBezTo>
                      <a:cubicBezTo>
                        <a:pt x="311" y="717"/>
                        <a:pt x="329" y="721"/>
                        <a:pt x="348" y="721"/>
                      </a:cubicBezTo>
                      <a:cubicBezTo>
                        <a:pt x="361" y="721"/>
                        <a:pt x="375" y="719"/>
                        <a:pt x="388" y="715"/>
                      </a:cubicBezTo>
                      <a:cubicBezTo>
                        <a:pt x="414" y="709"/>
                        <a:pt x="437" y="696"/>
                        <a:pt x="455" y="677"/>
                      </a:cubicBezTo>
                      <a:cubicBezTo>
                        <a:pt x="476" y="655"/>
                        <a:pt x="498" y="623"/>
                        <a:pt x="499" y="592"/>
                      </a:cubicBezTo>
                      <a:cubicBezTo>
                        <a:pt x="499" y="547"/>
                        <a:pt x="499" y="504"/>
                        <a:pt x="497" y="460"/>
                      </a:cubicBezTo>
                      <a:cubicBezTo>
                        <a:pt x="493" y="411"/>
                        <a:pt x="482" y="364"/>
                        <a:pt x="465" y="318"/>
                      </a:cubicBezTo>
                      <a:lnTo>
                        <a:pt x="392" y="126"/>
                      </a:lnTo>
                      <a:cubicBezTo>
                        <a:pt x="360" y="48"/>
                        <a:pt x="286" y="0"/>
                        <a:pt x="207"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21;p56">
                  <a:extLst>
                    <a:ext uri="{FF2B5EF4-FFF2-40B4-BE49-F238E27FC236}">
                      <a16:creationId xmlns:a16="http://schemas.microsoft.com/office/drawing/2014/main" id="{E405367D-E8FA-DE04-49F4-F5F97504EA47}"/>
                    </a:ext>
                  </a:extLst>
                </p:cNvPr>
                <p:cNvSpPr/>
                <p:nvPr/>
              </p:nvSpPr>
              <p:spPr>
                <a:xfrm>
                  <a:off x="3981868" y="1744827"/>
                  <a:ext cx="19949" cy="26892"/>
                </a:xfrm>
                <a:custGeom>
                  <a:avLst/>
                  <a:gdLst/>
                  <a:ahLst/>
                  <a:cxnLst/>
                  <a:rect l="l" t="t" r="r" b="b"/>
                  <a:pathLst>
                    <a:path w="362" h="488" extrusionOk="0">
                      <a:moveTo>
                        <a:pt x="125" y="1"/>
                      </a:moveTo>
                      <a:cubicBezTo>
                        <a:pt x="78" y="1"/>
                        <a:pt x="34" y="29"/>
                        <a:pt x="15" y="75"/>
                      </a:cubicBezTo>
                      <a:cubicBezTo>
                        <a:pt x="6" y="102"/>
                        <a:pt x="0" y="137"/>
                        <a:pt x="15" y="163"/>
                      </a:cubicBezTo>
                      <a:lnTo>
                        <a:pt x="99" y="317"/>
                      </a:lnTo>
                      <a:lnTo>
                        <a:pt x="120" y="354"/>
                      </a:lnTo>
                      <a:lnTo>
                        <a:pt x="130" y="373"/>
                      </a:lnTo>
                      <a:cubicBezTo>
                        <a:pt x="136" y="384"/>
                        <a:pt x="142" y="394"/>
                        <a:pt x="149" y="404"/>
                      </a:cubicBezTo>
                      <a:cubicBezTo>
                        <a:pt x="157" y="413"/>
                        <a:pt x="165" y="421"/>
                        <a:pt x="175" y="430"/>
                      </a:cubicBezTo>
                      <a:cubicBezTo>
                        <a:pt x="198" y="451"/>
                        <a:pt x="224" y="469"/>
                        <a:pt x="253" y="483"/>
                      </a:cubicBezTo>
                      <a:cubicBezTo>
                        <a:pt x="262" y="486"/>
                        <a:pt x="272" y="488"/>
                        <a:pt x="281" y="488"/>
                      </a:cubicBezTo>
                      <a:cubicBezTo>
                        <a:pt x="294" y="488"/>
                        <a:pt x="307" y="484"/>
                        <a:pt x="319" y="477"/>
                      </a:cubicBezTo>
                      <a:cubicBezTo>
                        <a:pt x="338" y="466"/>
                        <a:pt x="353" y="445"/>
                        <a:pt x="356" y="422"/>
                      </a:cubicBezTo>
                      <a:cubicBezTo>
                        <a:pt x="361" y="391"/>
                        <a:pt x="360" y="359"/>
                        <a:pt x="355" y="327"/>
                      </a:cubicBezTo>
                      <a:cubicBezTo>
                        <a:pt x="350" y="290"/>
                        <a:pt x="330" y="260"/>
                        <a:pt x="314" y="226"/>
                      </a:cubicBezTo>
                      <a:lnTo>
                        <a:pt x="234" y="75"/>
                      </a:lnTo>
                      <a:cubicBezTo>
                        <a:pt x="221" y="46"/>
                        <a:pt x="198" y="22"/>
                        <a:pt x="169" y="10"/>
                      </a:cubicBezTo>
                      <a:cubicBezTo>
                        <a:pt x="155" y="4"/>
                        <a:pt x="140" y="1"/>
                        <a:pt x="125"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22;p56">
                  <a:extLst>
                    <a:ext uri="{FF2B5EF4-FFF2-40B4-BE49-F238E27FC236}">
                      <a16:creationId xmlns:a16="http://schemas.microsoft.com/office/drawing/2014/main" id="{773071A7-AEED-8749-B64D-3E6DEB1BD8E6}"/>
                    </a:ext>
                  </a:extLst>
                </p:cNvPr>
                <p:cNvSpPr/>
                <p:nvPr/>
              </p:nvSpPr>
              <p:spPr>
                <a:xfrm>
                  <a:off x="4014877" y="1760863"/>
                  <a:ext cx="23145" cy="30364"/>
                </a:xfrm>
                <a:custGeom>
                  <a:avLst/>
                  <a:gdLst/>
                  <a:ahLst/>
                  <a:cxnLst/>
                  <a:rect l="l" t="t" r="r" b="b"/>
                  <a:pathLst>
                    <a:path w="420" h="551" extrusionOk="0">
                      <a:moveTo>
                        <a:pt x="189" y="1"/>
                      </a:moveTo>
                      <a:cubicBezTo>
                        <a:pt x="165" y="1"/>
                        <a:pt x="141" y="5"/>
                        <a:pt x="119" y="13"/>
                      </a:cubicBezTo>
                      <a:cubicBezTo>
                        <a:pt x="76" y="33"/>
                        <a:pt x="35" y="67"/>
                        <a:pt x="18" y="114"/>
                      </a:cubicBezTo>
                      <a:cubicBezTo>
                        <a:pt x="1" y="158"/>
                        <a:pt x="1" y="208"/>
                        <a:pt x="18" y="253"/>
                      </a:cubicBezTo>
                      <a:lnTo>
                        <a:pt x="42" y="317"/>
                      </a:lnTo>
                      <a:cubicBezTo>
                        <a:pt x="46" y="327"/>
                        <a:pt x="51" y="338"/>
                        <a:pt x="54" y="347"/>
                      </a:cubicBezTo>
                      <a:cubicBezTo>
                        <a:pt x="64" y="372"/>
                        <a:pt x="76" y="395"/>
                        <a:pt x="90" y="417"/>
                      </a:cubicBezTo>
                      <a:cubicBezTo>
                        <a:pt x="95" y="426"/>
                        <a:pt x="101" y="436"/>
                        <a:pt x="107" y="446"/>
                      </a:cubicBezTo>
                      <a:cubicBezTo>
                        <a:pt x="119" y="465"/>
                        <a:pt x="136" y="482"/>
                        <a:pt x="154" y="496"/>
                      </a:cubicBezTo>
                      <a:cubicBezTo>
                        <a:pt x="162" y="502"/>
                        <a:pt x="168" y="508"/>
                        <a:pt x="175" y="513"/>
                      </a:cubicBezTo>
                      <a:cubicBezTo>
                        <a:pt x="192" y="524"/>
                        <a:pt x="208" y="534"/>
                        <a:pt x="227" y="541"/>
                      </a:cubicBezTo>
                      <a:cubicBezTo>
                        <a:pt x="242" y="547"/>
                        <a:pt x="258" y="550"/>
                        <a:pt x="273" y="550"/>
                      </a:cubicBezTo>
                      <a:cubicBezTo>
                        <a:pt x="289" y="550"/>
                        <a:pt x="304" y="547"/>
                        <a:pt x="319" y="541"/>
                      </a:cubicBezTo>
                      <a:lnTo>
                        <a:pt x="347" y="526"/>
                      </a:lnTo>
                      <a:cubicBezTo>
                        <a:pt x="365" y="512"/>
                        <a:pt x="378" y="494"/>
                        <a:pt x="387" y="475"/>
                      </a:cubicBezTo>
                      <a:lnTo>
                        <a:pt x="393" y="461"/>
                      </a:lnTo>
                      <a:cubicBezTo>
                        <a:pt x="399" y="448"/>
                        <a:pt x="403" y="432"/>
                        <a:pt x="406" y="417"/>
                      </a:cubicBezTo>
                      <a:cubicBezTo>
                        <a:pt x="408" y="407"/>
                        <a:pt x="410" y="397"/>
                        <a:pt x="413" y="388"/>
                      </a:cubicBezTo>
                      <a:cubicBezTo>
                        <a:pt x="420" y="354"/>
                        <a:pt x="413" y="320"/>
                        <a:pt x="408" y="286"/>
                      </a:cubicBezTo>
                      <a:cubicBezTo>
                        <a:pt x="402" y="251"/>
                        <a:pt x="392" y="215"/>
                        <a:pt x="379" y="181"/>
                      </a:cubicBezTo>
                      <a:lnTo>
                        <a:pt x="359" y="115"/>
                      </a:lnTo>
                      <a:cubicBezTo>
                        <a:pt x="350" y="91"/>
                        <a:pt x="336" y="70"/>
                        <a:pt x="317" y="54"/>
                      </a:cubicBezTo>
                      <a:cubicBezTo>
                        <a:pt x="302" y="35"/>
                        <a:pt x="281" y="21"/>
                        <a:pt x="258" y="13"/>
                      </a:cubicBezTo>
                      <a:cubicBezTo>
                        <a:pt x="236" y="5"/>
                        <a:pt x="212" y="1"/>
                        <a:pt x="18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23;p56">
                  <a:extLst>
                    <a:ext uri="{FF2B5EF4-FFF2-40B4-BE49-F238E27FC236}">
                      <a16:creationId xmlns:a16="http://schemas.microsoft.com/office/drawing/2014/main" id="{EF53CB19-D819-93BF-6B2B-82936838E5BD}"/>
                    </a:ext>
                  </a:extLst>
                </p:cNvPr>
                <p:cNvSpPr/>
                <p:nvPr/>
              </p:nvSpPr>
              <p:spPr>
                <a:xfrm>
                  <a:off x="3627971" y="1943047"/>
                  <a:ext cx="18351" cy="29923"/>
                </a:xfrm>
                <a:custGeom>
                  <a:avLst/>
                  <a:gdLst/>
                  <a:ahLst/>
                  <a:cxnLst/>
                  <a:rect l="l" t="t" r="r" b="b"/>
                  <a:pathLst>
                    <a:path w="333" h="543" extrusionOk="0">
                      <a:moveTo>
                        <a:pt x="129" y="1"/>
                      </a:moveTo>
                      <a:cubicBezTo>
                        <a:pt x="113" y="1"/>
                        <a:pt x="97" y="4"/>
                        <a:pt x="82" y="10"/>
                      </a:cubicBezTo>
                      <a:cubicBezTo>
                        <a:pt x="51" y="23"/>
                        <a:pt x="26" y="48"/>
                        <a:pt x="12" y="79"/>
                      </a:cubicBezTo>
                      <a:lnTo>
                        <a:pt x="4" y="110"/>
                      </a:lnTo>
                      <a:cubicBezTo>
                        <a:pt x="1" y="132"/>
                        <a:pt x="4" y="153"/>
                        <a:pt x="12" y="174"/>
                      </a:cubicBezTo>
                      <a:lnTo>
                        <a:pt x="53" y="323"/>
                      </a:lnTo>
                      <a:cubicBezTo>
                        <a:pt x="59" y="348"/>
                        <a:pt x="64" y="373"/>
                        <a:pt x="72" y="397"/>
                      </a:cubicBezTo>
                      <a:cubicBezTo>
                        <a:pt x="81" y="421"/>
                        <a:pt x="92" y="446"/>
                        <a:pt x="101" y="470"/>
                      </a:cubicBezTo>
                      <a:cubicBezTo>
                        <a:pt x="120" y="515"/>
                        <a:pt x="163" y="543"/>
                        <a:pt x="209" y="543"/>
                      </a:cubicBezTo>
                      <a:cubicBezTo>
                        <a:pt x="219" y="543"/>
                        <a:pt x="229" y="542"/>
                        <a:pt x="238" y="539"/>
                      </a:cubicBezTo>
                      <a:cubicBezTo>
                        <a:pt x="295" y="525"/>
                        <a:pt x="333" y="470"/>
                        <a:pt x="325" y="412"/>
                      </a:cubicBezTo>
                      <a:cubicBezTo>
                        <a:pt x="321" y="386"/>
                        <a:pt x="318" y="360"/>
                        <a:pt x="313" y="334"/>
                      </a:cubicBezTo>
                      <a:cubicBezTo>
                        <a:pt x="307" y="300"/>
                        <a:pt x="295" y="265"/>
                        <a:pt x="286" y="232"/>
                      </a:cubicBezTo>
                      <a:cubicBezTo>
                        <a:pt x="273" y="180"/>
                        <a:pt x="259" y="130"/>
                        <a:pt x="246" y="79"/>
                      </a:cubicBezTo>
                      <a:cubicBezTo>
                        <a:pt x="237" y="50"/>
                        <a:pt x="203" y="21"/>
                        <a:pt x="176" y="10"/>
                      </a:cubicBezTo>
                      <a:cubicBezTo>
                        <a:pt x="161" y="4"/>
                        <a:pt x="145" y="1"/>
                        <a:pt x="129"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24;p56">
                  <a:extLst>
                    <a:ext uri="{FF2B5EF4-FFF2-40B4-BE49-F238E27FC236}">
                      <a16:creationId xmlns:a16="http://schemas.microsoft.com/office/drawing/2014/main" id="{3B7CF160-0381-7B73-870E-5498F7AB8D76}"/>
                    </a:ext>
                  </a:extLst>
                </p:cNvPr>
                <p:cNvSpPr/>
                <p:nvPr/>
              </p:nvSpPr>
              <p:spPr>
                <a:xfrm>
                  <a:off x="3653320" y="1951974"/>
                  <a:ext cx="17910" cy="22925"/>
                </a:xfrm>
                <a:custGeom>
                  <a:avLst/>
                  <a:gdLst/>
                  <a:ahLst/>
                  <a:cxnLst/>
                  <a:rect l="l" t="t" r="r" b="b"/>
                  <a:pathLst>
                    <a:path w="325" h="416" extrusionOk="0">
                      <a:moveTo>
                        <a:pt x="150" y="1"/>
                      </a:moveTo>
                      <a:cubicBezTo>
                        <a:pt x="137" y="1"/>
                        <a:pt x="125" y="3"/>
                        <a:pt x="113" y="7"/>
                      </a:cubicBezTo>
                      <a:cubicBezTo>
                        <a:pt x="75" y="15"/>
                        <a:pt x="41" y="41"/>
                        <a:pt x="23" y="76"/>
                      </a:cubicBezTo>
                      <a:cubicBezTo>
                        <a:pt x="12" y="92"/>
                        <a:pt x="5" y="111"/>
                        <a:pt x="3" y="129"/>
                      </a:cubicBezTo>
                      <a:cubicBezTo>
                        <a:pt x="0" y="155"/>
                        <a:pt x="3" y="181"/>
                        <a:pt x="13" y="204"/>
                      </a:cubicBezTo>
                      <a:cubicBezTo>
                        <a:pt x="19" y="225"/>
                        <a:pt x="24" y="245"/>
                        <a:pt x="29" y="266"/>
                      </a:cubicBezTo>
                      <a:cubicBezTo>
                        <a:pt x="32" y="277"/>
                        <a:pt x="35" y="287"/>
                        <a:pt x="38" y="296"/>
                      </a:cubicBezTo>
                      <a:cubicBezTo>
                        <a:pt x="41" y="306"/>
                        <a:pt x="47" y="317"/>
                        <a:pt x="51" y="326"/>
                      </a:cubicBezTo>
                      <a:cubicBezTo>
                        <a:pt x="57" y="345"/>
                        <a:pt x="69" y="361"/>
                        <a:pt x="83" y="373"/>
                      </a:cubicBezTo>
                      <a:cubicBezTo>
                        <a:pt x="95" y="388"/>
                        <a:pt x="110" y="398"/>
                        <a:pt x="128" y="404"/>
                      </a:cubicBezTo>
                      <a:lnTo>
                        <a:pt x="163" y="413"/>
                      </a:lnTo>
                      <a:cubicBezTo>
                        <a:pt x="169" y="415"/>
                        <a:pt x="176" y="415"/>
                        <a:pt x="182" y="415"/>
                      </a:cubicBezTo>
                      <a:cubicBezTo>
                        <a:pt x="194" y="415"/>
                        <a:pt x="206" y="413"/>
                        <a:pt x="217" y="409"/>
                      </a:cubicBezTo>
                      <a:cubicBezTo>
                        <a:pt x="230" y="407"/>
                        <a:pt x="241" y="403"/>
                        <a:pt x="251" y="395"/>
                      </a:cubicBezTo>
                      <a:cubicBezTo>
                        <a:pt x="269" y="388"/>
                        <a:pt x="283" y="375"/>
                        <a:pt x="295" y="360"/>
                      </a:cubicBezTo>
                      <a:lnTo>
                        <a:pt x="312" y="327"/>
                      </a:lnTo>
                      <a:cubicBezTo>
                        <a:pt x="322" y="305"/>
                        <a:pt x="325" y="281"/>
                        <a:pt x="323" y="256"/>
                      </a:cubicBezTo>
                      <a:cubicBezTo>
                        <a:pt x="322" y="245"/>
                        <a:pt x="321" y="234"/>
                        <a:pt x="320" y="224"/>
                      </a:cubicBezTo>
                      <a:cubicBezTo>
                        <a:pt x="318" y="212"/>
                        <a:pt x="315" y="203"/>
                        <a:pt x="312" y="194"/>
                      </a:cubicBezTo>
                      <a:cubicBezTo>
                        <a:pt x="307" y="172"/>
                        <a:pt x="302" y="151"/>
                        <a:pt x="297" y="130"/>
                      </a:cubicBezTo>
                      <a:cubicBezTo>
                        <a:pt x="294" y="104"/>
                        <a:pt x="283" y="80"/>
                        <a:pt x="268" y="59"/>
                      </a:cubicBezTo>
                      <a:lnTo>
                        <a:pt x="240" y="31"/>
                      </a:lnTo>
                      <a:cubicBezTo>
                        <a:pt x="219" y="16"/>
                        <a:pt x="195" y="6"/>
                        <a:pt x="170" y="3"/>
                      </a:cubicBezTo>
                      <a:cubicBezTo>
                        <a:pt x="163" y="1"/>
                        <a:pt x="157" y="1"/>
                        <a:pt x="150"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25;p56">
                  <a:extLst>
                    <a:ext uri="{FF2B5EF4-FFF2-40B4-BE49-F238E27FC236}">
                      <a16:creationId xmlns:a16="http://schemas.microsoft.com/office/drawing/2014/main" id="{9041873D-E003-1CA4-FC35-A70F9E79F2E4}"/>
                    </a:ext>
                  </a:extLst>
                </p:cNvPr>
                <p:cNvSpPr/>
                <p:nvPr/>
              </p:nvSpPr>
              <p:spPr>
                <a:xfrm>
                  <a:off x="3871654" y="1845011"/>
                  <a:ext cx="21823" cy="27719"/>
                </a:xfrm>
                <a:custGeom>
                  <a:avLst/>
                  <a:gdLst/>
                  <a:ahLst/>
                  <a:cxnLst/>
                  <a:rect l="l" t="t" r="r" b="b"/>
                  <a:pathLst>
                    <a:path w="396" h="503" extrusionOk="0">
                      <a:moveTo>
                        <a:pt x="228" y="0"/>
                      </a:moveTo>
                      <a:cubicBezTo>
                        <a:pt x="162" y="0"/>
                        <a:pt x="99" y="40"/>
                        <a:pt x="73" y="105"/>
                      </a:cubicBezTo>
                      <a:cubicBezTo>
                        <a:pt x="61" y="136"/>
                        <a:pt x="50" y="167"/>
                        <a:pt x="38" y="198"/>
                      </a:cubicBezTo>
                      <a:cubicBezTo>
                        <a:pt x="30" y="226"/>
                        <a:pt x="23" y="254"/>
                        <a:pt x="16" y="282"/>
                      </a:cubicBezTo>
                      <a:cubicBezTo>
                        <a:pt x="12" y="299"/>
                        <a:pt x="8" y="315"/>
                        <a:pt x="5" y="331"/>
                      </a:cubicBezTo>
                      <a:cubicBezTo>
                        <a:pt x="1" y="371"/>
                        <a:pt x="11" y="411"/>
                        <a:pt x="34" y="443"/>
                      </a:cubicBezTo>
                      <a:lnTo>
                        <a:pt x="63" y="472"/>
                      </a:lnTo>
                      <a:cubicBezTo>
                        <a:pt x="79" y="485"/>
                        <a:pt x="96" y="493"/>
                        <a:pt x="116" y="496"/>
                      </a:cubicBezTo>
                      <a:cubicBezTo>
                        <a:pt x="125" y="500"/>
                        <a:pt x="135" y="502"/>
                        <a:pt x="144" y="502"/>
                      </a:cubicBezTo>
                      <a:cubicBezTo>
                        <a:pt x="148" y="502"/>
                        <a:pt x="151" y="502"/>
                        <a:pt x="154" y="501"/>
                      </a:cubicBezTo>
                      <a:cubicBezTo>
                        <a:pt x="158" y="502"/>
                        <a:pt x="162" y="502"/>
                        <a:pt x="166" y="502"/>
                      </a:cubicBezTo>
                      <a:cubicBezTo>
                        <a:pt x="182" y="502"/>
                        <a:pt x="197" y="499"/>
                        <a:pt x="211" y="492"/>
                      </a:cubicBezTo>
                      <a:lnTo>
                        <a:pt x="247" y="471"/>
                      </a:lnTo>
                      <a:cubicBezTo>
                        <a:pt x="269" y="456"/>
                        <a:pt x="285" y="434"/>
                        <a:pt x="295" y="409"/>
                      </a:cubicBezTo>
                      <a:cubicBezTo>
                        <a:pt x="304" y="394"/>
                        <a:pt x="312" y="380"/>
                        <a:pt x="319" y="365"/>
                      </a:cubicBezTo>
                      <a:cubicBezTo>
                        <a:pt x="328" y="351"/>
                        <a:pt x="337" y="336"/>
                        <a:pt x="343" y="322"/>
                      </a:cubicBezTo>
                      <a:cubicBezTo>
                        <a:pt x="357" y="292"/>
                        <a:pt x="369" y="262"/>
                        <a:pt x="383" y="232"/>
                      </a:cubicBezTo>
                      <a:cubicBezTo>
                        <a:pt x="391" y="212"/>
                        <a:pt x="395" y="190"/>
                        <a:pt x="393" y="168"/>
                      </a:cubicBezTo>
                      <a:cubicBezTo>
                        <a:pt x="395" y="147"/>
                        <a:pt x="392" y="125"/>
                        <a:pt x="383" y="105"/>
                      </a:cubicBezTo>
                      <a:cubicBezTo>
                        <a:pt x="374" y="83"/>
                        <a:pt x="362" y="65"/>
                        <a:pt x="344" y="50"/>
                      </a:cubicBezTo>
                      <a:cubicBezTo>
                        <a:pt x="330" y="33"/>
                        <a:pt x="312" y="21"/>
                        <a:pt x="291" y="13"/>
                      </a:cubicBezTo>
                      <a:cubicBezTo>
                        <a:pt x="270" y="4"/>
                        <a:pt x="249" y="0"/>
                        <a:pt x="22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26;p56">
                  <a:extLst>
                    <a:ext uri="{FF2B5EF4-FFF2-40B4-BE49-F238E27FC236}">
                      <a16:creationId xmlns:a16="http://schemas.microsoft.com/office/drawing/2014/main" id="{82293253-DE2E-594F-0995-4D34CB17FD24}"/>
                    </a:ext>
                  </a:extLst>
                </p:cNvPr>
                <p:cNvSpPr/>
                <p:nvPr/>
              </p:nvSpPr>
              <p:spPr>
                <a:xfrm>
                  <a:off x="3855397" y="1827652"/>
                  <a:ext cx="14052" cy="13722"/>
                </a:xfrm>
                <a:custGeom>
                  <a:avLst/>
                  <a:gdLst/>
                  <a:ahLst/>
                  <a:cxnLst/>
                  <a:rect l="l" t="t" r="r" b="b"/>
                  <a:pathLst>
                    <a:path w="255" h="249" extrusionOk="0">
                      <a:moveTo>
                        <a:pt x="138" y="0"/>
                      </a:moveTo>
                      <a:cubicBezTo>
                        <a:pt x="101" y="0"/>
                        <a:pt x="66" y="17"/>
                        <a:pt x="43" y="47"/>
                      </a:cubicBezTo>
                      <a:lnTo>
                        <a:pt x="22" y="73"/>
                      </a:lnTo>
                      <a:lnTo>
                        <a:pt x="9" y="98"/>
                      </a:lnTo>
                      <a:cubicBezTo>
                        <a:pt x="2" y="110"/>
                        <a:pt x="0" y="124"/>
                        <a:pt x="1" y="139"/>
                      </a:cubicBezTo>
                      <a:cubicBezTo>
                        <a:pt x="0" y="148"/>
                        <a:pt x="1" y="158"/>
                        <a:pt x="5" y="166"/>
                      </a:cubicBezTo>
                      <a:cubicBezTo>
                        <a:pt x="8" y="180"/>
                        <a:pt x="14" y="194"/>
                        <a:pt x="23" y="205"/>
                      </a:cubicBezTo>
                      <a:lnTo>
                        <a:pt x="44" y="226"/>
                      </a:lnTo>
                      <a:cubicBezTo>
                        <a:pt x="52" y="231"/>
                        <a:pt x="61" y="235"/>
                        <a:pt x="69" y="241"/>
                      </a:cubicBezTo>
                      <a:cubicBezTo>
                        <a:pt x="80" y="245"/>
                        <a:pt x="92" y="248"/>
                        <a:pt x="105" y="248"/>
                      </a:cubicBezTo>
                      <a:cubicBezTo>
                        <a:pt x="107" y="248"/>
                        <a:pt x="108" y="248"/>
                        <a:pt x="110" y="248"/>
                      </a:cubicBezTo>
                      <a:cubicBezTo>
                        <a:pt x="113" y="248"/>
                        <a:pt x="115" y="248"/>
                        <a:pt x="117" y="248"/>
                      </a:cubicBezTo>
                      <a:cubicBezTo>
                        <a:pt x="129" y="248"/>
                        <a:pt x="140" y="246"/>
                        <a:pt x="152" y="241"/>
                      </a:cubicBezTo>
                      <a:lnTo>
                        <a:pt x="182" y="227"/>
                      </a:lnTo>
                      <a:cubicBezTo>
                        <a:pt x="202" y="220"/>
                        <a:pt x="218" y="206"/>
                        <a:pt x="232" y="190"/>
                      </a:cubicBezTo>
                      <a:cubicBezTo>
                        <a:pt x="244" y="173"/>
                        <a:pt x="251" y="154"/>
                        <a:pt x="254" y="134"/>
                      </a:cubicBezTo>
                      <a:cubicBezTo>
                        <a:pt x="254" y="123"/>
                        <a:pt x="254" y="114"/>
                        <a:pt x="254" y="104"/>
                      </a:cubicBezTo>
                      <a:cubicBezTo>
                        <a:pt x="251" y="83"/>
                        <a:pt x="243" y="63"/>
                        <a:pt x="231" y="47"/>
                      </a:cubicBezTo>
                      <a:cubicBezTo>
                        <a:pt x="211" y="23"/>
                        <a:pt x="183" y="7"/>
                        <a:pt x="153" y="1"/>
                      </a:cubicBezTo>
                      <a:cubicBezTo>
                        <a:pt x="148" y="0"/>
                        <a:pt x="143" y="0"/>
                        <a:pt x="138" y="0"/>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27;p56">
                  <a:extLst>
                    <a:ext uri="{FF2B5EF4-FFF2-40B4-BE49-F238E27FC236}">
                      <a16:creationId xmlns:a16="http://schemas.microsoft.com/office/drawing/2014/main" id="{A5C6F3E9-3228-8777-3878-BE13C580DB2C}"/>
                    </a:ext>
                  </a:extLst>
                </p:cNvPr>
                <p:cNvSpPr/>
                <p:nvPr/>
              </p:nvSpPr>
              <p:spPr>
                <a:xfrm>
                  <a:off x="3839141" y="1859615"/>
                  <a:ext cx="15981" cy="20059"/>
                </a:xfrm>
                <a:custGeom>
                  <a:avLst/>
                  <a:gdLst/>
                  <a:ahLst/>
                  <a:cxnLst/>
                  <a:rect l="l" t="t" r="r" b="b"/>
                  <a:pathLst>
                    <a:path w="290" h="364" extrusionOk="0">
                      <a:moveTo>
                        <a:pt x="161" y="1"/>
                      </a:moveTo>
                      <a:cubicBezTo>
                        <a:pt x="144" y="1"/>
                        <a:pt x="128" y="4"/>
                        <a:pt x="113" y="10"/>
                      </a:cubicBezTo>
                      <a:lnTo>
                        <a:pt x="83" y="27"/>
                      </a:lnTo>
                      <a:cubicBezTo>
                        <a:pt x="65" y="41"/>
                        <a:pt x="51" y="59"/>
                        <a:pt x="42" y="81"/>
                      </a:cubicBezTo>
                      <a:cubicBezTo>
                        <a:pt x="29" y="129"/>
                        <a:pt x="12" y="178"/>
                        <a:pt x="3" y="229"/>
                      </a:cubicBezTo>
                      <a:cubicBezTo>
                        <a:pt x="1" y="243"/>
                        <a:pt x="2" y="259"/>
                        <a:pt x="7" y="274"/>
                      </a:cubicBezTo>
                      <a:cubicBezTo>
                        <a:pt x="10" y="290"/>
                        <a:pt x="16" y="305"/>
                        <a:pt x="27" y="317"/>
                      </a:cubicBezTo>
                      <a:lnTo>
                        <a:pt x="50" y="339"/>
                      </a:lnTo>
                      <a:cubicBezTo>
                        <a:pt x="61" y="349"/>
                        <a:pt x="76" y="355"/>
                        <a:pt x="91" y="359"/>
                      </a:cubicBezTo>
                      <a:cubicBezTo>
                        <a:pt x="98" y="362"/>
                        <a:pt x="106" y="363"/>
                        <a:pt x="114" y="363"/>
                      </a:cubicBezTo>
                      <a:cubicBezTo>
                        <a:pt x="116" y="363"/>
                        <a:pt x="119" y="363"/>
                        <a:pt x="121" y="363"/>
                      </a:cubicBezTo>
                      <a:cubicBezTo>
                        <a:pt x="124" y="363"/>
                        <a:pt x="126" y="363"/>
                        <a:pt x="129" y="363"/>
                      </a:cubicBezTo>
                      <a:cubicBezTo>
                        <a:pt x="142" y="363"/>
                        <a:pt x="155" y="361"/>
                        <a:pt x="167" y="354"/>
                      </a:cubicBezTo>
                      <a:lnTo>
                        <a:pt x="194" y="339"/>
                      </a:lnTo>
                      <a:cubicBezTo>
                        <a:pt x="210" y="326"/>
                        <a:pt x="224" y="309"/>
                        <a:pt x="232" y="289"/>
                      </a:cubicBezTo>
                      <a:cubicBezTo>
                        <a:pt x="237" y="281"/>
                        <a:pt x="241" y="271"/>
                        <a:pt x="246" y="262"/>
                      </a:cubicBezTo>
                      <a:lnTo>
                        <a:pt x="257" y="234"/>
                      </a:lnTo>
                      <a:lnTo>
                        <a:pt x="280" y="178"/>
                      </a:lnTo>
                      <a:cubicBezTo>
                        <a:pt x="287" y="163"/>
                        <a:pt x="289" y="146"/>
                        <a:pt x="288" y="129"/>
                      </a:cubicBezTo>
                      <a:cubicBezTo>
                        <a:pt x="289" y="113"/>
                        <a:pt x="287" y="96"/>
                        <a:pt x="280" y="81"/>
                      </a:cubicBezTo>
                      <a:cubicBezTo>
                        <a:pt x="274" y="64"/>
                        <a:pt x="264" y="50"/>
                        <a:pt x="251" y="39"/>
                      </a:cubicBezTo>
                      <a:cubicBezTo>
                        <a:pt x="239" y="26"/>
                        <a:pt x="226" y="16"/>
                        <a:pt x="209" y="10"/>
                      </a:cubicBezTo>
                      <a:lnTo>
                        <a:pt x="178" y="2"/>
                      </a:lnTo>
                      <a:cubicBezTo>
                        <a:pt x="172" y="1"/>
                        <a:pt x="167" y="1"/>
                        <a:pt x="161" y="1"/>
                      </a:cubicBezTo>
                      <a:close/>
                    </a:path>
                  </a:pathLst>
                </a:custGeom>
                <a:solidFill>
                  <a:srgbClr val="382D2B">
                    <a:alpha val="1561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7" name="Google Shape;1428;p56">
                <a:extLst>
                  <a:ext uri="{FF2B5EF4-FFF2-40B4-BE49-F238E27FC236}">
                    <a16:creationId xmlns:a16="http://schemas.microsoft.com/office/drawing/2014/main" id="{10DB2990-29F1-ABBE-6185-BB67559BC987}"/>
                  </a:ext>
                </a:extLst>
              </p:cNvPr>
              <p:cNvSpPr/>
              <p:nvPr/>
            </p:nvSpPr>
            <p:spPr>
              <a:xfrm>
                <a:off x="3340533" y="2078059"/>
                <a:ext cx="989014" cy="334668"/>
              </a:xfrm>
              <a:custGeom>
                <a:avLst/>
                <a:gdLst/>
                <a:ahLst/>
                <a:cxnLst/>
                <a:rect l="l" t="t" r="r" b="b"/>
                <a:pathLst>
                  <a:path w="17947" h="6073" extrusionOk="0">
                    <a:moveTo>
                      <a:pt x="2672" y="0"/>
                    </a:moveTo>
                    <a:cubicBezTo>
                      <a:pt x="1234" y="0"/>
                      <a:pt x="59" y="1151"/>
                      <a:pt x="29" y="2590"/>
                    </a:cubicBezTo>
                    <a:cubicBezTo>
                      <a:pt x="0" y="4016"/>
                      <a:pt x="1109" y="5209"/>
                      <a:pt x="2534" y="5283"/>
                    </a:cubicBezTo>
                    <a:lnTo>
                      <a:pt x="17567" y="6073"/>
                    </a:lnTo>
                    <a:cubicBezTo>
                      <a:pt x="17573" y="6073"/>
                      <a:pt x="17579" y="6073"/>
                      <a:pt x="17585" y="6073"/>
                    </a:cubicBezTo>
                    <a:cubicBezTo>
                      <a:pt x="17786" y="6073"/>
                      <a:pt x="17946" y="5899"/>
                      <a:pt x="17927" y="5696"/>
                    </a:cubicBezTo>
                    <a:lnTo>
                      <a:pt x="17915" y="5574"/>
                    </a:lnTo>
                    <a:cubicBezTo>
                      <a:pt x="17899" y="5406"/>
                      <a:pt x="17762" y="5274"/>
                      <a:pt x="17594" y="5264"/>
                    </a:cubicBezTo>
                    <a:lnTo>
                      <a:pt x="2868" y="4360"/>
                    </a:lnTo>
                    <a:cubicBezTo>
                      <a:pt x="1926" y="4302"/>
                      <a:pt x="1221" y="3474"/>
                      <a:pt x="1315" y="2534"/>
                    </a:cubicBezTo>
                    <a:cubicBezTo>
                      <a:pt x="1400" y="1690"/>
                      <a:pt x="2108" y="1045"/>
                      <a:pt x="2956" y="1039"/>
                    </a:cubicBezTo>
                    <a:lnTo>
                      <a:pt x="17091" y="927"/>
                    </a:lnTo>
                    <a:cubicBezTo>
                      <a:pt x="17292" y="925"/>
                      <a:pt x="17450" y="751"/>
                      <a:pt x="17430" y="550"/>
                    </a:cubicBezTo>
                    <a:lnTo>
                      <a:pt x="17408" y="312"/>
                    </a:lnTo>
                    <a:cubicBezTo>
                      <a:pt x="17390" y="135"/>
                      <a:pt x="17243" y="0"/>
                      <a:pt x="17065" y="0"/>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29;p56">
                <a:extLst>
                  <a:ext uri="{FF2B5EF4-FFF2-40B4-BE49-F238E27FC236}">
                    <a16:creationId xmlns:a16="http://schemas.microsoft.com/office/drawing/2014/main" id="{5E855F18-430F-A03D-BB38-BAF35C61901D}"/>
                  </a:ext>
                </a:extLst>
              </p:cNvPr>
              <p:cNvSpPr/>
              <p:nvPr/>
            </p:nvSpPr>
            <p:spPr>
              <a:xfrm>
                <a:off x="3410133" y="2128923"/>
                <a:ext cx="848049" cy="236081"/>
              </a:xfrm>
              <a:custGeom>
                <a:avLst/>
                <a:gdLst/>
                <a:ahLst/>
                <a:cxnLst/>
                <a:rect l="l" t="t" r="r" b="b"/>
                <a:pathLst>
                  <a:path w="15389" h="4284" extrusionOk="0">
                    <a:moveTo>
                      <a:pt x="15336" y="0"/>
                    </a:moveTo>
                    <a:lnTo>
                      <a:pt x="1693" y="116"/>
                    </a:lnTo>
                    <a:cubicBezTo>
                      <a:pt x="845" y="122"/>
                      <a:pt x="137" y="767"/>
                      <a:pt x="52" y="1611"/>
                    </a:cubicBezTo>
                    <a:lnTo>
                      <a:pt x="52" y="1613"/>
                    </a:lnTo>
                    <a:cubicBezTo>
                      <a:pt x="1" y="2144"/>
                      <a:pt x="206" y="2668"/>
                      <a:pt x="603" y="3022"/>
                    </a:cubicBezTo>
                    <a:cubicBezTo>
                      <a:pt x="608" y="3027"/>
                      <a:pt x="613" y="3031"/>
                      <a:pt x="619" y="3035"/>
                    </a:cubicBezTo>
                    <a:cubicBezTo>
                      <a:pt x="895" y="3274"/>
                      <a:pt x="1241" y="3416"/>
                      <a:pt x="1605" y="3437"/>
                    </a:cubicBezTo>
                    <a:lnTo>
                      <a:pt x="15389" y="4284"/>
                    </a:lnTo>
                    <a:lnTo>
                      <a:pt x="15389" y="4284"/>
                    </a:lnTo>
                    <a:lnTo>
                      <a:pt x="15378" y="3411"/>
                    </a:lnTo>
                    <a:lnTo>
                      <a:pt x="15373" y="3083"/>
                    </a:lnTo>
                    <a:lnTo>
                      <a:pt x="15367" y="2571"/>
                    </a:lnTo>
                    <a:lnTo>
                      <a:pt x="15364" y="2287"/>
                    </a:lnTo>
                    <a:lnTo>
                      <a:pt x="15356" y="1749"/>
                    </a:lnTo>
                    <a:lnTo>
                      <a:pt x="15353" y="1478"/>
                    </a:lnTo>
                    <a:lnTo>
                      <a:pt x="15348" y="1045"/>
                    </a:lnTo>
                    <a:lnTo>
                      <a:pt x="1533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30;p56">
                <a:extLst>
                  <a:ext uri="{FF2B5EF4-FFF2-40B4-BE49-F238E27FC236}">
                    <a16:creationId xmlns:a16="http://schemas.microsoft.com/office/drawing/2014/main" id="{237A7DE6-E007-A970-2A31-8DDA751BD800}"/>
                  </a:ext>
                </a:extLst>
              </p:cNvPr>
              <p:cNvSpPr/>
              <p:nvPr/>
            </p:nvSpPr>
            <p:spPr>
              <a:xfrm>
                <a:off x="3409967" y="2128923"/>
                <a:ext cx="846065" cy="166590"/>
              </a:xfrm>
              <a:custGeom>
                <a:avLst/>
                <a:gdLst/>
                <a:ahLst/>
                <a:cxnLst/>
                <a:rect l="l" t="t" r="r" b="b"/>
                <a:pathLst>
                  <a:path w="15353" h="3023" extrusionOk="0">
                    <a:moveTo>
                      <a:pt x="15338" y="0"/>
                    </a:moveTo>
                    <a:lnTo>
                      <a:pt x="1695" y="115"/>
                    </a:lnTo>
                    <a:cubicBezTo>
                      <a:pt x="847" y="122"/>
                      <a:pt x="139" y="767"/>
                      <a:pt x="54" y="1611"/>
                    </a:cubicBezTo>
                    <a:lnTo>
                      <a:pt x="54" y="1613"/>
                    </a:lnTo>
                    <a:cubicBezTo>
                      <a:pt x="0" y="2144"/>
                      <a:pt x="206" y="2669"/>
                      <a:pt x="606" y="3022"/>
                    </a:cubicBezTo>
                    <a:cubicBezTo>
                      <a:pt x="609" y="2942"/>
                      <a:pt x="602" y="2862"/>
                      <a:pt x="582" y="2783"/>
                    </a:cubicBezTo>
                    <a:cubicBezTo>
                      <a:pt x="578" y="2763"/>
                      <a:pt x="573" y="2744"/>
                      <a:pt x="570" y="2724"/>
                    </a:cubicBezTo>
                    <a:cubicBezTo>
                      <a:pt x="567" y="2714"/>
                      <a:pt x="566" y="2704"/>
                      <a:pt x="565" y="2695"/>
                    </a:cubicBezTo>
                    <a:cubicBezTo>
                      <a:pt x="564" y="2672"/>
                      <a:pt x="565" y="2645"/>
                      <a:pt x="565" y="2622"/>
                    </a:cubicBezTo>
                    <a:cubicBezTo>
                      <a:pt x="568" y="2616"/>
                      <a:pt x="570" y="2609"/>
                      <a:pt x="572" y="2602"/>
                    </a:cubicBezTo>
                    <a:cubicBezTo>
                      <a:pt x="590" y="2545"/>
                      <a:pt x="605" y="2486"/>
                      <a:pt x="622" y="2428"/>
                    </a:cubicBezTo>
                    <a:cubicBezTo>
                      <a:pt x="621" y="2426"/>
                      <a:pt x="622" y="2424"/>
                      <a:pt x="623" y="2423"/>
                    </a:cubicBezTo>
                    <a:cubicBezTo>
                      <a:pt x="626" y="2416"/>
                      <a:pt x="631" y="2410"/>
                      <a:pt x="636" y="2401"/>
                    </a:cubicBezTo>
                    <a:cubicBezTo>
                      <a:pt x="657" y="2366"/>
                      <a:pt x="676" y="2329"/>
                      <a:pt x="695" y="2293"/>
                    </a:cubicBezTo>
                    <a:cubicBezTo>
                      <a:pt x="705" y="2280"/>
                      <a:pt x="719" y="2250"/>
                      <a:pt x="731" y="2225"/>
                    </a:cubicBezTo>
                    <a:cubicBezTo>
                      <a:pt x="766" y="2180"/>
                      <a:pt x="816" y="2137"/>
                      <a:pt x="852" y="2101"/>
                    </a:cubicBezTo>
                    <a:cubicBezTo>
                      <a:pt x="888" y="2064"/>
                      <a:pt x="929" y="2031"/>
                      <a:pt x="965" y="1995"/>
                    </a:cubicBezTo>
                    <a:cubicBezTo>
                      <a:pt x="968" y="1993"/>
                      <a:pt x="970" y="1991"/>
                      <a:pt x="971" y="1987"/>
                    </a:cubicBezTo>
                    <a:cubicBezTo>
                      <a:pt x="977" y="1985"/>
                      <a:pt x="983" y="1982"/>
                      <a:pt x="988" y="1979"/>
                    </a:cubicBezTo>
                    <a:cubicBezTo>
                      <a:pt x="1087" y="1920"/>
                      <a:pt x="1186" y="1860"/>
                      <a:pt x="1291" y="1808"/>
                    </a:cubicBezTo>
                    <a:cubicBezTo>
                      <a:pt x="1307" y="1800"/>
                      <a:pt x="1391" y="1769"/>
                      <a:pt x="1415" y="1758"/>
                    </a:cubicBezTo>
                    <a:lnTo>
                      <a:pt x="1415" y="1758"/>
                    </a:lnTo>
                    <a:cubicBezTo>
                      <a:pt x="1413" y="1759"/>
                      <a:pt x="1411" y="1759"/>
                      <a:pt x="1408" y="1760"/>
                    </a:cubicBezTo>
                    <a:lnTo>
                      <a:pt x="1408" y="1760"/>
                    </a:lnTo>
                    <a:cubicBezTo>
                      <a:pt x="1433" y="1751"/>
                      <a:pt x="1457" y="1743"/>
                      <a:pt x="1481" y="1735"/>
                    </a:cubicBezTo>
                    <a:cubicBezTo>
                      <a:pt x="1626" y="1688"/>
                      <a:pt x="1773" y="1648"/>
                      <a:pt x="1921" y="1617"/>
                    </a:cubicBezTo>
                    <a:cubicBezTo>
                      <a:pt x="2048" y="1591"/>
                      <a:pt x="2175" y="1567"/>
                      <a:pt x="2303" y="1548"/>
                    </a:cubicBezTo>
                    <a:cubicBezTo>
                      <a:pt x="2361" y="1539"/>
                      <a:pt x="2419" y="1529"/>
                      <a:pt x="2477" y="1523"/>
                    </a:cubicBezTo>
                    <a:cubicBezTo>
                      <a:pt x="2489" y="1521"/>
                      <a:pt x="2509" y="1518"/>
                      <a:pt x="2529" y="1517"/>
                    </a:cubicBezTo>
                    <a:cubicBezTo>
                      <a:pt x="2848" y="1476"/>
                      <a:pt x="3169" y="1442"/>
                      <a:pt x="3487" y="1412"/>
                    </a:cubicBezTo>
                    <a:cubicBezTo>
                      <a:pt x="4085" y="1357"/>
                      <a:pt x="4683" y="1318"/>
                      <a:pt x="5280" y="1285"/>
                    </a:cubicBezTo>
                    <a:cubicBezTo>
                      <a:pt x="7682" y="1164"/>
                      <a:pt x="10089" y="1181"/>
                      <a:pt x="12491" y="1128"/>
                    </a:cubicBezTo>
                    <a:cubicBezTo>
                      <a:pt x="13446" y="1106"/>
                      <a:pt x="14399" y="1084"/>
                      <a:pt x="15352" y="1045"/>
                    </a:cubicBezTo>
                    <a:lnTo>
                      <a:pt x="15338"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31;p56">
                <a:extLst>
                  <a:ext uri="{FF2B5EF4-FFF2-40B4-BE49-F238E27FC236}">
                    <a16:creationId xmlns:a16="http://schemas.microsoft.com/office/drawing/2014/main" id="{3142FBE7-9F3E-8EF2-A600-B9D9AEAE9D38}"/>
                  </a:ext>
                </a:extLst>
              </p:cNvPr>
              <p:cNvSpPr/>
              <p:nvPr/>
            </p:nvSpPr>
            <p:spPr>
              <a:xfrm>
                <a:off x="3476922" y="2205025"/>
                <a:ext cx="779551" cy="20280"/>
              </a:xfrm>
              <a:custGeom>
                <a:avLst/>
                <a:gdLst/>
                <a:ahLst/>
                <a:cxnLst/>
                <a:rect l="l" t="t" r="r" b="b"/>
                <a:pathLst>
                  <a:path w="14146" h="368" extrusionOk="0">
                    <a:moveTo>
                      <a:pt x="138" y="1"/>
                    </a:moveTo>
                    <a:cubicBezTo>
                      <a:pt x="1" y="1"/>
                      <a:pt x="1" y="212"/>
                      <a:pt x="139" y="213"/>
                    </a:cubicBezTo>
                    <a:cubicBezTo>
                      <a:pt x="2711" y="248"/>
                      <a:pt x="5283" y="278"/>
                      <a:pt x="7855" y="305"/>
                    </a:cubicBezTo>
                    <a:cubicBezTo>
                      <a:pt x="9953" y="326"/>
                      <a:pt x="12050" y="348"/>
                      <a:pt x="14145" y="368"/>
                    </a:cubicBezTo>
                    <a:lnTo>
                      <a:pt x="14142" y="97"/>
                    </a:lnTo>
                    <a:cubicBezTo>
                      <a:pt x="13471" y="93"/>
                      <a:pt x="12798" y="86"/>
                      <a:pt x="12127" y="81"/>
                    </a:cubicBezTo>
                    <a:cubicBezTo>
                      <a:pt x="9569" y="57"/>
                      <a:pt x="7010" y="38"/>
                      <a:pt x="4452" y="25"/>
                    </a:cubicBezTo>
                    <a:cubicBezTo>
                      <a:pt x="3015" y="15"/>
                      <a:pt x="1576" y="8"/>
                      <a:pt x="139" y="1"/>
                    </a:cubicBezTo>
                    <a:cubicBezTo>
                      <a:pt x="139" y="1"/>
                      <a:pt x="138"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32;p56">
                <a:extLst>
                  <a:ext uri="{FF2B5EF4-FFF2-40B4-BE49-F238E27FC236}">
                    <a16:creationId xmlns:a16="http://schemas.microsoft.com/office/drawing/2014/main" id="{8D6D6AA9-6BE9-A9E9-56B4-B02EAC535630}"/>
                  </a:ext>
                </a:extLst>
              </p:cNvPr>
              <p:cNvSpPr/>
              <p:nvPr/>
            </p:nvSpPr>
            <p:spPr>
              <a:xfrm>
                <a:off x="3435592" y="2240514"/>
                <a:ext cx="821377" cy="30089"/>
              </a:xfrm>
              <a:custGeom>
                <a:avLst/>
                <a:gdLst/>
                <a:ahLst/>
                <a:cxnLst/>
                <a:rect l="l" t="t" r="r" b="b"/>
                <a:pathLst>
                  <a:path w="14905" h="546" extrusionOk="0">
                    <a:moveTo>
                      <a:pt x="138" y="1"/>
                    </a:moveTo>
                    <a:cubicBezTo>
                      <a:pt x="0" y="1"/>
                      <a:pt x="3" y="211"/>
                      <a:pt x="140" y="214"/>
                    </a:cubicBezTo>
                    <a:cubicBezTo>
                      <a:pt x="2463" y="279"/>
                      <a:pt x="4785" y="334"/>
                      <a:pt x="7108" y="382"/>
                    </a:cubicBezTo>
                    <a:lnTo>
                      <a:pt x="14035" y="528"/>
                    </a:lnTo>
                    <a:cubicBezTo>
                      <a:pt x="14326" y="534"/>
                      <a:pt x="14614" y="539"/>
                      <a:pt x="14905" y="545"/>
                    </a:cubicBezTo>
                    <a:lnTo>
                      <a:pt x="14902" y="261"/>
                    </a:lnTo>
                    <a:cubicBezTo>
                      <a:pt x="13590" y="234"/>
                      <a:pt x="12277" y="214"/>
                      <a:pt x="10965" y="190"/>
                    </a:cubicBezTo>
                    <a:cubicBezTo>
                      <a:pt x="8656" y="142"/>
                      <a:pt x="6348" y="98"/>
                      <a:pt x="4038" y="59"/>
                    </a:cubicBezTo>
                    <a:cubicBezTo>
                      <a:pt x="2738" y="36"/>
                      <a:pt x="1438" y="17"/>
                      <a:pt x="140" y="1"/>
                    </a:cubicBezTo>
                    <a:cubicBezTo>
                      <a:pt x="139" y="1"/>
                      <a:pt x="139" y="1"/>
                      <a:pt x="138"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33;p56">
                <a:extLst>
                  <a:ext uri="{FF2B5EF4-FFF2-40B4-BE49-F238E27FC236}">
                    <a16:creationId xmlns:a16="http://schemas.microsoft.com/office/drawing/2014/main" id="{337A7853-389F-10C1-AEB1-380B16D7947B}"/>
                  </a:ext>
                </a:extLst>
              </p:cNvPr>
              <p:cNvSpPr/>
              <p:nvPr/>
            </p:nvSpPr>
            <p:spPr>
              <a:xfrm>
                <a:off x="3431018" y="2281734"/>
                <a:ext cx="826613" cy="35159"/>
              </a:xfrm>
              <a:custGeom>
                <a:avLst/>
                <a:gdLst/>
                <a:ahLst/>
                <a:cxnLst/>
                <a:rect l="l" t="t" r="r" b="b"/>
                <a:pathLst>
                  <a:path w="15000" h="638" extrusionOk="0">
                    <a:moveTo>
                      <a:pt x="34" y="1"/>
                    </a:moveTo>
                    <a:cubicBezTo>
                      <a:pt x="23" y="1"/>
                      <a:pt x="10" y="2"/>
                      <a:pt x="0" y="6"/>
                    </a:cubicBezTo>
                    <a:cubicBezTo>
                      <a:pt x="65" y="94"/>
                      <a:pt x="141" y="176"/>
                      <a:pt x="224" y="249"/>
                    </a:cubicBezTo>
                    <a:cubicBezTo>
                      <a:pt x="228" y="255"/>
                      <a:pt x="233" y="258"/>
                      <a:pt x="239" y="263"/>
                    </a:cubicBezTo>
                    <a:cubicBezTo>
                      <a:pt x="2256" y="324"/>
                      <a:pt x="4274" y="380"/>
                      <a:pt x="6293" y="430"/>
                    </a:cubicBezTo>
                    <a:cubicBezTo>
                      <a:pt x="8365" y="480"/>
                      <a:pt x="10437" y="528"/>
                      <a:pt x="12509" y="576"/>
                    </a:cubicBezTo>
                    <a:lnTo>
                      <a:pt x="14248" y="617"/>
                    </a:lnTo>
                    <a:cubicBezTo>
                      <a:pt x="14498" y="623"/>
                      <a:pt x="14748" y="631"/>
                      <a:pt x="14999" y="637"/>
                    </a:cubicBezTo>
                    <a:lnTo>
                      <a:pt x="14994" y="310"/>
                    </a:lnTo>
                    <a:lnTo>
                      <a:pt x="14456" y="299"/>
                    </a:lnTo>
                    <a:lnTo>
                      <a:pt x="12902" y="265"/>
                    </a:lnTo>
                    <a:cubicBezTo>
                      <a:pt x="11860" y="240"/>
                      <a:pt x="10817" y="216"/>
                      <a:pt x="9772" y="193"/>
                    </a:cubicBezTo>
                    <a:cubicBezTo>
                      <a:pt x="7701" y="144"/>
                      <a:pt x="5629" y="98"/>
                      <a:pt x="3557" y="59"/>
                    </a:cubicBezTo>
                    <a:cubicBezTo>
                      <a:pt x="2382" y="36"/>
                      <a:pt x="1208" y="19"/>
                      <a:pt x="34" y="1"/>
                    </a:cubicBez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80613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7"/>
                                        </p:tgtEl>
                                        <p:attrNameLst>
                                          <p:attrName>style.visibility</p:attrName>
                                        </p:attrNameLst>
                                      </p:cBhvr>
                                      <p:to>
                                        <p:strVal val="visible"/>
                                      </p:to>
                                    </p:set>
                                    <p:anim calcmode="lin" valueType="num">
                                      <p:cBhvr>
                                        <p:cTn id="7" dur="500" fill="hold"/>
                                        <p:tgtEl>
                                          <p:spTgt spid="2657"/>
                                        </p:tgtEl>
                                        <p:attrNameLst>
                                          <p:attrName>ppt_w</p:attrName>
                                        </p:attrNameLst>
                                      </p:cBhvr>
                                      <p:tavLst>
                                        <p:tav tm="0">
                                          <p:val>
                                            <p:fltVal val="0"/>
                                          </p:val>
                                        </p:tav>
                                        <p:tav tm="100000">
                                          <p:val>
                                            <p:strVal val="#ppt_w"/>
                                          </p:val>
                                        </p:tav>
                                      </p:tavLst>
                                    </p:anim>
                                    <p:anim calcmode="lin" valueType="num">
                                      <p:cBhvr>
                                        <p:cTn id="8" dur="500" fill="hold"/>
                                        <p:tgtEl>
                                          <p:spTgt spid="2657"/>
                                        </p:tgtEl>
                                        <p:attrNameLst>
                                          <p:attrName>ppt_h</p:attrName>
                                        </p:attrNameLst>
                                      </p:cBhvr>
                                      <p:tavLst>
                                        <p:tav tm="0">
                                          <p:val>
                                            <p:fltVal val="0"/>
                                          </p:val>
                                        </p:tav>
                                        <p:tav tm="100000">
                                          <p:val>
                                            <p:strVal val="#ppt_h"/>
                                          </p:val>
                                        </p:tav>
                                      </p:tavLst>
                                    </p:anim>
                                    <p:animEffect transition="in" filter="fade">
                                      <p:cBhvr>
                                        <p:cTn id="9" dur="500"/>
                                        <p:tgtEl>
                                          <p:spTgt spid="26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58"/>
                                        </p:tgtEl>
                                        <p:attrNameLst>
                                          <p:attrName>style.visibility</p:attrName>
                                        </p:attrNameLst>
                                      </p:cBhvr>
                                      <p:to>
                                        <p:strVal val="visible"/>
                                      </p:to>
                                    </p:set>
                                    <p:anim calcmode="lin" valueType="num">
                                      <p:cBhvr>
                                        <p:cTn id="12" dur="500" fill="hold"/>
                                        <p:tgtEl>
                                          <p:spTgt spid="2658"/>
                                        </p:tgtEl>
                                        <p:attrNameLst>
                                          <p:attrName>ppt_w</p:attrName>
                                        </p:attrNameLst>
                                      </p:cBhvr>
                                      <p:tavLst>
                                        <p:tav tm="0">
                                          <p:val>
                                            <p:fltVal val="0"/>
                                          </p:val>
                                        </p:tav>
                                        <p:tav tm="100000">
                                          <p:val>
                                            <p:strVal val="#ppt_w"/>
                                          </p:val>
                                        </p:tav>
                                      </p:tavLst>
                                    </p:anim>
                                    <p:anim calcmode="lin" valueType="num">
                                      <p:cBhvr>
                                        <p:cTn id="13" dur="500" fill="hold"/>
                                        <p:tgtEl>
                                          <p:spTgt spid="2658"/>
                                        </p:tgtEl>
                                        <p:attrNameLst>
                                          <p:attrName>ppt_h</p:attrName>
                                        </p:attrNameLst>
                                      </p:cBhvr>
                                      <p:tavLst>
                                        <p:tav tm="0">
                                          <p:val>
                                            <p:fltVal val="0"/>
                                          </p:val>
                                        </p:tav>
                                        <p:tav tm="100000">
                                          <p:val>
                                            <p:strVal val="#ppt_h"/>
                                          </p:val>
                                        </p:tav>
                                      </p:tavLst>
                                    </p:anim>
                                    <p:animEffect transition="in" filter="fade">
                                      <p:cBhvr>
                                        <p:cTn id="14" dur="500"/>
                                        <p:tgtEl>
                                          <p:spTgt spid="26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59"/>
                                        </p:tgtEl>
                                        <p:attrNameLst>
                                          <p:attrName>style.visibility</p:attrName>
                                        </p:attrNameLst>
                                      </p:cBhvr>
                                      <p:to>
                                        <p:strVal val="visible"/>
                                      </p:to>
                                    </p:set>
                                    <p:anim calcmode="lin" valueType="num">
                                      <p:cBhvr>
                                        <p:cTn id="17" dur="500" fill="hold"/>
                                        <p:tgtEl>
                                          <p:spTgt spid="2659"/>
                                        </p:tgtEl>
                                        <p:attrNameLst>
                                          <p:attrName>ppt_w</p:attrName>
                                        </p:attrNameLst>
                                      </p:cBhvr>
                                      <p:tavLst>
                                        <p:tav tm="0">
                                          <p:val>
                                            <p:fltVal val="0"/>
                                          </p:val>
                                        </p:tav>
                                        <p:tav tm="100000">
                                          <p:val>
                                            <p:strVal val="#ppt_w"/>
                                          </p:val>
                                        </p:tav>
                                      </p:tavLst>
                                    </p:anim>
                                    <p:anim calcmode="lin" valueType="num">
                                      <p:cBhvr>
                                        <p:cTn id="18" dur="500" fill="hold"/>
                                        <p:tgtEl>
                                          <p:spTgt spid="2659"/>
                                        </p:tgtEl>
                                        <p:attrNameLst>
                                          <p:attrName>ppt_h</p:attrName>
                                        </p:attrNameLst>
                                      </p:cBhvr>
                                      <p:tavLst>
                                        <p:tav tm="0">
                                          <p:val>
                                            <p:fltVal val="0"/>
                                          </p:val>
                                        </p:tav>
                                        <p:tav tm="100000">
                                          <p:val>
                                            <p:strVal val="#ppt_h"/>
                                          </p:val>
                                        </p:tav>
                                      </p:tavLst>
                                    </p:anim>
                                    <p:animEffect transition="in" filter="fade">
                                      <p:cBhvr>
                                        <p:cTn id="19" dur="500"/>
                                        <p:tgtEl>
                                          <p:spTgt spid="26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7" grpId="0" animBg="1"/>
      <p:bldP spid="2658" grpId="0" animBg="1"/>
      <p:bldP spid="265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695169" y="1509601"/>
            <a:ext cx="1661193" cy="1531424"/>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9"/>
          <p:cNvSpPr txBox="1">
            <a:spLocks noGrp="1"/>
          </p:cNvSpPr>
          <p:nvPr>
            <p:ph type="title"/>
          </p:nvPr>
        </p:nvSpPr>
        <p:spPr>
          <a:xfrm>
            <a:off x="1633741" y="3713589"/>
            <a:ext cx="4873385" cy="1221200"/>
          </a:xfrm>
          <a:prstGeom prst="rect">
            <a:avLst/>
          </a:prstGeom>
        </p:spPr>
        <p:txBody>
          <a:bodyPr spcFirstLastPara="1" wrap="square" lIns="121900" tIns="121900" rIns="121900" bIns="121900" anchor="ctr" anchorCtr="0">
            <a:noAutofit/>
          </a:bodyPr>
          <a:lstStyle/>
          <a:p>
            <a:r>
              <a:rPr lang="en-US" sz="11733" dirty="0">
                <a:solidFill>
                  <a:srgbClr val="002060"/>
                </a:solidFill>
                <a:latin typeface="Times New Roman" panose="02020603050405020304" pitchFamily="18" charset="0"/>
                <a:cs typeface="Times New Roman" panose="02020603050405020304" pitchFamily="18" charset="0"/>
              </a:rPr>
              <a:t>C</a:t>
            </a:r>
            <a:r>
              <a:rPr lang="en" sz="11733">
                <a:solidFill>
                  <a:srgbClr val="002060"/>
                </a:solidFill>
                <a:latin typeface="Times New Roman" panose="02020603050405020304" pitchFamily="18" charset="0"/>
                <a:cs typeface="Times New Roman" panose="02020603050405020304" pitchFamily="18" charset="0"/>
              </a:rPr>
              <a:t>âu </a:t>
            </a:r>
            <a:r>
              <a:rPr lang="en" sz="11733" smtClean="0">
                <a:solidFill>
                  <a:srgbClr val="002060"/>
                </a:solidFill>
                <a:latin typeface="Times New Roman" panose="02020603050405020304" pitchFamily="18" charset="0"/>
                <a:cs typeface="Times New Roman" panose="02020603050405020304" pitchFamily="18" charset="0"/>
              </a:rPr>
              <a:t>1</a:t>
            </a:r>
            <a:endParaRPr sz="11733" dirty="0">
              <a:solidFill>
                <a:srgbClr val="002060"/>
              </a:solidFill>
              <a:latin typeface="Times New Roman" panose="02020603050405020304" pitchFamily="18" charset="0"/>
              <a:cs typeface="Times New Roman" panose="02020603050405020304" pitchFamily="18" charset="0"/>
            </a:endParaRPr>
          </a:p>
        </p:txBody>
      </p:sp>
      <p:sp>
        <p:nvSpPr>
          <p:cNvPr id="2255" name="Google Shape;2255;p39"/>
          <p:cNvSpPr txBox="1">
            <a:spLocks noGrp="1"/>
          </p:cNvSpPr>
          <p:nvPr>
            <p:ph type="title" idx="2"/>
          </p:nvPr>
        </p:nvSpPr>
        <p:spPr>
          <a:xfrm>
            <a:off x="2254961" y="1653623"/>
            <a:ext cx="2202800" cy="1221200"/>
          </a:xfrm>
          <a:prstGeom prst="rect">
            <a:avLst/>
          </a:prstGeom>
        </p:spPr>
        <p:txBody>
          <a:bodyPr spcFirstLastPara="1" wrap="square" lIns="121900" tIns="121900" rIns="121900" bIns="121900" anchor="ctr" anchorCtr="0">
            <a:noAutofit/>
          </a:bodyPr>
          <a:lstStyle/>
          <a:p>
            <a:r>
              <a:rPr lang="en" smtClean="0">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2270" name="Google Shape;2270;p39"/>
          <p:cNvSpPr/>
          <p:nvPr/>
        </p:nvSpPr>
        <p:spPr>
          <a:xfrm>
            <a:off x="7700423" y="160945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9"/>
          <p:cNvSpPr/>
          <p:nvPr/>
        </p:nvSpPr>
        <p:spPr>
          <a:xfrm>
            <a:off x="9734740" y="6612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9"/>
          <p:cNvSpPr/>
          <p:nvPr/>
        </p:nvSpPr>
        <p:spPr>
          <a:xfrm>
            <a:off x="10725055" y="52835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9"/>
          <p:cNvSpPr/>
          <p:nvPr/>
        </p:nvSpPr>
        <p:spPr>
          <a:xfrm>
            <a:off x="11" y="-9"/>
            <a:ext cx="1587784" cy="4444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723;p61">
            <a:extLst>
              <a:ext uri="{FF2B5EF4-FFF2-40B4-BE49-F238E27FC236}">
                <a16:creationId xmlns:a16="http://schemas.microsoft.com/office/drawing/2014/main" id="{FAAAC1C1-CE82-3D8E-AADD-47956CFFD513}"/>
              </a:ext>
            </a:extLst>
          </p:cNvPr>
          <p:cNvSpPr/>
          <p:nvPr/>
        </p:nvSpPr>
        <p:spPr>
          <a:xfrm>
            <a:off x="1647276" y="-260608"/>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724;p61">
            <a:extLst>
              <a:ext uri="{FF2B5EF4-FFF2-40B4-BE49-F238E27FC236}">
                <a16:creationId xmlns:a16="http://schemas.microsoft.com/office/drawing/2014/main" id="{3C9630B6-82AC-447D-C484-1CC124173E10}"/>
              </a:ext>
            </a:extLst>
          </p:cNvPr>
          <p:cNvSpPr/>
          <p:nvPr/>
        </p:nvSpPr>
        <p:spPr>
          <a:xfrm>
            <a:off x="1143568" y="2096299"/>
            <a:ext cx="261315" cy="251220"/>
          </a:xfrm>
          <a:custGeom>
            <a:avLst/>
            <a:gdLst/>
            <a:ahLst/>
            <a:cxnLst/>
            <a:rect l="l" t="t" r="r" b="b"/>
            <a:pathLst>
              <a:path w="1812" h="1742" extrusionOk="0">
                <a:moveTo>
                  <a:pt x="1049" y="336"/>
                </a:moveTo>
                <a:cubicBezTo>
                  <a:pt x="1131" y="542"/>
                  <a:pt x="1333" y="708"/>
                  <a:pt x="1500" y="867"/>
                </a:cubicBezTo>
                <a:cubicBezTo>
                  <a:pt x="1332" y="926"/>
                  <a:pt x="1235" y="1051"/>
                  <a:pt x="1163" y="1207"/>
                </a:cubicBezTo>
                <a:cubicBezTo>
                  <a:pt x="1057" y="991"/>
                  <a:pt x="829" y="859"/>
                  <a:pt x="568" y="793"/>
                </a:cubicBezTo>
                <a:cubicBezTo>
                  <a:pt x="768" y="682"/>
                  <a:pt x="942" y="534"/>
                  <a:pt x="1049" y="336"/>
                </a:cubicBezTo>
                <a:close/>
                <a:moveTo>
                  <a:pt x="1111" y="0"/>
                </a:moveTo>
                <a:cubicBezTo>
                  <a:pt x="1068" y="0"/>
                  <a:pt x="1022" y="29"/>
                  <a:pt x="1014" y="78"/>
                </a:cubicBezTo>
                <a:cubicBezTo>
                  <a:pt x="1012" y="103"/>
                  <a:pt x="1012" y="128"/>
                  <a:pt x="1014" y="154"/>
                </a:cubicBezTo>
                <a:cubicBezTo>
                  <a:pt x="789" y="502"/>
                  <a:pt x="502" y="623"/>
                  <a:pt x="107" y="748"/>
                </a:cubicBezTo>
                <a:cubicBezTo>
                  <a:pt x="0" y="783"/>
                  <a:pt x="37" y="958"/>
                  <a:pt x="144" y="960"/>
                </a:cubicBezTo>
                <a:cubicBezTo>
                  <a:pt x="591" y="967"/>
                  <a:pt x="1075" y="1093"/>
                  <a:pt x="1004" y="1635"/>
                </a:cubicBezTo>
                <a:cubicBezTo>
                  <a:pt x="995" y="1705"/>
                  <a:pt x="1049" y="1742"/>
                  <a:pt x="1103" y="1742"/>
                </a:cubicBezTo>
                <a:cubicBezTo>
                  <a:pt x="1144" y="1742"/>
                  <a:pt x="1185" y="1721"/>
                  <a:pt x="1201" y="1679"/>
                </a:cubicBezTo>
                <a:lnTo>
                  <a:pt x="1203" y="1679"/>
                </a:lnTo>
                <a:cubicBezTo>
                  <a:pt x="1204" y="1673"/>
                  <a:pt x="1204" y="1668"/>
                  <a:pt x="1205" y="1663"/>
                </a:cubicBezTo>
                <a:cubicBezTo>
                  <a:pt x="1207" y="1660"/>
                  <a:pt x="1208" y="1656"/>
                  <a:pt x="1209" y="1653"/>
                </a:cubicBezTo>
                <a:cubicBezTo>
                  <a:pt x="1211" y="1625"/>
                  <a:pt x="1216" y="1598"/>
                  <a:pt x="1221" y="1569"/>
                </a:cubicBezTo>
                <a:cubicBezTo>
                  <a:pt x="1221" y="1565"/>
                  <a:pt x="1222" y="1560"/>
                  <a:pt x="1223" y="1556"/>
                </a:cubicBezTo>
                <a:cubicBezTo>
                  <a:pt x="1266" y="1304"/>
                  <a:pt x="1391" y="1023"/>
                  <a:pt x="1675" y="1013"/>
                </a:cubicBezTo>
                <a:cubicBezTo>
                  <a:pt x="1750" y="1011"/>
                  <a:pt x="1812" y="929"/>
                  <a:pt x="1754" y="863"/>
                </a:cubicBezTo>
                <a:cubicBezTo>
                  <a:pt x="1535" y="615"/>
                  <a:pt x="1219" y="427"/>
                  <a:pt x="1188" y="70"/>
                </a:cubicBezTo>
                <a:cubicBezTo>
                  <a:pt x="1183" y="22"/>
                  <a:pt x="1148" y="0"/>
                  <a:pt x="11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725;p61">
            <a:extLst>
              <a:ext uri="{FF2B5EF4-FFF2-40B4-BE49-F238E27FC236}">
                <a16:creationId xmlns:a16="http://schemas.microsoft.com/office/drawing/2014/main" id="{7F588AFD-D204-0E2D-089D-D41ADBF11F29}"/>
              </a:ext>
            </a:extLst>
          </p:cNvPr>
          <p:cNvSpPr/>
          <p:nvPr/>
        </p:nvSpPr>
        <p:spPr>
          <a:xfrm>
            <a:off x="-139181" y="12237"/>
            <a:ext cx="188065" cy="183683"/>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726;p61">
            <a:extLst>
              <a:ext uri="{FF2B5EF4-FFF2-40B4-BE49-F238E27FC236}">
                <a16:creationId xmlns:a16="http://schemas.microsoft.com/office/drawing/2014/main" id="{0FEC2DBA-B9ED-23B9-4AFB-E1984F159084}"/>
              </a:ext>
            </a:extLst>
          </p:cNvPr>
          <p:cNvSpPr/>
          <p:nvPr/>
        </p:nvSpPr>
        <p:spPr>
          <a:xfrm flipH="1">
            <a:off x="921025" y="83092"/>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727;p61">
            <a:extLst>
              <a:ext uri="{FF2B5EF4-FFF2-40B4-BE49-F238E27FC236}">
                <a16:creationId xmlns:a16="http://schemas.microsoft.com/office/drawing/2014/main" id="{4218D948-9E55-B4F0-B19F-9D9E67C22812}"/>
              </a:ext>
            </a:extLst>
          </p:cNvPr>
          <p:cNvSpPr/>
          <p:nvPr/>
        </p:nvSpPr>
        <p:spPr>
          <a:xfrm flipH="1">
            <a:off x="2171931" y="1764334"/>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728;p61">
            <a:extLst>
              <a:ext uri="{FF2B5EF4-FFF2-40B4-BE49-F238E27FC236}">
                <a16:creationId xmlns:a16="http://schemas.microsoft.com/office/drawing/2014/main" id="{C0E193E3-F9D7-0CCB-A198-66F2AE66E814}"/>
              </a:ext>
            </a:extLst>
          </p:cNvPr>
          <p:cNvSpPr/>
          <p:nvPr/>
        </p:nvSpPr>
        <p:spPr>
          <a:xfrm flipH="1">
            <a:off x="1951812" y="2347536"/>
            <a:ext cx="148251" cy="162672"/>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0" name="Google Shape;1729;p61">
            <a:extLst>
              <a:ext uri="{FF2B5EF4-FFF2-40B4-BE49-F238E27FC236}">
                <a16:creationId xmlns:a16="http://schemas.microsoft.com/office/drawing/2014/main" id="{8FD3B8D1-834E-A2DB-1F49-7BC2A1BD2984}"/>
              </a:ext>
            </a:extLst>
          </p:cNvPr>
          <p:cNvGrpSpPr/>
          <p:nvPr/>
        </p:nvGrpSpPr>
        <p:grpSpPr>
          <a:xfrm>
            <a:off x="593769" y="467474"/>
            <a:ext cx="1911113" cy="1186149"/>
            <a:chOff x="376402" y="1223306"/>
            <a:chExt cx="1433335" cy="889612"/>
          </a:xfrm>
        </p:grpSpPr>
        <p:sp>
          <p:nvSpPr>
            <p:cNvPr id="11" name="Google Shape;1730;p61">
              <a:extLst>
                <a:ext uri="{FF2B5EF4-FFF2-40B4-BE49-F238E27FC236}">
                  <a16:creationId xmlns:a16="http://schemas.microsoft.com/office/drawing/2014/main" id="{C0596D3B-62CF-B968-E0FC-F8F9A39DC8D4}"/>
                </a:ext>
              </a:extLst>
            </p:cNvPr>
            <p:cNvSpPr/>
            <p:nvPr/>
          </p:nvSpPr>
          <p:spPr>
            <a:xfrm rot="-875384">
              <a:off x="439806" y="1381928"/>
              <a:ext cx="1306523" cy="572616"/>
            </a:xfrm>
            <a:custGeom>
              <a:avLst/>
              <a:gdLst/>
              <a:ahLst/>
              <a:cxnLst/>
              <a:rect l="l" t="t" r="r" b="b"/>
              <a:pathLst>
                <a:path w="30224" h="13247" extrusionOk="0">
                  <a:moveTo>
                    <a:pt x="2207" y="1"/>
                  </a:moveTo>
                  <a:lnTo>
                    <a:pt x="2273" y="1633"/>
                  </a:lnTo>
                  <a:lnTo>
                    <a:pt x="3141" y="1647"/>
                  </a:lnTo>
                  <a:lnTo>
                    <a:pt x="3244" y="4573"/>
                  </a:lnTo>
                  <a:lnTo>
                    <a:pt x="3244" y="4573"/>
                  </a:lnTo>
                  <a:lnTo>
                    <a:pt x="2390" y="4562"/>
                  </a:lnTo>
                  <a:lnTo>
                    <a:pt x="2451" y="6090"/>
                  </a:lnTo>
                  <a:lnTo>
                    <a:pt x="0" y="6064"/>
                  </a:lnTo>
                  <a:lnTo>
                    <a:pt x="0" y="6064"/>
                  </a:lnTo>
                  <a:lnTo>
                    <a:pt x="82" y="7608"/>
                  </a:lnTo>
                  <a:lnTo>
                    <a:pt x="736" y="7613"/>
                  </a:lnTo>
                  <a:lnTo>
                    <a:pt x="736" y="7613"/>
                  </a:lnTo>
                  <a:lnTo>
                    <a:pt x="937" y="11724"/>
                  </a:lnTo>
                  <a:lnTo>
                    <a:pt x="937" y="11724"/>
                  </a:lnTo>
                  <a:lnTo>
                    <a:pt x="298" y="11722"/>
                  </a:lnTo>
                  <a:lnTo>
                    <a:pt x="374" y="13175"/>
                  </a:lnTo>
                  <a:lnTo>
                    <a:pt x="21351" y="13229"/>
                  </a:lnTo>
                  <a:lnTo>
                    <a:pt x="21353" y="13229"/>
                  </a:lnTo>
                  <a:lnTo>
                    <a:pt x="25486" y="13242"/>
                  </a:lnTo>
                  <a:lnTo>
                    <a:pt x="26505" y="13246"/>
                  </a:lnTo>
                  <a:cubicBezTo>
                    <a:pt x="26509" y="13246"/>
                    <a:pt x="26513" y="13246"/>
                    <a:pt x="26517" y="13246"/>
                  </a:cubicBezTo>
                  <a:cubicBezTo>
                    <a:pt x="26789" y="13246"/>
                    <a:pt x="27058" y="13212"/>
                    <a:pt x="27322" y="13146"/>
                  </a:cubicBezTo>
                  <a:cubicBezTo>
                    <a:pt x="27457" y="13112"/>
                    <a:pt x="27590" y="13071"/>
                    <a:pt x="27720" y="13021"/>
                  </a:cubicBezTo>
                  <a:cubicBezTo>
                    <a:pt x="27738" y="13014"/>
                    <a:pt x="27755" y="13007"/>
                    <a:pt x="27774" y="12999"/>
                  </a:cubicBezTo>
                  <a:cubicBezTo>
                    <a:pt x="29011" y="12506"/>
                    <a:pt x="29973" y="11309"/>
                    <a:pt x="30124" y="9888"/>
                  </a:cubicBezTo>
                  <a:cubicBezTo>
                    <a:pt x="30224" y="8935"/>
                    <a:pt x="29942" y="8063"/>
                    <a:pt x="29401" y="7421"/>
                  </a:cubicBezTo>
                  <a:cubicBezTo>
                    <a:pt x="28857" y="6775"/>
                    <a:pt x="28049" y="6366"/>
                    <a:pt x="27113" y="6356"/>
                  </a:cubicBezTo>
                  <a:lnTo>
                    <a:pt x="26957" y="6354"/>
                  </a:lnTo>
                  <a:cubicBezTo>
                    <a:pt x="27545" y="6262"/>
                    <a:pt x="28089" y="5979"/>
                    <a:pt x="28525" y="5566"/>
                  </a:cubicBezTo>
                  <a:cubicBezTo>
                    <a:pt x="29095" y="5021"/>
                    <a:pt x="29452" y="4290"/>
                    <a:pt x="29532" y="3505"/>
                  </a:cubicBezTo>
                  <a:cubicBezTo>
                    <a:pt x="29695" y="1857"/>
                    <a:pt x="28574" y="478"/>
                    <a:pt x="27018" y="450"/>
                  </a:cubicBezTo>
                  <a:lnTo>
                    <a:pt x="24744" y="408"/>
                  </a:lnTo>
                  <a:lnTo>
                    <a:pt x="19684" y="317"/>
                  </a:lnTo>
                  <a:lnTo>
                    <a:pt x="17869" y="284"/>
                  </a:lnTo>
                  <a:lnTo>
                    <a:pt x="2207"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2" name="Google Shape;1731;p61">
              <a:extLst>
                <a:ext uri="{FF2B5EF4-FFF2-40B4-BE49-F238E27FC236}">
                  <a16:creationId xmlns:a16="http://schemas.microsoft.com/office/drawing/2014/main" id="{4D1F41CF-B7FA-9E36-0C95-EACC609C1421}"/>
                </a:ext>
              </a:extLst>
            </p:cNvPr>
            <p:cNvGrpSpPr/>
            <p:nvPr/>
          </p:nvGrpSpPr>
          <p:grpSpPr>
            <a:xfrm rot="-875384">
              <a:off x="427034" y="1381847"/>
              <a:ext cx="1332070" cy="572530"/>
              <a:chOff x="3717375" y="4052300"/>
              <a:chExt cx="770375" cy="331125"/>
            </a:xfrm>
          </p:grpSpPr>
          <p:sp>
            <p:nvSpPr>
              <p:cNvPr id="13" name="Google Shape;1732;p61">
                <a:extLst>
                  <a:ext uri="{FF2B5EF4-FFF2-40B4-BE49-F238E27FC236}">
                    <a16:creationId xmlns:a16="http://schemas.microsoft.com/office/drawing/2014/main" id="{8DEE6F55-A21D-EB8C-55BA-976DF6AC2B84}"/>
                  </a:ext>
                </a:extLst>
              </p:cNvPr>
              <p:cNvSpPr/>
              <p:nvPr/>
            </p:nvSpPr>
            <p:spPr>
              <a:xfrm>
                <a:off x="3717375" y="4203875"/>
                <a:ext cx="603825" cy="179125"/>
              </a:xfrm>
              <a:custGeom>
                <a:avLst/>
                <a:gdLst/>
                <a:ahLst/>
                <a:cxnLst/>
                <a:rect l="l" t="t" r="r" b="b"/>
                <a:pathLst>
                  <a:path w="24153" h="7165" extrusionOk="0">
                    <a:moveTo>
                      <a:pt x="0" y="1"/>
                    </a:moveTo>
                    <a:lnTo>
                      <a:pt x="83" y="1543"/>
                    </a:lnTo>
                    <a:lnTo>
                      <a:pt x="21356" y="1727"/>
                    </a:lnTo>
                    <a:cubicBezTo>
                      <a:pt x="21982" y="1733"/>
                      <a:pt x="22457" y="2252"/>
                      <a:pt x="22416" y="2885"/>
                    </a:cubicBezTo>
                    <a:lnTo>
                      <a:pt x="22304" y="4635"/>
                    </a:lnTo>
                    <a:cubicBezTo>
                      <a:pt x="22266" y="5249"/>
                      <a:pt x="21739" y="5742"/>
                      <a:pt x="21129" y="5742"/>
                    </a:cubicBezTo>
                    <a:cubicBezTo>
                      <a:pt x="21127" y="5742"/>
                      <a:pt x="21125" y="5742"/>
                      <a:pt x="21123" y="5742"/>
                    </a:cubicBezTo>
                    <a:lnTo>
                      <a:pt x="304" y="5657"/>
                    </a:lnTo>
                    <a:lnTo>
                      <a:pt x="382" y="7110"/>
                    </a:lnTo>
                    <a:lnTo>
                      <a:pt x="21768" y="7164"/>
                    </a:lnTo>
                    <a:cubicBezTo>
                      <a:pt x="21770" y="7164"/>
                      <a:pt x="21772" y="7164"/>
                      <a:pt x="21774" y="7164"/>
                    </a:cubicBezTo>
                    <a:cubicBezTo>
                      <a:pt x="22850" y="7164"/>
                      <a:pt x="23782" y="6300"/>
                      <a:pt x="23860" y="5221"/>
                    </a:cubicBezTo>
                    <a:lnTo>
                      <a:pt x="24071" y="2307"/>
                    </a:lnTo>
                    <a:cubicBezTo>
                      <a:pt x="24152" y="1179"/>
                      <a:pt x="23315" y="244"/>
                      <a:pt x="22197" y="231"/>
                    </a:cubicBezTo>
                    <a:lnTo>
                      <a:pt x="0"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733;p61">
                <a:extLst>
                  <a:ext uri="{FF2B5EF4-FFF2-40B4-BE49-F238E27FC236}">
                    <a16:creationId xmlns:a16="http://schemas.microsoft.com/office/drawing/2014/main" id="{B4B28434-BEE3-A530-6ECC-5D8368A4296B}"/>
                  </a:ext>
                </a:extLst>
              </p:cNvPr>
              <p:cNvSpPr/>
              <p:nvPr/>
            </p:nvSpPr>
            <p:spPr>
              <a:xfrm>
                <a:off x="3736075" y="4242600"/>
                <a:ext cx="542075" cy="104750"/>
              </a:xfrm>
              <a:custGeom>
                <a:avLst/>
                <a:gdLst/>
                <a:ahLst/>
                <a:cxnLst/>
                <a:rect l="l" t="t" r="r" b="b"/>
                <a:pathLst>
                  <a:path w="21683" h="4190" extrusionOk="0">
                    <a:moveTo>
                      <a:pt x="1" y="0"/>
                    </a:moveTo>
                    <a:lnTo>
                      <a:pt x="207" y="4111"/>
                    </a:lnTo>
                    <a:lnTo>
                      <a:pt x="19512" y="4189"/>
                    </a:lnTo>
                    <a:cubicBezTo>
                      <a:pt x="19515" y="4189"/>
                      <a:pt x="19519" y="4189"/>
                      <a:pt x="19522" y="4189"/>
                    </a:cubicBezTo>
                    <a:cubicBezTo>
                      <a:pt x="20609" y="4189"/>
                      <a:pt x="21542" y="3313"/>
                      <a:pt x="21612" y="2214"/>
                    </a:cubicBezTo>
                    <a:cubicBezTo>
                      <a:pt x="21683" y="1101"/>
                      <a:pt x="20841" y="180"/>
                      <a:pt x="19727" y="169"/>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734;p61">
                <a:extLst>
                  <a:ext uri="{FF2B5EF4-FFF2-40B4-BE49-F238E27FC236}">
                    <a16:creationId xmlns:a16="http://schemas.microsoft.com/office/drawing/2014/main" id="{E353FE62-571D-8D75-B5D9-E893619EA931}"/>
                  </a:ext>
                </a:extLst>
              </p:cNvPr>
              <p:cNvSpPr/>
              <p:nvPr/>
            </p:nvSpPr>
            <p:spPr>
              <a:xfrm>
                <a:off x="4184225" y="4208750"/>
                <a:ext cx="303525" cy="174675"/>
              </a:xfrm>
              <a:custGeom>
                <a:avLst/>
                <a:gdLst/>
                <a:ahLst/>
                <a:cxnLst/>
                <a:rect l="l" t="t" r="r" b="b"/>
                <a:pathLst>
                  <a:path w="12141" h="6987" extrusionOk="0">
                    <a:moveTo>
                      <a:pt x="315" y="1"/>
                    </a:moveTo>
                    <a:lnTo>
                      <a:pt x="246" y="1509"/>
                    </a:lnTo>
                    <a:lnTo>
                      <a:pt x="8674" y="1589"/>
                    </a:lnTo>
                    <a:cubicBezTo>
                      <a:pt x="9223" y="1594"/>
                      <a:pt x="9698" y="1827"/>
                      <a:pt x="10020" y="2195"/>
                    </a:cubicBezTo>
                    <a:cubicBezTo>
                      <a:pt x="10341" y="2564"/>
                      <a:pt x="10512" y="3067"/>
                      <a:pt x="10457" y="3618"/>
                    </a:cubicBezTo>
                    <a:cubicBezTo>
                      <a:pt x="10454" y="3646"/>
                      <a:pt x="10450" y="3675"/>
                      <a:pt x="10446" y="3703"/>
                    </a:cubicBezTo>
                    <a:cubicBezTo>
                      <a:pt x="10444" y="3723"/>
                      <a:pt x="10441" y="3742"/>
                      <a:pt x="10438" y="3760"/>
                    </a:cubicBezTo>
                    <a:lnTo>
                      <a:pt x="10437" y="3769"/>
                    </a:lnTo>
                    <a:cubicBezTo>
                      <a:pt x="10432" y="3791"/>
                      <a:pt x="10428" y="3813"/>
                      <a:pt x="10423" y="3837"/>
                    </a:cubicBezTo>
                    <a:cubicBezTo>
                      <a:pt x="10419" y="3860"/>
                      <a:pt x="10413" y="3884"/>
                      <a:pt x="10408" y="3908"/>
                    </a:cubicBezTo>
                    <a:cubicBezTo>
                      <a:pt x="10403" y="3924"/>
                      <a:pt x="10399" y="3941"/>
                      <a:pt x="10394" y="3958"/>
                    </a:cubicBezTo>
                    <a:cubicBezTo>
                      <a:pt x="10389" y="3978"/>
                      <a:pt x="10384" y="3996"/>
                      <a:pt x="10377" y="4018"/>
                    </a:cubicBezTo>
                    <a:cubicBezTo>
                      <a:pt x="10371" y="4039"/>
                      <a:pt x="10364" y="4060"/>
                      <a:pt x="10358" y="4081"/>
                    </a:cubicBezTo>
                    <a:cubicBezTo>
                      <a:pt x="10346" y="4115"/>
                      <a:pt x="10333" y="4149"/>
                      <a:pt x="10320" y="4182"/>
                    </a:cubicBezTo>
                    <a:cubicBezTo>
                      <a:pt x="10314" y="4198"/>
                      <a:pt x="10308" y="4214"/>
                      <a:pt x="10301" y="4229"/>
                    </a:cubicBezTo>
                    <a:cubicBezTo>
                      <a:pt x="10280" y="4280"/>
                      <a:pt x="10257" y="4329"/>
                      <a:pt x="10232" y="4378"/>
                    </a:cubicBezTo>
                    <a:cubicBezTo>
                      <a:pt x="10224" y="4391"/>
                      <a:pt x="10218" y="4404"/>
                      <a:pt x="10212" y="4417"/>
                    </a:cubicBezTo>
                    <a:cubicBezTo>
                      <a:pt x="10202" y="4437"/>
                      <a:pt x="10191" y="4456"/>
                      <a:pt x="10179" y="4475"/>
                    </a:cubicBezTo>
                    <a:cubicBezTo>
                      <a:pt x="10163" y="4504"/>
                      <a:pt x="10144" y="4532"/>
                      <a:pt x="10128" y="4560"/>
                    </a:cubicBezTo>
                    <a:cubicBezTo>
                      <a:pt x="10110" y="4588"/>
                      <a:pt x="10090" y="4617"/>
                      <a:pt x="10070" y="4645"/>
                    </a:cubicBezTo>
                    <a:cubicBezTo>
                      <a:pt x="10056" y="4666"/>
                      <a:pt x="10040" y="4686"/>
                      <a:pt x="10024" y="4707"/>
                    </a:cubicBezTo>
                    <a:cubicBezTo>
                      <a:pt x="10000" y="4741"/>
                      <a:pt x="9972" y="4775"/>
                      <a:pt x="9945" y="4807"/>
                    </a:cubicBezTo>
                    <a:cubicBezTo>
                      <a:pt x="9919" y="4837"/>
                      <a:pt x="9893" y="4866"/>
                      <a:pt x="9867" y="4894"/>
                    </a:cubicBezTo>
                    <a:cubicBezTo>
                      <a:pt x="9865" y="4897"/>
                      <a:pt x="9861" y="4899"/>
                      <a:pt x="9858" y="4902"/>
                    </a:cubicBezTo>
                    <a:cubicBezTo>
                      <a:pt x="9829" y="4934"/>
                      <a:pt x="9797" y="4965"/>
                      <a:pt x="9764" y="4995"/>
                    </a:cubicBezTo>
                    <a:cubicBezTo>
                      <a:pt x="9729" y="5028"/>
                      <a:pt x="9693" y="5059"/>
                      <a:pt x="9658" y="5088"/>
                    </a:cubicBezTo>
                    <a:cubicBezTo>
                      <a:pt x="9621" y="5118"/>
                      <a:pt x="9584" y="5146"/>
                      <a:pt x="9547" y="5173"/>
                    </a:cubicBezTo>
                    <a:cubicBezTo>
                      <a:pt x="9538" y="5180"/>
                      <a:pt x="9530" y="5185"/>
                      <a:pt x="9521" y="5190"/>
                    </a:cubicBezTo>
                    <a:cubicBezTo>
                      <a:pt x="9455" y="5237"/>
                      <a:pt x="9387" y="5280"/>
                      <a:pt x="9318" y="5319"/>
                    </a:cubicBezTo>
                    <a:cubicBezTo>
                      <a:pt x="9310" y="5323"/>
                      <a:pt x="9304" y="5326"/>
                      <a:pt x="9297" y="5329"/>
                    </a:cubicBezTo>
                    <a:cubicBezTo>
                      <a:pt x="9292" y="5331"/>
                      <a:pt x="9286" y="5335"/>
                      <a:pt x="9282" y="5338"/>
                    </a:cubicBezTo>
                    <a:cubicBezTo>
                      <a:pt x="9252" y="5353"/>
                      <a:pt x="9221" y="5369"/>
                      <a:pt x="9189" y="5383"/>
                    </a:cubicBezTo>
                    <a:cubicBezTo>
                      <a:pt x="9116" y="5418"/>
                      <a:pt x="9043" y="5447"/>
                      <a:pt x="8967" y="5471"/>
                    </a:cubicBezTo>
                    <a:cubicBezTo>
                      <a:pt x="8935" y="5482"/>
                      <a:pt x="8905" y="5492"/>
                      <a:pt x="8873" y="5501"/>
                    </a:cubicBezTo>
                    <a:cubicBezTo>
                      <a:pt x="8836" y="5512"/>
                      <a:pt x="8800" y="5520"/>
                      <a:pt x="8764" y="5528"/>
                    </a:cubicBezTo>
                    <a:cubicBezTo>
                      <a:pt x="8734" y="5536"/>
                      <a:pt x="8704" y="5541"/>
                      <a:pt x="8674" y="5546"/>
                    </a:cubicBezTo>
                    <a:cubicBezTo>
                      <a:pt x="8665" y="5548"/>
                      <a:pt x="8656" y="5549"/>
                      <a:pt x="8648" y="5550"/>
                    </a:cubicBezTo>
                    <a:cubicBezTo>
                      <a:pt x="8613" y="5556"/>
                      <a:pt x="8578" y="5562"/>
                      <a:pt x="8544" y="5565"/>
                    </a:cubicBezTo>
                    <a:cubicBezTo>
                      <a:pt x="8507" y="5569"/>
                      <a:pt x="8468" y="5571"/>
                      <a:pt x="8432" y="5574"/>
                    </a:cubicBezTo>
                    <a:cubicBezTo>
                      <a:pt x="8395" y="5576"/>
                      <a:pt x="8356" y="5576"/>
                      <a:pt x="8319" y="5576"/>
                    </a:cubicBezTo>
                    <a:lnTo>
                      <a:pt x="66" y="5536"/>
                    </a:lnTo>
                    <a:lnTo>
                      <a:pt x="1" y="6959"/>
                    </a:lnTo>
                    <a:lnTo>
                      <a:pt x="8348" y="6987"/>
                    </a:lnTo>
                    <a:cubicBezTo>
                      <a:pt x="8352" y="6987"/>
                      <a:pt x="8356" y="6987"/>
                      <a:pt x="8361" y="6987"/>
                    </a:cubicBezTo>
                    <a:cubicBezTo>
                      <a:pt x="8636" y="6987"/>
                      <a:pt x="8912" y="6953"/>
                      <a:pt x="9180" y="6887"/>
                    </a:cubicBezTo>
                    <a:cubicBezTo>
                      <a:pt x="9318" y="6854"/>
                      <a:pt x="9453" y="6811"/>
                      <a:pt x="9586" y="6762"/>
                    </a:cubicBezTo>
                    <a:cubicBezTo>
                      <a:pt x="9605" y="6755"/>
                      <a:pt x="9622" y="6748"/>
                      <a:pt x="9641" y="6740"/>
                    </a:cubicBezTo>
                    <a:cubicBezTo>
                      <a:pt x="10902" y="6246"/>
                      <a:pt x="11883" y="5050"/>
                      <a:pt x="12037" y="3629"/>
                    </a:cubicBezTo>
                    <a:cubicBezTo>
                      <a:pt x="12140" y="2677"/>
                      <a:pt x="11852" y="1803"/>
                      <a:pt x="11300" y="1162"/>
                    </a:cubicBezTo>
                    <a:cubicBezTo>
                      <a:pt x="10746" y="516"/>
                      <a:pt x="9922" y="108"/>
                      <a:pt x="8969" y="97"/>
                    </a:cubicBezTo>
                    <a:lnTo>
                      <a:pt x="315" y="1"/>
                    </a:lnTo>
                    <a:close/>
                  </a:path>
                </a:pathLst>
              </a:custGeom>
              <a:solidFill>
                <a:srgbClr val="5EAE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735;p61">
                <a:extLst>
                  <a:ext uri="{FF2B5EF4-FFF2-40B4-BE49-F238E27FC236}">
                    <a16:creationId xmlns:a16="http://schemas.microsoft.com/office/drawing/2014/main" id="{567D5669-C920-7D0B-800E-B4BFFBBA749D}"/>
                  </a:ext>
                </a:extLst>
              </p:cNvPr>
              <p:cNvSpPr/>
              <p:nvPr/>
            </p:nvSpPr>
            <p:spPr>
              <a:xfrm>
                <a:off x="4169825" y="4246300"/>
                <a:ext cx="277225" cy="101875"/>
              </a:xfrm>
              <a:custGeom>
                <a:avLst/>
                <a:gdLst/>
                <a:ahLst/>
                <a:cxnLst/>
                <a:rect l="l" t="t" r="r" b="b"/>
                <a:pathLst>
                  <a:path w="11089" h="4075" extrusionOk="0">
                    <a:moveTo>
                      <a:pt x="170" y="1"/>
                    </a:moveTo>
                    <a:lnTo>
                      <a:pt x="1" y="4031"/>
                    </a:lnTo>
                    <a:lnTo>
                      <a:pt x="8894" y="4074"/>
                    </a:lnTo>
                    <a:cubicBezTo>
                      <a:pt x="8897" y="4074"/>
                      <a:pt x="8900" y="4074"/>
                      <a:pt x="8903" y="4074"/>
                    </a:cubicBezTo>
                    <a:cubicBezTo>
                      <a:pt x="9337" y="4074"/>
                      <a:pt x="9751" y="3932"/>
                      <a:pt x="10097" y="3691"/>
                    </a:cubicBezTo>
                    <a:cubicBezTo>
                      <a:pt x="10553" y="3372"/>
                      <a:pt x="10891" y="2881"/>
                      <a:pt x="11002" y="2315"/>
                    </a:cubicBezTo>
                    <a:cubicBezTo>
                      <a:pt x="11016" y="2249"/>
                      <a:pt x="11026" y="2183"/>
                      <a:pt x="11033" y="2115"/>
                    </a:cubicBezTo>
                    <a:cubicBezTo>
                      <a:pt x="11088" y="1565"/>
                      <a:pt x="10919" y="1063"/>
                      <a:pt x="10597" y="693"/>
                    </a:cubicBezTo>
                    <a:cubicBezTo>
                      <a:pt x="10275" y="323"/>
                      <a:pt x="9800" y="92"/>
                      <a:pt x="9251" y="86"/>
                    </a:cubicBezTo>
                    <a:lnTo>
                      <a:pt x="170"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736;p61">
                <a:extLst>
                  <a:ext uri="{FF2B5EF4-FFF2-40B4-BE49-F238E27FC236}">
                    <a16:creationId xmlns:a16="http://schemas.microsoft.com/office/drawing/2014/main" id="{34EE86E1-1FBD-4C7B-39A5-C14DF5EB1E4C}"/>
                  </a:ext>
                </a:extLst>
              </p:cNvPr>
              <p:cNvSpPr/>
              <p:nvPr/>
            </p:nvSpPr>
            <p:spPr>
              <a:xfrm>
                <a:off x="3780396" y="4297202"/>
                <a:ext cx="665266" cy="7000"/>
              </a:xfrm>
              <a:custGeom>
                <a:avLst/>
                <a:gdLst/>
                <a:ahLst/>
                <a:cxnLst/>
                <a:rect l="l" t="t" r="r" b="b"/>
                <a:pathLst>
                  <a:path w="10959" h="280" extrusionOk="0">
                    <a:moveTo>
                      <a:pt x="9" y="0"/>
                    </a:moveTo>
                    <a:lnTo>
                      <a:pt x="1" y="203"/>
                    </a:lnTo>
                    <a:lnTo>
                      <a:pt x="10927" y="279"/>
                    </a:lnTo>
                    <a:cubicBezTo>
                      <a:pt x="10941" y="213"/>
                      <a:pt x="10951" y="147"/>
                      <a:pt x="10958" y="79"/>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737;p61">
                <a:extLst>
                  <a:ext uri="{FF2B5EF4-FFF2-40B4-BE49-F238E27FC236}">
                    <a16:creationId xmlns:a16="http://schemas.microsoft.com/office/drawing/2014/main" id="{F18CFDC5-EDDF-AA91-3B76-224139D8924F}"/>
                  </a:ext>
                </a:extLst>
              </p:cNvPr>
              <p:cNvSpPr/>
              <p:nvPr/>
            </p:nvSpPr>
            <p:spPr>
              <a:xfrm>
                <a:off x="4368950" y="4298625"/>
                <a:ext cx="50225" cy="49525"/>
              </a:xfrm>
              <a:custGeom>
                <a:avLst/>
                <a:gdLst/>
                <a:ahLst/>
                <a:cxnLst/>
                <a:rect l="l" t="t" r="r" b="b"/>
                <a:pathLst>
                  <a:path w="2009" h="1981" extrusionOk="0">
                    <a:moveTo>
                      <a:pt x="111" y="0"/>
                    </a:moveTo>
                    <a:lnTo>
                      <a:pt x="1" y="1976"/>
                    </a:lnTo>
                    <a:lnTo>
                      <a:pt x="930" y="1980"/>
                    </a:lnTo>
                    <a:cubicBezTo>
                      <a:pt x="940" y="1980"/>
                      <a:pt x="950" y="1981"/>
                      <a:pt x="960" y="1981"/>
                    </a:cubicBezTo>
                    <a:cubicBezTo>
                      <a:pt x="987" y="1981"/>
                      <a:pt x="1015" y="1980"/>
                      <a:pt x="1043" y="1978"/>
                    </a:cubicBezTo>
                    <a:cubicBezTo>
                      <a:pt x="1080" y="1976"/>
                      <a:pt x="1118" y="1973"/>
                      <a:pt x="1155" y="1969"/>
                    </a:cubicBezTo>
                    <a:cubicBezTo>
                      <a:pt x="1189" y="1966"/>
                      <a:pt x="1223" y="1961"/>
                      <a:pt x="1259" y="1954"/>
                    </a:cubicBezTo>
                    <a:cubicBezTo>
                      <a:pt x="1267" y="1953"/>
                      <a:pt x="1276" y="1952"/>
                      <a:pt x="1285" y="1950"/>
                    </a:cubicBezTo>
                    <a:cubicBezTo>
                      <a:pt x="1315" y="1945"/>
                      <a:pt x="1345" y="1940"/>
                      <a:pt x="1375" y="1931"/>
                    </a:cubicBezTo>
                    <a:cubicBezTo>
                      <a:pt x="1411" y="1924"/>
                      <a:pt x="1447" y="1916"/>
                      <a:pt x="1484" y="1905"/>
                    </a:cubicBezTo>
                    <a:cubicBezTo>
                      <a:pt x="1516" y="1896"/>
                      <a:pt x="1546" y="1886"/>
                      <a:pt x="1578" y="1875"/>
                    </a:cubicBezTo>
                    <a:cubicBezTo>
                      <a:pt x="1654" y="1851"/>
                      <a:pt x="1727" y="1822"/>
                      <a:pt x="1800" y="1787"/>
                    </a:cubicBezTo>
                    <a:cubicBezTo>
                      <a:pt x="1832" y="1774"/>
                      <a:pt x="1863" y="1757"/>
                      <a:pt x="1893" y="1742"/>
                    </a:cubicBezTo>
                    <a:lnTo>
                      <a:pt x="2008" y="14"/>
                    </a:lnTo>
                    <a:lnTo>
                      <a:pt x="11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738;p61">
                <a:extLst>
                  <a:ext uri="{FF2B5EF4-FFF2-40B4-BE49-F238E27FC236}">
                    <a16:creationId xmlns:a16="http://schemas.microsoft.com/office/drawing/2014/main" id="{44F8A82F-A772-399C-1739-9BA3107B160F}"/>
                  </a:ext>
                </a:extLst>
              </p:cNvPr>
              <p:cNvSpPr/>
              <p:nvPr/>
            </p:nvSpPr>
            <p:spPr>
              <a:xfrm>
                <a:off x="4366925" y="4342150"/>
                <a:ext cx="49350" cy="41275"/>
              </a:xfrm>
              <a:custGeom>
                <a:avLst/>
                <a:gdLst/>
                <a:ahLst/>
                <a:cxnLst/>
                <a:rect l="l" t="t" r="r" b="b"/>
                <a:pathLst>
                  <a:path w="1974" h="1651" extrusionOk="0">
                    <a:moveTo>
                      <a:pt x="1973" y="1"/>
                    </a:moveTo>
                    <a:lnTo>
                      <a:pt x="1973" y="1"/>
                    </a:lnTo>
                    <a:cubicBezTo>
                      <a:pt x="1943" y="16"/>
                      <a:pt x="1912" y="33"/>
                      <a:pt x="1880" y="47"/>
                    </a:cubicBezTo>
                    <a:cubicBezTo>
                      <a:pt x="1808" y="81"/>
                      <a:pt x="1734" y="111"/>
                      <a:pt x="1659" y="134"/>
                    </a:cubicBezTo>
                    <a:cubicBezTo>
                      <a:pt x="1627" y="146"/>
                      <a:pt x="1596" y="155"/>
                      <a:pt x="1564" y="165"/>
                    </a:cubicBezTo>
                    <a:cubicBezTo>
                      <a:pt x="1527" y="175"/>
                      <a:pt x="1492" y="184"/>
                      <a:pt x="1456" y="192"/>
                    </a:cubicBezTo>
                    <a:cubicBezTo>
                      <a:pt x="1426" y="199"/>
                      <a:pt x="1396" y="204"/>
                      <a:pt x="1365" y="210"/>
                    </a:cubicBezTo>
                    <a:cubicBezTo>
                      <a:pt x="1356" y="212"/>
                      <a:pt x="1348" y="213"/>
                      <a:pt x="1339" y="214"/>
                    </a:cubicBezTo>
                    <a:cubicBezTo>
                      <a:pt x="1304" y="220"/>
                      <a:pt x="1270" y="225"/>
                      <a:pt x="1235" y="228"/>
                    </a:cubicBezTo>
                    <a:cubicBezTo>
                      <a:pt x="1199" y="232"/>
                      <a:pt x="1159" y="235"/>
                      <a:pt x="1123" y="237"/>
                    </a:cubicBezTo>
                    <a:cubicBezTo>
                      <a:pt x="1087" y="240"/>
                      <a:pt x="1047" y="240"/>
                      <a:pt x="1010" y="240"/>
                    </a:cubicBezTo>
                    <a:lnTo>
                      <a:pt x="81" y="236"/>
                    </a:lnTo>
                    <a:lnTo>
                      <a:pt x="1" y="1647"/>
                    </a:lnTo>
                    <a:lnTo>
                      <a:pt x="1040" y="1651"/>
                    </a:lnTo>
                    <a:cubicBezTo>
                      <a:pt x="1044" y="1651"/>
                      <a:pt x="1048" y="1651"/>
                      <a:pt x="1052" y="1651"/>
                    </a:cubicBezTo>
                    <a:cubicBezTo>
                      <a:pt x="1328" y="1651"/>
                      <a:pt x="1604" y="1616"/>
                      <a:pt x="1872" y="1551"/>
                    </a:cubicBezTo>
                    <a:lnTo>
                      <a:pt x="1973"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739;p61">
                <a:extLst>
                  <a:ext uri="{FF2B5EF4-FFF2-40B4-BE49-F238E27FC236}">
                    <a16:creationId xmlns:a16="http://schemas.microsoft.com/office/drawing/2014/main" id="{A235F676-9606-1A86-2FB8-709858B4E0BF}"/>
                  </a:ext>
                </a:extLst>
              </p:cNvPr>
              <p:cNvSpPr/>
              <p:nvPr/>
            </p:nvSpPr>
            <p:spPr>
              <a:xfrm>
                <a:off x="4371700" y="4298650"/>
                <a:ext cx="63000" cy="63050"/>
              </a:xfrm>
              <a:custGeom>
                <a:avLst/>
                <a:gdLst/>
                <a:ahLst/>
                <a:cxnLst/>
                <a:rect l="l" t="t" r="r" b="b"/>
                <a:pathLst>
                  <a:path w="2520" h="2522" extrusionOk="0">
                    <a:moveTo>
                      <a:pt x="1" y="0"/>
                    </a:moveTo>
                    <a:lnTo>
                      <a:pt x="651" y="2513"/>
                    </a:lnTo>
                    <a:lnTo>
                      <a:pt x="1422" y="1871"/>
                    </a:lnTo>
                    <a:lnTo>
                      <a:pt x="2520" y="2522"/>
                    </a:lnTo>
                    <a:lnTo>
                      <a:pt x="1898" y="14"/>
                    </a:lnTo>
                    <a:lnTo>
                      <a:pt x="1" y="0"/>
                    </a:lnTo>
                    <a:close/>
                  </a:path>
                </a:pathLst>
              </a:custGeom>
              <a:solidFill>
                <a:srgbClr val="FFC2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740;p61">
                <a:extLst>
                  <a:ext uri="{FF2B5EF4-FFF2-40B4-BE49-F238E27FC236}">
                    <a16:creationId xmlns:a16="http://schemas.microsoft.com/office/drawing/2014/main" id="{41879209-CC27-1B94-7892-B236B3E0CDF1}"/>
                  </a:ext>
                </a:extLst>
              </p:cNvPr>
              <p:cNvSpPr/>
              <p:nvPr/>
            </p:nvSpPr>
            <p:spPr>
              <a:xfrm>
                <a:off x="3773625" y="4052300"/>
                <a:ext cx="640050" cy="159125"/>
              </a:xfrm>
              <a:custGeom>
                <a:avLst/>
                <a:gdLst/>
                <a:ahLst/>
                <a:cxnLst/>
                <a:rect l="l" t="t" r="r" b="b"/>
                <a:pathLst>
                  <a:path w="25602" h="6365" extrusionOk="0">
                    <a:moveTo>
                      <a:pt x="1" y="0"/>
                    </a:moveTo>
                    <a:lnTo>
                      <a:pt x="67" y="1632"/>
                    </a:lnTo>
                    <a:lnTo>
                      <a:pt x="22752" y="1992"/>
                    </a:lnTo>
                    <a:cubicBezTo>
                      <a:pt x="23407" y="2003"/>
                      <a:pt x="23915" y="2494"/>
                      <a:pt x="23999" y="3138"/>
                    </a:cubicBezTo>
                    <a:cubicBezTo>
                      <a:pt x="24008" y="3206"/>
                      <a:pt x="24012" y="3274"/>
                      <a:pt x="24012" y="3343"/>
                    </a:cubicBezTo>
                    <a:cubicBezTo>
                      <a:pt x="24012" y="3378"/>
                      <a:pt x="24010" y="3413"/>
                      <a:pt x="24007" y="3449"/>
                    </a:cubicBezTo>
                    <a:cubicBezTo>
                      <a:pt x="23974" y="3828"/>
                      <a:pt x="23804" y="4183"/>
                      <a:pt x="23528" y="4445"/>
                    </a:cubicBezTo>
                    <a:cubicBezTo>
                      <a:pt x="23267" y="4692"/>
                      <a:pt x="22925" y="4845"/>
                      <a:pt x="22557" y="4845"/>
                    </a:cubicBezTo>
                    <a:cubicBezTo>
                      <a:pt x="22551" y="4845"/>
                      <a:pt x="22545" y="4844"/>
                      <a:pt x="22539" y="4844"/>
                    </a:cubicBezTo>
                    <a:lnTo>
                      <a:pt x="186" y="4561"/>
                    </a:lnTo>
                    <a:lnTo>
                      <a:pt x="186" y="4561"/>
                    </a:lnTo>
                    <a:lnTo>
                      <a:pt x="249" y="6120"/>
                    </a:lnTo>
                    <a:lnTo>
                      <a:pt x="22529" y="6365"/>
                    </a:lnTo>
                    <a:cubicBezTo>
                      <a:pt x="22538" y="6365"/>
                      <a:pt x="22547" y="6365"/>
                      <a:pt x="22557" y="6365"/>
                    </a:cubicBezTo>
                    <a:cubicBezTo>
                      <a:pt x="23269" y="6365"/>
                      <a:pt x="23940" y="6091"/>
                      <a:pt x="24469" y="5639"/>
                    </a:cubicBezTo>
                    <a:cubicBezTo>
                      <a:pt x="24507" y="5607"/>
                      <a:pt x="24545" y="5572"/>
                      <a:pt x="24581" y="5538"/>
                    </a:cubicBezTo>
                    <a:cubicBezTo>
                      <a:pt x="25156" y="4994"/>
                      <a:pt x="25513" y="4259"/>
                      <a:pt x="25588" y="3471"/>
                    </a:cubicBezTo>
                    <a:cubicBezTo>
                      <a:pt x="25591" y="3436"/>
                      <a:pt x="25594" y="3401"/>
                      <a:pt x="25595" y="3366"/>
                    </a:cubicBezTo>
                    <a:cubicBezTo>
                      <a:pt x="25601" y="3298"/>
                      <a:pt x="25602" y="3230"/>
                      <a:pt x="25601" y="3162"/>
                    </a:cubicBezTo>
                    <a:cubicBezTo>
                      <a:pt x="25599" y="2791"/>
                      <a:pt x="25527" y="2424"/>
                      <a:pt x="25387" y="2080"/>
                    </a:cubicBezTo>
                    <a:lnTo>
                      <a:pt x="25387" y="2079"/>
                    </a:lnTo>
                    <a:cubicBezTo>
                      <a:pt x="24993" y="1107"/>
                      <a:pt x="24087" y="426"/>
                      <a:pt x="22977" y="407"/>
                    </a:cubicBezTo>
                    <a:lnTo>
                      <a:pt x="1"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741;p61">
                <a:extLst>
                  <a:ext uri="{FF2B5EF4-FFF2-40B4-BE49-F238E27FC236}">
                    <a16:creationId xmlns:a16="http://schemas.microsoft.com/office/drawing/2014/main" id="{AF039A22-E69A-DC66-459E-408A85147A6E}"/>
                  </a:ext>
                </a:extLst>
              </p:cNvPr>
              <p:cNvSpPr/>
              <p:nvPr/>
            </p:nvSpPr>
            <p:spPr>
              <a:xfrm>
                <a:off x="3797400" y="4093425"/>
                <a:ext cx="578000" cy="80000"/>
              </a:xfrm>
              <a:custGeom>
                <a:avLst/>
                <a:gdLst/>
                <a:ahLst/>
                <a:cxnLst/>
                <a:rect l="l" t="t" r="r" b="b"/>
                <a:pathLst>
                  <a:path w="23120" h="3200" extrusionOk="0">
                    <a:moveTo>
                      <a:pt x="1" y="0"/>
                    </a:moveTo>
                    <a:lnTo>
                      <a:pt x="107" y="2927"/>
                    </a:lnTo>
                    <a:lnTo>
                      <a:pt x="21588" y="3199"/>
                    </a:lnTo>
                    <a:cubicBezTo>
                      <a:pt x="21593" y="3199"/>
                      <a:pt x="21598" y="3199"/>
                      <a:pt x="21603" y="3199"/>
                    </a:cubicBezTo>
                    <a:cubicBezTo>
                      <a:pt x="21972" y="3199"/>
                      <a:pt x="22316" y="3048"/>
                      <a:pt x="22577" y="2799"/>
                    </a:cubicBezTo>
                    <a:cubicBezTo>
                      <a:pt x="22853" y="2537"/>
                      <a:pt x="23023" y="2182"/>
                      <a:pt x="23056" y="1802"/>
                    </a:cubicBezTo>
                    <a:cubicBezTo>
                      <a:pt x="23120" y="1014"/>
                      <a:pt x="22558" y="359"/>
                      <a:pt x="21801" y="347"/>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742;p61">
                <a:extLst>
                  <a:ext uri="{FF2B5EF4-FFF2-40B4-BE49-F238E27FC236}">
                    <a16:creationId xmlns:a16="http://schemas.microsoft.com/office/drawing/2014/main" id="{B222E6F9-4B2C-4765-1DEC-027C5055DD23}"/>
                  </a:ext>
                </a:extLst>
              </p:cNvPr>
              <p:cNvSpPr/>
              <p:nvPr/>
            </p:nvSpPr>
            <p:spPr>
              <a:xfrm>
                <a:off x="4166825" y="4059375"/>
                <a:ext cx="307450" cy="152650"/>
              </a:xfrm>
              <a:custGeom>
                <a:avLst/>
                <a:gdLst/>
                <a:ahLst/>
                <a:cxnLst/>
                <a:rect l="l" t="t" r="r" b="b"/>
                <a:pathLst>
                  <a:path w="12298" h="6106" extrusionOk="0">
                    <a:moveTo>
                      <a:pt x="239" y="0"/>
                    </a:moveTo>
                    <a:lnTo>
                      <a:pt x="176" y="1601"/>
                    </a:lnTo>
                    <a:lnTo>
                      <a:pt x="9325" y="1747"/>
                    </a:lnTo>
                    <a:cubicBezTo>
                      <a:pt x="9356" y="1747"/>
                      <a:pt x="9387" y="1749"/>
                      <a:pt x="9417" y="1752"/>
                    </a:cubicBezTo>
                    <a:cubicBezTo>
                      <a:pt x="9433" y="1752"/>
                      <a:pt x="9448" y="1754"/>
                      <a:pt x="9464" y="1757"/>
                    </a:cubicBezTo>
                    <a:cubicBezTo>
                      <a:pt x="9487" y="1759"/>
                      <a:pt x="9510" y="1762"/>
                      <a:pt x="9531" y="1768"/>
                    </a:cubicBezTo>
                    <a:cubicBezTo>
                      <a:pt x="9562" y="1772"/>
                      <a:pt x="9594" y="1779"/>
                      <a:pt x="9625" y="1787"/>
                    </a:cubicBezTo>
                    <a:lnTo>
                      <a:pt x="9659" y="1796"/>
                    </a:lnTo>
                    <a:cubicBezTo>
                      <a:pt x="9660" y="1796"/>
                      <a:pt x="9660" y="1797"/>
                      <a:pt x="9661" y="1797"/>
                    </a:cubicBezTo>
                    <a:cubicBezTo>
                      <a:pt x="9661" y="1797"/>
                      <a:pt x="9662" y="1797"/>
                      <a:pt x="9662" y="1797"/>
                    </a:cubicBezTo>
                    <a:cubicBezTo>
                      <a:pt x="9787" y="1834"/>
                      <a:pt x="9907" y="1892"/>
                      <a:pt x="10015" y="1967"/>
                    </a:cubicBezTo>
                    <a:cubicBezTo>
                      <a:pt x="10029" y="1976"/>
                      <a:pt x="10043" y="1987"/>
                      <a:pt x="10057" y="1998"/>
                    </a:cubicBezTo>
                    <a:cubicBezTo>
                      <a:pt x="10125" y="2050"/>
                      <a:pt x="10187" y="2108"/>
                      <a:pt x="10243" y="2172"/>
                    </a:cubicBezTo>
                    <a:cubicBezTo>
                      <a:pt x="10265" y="2197"/>
                      <a:pt x="10285" y="2223"/>
                      <a:pt x="10304" y="2250"/>
                    </a:cubicBezTo>
                    <a:cubicBezTo>
                      <a:pt x="10327" y="2280"/>
                      <a:pt x="10348" y="2310"/>
                      <a:pt x="10367" y="2342"/>
                    </a:cubicBezTo>
                    <a:lnTo>
                      <a:pt x="10367" y="2343"/>
                    </a:lnTo>
                    <a:cubicBezTo>
                      <a:pt x="10388" y="2375"/>
                      <a:pt x="10406" y="2408"/>
                      <a:pt x="10421" y="2443"/>
                    </a:cubicBezTo>
                    <a:cubicBezTo>
                      <a:pt x="10439" y="2477"/>
                      <a:pt x="10454" y="2512"/>
                      <a:pt x="10468" y="2547"/>
                    </a:cubicBezTo>
                    <a:cubicBezTo>
                      <a:pt x="10481" y="2579"/>
                      <a:pt x="10492" y="2611"/>
                      <a:pt x="10502" y="2643"/>
                    </a:cubicBezTo>
                    <a:cubicBezTo>
                      <a:pt x="10504" y="2653"/>
                      <a:pt x="10508" y="2665"/>
                      <a:pt x="10511" y="2676"/>
                    </a:cubicBezTo>
                    <a:cubicBezTo>
                      <a:pt x="10521" y="2707"/>
                      <a:pt x="10528" y="2739"/>
                      <a:pt x="10534" y="2771"/>
                    </a:cubicBezTo>
                    <a:cubicBezTo>
                      <a:pt x="10534" y="2773"/>
                      <a:pt x="10534" y="2773"/>
                      <a:pt x="10535" y="2775"/>
                    </a:cubicBezTo>
                    <a:cubicBezTo>
                      <a:pt x="10544" y="2813"/>
                      <a:pt x="10550" y="2851"/>
                      <a:pt x="10553" y="2890"/>
                    </a:cubicBezTo>
                    <a:cubicBezTo>
                      <a:pt x="10557" y="2920"/>
                      <a:pt x="10560" y="2952"/>
                      <a:pt x="10561" y="2982"/>
                    </a:cubicBezTo>
                    <a:cubicBezTo>
                      <a:pt x="10563" y="3018"/>
                      <a:pt x="10564" y="3056"/>
                      <a:pt x="10563" y="3093"/>
                    </a:cubicBezTo>
                    <a:lnTo>
                      <a:pt x="10562" y="3099"/>
                    </a:lnTo>
                    <a:cubicBezTo>
                      <a:pt x="10561" y="3131"/>
                      <a:pt x="10560" y="3163"/>
                      <a:pt x="10557" y="3198"/>
                    </a:cubicBezTo>
                    <a:cubicBezTo>
                      <a:pt x="10520" y="3577"/>
                      <a:pt x="10346" y="3931"/>
                      <a:pt x="10069" y="4191"/>
                    </a:cubicBezTo>
                    <a:cubicBezTo>
                      <a:pt x="9886" y="4365"/>
                      <a:pt x="9661" y="4489"/>
                      <a:pt x="9416" y="4551"/>
                    </a:cubicBezTo>
                    <a:cubicBezTo>
                      <a:pt x="9310" y="4577"/>
                      <a:pt x="9201" y="4590"/>
                      <a:pt x="9091" y="4590"/>
                    </a:cubicBezTo>
                    <a:cubicBezTo>
                      <a:pt x="9087" y="4590"/>
                      <a:pt x="9083" y="4590"/>
                      <a:pt x="9079" y="4590"/>
                    </a:cubicBezTo>
                    <a:lnTo>
                      <a:pt x="62" y="4476"/>
                    </a:lnTo>
                    <a:lnTo>
                      <a:pt x="1" y="6007"/>
                    </a:lnTo>
                    <a:lnTo>
                      <a:pt x="9052" y="6106"/>
                    </a:lnTo>
                    <a:cubicBezTo>
                      <a:pt x="9062" y="6106"/>
                      <a:pt x="9072" y="6106"/>
                      <a:pt x="9082" y="6106"/>
                    </a:cubicBezTo>
                    <a:cubicBezTo>
                      <a:pt x="9840" y="6106"/>
                      <a:pt x="10557" y="5792"/>
                      <a:pt x="11104" y="5282"/>
                    </a:cubicBezTo>
                    <a:cubicBezTo>
                      <a:pt x="11660" y="4762"/>
                      <a:pt x="12047" y="4035"/>
                      <a:pt x="12130" y="3220"/>
                    </a:cubicBezTo>
                    <a:cubicBezTo>
                      <a:pt x="12297" y="1573"/>
                      <a:pt x="11153" y="193"/>
                      <a:pt x="9568" y="165"/>
                    </a:cubicBezTo>
                    <a:lnTo>
                      <a:pt x="239" y="0"/>
                    </a:lnTo>
                    <a:close/>
                  </a:path>
                </a:pathLst>
              </a:custGeom>
              <a:solidFill>
                <a:srgbClr val="9D9E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743;p61">
                <a:extLst>
                  <a:ext uri="{FF2B5EF4-FFF2-40B4-BE49-F238E27FC236}">
                    <a16:creationId xmlns:a16="http://schemas.microsoft.com/office/drawing/2014/main" id="{685246FD-40F0-A495-D6A2-A4C9DD0A7368}"/>
                  </a:ext>
                </a:extLst>
              </p:cNvPr>
              <p:cNvSpPr/>
              <p:nvPr/>
            </p:nvSpPr>
            <p:spPr>
              <a:xfrm>
                <a:off x="4189450" y="4099750"/>
                <a:ext cx="241500" cy="74425"/>
              </a:xfrm>
              <a:custGeom>
                <a:avLst/>
                <a:gdLst/>
                <a:ahLst/>
                <a:cxnLst/>
                <a:rect l="l" t="t" r="r" b="b"/>
                <a:pathLst>
                  <a:path w="9660" h="2977" extrusionOk="0">
                    <a:moveTo>
                      <a:pt x="127" y="0"/>
                    </a:moveTo>
                    <a:lnTo>
                      <a:pt x="0" y="2873"/>
                    </a:lnTo>
                    <a:lnTo>
                      <a:pt x="8175" y="2976"/>
                    </a:lnTo>
                    <a:cubicBezTo>
                      <a:pt x="8180" y="2977"/>
                      <a:pt x="8185" y="2977"/>
                      <a:pt x="8190" y="2977"/>
                    </a:cubicBezTo>
                    <a:cubicBezTo>
                      <a:pt x="8557" y="2977"/>
                      <a:pt x="8901" y="2825"/>
                      <a:pt x="9164" y="2577"/>
                    </a:cubicBezTo>
                    <a:cubicBezTo>
                      <a:pt x="9441" y="2317"/>
                      <a:pt x="9615" y="1963"/>
                      <a:pt x="9652" y="1584"/>
                    </a:cubicBezTo>
                    <a:cubicBezTo>
                      <a:pt x="9655" y="1548"/>
                      <a:pt x="9657" y="1513"/>
                      <a:pt x="9658" y="1478"/>
                    </a:cubicBezTo>
                    <a:cubicBezTo>
                      <a:pt x="9659" y="1411"/>
                      <a:pt x="9656" y="1342"/>
                      <a:pt x="9648" y="1276"/>
                    </a:cubicBezTo>
                    <a:cubicBezTo>
                      <a:pt x="9573" y="633"/>
                      <a:pt x="9072" y="142"/>
                      <a:pt x="8420" y="13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744;p61">
                <a:extLst>
                  <a:ext uri="{FF2B5EF4-FFF2-40B4-BE49-F238E27FC236}">
                    <a16:creationId xmlns:a16="http://schemas.microsoft.com/office/drawing/2014/main" id="{32A8A9EE-4497-FD74-4749-6B4BAFEDE003}"/>
                  </a:ext>
                </a:extLst>
              </p:cNvPr>
              <p:cNvSpPr/>
              <p:nvPr/>
            </p:nvSpPr>
            <p:spPr>
              <a:xfrm>
                <a:off x="4189450" y="4099750"/>
                <a:ext cx="224025" cy="74225"/>
              </a:xfrm>
              <a:custGeom>
                <a:avLst/>
                <a:gdLst/>
                <a:ahLst/>
                <a:cxnLst/>
                <a:rect l="l" t="t" r="r" b="b"/>
                <a:pathLst>
                  <a:path w="8961" h="2969" extrusionOk="0">
                    <a:moveTo>
                      <a:pt x="127" y="0"/>
                    </a:moveTo>
                    <a:lnTo>
                      <a:pt x="0" y="2873"/>
                    </a:lnTo>
                    <a:lnTo>
                      <a:pt x="7578" y="2968"/>
                    </a:lnTo>
                    <a:cubicBezTo>
                      <a:pt x="7582" y="2968"/>
                      <a:pt x="7587" y="2968"/>
                      <a:pt x="7592" y="2968"/>
                    </a:cubicBezTo>
                    <a:cubicBezTo>
                      <a:pt x="7932" y="2968"/>
                      <a:pt x="8252" y="2817"/>
                      <a:pt x="8498" y="2568"/>
                    </a:cubicBezTo>
                    <a:cubicBezTo>
                      <a:pt x="8759" y="2299"/>
                      <a:pt x="8921" y="1948"/>
                      <a:pt x="8953" y="1573"/>
                    </a:cubicBezTo>
                    <a:cubicBezTo>
                      <a:pt x="8956" y="1538"/>
                      <a:pt x="8958" y="1503"/>
                      <a:pt x="8959" y="1468"/>
                    </a:cubicBezTo>
                    <a:cubicBezTo>
                      <a:pt x="8960" y="1400"/>
                      <a:pt x="8957" y="1333"/>
                      <a:pt x="8950" y="1265"/>
                    </a:cubicBezTo>
                    <a:cubicBezTo>
                      <a:pt x="8882" y="622"/>
                      <a:pt x="8420" y="132"/>
                      <a:pt x="7815" y="122"/>
                    </a:cubicBezTo>
                    <a:lnTo>
                      <a:pt x="12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745;p61">
                <a:extLst>
                  <a:ext uri="{FF2B5EF4-FFF2-40B4-BE49-F238E27FC236}">
                    <a16:creationId xmlns:a16="http://schemas.microsoft.com/office/drawing/2014/main" id="{C1474EE2-4620-FD0F-C1C9-0054A93F70E5}"/>
                  </a:ext>
                </a:extLst>
              </p:cNvPr>
              <p:cNvSpPr/>
              <p:nvPr/>
            </p:nvSpPr>
            <p:spPr>
              <a:xfrm>
                <a:off x="3798729" y="4127922"/>
                <a:ext cx="611178" cy="8775"/>
              </a:xfrm>
              <a:custGeom>
                <a:avLst/>
                <a:gdLst/>
                <a:ahLst/>
                <a:cxnLst/>
                <a:rect l="l" t="t" r="r" b="b"/>
                <a:pathLst>
                  <a:path w="10068" h="351" extrusionOk="0">
                    <a:moveTo>
                      <a:pt x="9" y="0"/>
                    </a:moveTo>
                    <a:lnTo>
                      <a:pt x="0" y="206"/>
                    </a:lnTo>
                    <a:lnTo>
                      <a:pt x="10066" y="351"/>
                    </a:lnTo>
                    <a:cubicBezTo>
                      <a:pt x="10067" y="282"/>
                      <a:pt x="10064" y="215"/>
                      <a:pt x="10056" y="148"/>
                    </a:cubicBezTo>
                    <a:lnTo>
                      <a:pt x="9" y="0"/>
                    </a:lnTo>
                    <a:close/>
                  </a:path>
                </a:pathLst>
              </a:custGeom>
              <a:solidFill>
                <a:srgbClr val="382D2B">
                  <a:alpha val="46980"/>
                </a:srgbClr>
              </a:solidFill>
              <a:ln w="9525" cap="flat" cmpd="sng">
                <a:solidFill>
                  <a:srgbClr val="382D2B"/>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746;p61">
                <a:extLst>
                  <a:ext uri="{FF2B5EF4-FFF2-40B4-BE49-F238E27FC236}">
                    <a16:creationId xmlns:a16="http://schemas.microsoft.com/office/drawing/2014/main" id="{AEB6202F-1777-4AAB-E5F4-344A8A0E9938}"/>
                  </a:ext>
                </a:extLst>
              </p:cNvPr>
              <p:cNvSpPr/>
              <p:nvPr/>
            </p:nvSpPr>
            <p:spPr>
              <a:xfrm>
                <a:off x="4332100" y="4173350"/>
                <a:ext cx="53750" cy="38600"/>
              </a:xfrm>
              <a:custGeom>
                <a:avLst/>
                <a:gdLst/>
                <a:ahLst/>
                <a:cxnLst/>
                <a:rect l="l" t="t" r="r" b="b"/>
                <a:pathLst>
                  <a:path w="2150" h="1544" extrusionOk="0">
                    <a:moveTo>
                      <a:pt x="1" y="0"/>
                    </a:moveTo>
                    <a:lnTo>
                      <a:pt x="58" y="1521"/>
                    </a:lnTo>
                    <a:lnTo>
                      <a:pt x="2150" y="1543"/>
                    </a:lnTo>
                    <a:lnTo>
                      <a:pt x="2130" y="796"/>
                    </a:lnTo>
                    <a:lnTo>
                      <a:pt x="2109" y="27"/>
                    </a:lnTo>
                    <a:lnTo>
                      <a:pt x="1" y="0"/>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747;p61">
                <a:extLst>
                  <a:ext uri="{FF2B5EF4-FFF2-40B4-BE49-F238E27FC236}">
                    <a16:creationId xmlns:a16="http://schemas.microsoft.com/office/drawing/2014/main" id="{3E7E7A9C-EF49-8301-6BEA-B116D2F451D6}"/>
                  </a:ext>
                </a:extLst>
              </p:cNvPr>
              <p:cNvSpPr/>
              <p:nvPr/>
            </p:nvSpPr>
            <p:spPr>
              <a:xfrm>
                <a:off x="4330450" y="4130125"/>
                <a:ext cx="54400" cy="43925"/>
              </a:xfrm>
              <a:custGeom>
                <a:avLst/>
                <a:gdLst/>
                <a:ahLst/>
                <a:cxnLst/>
                <a:rect l="l" t="t" r="r" b="b"/>
                <a:pathLst>
                  <a:path w="2176" h="1757" extrusionOk="0">
                    <a:moveTo>
                      <a:pt x="1" y="1"/>
                    </a:moveTo>
                    <a:lnTo>
                      <a:pt x="8" y="205"/>
                    </a:lnTo>
                    <a:lnTo>
                      <a:pt x="67" y="1729"/>
                    </a:lnTo>
                    <a:lnTo>
                      <a:pt x="2175" y="1756"/>
                    </a:lnTo>
                    <a:lnTo>
                      <a:pt x="2134" y="235"/>
                    </a:lnTo>
                    <a:lnTo>
                      <a:pt x="2129" y="32"/>
                    </a:lnTo>
                    <a:lnTo>
                      <a:pt x="1" y="1"/>
                    </a:lnTo>
                    <a:close/>
                  </a:path>
                </a:pathLst>
              </a:custGeom>
              <a:solidFill>
                <a:srgbClr val="382D2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748;p61">
                <a:extLst>
                  <a:ext uri="{FF2B5EF4-FFF2-40B4-BE49-F238E27FC236}">
                    <a16:creationId xmlns:a16="http://schemas.microsoft.com/office/drawing/2014/main" id="{C858790D-135D-4E8C-8278-62311D486323}"/>
                  </a:ext>
                </a:extLst>
              </p:cNvPr>
              <p:cNvSpPr/>
              <p:nvPr/>
            </p:nvSpPr>
            <p:spPr>
              <a:xfrm>
                <a:off x="4330450" y="4130150"/>
                <a:ext cx="71175" cy="73550"/>
              </a:xfrm>
              <a:custGeom>
                <a:avLst/>
                <a:gdLst/>
                <a:ahLst/>
                <a:cxnLst/>
                <a:rect l="l" t="t" r="r" b="b"/>
                <a:pathLst>
                  <a:path w="2847" h="2942" extrusionOk="0">
                    <a:moveTo>
                      <a:pt x="1" y="1"/>
                    </a:moveTo>
                    <a:lnTo>
                      <a:pt x="754" y="2918"/>
                    </a:lnTo>
                    <a:lnTo>
                      <a:pt x="1612" y="2180"/>
                    </a:lnTo>
                    <a:lnTo>
                      <a:pt x="2846" y="2942"/>
                    </a:lnTo>
                    <a:lnTo>
                      <a:pt x="2129" y="32"/>
                    </a:lnTo>
                    <a:lnTo>
                      <a:pt x="1" y="1"/>
                    </a:lnTo>
                    <a:close/>
                  </a:path>
                </a:pathLst>
              </a:custGeom>
              <a:solidFill>
                <a:srgbClr val="E84C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30" name="Google Shape;1749;p61">
            <a:extLst>
              <a:ext uri="{FF2B5EF4-FFF2-40B4-BE49-F238E27FC236}">
                <a16:creationId xmlns:a16="http://schemas.microsoft.com/office/drawing/2014/main" id="{206AE9CC-FC02-DD79-B483-C99FD7B9D8CF}"/>
              </a:ext>
            </a:extLst>
          </p:cNvPr>
          <p:cNvSpPr/>
          <p:nvPr/>
        </p:nvSpPr>
        <p:spPr>
          <a:xfrm flipH="1">
            <a:off x="8292171" y="2056396"/>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2" name="Google Shape;1824;p61">
            <a:extLst>
              <a:ext uri="{FF2B5EF4-FFF2-40B4-BE49-F238E27FC236}">
                <a16:creationId xmlns:a16="http://schemas.microsoft.com/office/drawing/2014/main" id="{2546E2F8-87FA-21A6-0758-F29E0A05321B}"/>
              </a:ext>
            </a:extLst>
          </p:cNvPr>
          <p:cNvSpPr/>
          <p:nvPr/>
        </p:nvSpPr>
        <p:spPr>
          <a:xfrm flipH="1">
            <a:off x="10032071" y="2851929"/>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3" name="Google Shape;1825;p61">
            <a:extLst>
              <a:ext uri="{FF2B5EF4-FFF2-40B4-BE49-F238E27FC236}">
                <a16:creationId xmlns:a16="http://schemas.microsoft.com/office/drawing/2014/main" id="{D6F7E58E-C551-658E-B5B0-78C8A1F6932B}"/>
              </a:ext>
            </a:extLst>
          </p:cNvPr>
          <p:cNvSpPr/>
          <p:nvPr/>
        </p:nvSpPr>
        <p:spPr>
          <a:xfrm>
            <a:off x="9549449" y="201348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4" name="Google Shape;1826;p61">
            <a:extLst>
              <a:ext uri="{FF2B5EF4-FFF2-40B4-BE49-F238E27FC236}">
                <a16:creationId xmlns:a16="http://schemas.microsoft.com/office/drawing/2014/main" id="{6C5FFEBF-566D-C711-ECA3-8F366E924D7D}"/>
              </a:ext>
            </a:extLst>
          </p:cNvPr>
          <p:cNvSpPr/>
          <p:nvPr/>
        </p:nvSpPr>
        <p:spPr>
          <a:xfrm>
            <a:off x="10384831" y="4110277"/>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5" name="Google Shape;1827;p61">
            <a:extLst>
              <a:ext uri="{FF2B5EF4-FFF2-40B4-BE49-F238E27FC236}">
                <a16:creationId xmlns:a16="http://schemas.microsoft.com/office/drawing/2014/main" id="{AF687D27-02CF-F8AF-7431-86BA4931B5FA}"/>
              </a:ext>
            </a:extLst>
          </p:cNvPr>
          <p:cNvSpPr/>
          <p:nvPr/>
        </p:nvSpPr>
        <p:spPr>
          <a:xfrm flipH="1">
            <a:off x="8282652" y="40216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6" name="Google Shape;1829;p61">
            <a:extLst>
              <a:ext uri="{FF2B5EF4-FFF2-40B4-BE49-F238E27FC236}">
                <a16:creationId xmlns:a16="http://schemas.microsoft.com/office/drawing/2014/main" id="{22B2AF47-7E36-3E41-DFFC-39589FCE0C74}"/>
              </a:ext>
            </a:extLst>
          </p:cNvPr>
          <p:cNvSpPr/>
          <p:nvPr/>
        </p:nvSpPr>
        <p:spPr>
          <a:xfrm>
            <a:off x="8925316" y="1680753"/>
            <a:ext cx="254392" cy="248480"/>
          </a:xfrm>
          <a:custGeom>
            <a:avLst/>
            <a:gdLst/>
            <a:ahLst/>
            <a:cxnLst/>
            <a:rect l="l" t="t" r="r" b="b"/>
            <a:pathLst>
              <a:path w="1764" h="1723" extrusionOk="0">
                <a:moveTo>
                  <a:pt x="1104" y="323"/>
                </a:moveTo>
                <a:cubicBezTo>
                  <a:pt x="1152" y="541"/>
                  <a:pt x="1327" y="736"/>
                  <a:pt x="1468" y="917"/>
                </a:cubicBezTo>
                <a:cubicBezTo>
                  <a:pt x="1292" y="951"/>
                  <a:pt x="1177" y="1059"/>
                  <a:pt x="1082" y="1202"/>
                </a:cubicBezTo>
                <a:cubicBezTo>
                  <a:pt x="1010" y="972"/>
                  <a:pt x="806" y="806"/>
                  <a:pt x="558" y="701"/>
                </a:cubicBezTo>
                <a:cubicBezTo>
                  <a:pt x="773" y="623"/>
                  <a:pt x="968" y="502"/>
                  <a:pt x="1104" y="323"/>
                </a:cubicBezTo>
                <a:close/>
                <a:moveTo>
                  <a:pt x="1201" y="1"/>
                </a:moveTo>
                <a:cubicBezTo>
                  <a:pt x="1163" y="1"/>
                  <a:pt x="1123" y="22"/>
                  <a:pt x="1110" y="65"/>
                </a:cubicBezTo>
                <a:cubicBezTo>
                  <a:pt x="1104" y="89"/>
                  <a:pt x="1101" y="114"/>
                  <a:pt x="1099" y="139"/>
                </a:cubicBezTo>
                <a:cubicBezTo>
                  <a:pt x="822" y="447"/>
                  <a:pt x="520" y="523"/>
                  <a:pt x="110" y="587"/>
                </a:cubicBezTo>
                <a:cubicBezTo>
                  <a:pt x="0" y="603"/>
                  <a:pt x="10" y="783"/>
                  <a:pt x="114" y="800"/>
                </a:cubicBezTo>
                <a:cubicBezTo>
                  <a:pt x="555" y="877"/>
                  <a:pt x="1012" y="1076"/>
                  <a:pt x="859" y="1601"/>
                </a:cubicBezTo>
                <a:cubicBezTo>
                  <a:pt x="838" y="1676"/>
                  <a:pt x="898" y="1723"/>
                  <a:pt x="959" y="1723"/>
                </a:cubicBezTo>
                <a:cubicBezTo>
                  <a:pt x="993" y="1723"/>
                  <a:pt x="1028" y="1708"/>
                  <a:pt x="1047" y="1673"/>
                </a:cubicBezTo>
                <a:lnTo>
                  <a:pt x="1049" y="1674"/>
                </a:lnTo>
                <a:cubicBezTo>
                  <a:pt x="1051" y="1670"/>
                  <a:pt x="1052" y="1665"/>
                  <a:pt x="1054" y="1660"/>
                </a:cubicBezTo>
                <a:cubicBezTo>
                  <a:pt x="1056" y="1656"/>
                  <a:pt x="1058" y="1653"/>
                  <a:pt x="1059" y="1650"/>
                </a:cubicBezTo>
                <a:cubicBezTo>
                  <a:pt x="1065" y="1624"/>
                  <a:pt x="1075" y="1596"/>
                  <a:pt x="1084" y="1569"/>
                </a:cubicBezTo>
                <a:cubicBezTo>
                  <a:pt x="1085" y="1565"/>
                  <a:pt x="1086" y="1560"/>
                  <a:pt x="1087" y="1556"/>
                </a:cubicBezTo>
                <a:cubicBezTo>
                  <a:pt x="1165" y="1328"/>
                  <a:pt x="1318" y="1087"/>
                  <a:pt x="1570" y="1087"/>
                </a:cubicBezTo>
                <a:cubicBezTo>
                  <a:pt x="1586" y="1087"/>
                  <a:pt x="1603" y="1088"/>
                  <a:pt x="1619" y="1090"/>
                </a:cubicBezTo>
                <a:cubicBezTo>
                  <a:pt x="1624" y="1090"/>
                  <a:pt x="1628" y="1090"/>
                  <a:pt x="1632" y="1090"/>
                </a:cubicBezTo>
                <a:cubicBezTo>
                  <a:pt x="1700" y="1090"/>
                  <a:pt x="1764" y="1024"/>
                  <a:pt x="1719" y="955"/>
                </a:cubicBezTo>
                <a:cubicBezTo>
                  <a:pt x="1541" y="675"/>
                  <a:pt x="1258" y="440"/>
                  <a:pt x="1282" y="84"/>
                </a:cubicBezTo>
                <a:cubicBezTo>
                  <a:pt x="1286" y="28"/>
                  <a:pt x="1245" y="1"/>
                  <a:pt x="1201"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7" name="Google Shape;1831;p61">
            <a:extLst>
              <a:ext uri="{FF2B5EF4-FFF2-40B4-BE49-F238E27FC236}">
                <a16:creationId xmlns:a16="http://schemas.microsoft.com/office/drawing/2014/main" id="{F5BFAC4E-ED08-10E7-A01B-6826DB4BF80D}"/>
              </a:ext>
            </a:extLst>
          </p:cNvPr>
          <p:cNvSpPr/>
          <p:nvPr/>
        </p:nvSpPr>
        <p:spPr>
          <a:xfrm flipH="1">
            <a:off x="7313285" y="5268920"/>
            <a:ext cx="148235" cy="162665"/>
          </a:xfrm>
          <a:custGeom>
            <a:avLst/>
            <a:gdLst/>
            <a:ahLst/>
            <a:cxnLst/>
            <a:rect l="l" t="t" r="r" b="b"/>
            <a:pathLst>
              <a:path w="1028" h="1128" extrusionOk="0">
                <a:moveTo>
                  <a:pt x="602" y="1"/>
                </a:moveTo>
                <a:cubicBezTo>
                  <a:pt x="561" y="1"/>
                  <a:pt x="523" y="24"/>
                  <a:pt x="508" y="77"/>
                </a:cubicBezTo>
                <a:cubicBezTo>
                  <a:pt x="476" y="187"/>
                  <a:pt x="455" y="301"/>
                  <a:pt x="426" y="411"/>
                </a:cubicBezTo>
                <a:cubicBezTo>
                  <a:pt x="340" y="427"/>
                  <a:pt x="251" y="442"/>
                  <a:pt x="164" y="452"/>
                </a:cubicBezTo>
                <a:cubicBezTo>
                  <a:pt x="59" y="462"/>
                  <a:pt x="0" y="594"/>
                  <a:pt x="102" y="659"/>
                </a:cubicBezTo>
                <a:cubicBezTo>
                  <a:pt x="154" y="693"/>
                  <a:pt x="205" y="728"/>
                  <a:pt x="257" y="762"/>
                </a:cubicBezTo>
                <a:cubicBezTo>
                  <a:pt x="198" y="805"/>
                  <a:pt x="132" y="858"/>
                  <a:pt x="119" y="925"/>
                </a:cubicBezTo>
                <a:cubicBezTo>
                  <a:pt x="110" y="930"/>
                  <a:pt x="102" y="937"/>
                  <a:pt x="93" y="942"/>
                </a:cubicBezTo>
                <a:cubicBezTo>
                  <a:pt x="54" y="967"/>
                  <a:pt x="69" y="1029"/>
                  <a:pt x="114" y="1029"/>
                </a:cubicBezTo>
                <a:cubicBezTo>
                  <a:pt x="118" y="1029"/>
                  <a:pt x="122" y="1028"/>
                  <a:pt x="126" y="1027"/>
                </a:cubicBezTo>
                <a:cubicBezTo>
                  <a:pt x="132" y="1025"/>
                  <a:pt x="138" y="1024"/>
                  <a:pt x="144" y="1021"/>
                </a:cubicBezTo>
                <a:cubicBezTo>
                  <a:pt x="159" y="1037"/>
                  <a:pt x="179" y="1045"/>
                  <a:pt x="200" y="1045"/>
                </a:cubicBezTo>
                <a:cubicBezTo>
                  <a:pt x="206" y="1045"/>
                  <a:pt x="211" y="1045"/>
                  <a:pt x="216" y="1044"/>
                </a:cubicBezTo>
                <a:cubicBezTo>
                  <a:pt x="290" y="1035"/>
                  <a:pt x="376" y="960"/>
                  <a:pt x="455" y="895"/>
                </a:cubicBezTo>
                <a:cubicBezTo>
                  <a:pt x="575" y="975"/>
                  <a:pt x="702" y="1048"/>
                  <a:pt x="831" y="1113"/>
                </a:cubicBezTo>
                <a:cubicBezTo>
                  <a:pt x="851" y="1123"/>
                  <a:pt x="871" y="1127"/>
                  <a:pt x="890" y="1127"/>
                </a:cubicBezTo>
                <a:cubicBezTo>
                  <a:pt x="969" y="1127"/>
                  <a:pt x="1027" y="1052"/>
                  <a:pt x="990" y="965"/>
                </a:cubicBezTo>
                <a:cubicBezTo>
                  <a:pt x="937" y="841"/>
                  <a:pt x="883" y="714"/>
                  <a:pt x="836" y="586"/>
                </a:cubicBezTo>
                <a:cubicBezTo>
                  <a:pt x="859" y="567"/>
                  <a:pt x="882" y="549"/>
                  <a:pt x="903" y="531"/>
                </a:cubicBezTo>
                <a:cubicBezTo>
                  <a:pt x="986" y="456"/>
                  <a:pt x="916" y="337"/>
                  <a:pt x="820" y="337"/>
                </a:cubicBezTo>
                <a:cubicBezTo>
                  <a:pt x="813" y="337"/>
                  <a:pt x="806" y="338"/>
                  <a:pt x="799" y="339"/>
                </a:cubicBezTo>
                <a:cubicBezTo>
                  <a:pt x="787" y="341"/>
                  <a:pt x="775" y="343"/>
                  <a:pt x="763" y="345"/>
                </a:cubicBezTo>
                <a:cubicBezTo>
                  <a:pt x="744" y="268"/>
                  <a:pt x="730" y="189"/>
                  <a:pt x="722" y="111"/>
                </a:cubicBezTo>
                <a:cubicBezTo>
                  <a:pt x="716" y="44"/>
                  <a:pt x="657" y="1"/>
                  <a:pt x="602"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08" name="Google Shape;2145;p36">
            <a:extLst>
              <a:ext uri="{FF2B5EF4-FFF2-40B4-BE49-F238E27FC236}">
                <a16:creationId xmlns:a16="http://schemas.microsoft.com/office/drawing/2014/main" id="{5984F8C6-F92F-D1B3-882A-60B20A7688BE}"/>
              </a:ext>
            </a:extLst>
          </p:cNvPr>
          <p:cNvSpPr/>
          <p:nvPr/>
        </p:nvSpPr>
        <p:spPr>
          <a:xfrm>
            <a:off x="10703821" y="162103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9" name="Google Shape;2146;p36">
            <a:extLst>
              <a:ext uri="{FF2B5EF4-FFF2-40B4-BE49-F238E27FC236}">
                <a16:creationId xmlns:a16="http://schemas.microsoft.com/office/drawing/2014/main" id="{4CEFF1FC-9930-EECF-EF13-4EFB38DC5DD6}"/>
              </a:ext>
            </a:extLst>
          </p:cNvPr>
          <p:cNvGrpSpPr/>
          <p:nvPr/>
        </p:nvGrpSpPr>
        <p:grpSpPr>
          <a:xfrm rot="-447293">
            <a:off x="10857186" y="525367"/>
            <a:ext cx="1171335" cy="2440348"/>
            <a:chOff x="503795" y="323625"/>
            <a:chExt cx="502785" cy="1047439"/>
          </a:xfrm>
        </p:grpSpPr>
        <p:sp>
          <p:nvSpPr>
            <p:cNvPr id="2310" name="Google Shape;2147;p36">
              <a:extLst>
                <a:ext uri="{FF2B5EF4-FFF2-40B4-BE49-F238E27FC236}">
                  <a16:creationId xmlns:a16="http://schemas.microsoft.com/office/drawing/2014/main" id="{0DB851EA-C371-4655-D0FD-CC10C40691C1}"/>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148;p36">
              <a:extLst>
                <a:ext uri="{FF2B5EF4-FFF2-40B4-BE49-F238E27FC236}">
                  <a16:creationId xmlns:a16="http://schemas.microsoft.com/office/drawing/2014/main" id="{C3DC4E85-EECB-8DC1-D41D-59CE13451425}"/>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149;p36">
              <a:extLst>
                <a:ext uri="{FF2B5EF4-FFF2-40B4-BE49-F238E27FC236}">
                  <a16:creationId xmlns:a16="http://schemas.microsoft.com/office/drawing/2014/main" id="{D7344A53-63EE-B82F-3C86-3EF6841EAC9F}"/>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150;p36">
              <a:extLst>
                <a:ext uri="{FF2B5EF4-FFF2-40B4-BE49-F238E27FC236}">
                  <a16:creationId xmlns:a16="http://schemas.microsoft.com/office/drawing/2014/main" id="{347353BC-3C3F-C688-C488-FD3A030511A6}"/>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151;p36">
              <a:extLst>
                <a:ext uri="{FF2B5EF4-FFF2-40B4-BE49-F238E27FC236}">
                  <a16:creationId xmlns:a16="http://schemas.microsoft.com/office/drawing/2014/main" id="{09E9B3D6-B8FC-3064-4D00-40695DD241E1}"/>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152;p36">
              <a:extLst>
                <a:ext uri="{FF2B5EF4-FFF2-40B4-BE49-F238E27FC236}">
                  <a16:creationId xmlns:a16="http://schemas.microsoft.com/office/drawing/2014/main" id="{CFA5DA7F-5FDD-9779-D8F3-90E30E58174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153;p36">
              <a:extLst>
                <a:ext uri="{FF2B5EF4-FFF2-40B4-BE49-F238E27FC236}">
                  <a16:creationId xmlns:a16="http://schemas.microsoft.com/office/drawing/2014/main" id="{86361F62-7E35-7780-2B6E-A0022716A281}"/>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154;p36">
              <a:extLst>
                <a:ext uri="{FF2B5EF4-FFF2-40B4-BE49-F238E27FC236}">
                  <a16:creationId xmlns:a16="http://schemas.microsoft.com/office/drawing/2014/main" id="{A9DF830C-F46E-3274-BC50-3BE1F1193437}"/>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155;p36">
              <a:extLst>
                <a:ext uri="{FF2B5EF4-FFF2-40B4-BE49-F238E27FC236}">
                  <a16:creationId xmlns:a16="http://schemas.microsoft.com/office/drawing/2014/main" id="{60EAABDF-A535-9A35-6BDC-62BC5FBE6F4D}"/>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156;p36">
              <a:extLst>
                <a:ext uri="{FF2B5EF4-FFF2-40B4-BE49-F238E27FC236}">
                  <a16:creationId xmlns:a16="http://schemas.microsoft.com/office/drawing/2014/main" id="{2E5C130E-94FF-C354-15D4-CDF6FC848F39}"/>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157;p36">
              <a:extLst>
                <a:ext uri="{FF2B5EF4-FFF2-40B4-BE49-F238E27FC236}">
                  <a16:creationId xmlns:a16="http://schemas.microsoft.com/office/drawing/2014/main" id="{3E75615A-137C-7DE3-8E89-A830A1C24509}"/>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158;p36">
              <a:extLst>
                <a:ext uri="{FF2B5EF4-FFF2-40B4-BE49-F238E27FC236}">
                  <a16:creationId xmlns:a16="http://schemas.microsoft.com/office/drawing/2014/main" id="{75F376C2-E710-7EBB-74A5-8C5B5001F85B}"/>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159;p36">
              <a:extLst>
                <a:ext uri="{FF2B5EF4-FFF2-40B4-BE49-F238E27FC236}">
                  <a16:creationId xmlns:a16="http://schemas.microsoft.com/office/drawing/2014/main" id="{3BFDE35B-362C-0345-1676-034D770134A1}"/>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3" name="Google Shape;2160;p36">
            <a:extLst>
              <a:ext uri="{FF2B5EF4-FFF2-40B4-BE49-F238E27FC236}">
                <a16:creationId xmlns:a16="http://schemas.microsoft.com/office/drawing/2014/main" id="{00082F07-C5A4-F8A0-7AB3-5A48C13C2890}"/>
              </a:ext>
            </a:extLst>
          </p:cNvPr>
          <p:cNvSpPr/>
          <p:nvPr/>
        </p:nvSpPr>
        <p:spPr>
          <a:xfrm>
            <a:off x="10361421" y="114664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EEA6F2E4-6FEC-66D4-68E2-E913196B8C49}"/>
              </a:ext>
            </a:extLst>
          </p:cNvPr>
          <p:cNvPicPr>
            <a:picLocks noChangeAspect="1"/>
          </p:cNvPicPr>
          <p:nvPr/>
        </p:nvPicPr>
        <p:blipFill>
          <a:blip r:embed="rId3"/>
          <a:stretch>
            <a:fillRect/>
          </a:stretch>
        </p:blipFill>
        <p:spPr>
          <a:xfrm>
            <a:off x="6994590" y="3260035"/>
            <a:ext cx="4490841" cy="3268289"/>
          </a:xfrm>
          <a:prstGeom prst="rect">
            <a:avLst/>
          </a:prstGeom>
        </p:spPr>
      </p:pic>
    </p:spTree>
    <p:extLst>
      <p:ext uri="{BB962C8B-B14F-4D97-AF65-F5344CB8AC3E}">
        <p14:creationId xmlns:p14="http://schemas.microsoft.com/office/powerpoint/2010/main" val="391996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0"/>
                                        </p:tgtEl>
                                        <p:attrNameLst>
                                          <p:attrName>style.visibility</p:attrName>
                                        </p:attrNameLst>
                                      </p:cBhvr>
                                      <p:to>
                                        <p:strVal val="visible"/>
                                      </p:to>
                                    </p:set>
                                    <p:animEffect transition="in" filter="barn(inVertical)">
                                      <p:cBhvr>
                                        <p:cTn id="7" dur="500"/>
                                        <p:tgtEl>
                                          <p:spTgt spid="22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barn(inVertical)">
                                      <p:cBhvr>
                                        <p:cTn id="10" dur="500"/>
                                        <p:tgtEl>
                                          <p:spTgt spid="22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2"/>
                                        </p:tgtEl>
                                        <p:attrNameLst>
                                          <p:attrName>style.visibility</p:attrName>
                                        </p:attrNameLst>
                                      </p:cBhvr>
                                      <p:to>
                                        <p:strVal val="visible"/>
                                      </p:to>
                                    </p:set>
                                    <p:animEffect transition="in" filter="barn(inVertical)">
                                      <p:cBhvr>
                                        <p:cTn id="13" dur="500"/>
                                        <p:tgtEl>
                                          <p:spTgt spid="22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73"/>
                                        </p:tgtEl>
                                        <p:attrNameLst>
                                          <p:attrName>style.visibility</p:attrName>
                                        </p:attrNameLst>
                                      </p:cBhvr>
                                      <p:to>
                                        <p:strVal val="visible"/>
                                      </p:to>
                                    </p:set>
                                    <p:animEffect transition="in" filter="barn(inVertical)">
                                      <p:cBhvr>
                                        <p:cTn id="16" dur="500"/>
                                        <p:tgtEl>
                                          <p:spTgt spid="22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02"/>
                                        </p:tgtEl>
                                        <p:attrNameLst>
                                          <p:attrName>style.visibility</p:attrName>
                                        </p:attrNameLst>
                                      </p:cBhvr>
                                      <p:to>
                                        <p:strVal val="visible"/>
                                      </p:to>
                                    </p:set>
                                    <p:animEffect transition="in" filter="barn(inVertical)">
                                      <p:cBhvr>
                                        <p:cTn id="43" dur="500"/>
                                        <p:tgtEl>
                                          <p:spTgt spid="230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03"/>
                                        </p:tgtEl>
                                        <p:attrNameLst>
                                          <p:attrName>style.visibility</p:attrName>
                                        </p:attrNameLst>
                                      </p:cBhvr>
                                      <p:to>
                                        <p:strVal val="visible"/>
                                      </p:to>
                                    </p:set>
                                    <p:animEffect transition="in" filter="barn(inVertical)">
                                      <p:cBhvr>
                                        <p:cTn id="46" dur="500"/>
                                        <p:tgtEl>
                                          <p:spTgt spid="230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04"/>
                                        </p:tgtEl>
                                        <p:attrNameLst>
                                          <p:attrName>style.visibility</p:attrName>
                                        </p:attrNameLst>
                                      </p:cBhvr>
                                      <p:to>
                                        <p:strVal val="visible"/>
                                      </p:to>
                                    </p:set>
                                    <p:animEffect transition="in" filter="barn(inVertical)">
                                      <p:cBhvr>
                                        <p:cTn id="49" dur="500"/>
                                        <p:tgtEl>
                                          <p:spTgt spid="230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05"/>
                                        </p:tgtEl>
                                        <p:attrNameLst>
                                          <p:attrName>style.visibility</p:attrName>
                                        </p:attrNameLst>
                                      </p:cBhvr>
                                      <p:to>
                                        <p:strVal val="visible"/>
                                      </p:to>
                                    </p:set>
                                    <p:animEffect transition="in" filter="barn(inVertical)">
                                      <p:cBhvr>
                                        <p:cTn id="52" dur="500"/>
                                        <p:tgtEl>
                                          <p:spTgt spid="2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06"/>
                                        </p:tgtEl>
                                        <p:attrNameLst>
                                          <p:attrName>style.visibility</p:attrName>
                                        </p:attrNameLst>
                                      </p:cBhvr>
                                      <p:to>
                                        <p:strVal val="visible"/>
                                      </p:to>
                                    </p:set>
                                    <p:animEffect transition="in" filter="barn(inVertical)">
                                      <p:cBhvr>
                                        <p:cTn id="55" dur="500"/>
                                        <p:tgtEl>
                                          <p:spTgt spid="230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307"/>
                                        </p:tgtEl>
                                        <p:attrNameLst>
                                          <p:attrName>style.visibility</p:attrName>
                                        </p:attrNameLst>
                                      </p:cBhvr>
                                      <p:to>
                                        <p:strVal val="visible"/>
                                      </p:to>
                                    </p:set>
                                    <p:animEffect transition="in" filter="barn(inVertical)">
                                      <p:cBhvr>
                                        <p:cTn id="58" dur="500"/>
                                        <p:tgtEl>
                                          <p:spTgt spid="230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barn(inVertical)">
                                      <p:cBhvr>
                                        <p:cTn id="61" dur="500"/>
                                        <p:tgtEl>
                                          <p:spTgt spid="2308"/>
                                        </p:tgtEl>
                                      </p:cBhvr>
                                    </p:animEffect>
                                  </p:childTnLst>
                                </p:cTn>
                              </p:par>
                              <p:par>
                                <p:cTn id="62" presetID="16" presetClass="entr" presetSubtype="21" fill="hold" nodeType="withEffect">
                                  <p:stCondLst>
                                    <p:cond delay="0"/>
                                  </p:stCondLst>
                                  <p:childTnLst>
                                    <p:set>
                                      <p:cBhvr>
                                        <p:cTn id="63" dur="1" fill="hold">
                                          <p:stCondLst>
                                            <p:cond delay="0"/>
                                          </p:stCondLst>
                                        </p:cTn>
                                        <p:tgtEl>
                                          <p:spTgt spid="2309"/>
                                        </p:tgtEl>
                                        <p:attrNameLst>
                                          <p:attrName>style.visibility</p:attrName>
                                        </p:attrNameLst>
                                      </p:cBhvr>
                                      <p:to>
                                        <p:strVal val="visible"/>
                                      </p:to>
                                    </p:set>
                                    <p:animEffect transition="in" filter="barn(inVertical)">
                                      <p:cBhvr>
                                        <p:cTn id="64" dur="500"/>
                                        <p:tgtEl>
                                          <p:spTgt spid="230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323"/>
                                        </p:tgtEl>
                                        <p:attrNameLst>
                                          <p:attrName>style.visibility</p:attrName>
                                        </p:attrNameLst>
                                      </p:cBhvr>
                                      <p:to>
                                        <p:strVal val="visible"/>
                                      </p:to>
                                    </p:set>
                                    <p:animEffect transition="in" filter="barn(inVertical)">
                                      <p:cBhvr>
                                        <p:cTn id="67" dur="500"/>
                                        <p:tgtEl>
                                          <p:spTgt spid="232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5"/>
                                        </p:tgtEl>
                                        <p:attrNameLst>
                                          <p:attrName>style.visibility</p:attrName>
                                        </p:attrNameLst>
                                      </p:cBhvr>
                                      <p:to>
                                        <p:strVal val="visible"/>
                                      </p:to>
                                    </p:set>
                                    <p:animEffect transition="in" filter="fade">
                                      <p:cBhvr>
                                        <p:cTn id="72" dur="1000"/>
                                        <p:tgtEl>
                                          <p:spTgt spid="2255"/>
                                        </p:tgtEl>
                                      </p:cBhvr>
                                    </p:animEffect>
                                    <p:anim calcmode="lin" valueType="num">
                                      <p:cBhvr>
                                        <p:cTn id="73" dur="1000" fill="hold"/>
                                        <p:tgtEl>
                                          <p:spTgt spid="2255"/>
                                        </p:tgtEl>
                                        <p:attrNameLst>
                                          <p:attrName>ppt_x</p:attrName>
                                        </p:attrNameLst>
                                      </p:cBhvr>
                                      <p:tavLst>
                                        <p:tav tm="0">
                                          <p:val>
                                            <p:strVal val="#ppt_x"/>
                                          </p:val>
                                        </p:tav>
                                        <p:tav tm="100000">
                                          <p:val>
                                            <p:strVal val="#ppt_x"/>
                                          </p:val>
                                        </p:tav>
                                      </p:tavLst>
                                    </p:anim>
                                    <p:anim calcmode="lin" valueType="num">
                                      <p:cBhvr>
                                        <p:cTn id="74" dur="1000" fill="hold"/>
                                        <p:tgtEl>
                                          <p:spTgt spid="225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53"/>
                                        </p:tgtEl>
                                        <p:attrNameLst>
                                          <p:attrName>style.visibility</p:attrName>
                                        </p:attrNameLst>
                                      </p:cBhvr>
                                      <p:to>
                                        <p:strVal val="visible"/>
                                      </p:to>
                                    </p:set>
                                    <p:animEffect transition="in" filter="fade">
                                      <p:cBhvr>
                                        <p:cTn id="77" dur="1000"/>
                                        <p:tgtEl>
                                          <p:spTgt spid="2253"/>
                                        </p:tgtEl>
                                      </p:cBhvr>
                                    </p:animEffect>
                                    <p:anim calcmode="lin" valueType="num">
                                      <p:cBhvr>
                                        <p:cTn id="78" dur="1000" fill="hold"/>
                                        <p:tgtEl>
                                          <p:spTgt spid="2253"/>
                                        </p:tgtEl>
                                        <p:attrNameLst>
                                          <p:attrName>ppt_x</p:attrName>
                                        </p:attrNameLst>
                                      </p:cBhvr>
                                      <p:tavLst>
                                        <p:tav tm="0">
                                          <p:val>
                                            <p:strVal val="#ppt_x"/>
                                          </p:val>
                                        </p:tav>
                                        <p:tav tm="100000">
                                          <p:val>
                                            <p:strVal val="#ppt_x"/>
                                          </p:val>
                                        </p:tav>
                                      </p:tavLst>
                                    </p:anim>
                                    <p:anim calcmode="lin" valueType="num">
                                      <p:cBhvr>
                                        <p:cTn id="79" dur="1000" fill="hold"/>
                                        <p:tgtEl>
                                          <p:spTgt spid="22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54"/>
                                        </p:tgtEl>
                                        <p:attrNameLst>
                                          <p:attrName>style.visibility</p:attrName>
                                        </p:attrNameLst>
                                      </p:cBhvr>
                                      <p:to>
                                        <p:strVal val="visible"/>
                                      </p:to>
                                    </p:set>
                                    <p:animEffect transition="in" filter="fade">
                                      <p:cBhvr>
                                        <p:cTn id="82" dur="1000"/>
                                        <p:tgtEl>
                                          <p:spTgt spid="2254"/>
                                        </p:tgtEl>
                                      </p:cBhvr>
                                    </p:animEffect>
                                    <p:anim calcmode="lin" valueType="num">
                                      <p:cBhvr>
                                        <p:cTn id="83" dur="1000" fill="hold"/>
                                        <p:tgtEl>
                                          <p:spTgt spid="2254"/>
                                        </p:tgtEl>
                                        <p:attrNameLst>
                                          <p:attrName>ppt_x</p:attrName>
                                        </p:attrNameLst>
                                      </p:cBhvr>
                                      <p:tavLst>
                                        <p:tav tm="0">
                                          <p:val>
                                            <p:strVal val="#ppt_x"/>
                                          </p:val>
                                        </p:tav>
                                        <p:tav tm="100000">
                                          <p:val>
                                            <p:strVal val="#ppt_x"/>
                                          </p:val>
                                        </p:tav>
                                      </p:tavLst>
                                    </p:anim>
                                    <p:anim calcmode="lin" valueType="num">
                                      <p:cBhvr>
                                        <p:cTn id="84" dur="1000" fill="hold"/>
                                        <p:tgtEl>
                                          <p:spTgt spid="2254"/>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p:cTn id="87" dur="500" fill="hold"/>
                                        <p:tgtEl>
                                          <p:spTgt spid="132"/>
                                        </p:tgtEl>
                                        <p:attrNameLst>
                                          <p:attrName>ppt_w</p:attrName>
                                        </p:attrNameLst>
                                      </p:cBhvr>
                                      <p:tavLst>
                                        <p:tav tm="0">
                                          <p:val>
                                            <p:fltVal val="0"/>
                                          </p:val>
                                        </p:tav>
                                        <p:tav tm="100000">
                                          <p:val>
                                            <p:strVal val="#ppt_w"/>
                                          </p:val>
                                        </p:tav>
                                      </p:tavLst>
                                    </p:anim>
                                    <p:anim calcmode="lin" valueType="num">
                                      <p:cBhvr>
                                        <p:cTn id="88" dur="500" fill="hold"/>
                                        <p:tgtEl>
                                          <p:spTgt spid="132"/>
                                        </p:tgtEl>
                                        <p:attrNameLst>
                                          <p:attrName>ppt_h</p:attrName>
                                        </p:attrNameLst>
                                      </p:cBhvr>
                                      <p:tavLst>
                                        <p:tav tm="0">
                                          <p:val>
                                            <p:fltVal val="0"/>
                                          </p:val>
                                        </p:tav>
                                        <p:tav tm="100000">
                                          <p:val>
                                            <p:strVal val="#ppt_h"/>
                                          </p:val>
                                        </p:tav>
                                      </p:tavLst>
                                    </p:anim>
                                    <p:animEffect transition="in" filter="fade">
                                      <p:cBhvr>
                                        <p:cTn id="8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 grpId="0" animBg="1"/>
      <p:bldP spid="2254" grpId="0"/>
      <p:bldP spid="2255" grpId="0"/>
      <p:bldP spid="2270" grpId="0" animBg="1"/>
      <p:bldP spid="2271" grpId="0" animBg="1"/>
      <p:bldP spid="2272" grpId="0" animBg="1"/>
      <p:bldP spid="2273" grpId="0" animBg="1"/>
      <p:bldP spid="4" grpId="0" animBg="1"/>
      <p:bldP spid="5" grpId="0" animBg="1"/>
      <p:bldP spid="6" grpId="0" animBg="1"/>
      <p:bldP spid="7" grpId="0" animBg="1"/>
      <p:bldP spid="8" grpId="0" animBg="1"/>
      <p:bldP spid="9" grpId="0" animBg="1"/>
      <p:bldP spid="30" grpId="0" animBg="1"/>
      <p:bldP spid="2302" grpId="0" animBg="1"/>
      <p:bldP spid="2303" grpId="0" animBg="1"/>
      <p:bldP spid="2304" grpId="0" animBg="1"/>
      <p:bldP spid="2305" grpId="0" animBg="1"/>
      <p:bldP spid="2306" grpId="0" animBg="1"/>
      <p:bldP spid="2307" grpId="0" animBg="1"/>
      <p:bldP spid="2308" grpId="0" animBg="1"/>
      <p:bldP spid="23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83" name="Google Shape;2283;p40"/>
          <p:cNvSpPr/>
          <p:nvPr/>
        </p:nvSpPr>
        <p:spPr>
          <a:xfrm>
            <a:off x="9839997" y="719331"/>
            <a:ext cx="1649113" cy="65281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40"/>
          <p:cNvSpPr/>
          <p:nvPr/>
        </p:nvSpPr>
        <p:spPr>
          <a:xfrm>
            <a:off x="1221288" y="55742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40"/>
          <p:cNvSpPr/>
          <p:nvPr/>
        </p:nvSpPr>
        <p:spPr>
          <a:xfrm>
            <a:off x="1813904" y="61386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779789"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2" name="Google Shape;2145;p36">
            <a:extLst>
              <a:ext uri="{FF2B5EF4-FFF2-40B4-BE49-F238E27FC236}">
                <a16:creationId xmlns:a16="http://schemas.microsoft.com/office/drawing/2014/main" id="{8DDDC3B8-D149-43A7-6643-CEC878EF6CFF}"/>
              </a:ext>
            </a:extLst>
          </p:cNvPr>
          <p:cNvSpPr/>
          <p:nvPr/>
        </p:nvSpPr>
        <p:spPr>
          <a:xfrm>
            <a:off x="875967" y="1797091"/>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3" name="Google Shape;2146;p36">
            <a:extLst>
              <a:ext uri="{FF2B5EF4-FFF2-40B4-BE49-F238E27FC236}">
                <a16:creationId xmlns:a16="http://schemas.microsoft.com/office/drawing/2014/main" id="{6EFA4E90-A1F6-54C8-379E-495660D5FB75}"/>
              </a:ext>
            </a:extLst>
          </p:cNvPr>
          <p:cNvGrpSpPr/>
          <p:nvPr/>
        </p:nvGrpSpPr>
        <p:grpSpPr>
          <a:xfrm rot="-447293">
            <a:off x="235505" y="4603070"/>
            <a:ext cx="1171335" cy="2440348"/>
            <a:chOff x="503795" y="323625"/>
            <a:chExt cx="502785" cy="1047439"/>
          </a:xfrm>
        </p:grpSpPr>
        <p:sp>
          <p:nvSpPr>
            <p:cNvPr id="44" name="Google Shape;2147;p36">
              <a:extLst>
                <a:ext uri="{FF2B5EF4-FFF2-40B4-BE49-F238E27FC236}">
                  <a16:creationId xmlns:a16="http://schemas.microsoft.com/office/drawing/2014/main" id="{88885075-60FA-3495-A891-EC1D6C9E07A5}"/>
                </a:ext>
              </a:extLst>
            </p:cNvPr>
            <p:cNvSpPr/>
            <p:nvPr/>
          </p:nvSpPr>
          <p:spPr>
            <a:xfrm>
              <a:off x="674039" y="389120"/>
              <a:ext cx="173925" cy="283742"/>
            </a:xfrm>
            <a:custGeom>
              <a:avLst/>
              <a:gdLst/>
              <a:ahLst/>
              <a:cxnLst/>
              <a:rect l="l" t="t" r="r" b="b"/>
              <a:pathLst>
                <a:path w="3261" h="5320" extrusionOk="0">
                  <a:moveTo>
                    <a:pt x="610" y="1"/>
                  </a:moveTo>
                  <a:cubicBezTo>
                    <a:pt x="438" y="1"/>
                    <a:pt x="238" y="35"/>
                    <a:pt x="0" y="105"/>
                  </a:cubicBezTo>
                  <a:lnTo>
                    <a:pt x="220" y="665"/>
                  </a:lnTo>
                  <a:cubicBezTo>
                    <a:pt x="279" y="654"/>
                    <a:pt x="343" y="647"/>
                    <a:pt x="411" y="647"/>
                  </a:cubicBezTo>
                  <a:cubicBezTo>
                    <a:pt x="687" y="647"/>
                    <a:pt x="1017" y="768"/>
                    <a:pt x="1211" y="1262"/>
                  </a:cubicBezTo>
                  <a:lnTo>
                    <a:pt x="2513" y="4590"/>
                  </a:lnTo>
                  <a:cubicBezTo>
                    <a:pt x="2727" y="5136"/>
                    <a:pt x="2906" y="5320"/>
                    <a:pt x="3030" y="5320"/>
                  </a:cubicBezTo>
                  <a:cubicBezTo>
                    <a:pt x="3196" y="5320"/>
                    <a:pt x="3260" y="4986"/>
                    <a:pt x="3169" y="4753"/>
                  </a:cubicBezTo>
                  <a:lnTo>
                    <a:pt x="1774" y="1189"/>
                  </a:lnTo>
                  <a:cubicBezTo>
                    <a:pt x="1470" y="411"/>
                    <a:pt x="1207" y="1"/>
                    <a:pt x="6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48;p36">
              <a:extLst>
                <a:ext uri="{FF2B5EF4-FFF2-40B4-BE49-F238E27FC236}">
                  <a16:creationId xmlns:a16="http://schemas.microsoft.com/office/drawing/2014/main" id="{15664AAA-B31B-1C3A-CE14-FE1C59A55091}"/>
                </a:ext>
              </a:extLst>
            </p:cNvPr>
            <p:cNvSpPr/>
            <p:nvPr/>
          </p:nvSpPr>
          <p:spPr>
            <a:xfrm>
              <a:off x="515529" y="323625"/>
              <a:ext cx="92803" cy="61655"/>
            </a:xfrm>
            <a:custGeom>
              <a:avLst/>
              <a:gdLst/>
              <a:ahLst/>
              <a:cxnLst/>
              <a:rect l="l" t="t" r="r" b="b"/>
              <a:pathLst>
                <a:path w="1740" h="1156" extrusionOk="0">
                  <a:moveTo>
                    <a:pt x="1159" y="1"/>
                  </a:moveTo>
                  <a:cubicBezTo>
                    <a:pt x="996" y="1"/>
                    <a:pt x="799" y="65"/>
                    <a:pt x="550" y="188"/>
                  </a:cubicBezTo>
                  <a:cubicBezTo>
                    <a:pt x="1" y="459"/>
                    <a:pt x="48" y="741"/>
                    <a:pt x="206" y="1156"/>
                  </a:cubicBezTo>
                  <a:cubicBezTo>
                    <a:pt x="396" y="993"/>
                    <a:pt x="686" y="835"/>
                    <a:pt x="1112" y="663"/>
                  </a:cubicBezTo>
                  <a:cubicBezTo>
                    <a:pt x="1330" y="574"/>
                    <a:pt x="1541" y="516"/>
                    <a:pt x="1739" y="498"/>
                  </a:cubicBezTo>
                  <a:cubicBezTo>
                    <a:pt x="1586" y="158"/>
                    <a:pt x="1414" y="1"/>
                    <a:pt x="115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49;p36">
              <a:extLst>
                <a:ext uri="{FF2B5EF4-FFF2-40B4-BE49-F238E27FC236}">
                  <a16:creationId xmlns:a16="http://schemas.microsoft.com/office/drawing/2014/main" id="{EB80325B-68B1-8722-62FA-8750B2380D41}"/>
                </a:ext>
              </a:extLst>
            </p:cNvPr>
            <p:cNvSpPr/>
            <p:nvPr/>
          </p:nvSpPr>
          <p:spPr>
            <a:xfrm>
              <a:off x="907004" y="1293995"/>
              <a:ext cx="99576" cy="77069"/>
            </a:xfrm>
            <a:custGeom>
              <a:avLst/>
              <a:gdLst/>
              <a:ahLst/>
              <a:cxnLst/>
              <a:rect l="l" t="t" r="r" b="b"/>
              <a:pathLst>
                <a:path w="1867" h="1445" extrusionOk="0">
                  <a:moveTo>
                    <a:pt x="1560" y="0"/>
                  </a:moveTo>
                  <a:cubicBezTo>
                    <a:pt x="1461" y="264"/>
                    <a:pt x="1218" y="465"/>
                    <a:pt x="779" y="636"/>
                  </a:cubicBezTo>
                  <a:cubicBezTo>
                    <a:pt x="582" y="713"/>
                    <a:pt x="415" y="754"/>
                    <a:pt x="269" y="754"/>
                  </a:cubicBezTo>
                  <a:cubicBezTo>
                    <a:pt x="172" y="754"/>
                    <a:pt x="83" y="736"/>
                    <a:pt x="1" y="698"/>
                  </a:cubicBezTo>
                  <a:lnTo>
                    <a:pt x="1" y="698"/>
                  </a:lnTo>
                  <a:cubicBezTo>
                    <a:pt x="24" y="764"/>
                    <a:pt x="63" y="847"/>
                    <a:pt x="128" y="948"/>
                  </a:cubicBezTo>
                  <a:cubicBezTo>
                    <a:pt x="281" y="1288"/>
                    <a:pt x="453" y="1445"/>
                    <a:pt x="708" y="1445"/>
                  </a:cubicBezTo>
                  <a:cubicBezTo>
                    <a:pt x="871" y="1445"/>
                    <a:pt x="1069" y="1380"/>
                    <a:pt x="1317" y="1258"/>
                  </a:cubicBezTo>
                  <a:cubicBezTo>
                    <a:pt x="1867" y="987"/>
                    <a:pt x="1819" y="704"/>
                    <a:pt x="1661" y="289"/>
                  </a:cubicBezTo>
                  <a:cubicBezTo>
                    <a:pt x="1647" y="224"/>
                    <a:pt x="1606" y="112"/>
                    <a:pt x="15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150;p36">
              <a:extLst>
                <a:ext uri="{FF2B5EF4-FFF2-40B4-BE49-F238E27FC236}">
                  <a16:creationId xmlns:a16="http://schemas.microsoft.com/office/drawing/2014/main" id="{75677F9C-5D6C-301F-67C4-50B44D006C88}"/>
                </a:ext>
              </a:extLst>
            </p:cNvPr>
            <p:cNvSpPr/>
            <p:nvPr/>
          </p:nvSpPr>
          <p:spPr>
            <a:xfrm>
              <a:off x="507422" y="350452"/>
              <a:ext cx="283689" cy="403639"/>
            </a:xfrm>
            <a:custGeom>
              <a:avLst/>
              <a:gdLst/>
              <a:ahLst/>
              <a:cxnLst/>
              <a:rect l="l" t="t" r="r" b="b"/>
              <a:pathLst>
                <a:path w="5319" h="7568" extrusionOk="0">
                  <a:moveTo>
                    <a:pt x="2026" y="1"/>
                  </a:moveTo>
                  <a:cubicBezTo>
                    <a:pt x="1433" y="1"/>
                    <a:pt x="762" y="340"/>
                    <a:pt x="358" y="653"/>
                  </a:cubicBezTo>
                  <a:cubicBezTo>
                    <a:pt x="16" y="945"/>
                    <a:pt x="0" y="1255"/>
                    <a:pt x="117" y="1700"/>
                  </a:cubicBezTo>
                  <a:cubicBezTo>
                    <a:pt x="138" y="1788"/>
                    <a:pt x="167" y="1882"/>
                    <a:pt x="200" y="1983"/>
                  </a:cubicBezTo>
                  <a:cubicBezTo>
                    <a:pt x="211" y="2017"/>
                    <a:pt x="222" y="2052"/>
                    <a:pt x="234" y="2090"/>
                  </a:cubicBezTo>
                  <a:cubicBezTo>
                    <a:pt x="353" y="2359"/>
                    <a:pt x="488" y="2715"/>
                    <a:pt x="635" y="3116"/>
                  </a:cubicBezTo>
                  <a:cubicBezTo>
                    <a:pt x="686" y="3254"/>
                    <a:pt x="736" y="3398"/>
                    <a:pt x="792" y="3543"/>
                  </a:cubicBezTo>
                  <a:cubicBezTo>
                    <a:pt x="1888" y="6341"/>
                    <a:pt x="2222" y="7434"/>
                    <a:pt x="3038" y="7551"/>
                  </a:cubicBezTo>
                  <a:cubicBezTo>
                    <a:pt x="3069" y="7562"/>
                    <a:pt x="3112" y="7568"/>
                    <a:pt x="3162" y="7568"/>
                  </a:cubicBezTo>
                  <a:cubicBezTo>
                    <a:pt x="3621" y="7568"/>
                    <a:pt x="4774" y="7143"/>
                    <a:pt x="5010" y="6812"/>
                  </a:cubicBezTo>
                  <a:cubicBezTo>
                    <a:pt x="5318" y="6437"/>
                    <a:pt x="5127" y="5944"/>
                    <a:pt x="4767" y="5028"/>
                  </a:cubicBezTo>
                  <a:lnTo>
                    <a:pt x="3121" y="823"/>
                  </a:lnTo>
                  <a:cubicBezTo>
                    <a:pt x="3091" y="727"/>
                    <a:pt x="3054" y="642"/>
                    <a:pt x="3011" y="566"/>
                  </a:cubicBezTo>
                  <a:cubicBezTo>
                    <a:pt x="2786" y="152"/>
                    <a:pt x="2423" y="1"/>
                    <a:pt x="20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151;p36">
              <a:extLst>
                <a:ext uri="{FF2B5EF4-FFF2-40B4-BE49-F238E27FC236}">
                  <a16:creationId xmlns:a16="http://schemas.microsoft.com/office/drawing/2014/main" id="{02F77C1A-CFD2-0B4F-2044-1AE5A91A3BAA}"/>
                </a:ext>
              </a:extLst>
            </p:cNvPr>
            <p:cNvSpPr/>
            <p:nvPr/>
          </p:nvSpPr>
          <p:spPr>
            <a:xfrm>
              <a:off x="518089" y="396373"/>
              <a:ext cx="188806" cy="143044"/>
            </a:xfrm>
            <a:custGeom>
              <a:avLst/>
              <a:gdLst/>
              <a:ahLst/>
              <a:cxnLst/>
              <a:rect l="l" t="t" r="r" b="b"/>
              <a:pathLst>
                <a:path w="3540" h="2682" extrusionOk="0">
                  <a:moveTo>
                    <a:pt x="2937" y="1"/>
                  </a:moveTo>
                  <a:cubicBezTo>
                    <a:pt x="1923" y="288"/>
                    <a:pt x="927" y="628"/>
                    <a:pt x="0" y="1122"/>
                  </a:cubicBezTo>
                  <a:cubicBezTo>
                    <a:pt x="11" y="1156"/>
                    <a:pt x="22" y="1191"/>
                    <a:pt x="34" y="1229"/>
                  </a:cubicBezTo>
                  <a:cubicBezTo>
                    <a:pt x="153" y="1498"/>
                    <a:pt x="288" y="1854"/>
                    <a:pt x="435" y="2255"/>
                  </a:cubicBezTo>
                  <a:cubicBezTo>
                    <a:pt x="486" y="2393"/>
                    <a:pt x="537" y="2537"/>
                    <a:pt x="592" y="2682"/>
                  </a:cubicBezTo>
                  <a:cubicBezTo>
                    <a:pt x="1507" y="2156"/>
                    <a:pt x="2519" y="1821"/>
                    <a:pt x="3539" y="1539"/>
                  </a:cubicBezTo>
                  <a:lnTo>
                    <a:pt x="293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152;p36">
              <a:extLst>
                <a:ext uri="{FF2B5EF4-FFF2-40B4-BE49-F238E27FC236}">
                  <a16:creationId xmlns:a16="http://schemas.microsoft.com/office/drawing/2014/main" id="{DC9B99B3-6E87-7935-58AD-5569F4209EC8}"/>
                </a:ext>
              </a:extLst>
            </p:cNvPr>
            <p:cNvSpPr/>
            <p:nvPr/>
          </p:nvSpPr>
          <p:spPr>
            <a:xfrm>
              <a:off x="669399" y="713768"/>
              <a:ext cx="332384" cy="620446"/>
            </a:xfrm>
            <a:custGeom>
              <a:avLst/>
              <a:gdLst/>
              <a:ahLst/>
              <a:cxnLst/>
              <a:rect l="l" t="t" r="r" b="b"/>
              <a:pathLst>
                <a:path w="6232" h="11633" extrusionOk="0">
                  <a:moveTo>
                    <a:pt x="1973" y="0"/>
                  </a:moveTo>
                  <a:cubicBezTo>
                    <a:pt x="1828" y="178"/>
                    <a:pt x="1571" y="328"/>
                    <a:pt x="1167" y="486"/>
                  </a:cubicBezTo>
                  <a:cubicBezTo>
                    <a:pt x="700" y="668"/>
                    <a:pt x="387" y="753"/>
                    <a:pt x="153" y="753"/>
                  </a:cubicBezTo>
                  <a:cubicBezTo>
                    <a:pt x="98" y="753"/>
                    <a:pt x="48" y="748"/>
                    <a:pt x="1" y="739"/>
                  </a:cubicBezTo>
                  <a:lnTo>
                    <a:pt x="1" y="739"/>
                  </a:lnTo>
                  <a:lnTo>
                    <a:pt x="1982" y="5799"/>
                  </a:lnTo>
                  <a:cubicBezTo>
                    <a:pt x="3486" y="9642"/>
                    <a:pt x="3777" y="11271"/>
                    <a:pt x="4456" y="11577"/>
                  </a:cubicBezTo>
                  <a:cubicBezTo>
                    <a:pt x="4538" y="11615"/>
                    <a:pt x="4627" y="11633"/>
                    <a:pt x="4724" y="11633"/>
                  </a:cubicBezTo>
                  <a:cubicBezTo>
                    <a:pt x="4870" y="11633"/>
                    <a:pt x="5037" y="11592"/>
                    <a:pt x="5234" y="11515"/>
                  </a:cubicBezTo>
                  <a:cubicBezTo>
                    <a:pt x="5673" y="11344"/>
                    <a:pt x="5916" y="11143"/>
                    <a:pt x="6015" y="10879"/>
                  </a:cubicBezTo>
                  <a:cubicBezTo>
                    <a:pt x="6231" y="10307"/>
                    <a:pt x="5772" y="9431"/>
                    <a:pt x="5161" y="7870"/>
                  </a:cubicBezTo>
                  <a:cubicBezTo>
                    <a:pt x="4509" y="6204"/>
                    <a:pt x="2832" y="2098"/>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153;p36">
              <a:extLst>
                <a:ext uri="{FF2B5EF4-FFF2-40B4-BE49-F238E27FC236}">
                  <a16:creationId xmlns:a16="http://schemas.microsoft.com/office/drawing/2014/main" id="{2A0C8F51-1C90-4850-38F1-1A9A49EFC459}"/>
                </a:ext>
              </a:extLst>
            </p:cNvPr>
            <p:cNvSpPr/>
            <p:nvPr/>
          </p:nvSpPr>
          <p:spPr>
            <a:xfrm>
              <a:off x="579477" y="636966"/>
              <a:ext cx="184699" cy="125604"/>
            </a:xfrm>
            <a:custGeom>
              <a:avLst/>
              <a:gdLst/>
              <a:ahLst/>
              <a:cxnLst/>
              <a:rect l="l" t="t" r="r" b="b"/>
              <a:pathLst>
                <a:path w="3463" h="2355" extrusionOk="0">
                  <a:moveTo>
                    <a:pt x="183" y="0"/>
                  </a:moveTo>
                  <a:cubicBezTo>
                    <a:pt x="94" y="0"/>
                    <a:pt x="0" y="82"/>
                    <a:pt x="42" y="191"/>
                  </a:cubicBezTo>
                  <a:cubicBezTo>
                    <a:pt x="157" y="496"/>
                    <a:pt x="287" y="797"/>
                    <a:pt x="430" y="1089"/>
                  </a:cubicBezTo>
                  <a:cubicBezTo>
                    <a:pt x="568" y="1369"/>
                    <a:pt x="721" y="1648"/>
                    <a:pt x="926" y="1883"/>
                  </a:cubicBezTo>
                  <a:cubicBezTo>
                    <a:pt x="1116" y="2103"/>
                    <a:pt x="1343" y="2275"/>
                    <a:pt x="1633" y="2332"/>
                  </a:cubicBezTo>
                  <a:cubicBezTo>
                    <a:pt x="1712" y="2347"/>
                    <a:pt x="1792" y="2354"/>
                    <a:pt x="1871" y="2354"/>
                  </a:cubicBezTo>
                  <a:cubicBezTo>
                    <a:pt x="2047" y="2354"/>
                    <a:pt x="2224" y="2321"/>
                    <a:pt x="2392" y="2273"/>
                  </a:cubicBezTo>
                  <a:cubicBezTo>
                    <a:pt x="2727" y="2178"/>
                    <a:pt x="3046" y="2016"/>
                    <a:pt x="3336" y="1823"/>
                  </a:cubicBezTo>
                  <a:cubicBezTo>
                    <a:pt x="3462" y="1740"/>
                    <a:pt x="3368" y="1571"/>
                    <a:pt x="3246" y="1571"/>
                  </a:cubicBezTo>
                  <a:cubicBezTo>
                    <a:pt x="3220" y="1571"/>
                    <a:pt x="3193" y="1579"/>
                    <a:pt x="3166" y="1596"/>
                  </a:cubicBezTo>
                  <a:cubicBezTo>
                    <a:pt x="2929" y="1754"/>
                    <a:pt x="2672" y="1883"/>
                    <a:pt x="2401" y="1974"/>
                  </a:cubicBezTo>
                  <a:cubicBezTo>
                    <a:pt x="2234" y="2031"/>
                    <a:pt x="2056" y="2072"/>
                    <a:pt x="1878" y="2072"/>
                  </a:cubicBezTo>
                  <a:cubicBezTo>
                    <a:pt x="1835" y="2072"/>
                    <a:pt x="1792" y="2069"/>
                    <a:pt x="1749" y="2064"/>
                  </a:cubicBezTo>
                  <a:cubicBezTo>
                    <a:pt x="1508" y="2034"/>
                    <a:pt x="1320" y="1903"/>
                    <a:pt x="1162" y="1724"/>
                  </a:cubicBezTo>
                  <a:cubicBezTo>
                    <a:pt x="978" y="1513"/>
                    <a:pt x="836" y="1270"/>
                    <a:pt x="712" y="1022"/>
                  </a:cubicBezTo>
                  <a:cubicBezTo>
                    <a:pt x="561" y="717"/>
                    <a:pt x="427" y="405"/>
                    <a:pt x="306" y="88"/>
                  </a:cubicBezTo>
                  <a:cubicBezTo>
                    <a:pt x="283" y="26"/>
                    <a:pt x="234"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154;p36">
              <a:extLst>
                <a:ext uri="{FF2B5EF4-FFF2-40B4-BE49-F238E27FC236}">
                  <a16:creationId xmlns:a16="http://schemas.microsoft.com/office/drawing/2014/main" id="{0D8F2E1A-8FA6-AF76-8B05-E21DBDCD4ECC}"/>
                </a:ext>
              </a:extLst>
            </p:cNvPr>
            <p:cNvSpPr/>
            <p:nvPr/>
          </p:nvSpPr>
          <p:spPr>
            <a:xfrm>
              <a:off x="658625" y="371626"/>
              <a:ext cx="68695" cy="142724"/>
            </a:xfrm>
            <a:custGeom>
              <a:avLst/>
              <a:gdLst/>
              <a:ahLst/>
              <a:cxnLst/>
              <a:rect l="l" t="t" r="r" b="b"/>
              <a:pathLst>
                <a:path w="1288" h="2676" extrusionOk="0">
                  <a:moveTo>
                    <a:pt x="153" y="0"/>
                  </a:moveTo>
                  <a:cubicBezTo>
                    <a:pt x="136" y="0"/>
                    <a:pt x="119" y="3"/>
                    <a:pt x="103" y="9"/>
                  </a:cubicBezTo>
                  <a:cubicBezTo>
                    <a:pt x="27" y="38"/>
                    <a:pt x="1" y="119"/>
                    <a:pt x="22" y="192"/>
                  </a:cubicBezTo>
                  <a:cubicBezTo>
                    <a:pt x="273" y="1016"/>
                    <a:pt x="596" y="1817"/>
                    <a:pt x="988" y="2586"/>
                  </a:cubicBezTo>
                  <a:cubicBezTo>
                    <a:pt x="1014" y="2638"/>
                    <a:pt x="1063" y="2675"/>
                    <a:pt x="1121" y="2675"/>
                  </a:cubicBezTo>
                  <a:cubicBezTo>
                    <a:pt x="1137" y="2675"/>
                    <a:pt x="1154" y="2672"/>
                    <a:pt x="1172" y="2666"/>
                  </a:cubicBezTo>
                  <a:cubicBezTo>
                    <a:pt x="1237" y="2641"/>
                    <a:pt x="1287" y="2550"/>
                    <a:pt x="1252" y="2481"/>
                  </a:cubicBezTo>
                  <a:cubicBezTo>
                    <a:pt x="862" y="1714"/>
                    <a:pt x="538" y="913"/>
                    <a:pt x="288" y="89"/>
                  </a:cubicBezTo>
                  <a:cubicBezTo>
                    <a:pt x="270" y="33"/>
                    <a:pt x="210" y="0"/>
                    <a:pt x="1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155;p36">
              <a:extLst>
                <a:ext uri="{FF2B5EF4-FFF2-40B4-BE49-F238E27FC236}">
                  <a16:creationId xmlns:a16="http://schemas.microsoft.com/office/drawing/2014/main" id="{24EAFEF7-3BB9-91A7-140C-E38A1A40EA04}"/>
                </a:ext>
              </a:extLst>
            </p:cNvPr>
            <p:cNvSpPr/>
            <p:nvPr/>
          </p:nvSpPr>
          <p:spPr>
            <a:xfrm>
              <a:off x="807055" y="568857"/>
              <a:ext cx="46775" cy="109070"/>
            </a:xfrm>
            <a:custGeom>
              <a:avLst/>
              <a:gdLst/>
              <a:ahLst/>
              <a:cxnLst/>
              <a:rect l="l" t="t" r="r" b="b"/>
              <a:pathLst>
                <a:path w="877" h="2045" extrusionOk="0">
                  <a:moveTo>
                    <a:pt x="184" y="0"/>
                  </a:moveTo>
                  <a:cubicBezTo>
                    <a:pt x="94" y="0"/>
                    <a:pt x="1" y="82"/>
                    <a:pt x="44" y="192"/>
                  </a:cubicBezTo>
                  <a:lnTo>
                    <a:pt x="400" y="1115"/>
                  </a:lnTo>
                  <a:cubicBezTo>
                    <a:pt x="453" y="1250"/>
                    <a:pt x="523" y="1388"/>
                    <a:pt x="553" y="1530"/>
                  </a:cubicBezTo>
                  <a:cubicBezTo>
                    <a:pt x="570" y="1606"/>
                    <a:pt x="570" y="1750"/>
                    <a:pt x="471" y="1760"/>
                  </a:cubicBezTo>
                  <a:cubicBezTo>
                    <a:pt x="295" y="1781"/>
                    <a:pt x="317" y="2045"/>
                    <a:pt x="482" y="2045"/>
                  </a:cubicBezTo>
                  <a:cubicBezTo>
                    <a:pt x="488" y="2045"/>
                    <a:pt x="493" y="2045"/>
                    <a:pt x="499" y="2044"/>
                  </a:cubicBezTo>
                  <a:cubicBezTo>
                    <a:pt x="673" y="2024"/>
                    <a:pt x="799" y="1884"/>
                    <a:pt x="836" y="1718"/>
                  </a:cubicBezTo>
                  <a:cubicBezTo>
                    <a:pt x="877" y="1539"/>
                    <a:pt x="799" y="1358"/>
                    <a:pt x="735" y="1195"/>
                  </a:cubicBezTo>
                  <a:cubicBezTo>
                    <a:pt x="593" y="827"/>
                    <a:pt x="450" y="456"/>
                    <a:pt x="308" y="88"/>
                  </a:cubicBezTo>
                  <a:cubicBezTo>
                    <a:pt x="284" y="26"/>
                    <a:pt x="235"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156;p36">
              <a:extLst>
                <a:ext uri="{FF2B5EF4-FFF2-40B4-BE49-F238E27FC236}">
                  <a16:creationId xmlns:a16="http://schemas.microsoft.com/office/drawing/2014/main" id="{5160A793-1F2F-99C3-4449-6D87370C8E6D}"/>
                </a:ext>
              </a:extLst>
            </p:cNvPr>
            <p:cNvSpPr/>
            <p:nvPr/>
          </p:nvSpPr>
          <p:spPr>
            <a:xfrm>
              <a:off x="503795" y="353332"/>
              <a:ext cx="68695" cy="81923"/>
            </a:xfrm>
            <a:custGeom>
              <a:avLst/>
              <a:gdLst/>
              <a:ahLst/>
              <a:cxnLst/>
              <a:rect l="l" t="t" r="r" b="b"/>
              <a:pathLst>
                <a:path w="1288" h="1536" extrusionOk="0">
                  <a:moveTo>
                    <a:pt x="1122" y="1"/>
                  </a:moveTo>
                  <a:cubicBezTo>
                    <a:pt x="1105" y="1"/>
                    <a:pt x="1089" y="4"/>
                    <a:pt x="1073" y="12"/>
                  </a:cubicBezTo>
                  <a:cubicBezTo>
                    <a:pt x="782" y="156"/>
                    <a:pt x="520" y="347"/>
                    <a:pt x="304" y="590"/>
                  </a:cubicBezTo>
                  <a:cubicBezTo>
                    <a:pt x="104" y="815"/>
                    <a:pt x="1" y="1109"/>
                    <a:pt x="66" y="1408"/>
                  </a:cubicBezTo>
                  <a:cubicBezTo>
                    <a:pt x="81" y="1478"/>
                    <a:pt x="132" y="1535"/>
                    <a:pt x="206" y="1535"/>
                  </a:cubicBezTo>
                  <a:cubicBezTo>
                    <a:pt x="212" y="1535"/>
                    <a:pt x="217" y="1535"/>
                    <a:pt x="222" y="1534"/>
                  </a:cubicBezTo>
                  <a:cubicBezTo>
                    <a:pt x="292" y="1527"/>
                    <a:pt x="364" y="1454"/>
                    <a:pt x="348" y="1378"/>
                  </a:cubicBezTo>
                  <a:cubicBezTo>
                    <a:pt x="295" y="1135"/>
                    <a:pt x="377" y="930"/>
                    <a:pt x="541" y="749"/>
                  </a:cubicBezTo>
                  <a:cubicBezTo>
                    <a:pt x="720" y="554"/>
                    <a:pt x="940" y="393"/>
                    <a:pt x="1178" y="276"/>
                  </a:cubicBezTo>
                  <a:cubicBezTo>
                    <a:pt x="1247" y="242"/>
                    <a:pt x="1287" y="168"/>
                    <a:pt x="1257" y="93"/>
                  </a:cubicBezTo>
                  <a:cubicBezTo>
                    <a:pt x="1237" y="41"/>
                    <a:pt x="1179" y="1"/>
                    <a:pt x="112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157;p36">
              <a:extLst>
                <a:ext uri="{FF2B5EF4-FFF2-40B4-BE49-F238E27FC236}">
                  <a16:creationId xmlns:a16="http://schemas.microsoft.com/office/drawing/2014/main" id="{94328549-FBE4-B868-5A4F-841DF64EAEE8}"/>
                </a:ext>
              </a:extLst>
            </p:cNvPr>
            <p:cNvSpPr/>
            <p:nvPr/>
          </p:nvSpPr>
          <p:spPr>
            <a:xfrm>
              <a:off x="810682" y="1144871"/>
              <a:ext cx="155472" cy="192913"/>
            </a:xfrm>
            <a:custGeom>
              <a:avLst/>
              <a:gdLst/>
              <a:ahLst/>
              <a:cxnLst/>
              <a:rect l="l" t="t" r="r" b="b"/>
              <a:pathLst>
                <a:path w="2915" h="3617" extrusionOk="0">
                  <a:moveTo>
                    <a:pt x="184" y="1"/>
                  </a:moveTo>
                  <a:cubicBezTo>
                    <a:pt x="93" y="1"/>
                    <a:pt x="0" y="82"/>
                    <a:pt x="43" y="191"/>
                  </a:cubicBezTo>
                  <a:cubicBezTo>
                    <a:pt x="300" y="827"/>
                    <a:pt x="557" y="1465"/>
                    <a:pt x="814" y="2103"/>
                  </a:cubicBezTo>
                  <a:cubicBezTo>
                    <a:pt x="938" y="2410"/>
                    <a:pt x="1050" y="2725"/>
                    <a:pt x="1190" y="3025"/>
                  </a:cubicBezTo>
                  <a:cubicBezTo>
                    <a:pt x="1319" y="3303"/>
                    <a:pt x="1514" y="3512"/>
                    <a:pt x="1817" y="3588"/>
                  </a:cubicBezTo>
                  <a:cubicBezTo>
                    <a:pt x="1895" y="3608"/>
                    <a:pt x="1973" y="3616"/>
                    <a:pt x="2051" y="3616"/>
                  </a:cubicBezTo>
                  <a:cubicBezTo>
                    <a:pt x="2314" y="3616"/>
                    <a:pt x="2573" y="3517"/>
                    <a:pt x="2804" y="3395"/>
                  </a:cubicBezTo>
                  <a:cubicBezTo>
                    <a:pt x="2872" y="3360"/>
                    <a:pt x="2914" y="3289"/>
                    <a:pt x="2884" y="3211"/>
                  </a:cubicBezTo>
                  <a:cubicBezTo>
                    <a:pt x="2865" y="3162"/>
                    <a:pt x="2806" y="3120"/>
                    <a:pt x="2749" y="3120"/>
                  </a:cubicBezTo>
                  <a:cubicBezTo>
                    <a:pt x="2732" y="3120"/>
                    <a:pt x="2715" y="3123"/>
                    <a:pt x="2700" y="3131"/>
                  </a:cubicBezTo>
                  <a:cubicBezTo>
                    <a:pt x="2502" y="3237"/>
                    <a:pt x="2284" y="3332"/>
                    <a:pt x="2056" y="3332"/>
                  </a:cubicBezTo>
                  <a:cubicBezTo>
                    <a:pt x="2012" y="3332"/>
                    <a:pt x="1968" y="3329"/>
                    <a:pt x="1924" y="3321"/>
                  </a:cubicBezTo>
                  <a:cubicBezTo>
                    <a:pt x="1668" y="3276"/>
                    <a:pt x="1528" y="3094"/>
                    <a:pt x="1429" y="2867"/>
                  </a:cubicBezTo>
                  <a:cubicBezTo>
                    <a:pt x="1305" y="2582"/>
                    <a:pt x="1195" y="2289"/>
                    <a:pt x="1078" y="2001"/>
                  </a:cubicBezTo>
                  <a:cubicBezTo>
                    <a:pt x="958" y="1699"/>
                    <a:pt x="836" y="1398"/>
                    <a:pt x="715" y="1097"/>
                  </a:cubicBezTo>
                  <a:lnTo>
                    <a:pt x="309" y="87"/>
                  </a:lnTo>
                  <a:cubicBezTo>
                    <a:pt x="284" y="26"/>
                    <a:pt x="235" y="1"/>
                    <a:pt x="1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158;p36">
              <a:extLst>
                <a:ext uri="{FF2B5EF4-FFF2-40B4-BE49-F238E27FC236}">
                  <a16:creationId xmlns:a16="http://schemas.microsoft.com/office/drawing/2014/main" id="{6F572B06-CF7A-703A-AB2D-204B0180778C}"/>
                </a:ext>
              </a:extLst>
            </p:cNvPr>
            <p:cNvSpPr/>
            <p:nvPr/>
          </p:nvSpPr>
          <p:spPr>
            <a:xfrm>
              <a:off x="824923" y="852491"/>
              <a:ext cx="68589" cy="142138"/>
            </a:xfrm>
            <a:custGeom>
              <a:avLst/>
              <a:gdLst/>
              <a:ahLst/>
              <a:cxnLst/>
              <a:rect l="l" t="t" r="r" b="b"/>
              <a:pathLst>
                <a:path w="1286" h="2665" extrusionOk="0">
                  <a:moveTo>
                    <a:pt x="185" y="1"/>
                  </a:moveTo>
                  <a:cubicBezTo>
                    <a:pt x="95" y="1"/>
                    <a:pt x="1" y="83"/>
                    <a:pt x="44" y="192"/>
                  </a:cubicBezTo>
                  <a:lnTo>
                    <a:pt x="978" y="2577"/>
                  </a:lnTo>
                  <a:cubicBezTo>
                    <a:pt x="1001" y="2639"/>
                    <a:pt x="1051" y="2665"/>
                    <a:pt x="1102" y="2665"/>
                  </a:cubicBezTo>
                  <a:cubicBezTo>
                    <a:pt x="1192" y="2665"/>
                    <a:pt x="1285" y="2583"/>
                    <a:pt x="1242" y="2473"/>
                  </a:cubicBezTo>
                  <a:lnTo>
                    <a:pt x="308" y="88"/>
                  </a:lnTo>
                  <a:cubicBezTo>
                    <a:pt x="285" y="27"/>
                    <a:pt x="235" y="1"/>
                    <a:pt x="1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159;p36">
              <a:extLst>
                <a:ext uri="{FF2B5EF4-FFF2-40B4-BE49-F238E27FC236}">
                  <a16:creationId xmlns:a16="http://schemas.microsoft.com/office/drawing/2014/main" id="{484996BF-E800-C3E7-90CD-9131C9EFA955}"/>
                </a:ext>
              </a:extLst>
            </p:cNvPr>
            <p:cNvSpPr/>
            <p:nvPr/>
          </p:nvSpPr>
          <p:spPr>
            <a:xfrm>
              <a:off x="891804" y="1018521"/>
              <a:ext cx="33761" cy="57495"/>
            </a:xfrm>
            <a:custGeom>
              <a:avLst/>
              <a:gdLst/>
              <a:ahLst/>
              <a:cxnLst/>
              <a:rect l="l" t="t" r="r" b="b"/>
              <a:pathLst>
                <a:path w="633" h="1078" extrusionOk="0">
                  <a:moveTo>
                    <a:pt x="159" y="0"/>
                  </a:moveTo>
                  <a:cubicBezTo>
                    <a:pt x="143" y="0"/>
                    <a:pt x="126" y="3"/>
                    <a:pt x="110" y="10"/>
                  </a:cubicBezTo>
                  <a:cubicBezTo>
                    <a:pt x="41" y="42"/>
                    <a:pt x="0" y="120"/>
                    <a:pt x="30" y="194"/>
                  </a:cubicBezTo>
                  <a:lnTo>
                    <a:pt x="341" y="987"/>
                  </a:lnTo>
                  <a:cubicBezTo>
                    <a:pt x="361" y="1040"/>
                    <a:pt x="418" y="1078"/>
                    <a:pt x="476" y="1078"/>
                  </a:cubicBezTo>
                  <a:cubicBezTo>
                    <a:pt x="492" y="1078"/>
                    <a:pt x="509" y="1075"/>
                    <a:pt x="525" y="1068"/>
                  </a:cubicBezTo>
                  <a:cubicBezTo>
                    <a:pt x="594" y="1036"/>
                    <a:pt x="633" y="958"/>
                    <a:pt x="605" y="884"/>
                  </a:cubicBezTo>
                  <a:lnTo>
                    <a:pt x="294" y="92"/>
                  </a:lnTo>
                  <a:cubicBezTo>
                    <a:pt x="274" y="38"/>
                    <a:pt x="217" y="0"/>
                    <a:pt x="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Google Shape;2160;p36">
            <a:extLst>
              <a:ext uri="{FF2B5EF4-FFF2-40B4-BE49-F238E27FC236}">
                <a16:creationId xmlns:a16="http://schemas.microsoft.com/office/drawing/2014/main" id="{25EB15BA-F231-D273-1564-30EB6C977FA1}"/>
              </a:ext>
            </a:extLst>
          </p:cNvPr>
          <p:cNvSpPr/>
          <p:nvPr/>
        </p:nvSpPr>
        <p:spPr>
          <a:xfrm>
            <a:off x="533567" y="1322709"/>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 name="Group 57"/>
          <p:cNvGrpSpPr/>
          <p:nvPr/>
        </p:nvGrpSpPr>
        <p:grpSpPr>
          <a:xfrm>
            <a:off x="1858541" y="731537"/>
            <a:ext cx="8662379" cy="5458679"/>
            <a:chOff x="11277599" y="3773296"/>
            <a:chExt cx="8662379" cy="5458679"/>
          </a:xfrm>
        </p:grpSpPr>
        <p:sp>
          <p:nvSpPr>
            <p:cNvPr id="59" name="Folded Corner 58"/>
            <p:cNvSpPr/>
            <p:nvPr/>
          </p:nvSpPr>
          <p:spPr>
            <a:xfrm>
              <a:off x="11277599" y="3773296"/>
              <a:ext cx="8662379" cy="5458679"/>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lumMod val="10000"/>
                  </a:schemeClr>
                </a:solidFill>
              </a:endParaRPr>
            </a:p>
          </p:txBody>
        </p:sp>
        <p:sp>
          <p:nvSpPr>
            <p:cNvPr id="60" name="Rectangle 59"/>
            <p:cNvSpPr/>
            <p:nvPr/>
          </p:nvSpPr>
          <p:spPr>
            <a:xfrm>
              <a:off x="11594838" y="3966619"/>
              <a:ext cx="8027900" cy="5078313"/>
            </a:xfrm>
            <a:prstGeom prst="rect">
              <a:avLst/>
            </a:prstGeom>
          </p:spPr>
          <p:txBody>
            <a:bodyPr wrap="square">
              <a:spAutoFit/>
            </a:bodyPr>
            <a:lstStyle/>
            <a:p>
              <a:pPr algn="just">
                <a:lnSpc>
                  <a:spcPct val="150000"/>
                </a:lnSpc>
                <a:spcAft>
                  <a:spcPts val="800"/>
                </a:spcAft>
              </a:pP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Kẻ vào vở bảng hệ thống hóa kiến thức về hai văn bản đọc (</a:t>
              </a:r>
              <a:r>
                <a:rPr lang="vi-VN" sz="3600" b="1" i="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Chuyện người con gái Nam Xương</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và </a:t>
              </a:r>
              <a:r>
                <a:rPr lang="vi-VN" sz="3600" b="1" i="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Dế chọi</a:t>
              </a:r>
              <a:r>
                <a:rPr lang="vi-VN" sz="36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rPr>
                <a:t>) gồm các mục: cốt truyện, nhân vật, không gian, thời gian, yếu tố kì ảo, chủ đề và điền thông tin phù hợp với những mục đó.</a:t>
              </a:r>
              <a:endParaRPr lang="en-US" sz="3600">
                <a:solidFill>
                  <a:schemeClr val="accent4">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926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2442588"/>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2126926">
                  <a:extLst>
                    <a:ext uri="{9D8B030D-6E8A-4147-A177-3AD203B41FA5}">
                      <a16:colId xmlns:a16="http://schemas.microsoft.com/office/drawing/2014/main" val="1902763396"/>
                    </a:ext>
                  </a:extLst>
                </a:gridCol>
                <a:gridCol w="6575114">
                  <a:extLst>
                    <a:ext uri="{9D8B030D-6E8A-4147-A177-3AD203B41FA5}">
                      <a16:colId xmlns:a16="http://schemas.microsoft.com/office/drawing/2014/main" val="3907586584"/>
                    </a:ext>
                  </a:extLst>
                </a:gridCol>
                <a:gridCol w="3489960">
                  <a:extLst>
                    <a:ext uri="{9D8B030D-6E8A-4147-A177-3AD203B41FA5}">
                      <a16:colId xmlns:a16="http://schemas.microsoft.com/office/drawing/2014/main" val="1937816398"/>
                    </a:ext>
                  </a:extLst>
                </a:gridCol>
              </a:tblGrid>
              <a:tr h="1314399">
                <a:tc>
                  <a:txBody>
                    <a:bodyPr/>
                    <a:lstStyle/>
                    <a:p>
                      <a:pPr algn="ctr">
                        <a:lnSpc>
                          <a:spcPct val="100000"/>
                        </a:lnSpc>
                        <a:spcAft>
                          <a:spcPts val="0"/>
                        </a:spcAft>
                      </a:pPr>
                      <a:r>
                        <a:rPr lang="vi-VN" sz="2800">
                          <a:solidFill>
                            <a:schemeClr val="bg1"/>
                          </a:solidFill>
                          <a:effectLst/>
                          <a:latin typeface="+mj-lt"/>
                        </a:rPr>
                        <a:t> </a:t>
                      </a:r>
                      <a:endParaRPr lang="en-US" sz="28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800">
                          <a:solidFill>
                            <a:schemeClr val="bg1"/>
                          </a:solidFill>
                          <a:effectLst/>
                          <a:latin typeface="+mj-lt"/>
                        </a:rPr>
                        <a:t>Chuyện người con </a:t>
                      </a:r>
                      <a:r>
                        <a:rPr lang="vi-VN" sz="2800" smtClean="0">
                          <a:solidFill>
                            <a:schemeClr val="bg1"/>
                          </a:solidFill>
                          <a:effectLst/>
                          <a:latin typeface="+mj-lt"/>
                        </a:rPr>
                        <a:t>gái</a:t>
                      </a:r>
                      <a:r>
                        <a:rPr lang="en-US" sz="2800" baseline="0" smtClean="0">
                          <a:solidFill>
                            <a:schemeClr val="bg1"/>
                          </a:solidFill>
                          <a:effectLst/>
                          <a:latin typeface="+mj-lt"/>
                        </a:rPr>
                        <a:t> </a:t>
                      </a:r>
                      <a:r>
                        <a:rPr lang="vi-VN" sz="2800" smtClean="0">
                          <a:solidFill>
                            <a:schemeClr val="bg1"/>
                          </a:solidFill>
                          <a:effectLst/>
                          <a:latin typeface="+mj-lt"/>
                        </a:rPr>
                        <a:t>Nam </a:t>
                      </a:r>
                      <a:r>
                        <a:rPr lang="vi-VN" sz="2800">
                          <a:solidFill>
                            <a:schemeClr val="bg1"/>
                          </a:solidFill>
                          <a:effectLst/>
                          <a:latin typeface="+mj-lt"/>
                        </a:rPr>
                        <a:t>Xương</a:t>
                      </a:r>
                      <a:endParaRPr lang="en-US" sz="28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800">
                          <a:solidFill>
                            <a:schemeClr val="bg1"/>
                          </a:solidFill>
                          <a:effectLst/>
                          <a:latin typeface="+mj-lt"/>
                        </a:rPr>
                        <a:t>Dế chọi</a:t>
                      </a:r>
                      <a:endParaRPr lang="en-US" sz="28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85557922"/>
                  </a:ext>
                </a:extLst>
              </a:tr>
              <a:tr h="904571">
                <a:tc>
                  <a:txBody>
                    <a:bodyPr/>
                    <a:lstStyle/>
                    <a:p>
                      <a:pPr algn="ctr">
                        <a:lnSpc>
                          <a:spcPct val="100000"/>
                        </a:lnSpc>
                        <a:spcAft>
                          <a:spcPts val="0"/>
                        </a:spcAft>
                      </a:pPr>
                      <a:r>
                        <a:rPr lang="vi-VN" sz="2800">
                          <a:solidFill>
                            <a:schemeClr val="accent4">
                              <a:lumMod val="10000"/>
                            </a:schemeClr>
                          </a:solidFill>
                          <a:effectLst/>
                          <a:latin typeface="+mj-lt"/>
                        </a:rPr>
                        <a:t>Cốt truyện</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0249259"/>
                  </a:ext>
                </a:extLst>
              </a:tr>
              <a:tr h="904571">
                <a:tc>
                  <a:txBody>
                    <a:bodyPr/>
                    <a:lstStyle/>
                    <a:p>
                      <a:pPr algn="ctr">
                        <a:lnSpc>
                          <a:spcPct val="100000"/>
                        </a:lnSpc>
                        <a:spcAft>
                          <a:spcPts val="0"/>
                        </a:spcAft>
                      </a:pPr>
                      <a:r>
                        <a:rPr lang="vi-VN" sz="2800">
                          <a:solidFill>
                            <a:schemeClr val="accent4">
                              <a:lumMod val="10000"/>
                            </a:schemeClr>
                          </a:solidFill>
                          <a:effectLst/>
                          <a:latin typeface="+mj-lt"/>
                        </a:rPr>
                        <a:t>Nhân vật</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90148849"/>
                  </a:ext>
                </a:extLst>
              </a:tr>
              <a:tr h="765171">
                <a:tc>
                  <a:txBody>
                    <a:bodyPr/>
                    <a:lstStyle/>
                    <a:p>
                      <a:pPr algn="ctr">
                        <a:lnSpc>
                          <a:spcPct val="100000"/>
                        </a:lnSpc>
                        <a:spcAft>
                          <a:spcPts val="0"/>
                        </a:spcAft>
                      </a:pPr>
                      <a:r>
                        <a:rPr lang="vi-VN" sz="2800">
                          <a:solidFill>
                            <a:schemeClr val="accent4">
                              <a:lumMod val="10000"/>
                            </a:schemeClr>
                          </a:solidFill>
                          <a:effectLst/>
                          <a:latin typeface="+mj-lt"/>
                        </a:rPr>
                        <a:t>Không gian</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52401295"/>
                  </a:ext>
                </a:extLst>
              </a:tr>
              <a:tr h="932005">
                <a:tc>
                  <a:txBody>
                    <a:bodyPr/>
                    <a:lstStyle/>
                    <a:p>
                      <a:pPr algn="ctr">
                        <a:lnSpc>
                          <a:spcPct val="100000"/>
                        </a:lnSpc>
                        <a:spcAft>
                          <a:spcPts val="0"/>
                        </a:spcAft>
                      </a:pPr>
                      <a:r>
                        <a:rPr lang="vi-VN" sz="2800">
                          <a:solidFill>
                            <a:schemeClr val="accent4">
                              <a:lumMod val="10000"/>
                            </a:schemeClr>
                          </a:solidFill>
                          <a:effectLst/>
                          <a:latin typeface="+mj-lt"/>
                        </a:rPr>
                        <a:t>Thời gian</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08164273"/>
                  </a:ext>
                </a:extLst>
              </a:tr>
              <a:tr h="906568">
                <a:tc>
                  <a:txBody>
                    <a:bodyPr/>
                    <a:lstStyle/>
                    <a:p>
                      <a:pPr algn="ctr">
                        <a:lnSpc>
                          <a:spcPct val="100000"/>
                        </a:lnSpc>
                        <a:spcAft>
                          <a:spcPts val="0"/>
                        </a:spcAft>
                      </a:pPr>
                      <a:r>
                        <a:rPr lang="vi-VN" sz="2800">
                          <a:solidFill>
                            <a:schemeClr val="accent4">
                              <a:lumMod val="10000"/>
                            </a:schemeClr>
                          </a:solidFill>
                          <a:effectLst/>
                          <a:latin typeface="+mj-lt"/>
                        </a:rPr>
                        <a:t>Yếu tố kì ảo</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06691081"/>
                  </a:ext>
                </a:extLst>
              </a:tr>
              <a:tr h="1130715">
                <a:tc>
                  <a:txBody>
                    <a:bodyPr/>
                    <a:lstStyle/>
                    <a:p>
                      <a:pPr algn="ctr">
                        <a:lnSpc>
                          <a:spcPct val="100000"/>
                        </a:lnSpc>
                        <a:spcAft>
                          <a:spcPts val="0"/>
                        </a:spcAft>
                      </a:pPr>
                      <a:r>
                        <a:rPr lang="vi-VN" sz="2800">
                          <a:solidFill>
                            <a:schemeClr val="accent4">
                              <a:lumMod val="10000"/>
                            </a:schemeClr>
                          </a:solidFill>
                          <a:effectLst/>
                          <a:latin typeface="+mj-lt"/>
                        </a:rPr>
                        <a:t>Chủ đề</a:t>
                      </a:r>
                      <a:endParaRPr lang="en-US" sz="28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00000"/>
                        </a:lnSpc>
                      </a:pPr>
                      <a:endParaRPr lang="en-US" sz="2800">
                        <a:latin typeface="+mj-lt"/>
                      </a:endParaRPr>
                    </a:p>
                  </a:txBody>
                  <a:tcPr marL="30499" marR="304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21845305"/>
                  </a:ext>
                </a:extLst>
              </a:tr>
            </a:tbl>
          </a:graphicData>
        </a:graphic>
      </p:graphicFrame>
    </p:spTree>
    <p:extLst>
      <p:ext uri="{BB962C8B-B14F-4D97-AF65-F5344CB8AC3E}">
        <p14:creationId xmlns:p14="http://schemas.microsoft.com/office/powerpoint/2010/main" val="14744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5871947"/>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1859280">
                  <a:extLst>
                    <a:ext uri="{9D8B030D-6E8A-4147-A177-3AD203B41FA5}">
                      <a16:colId xmlns:a16="http://schemas.microsoft.com/office/drawing/2014/main" val="1902763396"/>
                    </a:ext>
                  </a:extLst>
                </a:gridCol>
                <a:gridCol w="5074920">
                  <a:extLst>
                    <a:ext uri="{9D8B030D-6E8A-4147-A177-3AD203B41FA5}">
                      <a16:colId xmlns:a16="http://schemas.microsoft.com/office/drawing/2014/main" val="3907586584"/>
                    </a:ext>
                  </a:extLst>
                </a:gridCol>
                <a:gridCol w="5257800">
                  <a:extLst>
                    <a:ext uri="{9D8B030D-6E8A-4147-A177-3AD203B41FA5}">
                      <a16:colId xmlns:a16="http://schemas.microsoft.com/office/drawing/2014/main" val="1937816398"/>
                    </a:ext>
                  </a:extLst>
                </a:gridCol>
              </a:tblGrid>
              <a:tr h="588682">
                <a:tc>
                  <a:txBody>
                    <a:bodyPr/>
                    <a:lstStyle/>
                    <a:p>
                      <a:pPr algn="ctr">
                        <a:lnSpc>
                          <a:spcPct val="100000"/>
                        </a:lnSpc>
                        <a:spcAft>
                          <a:spcPts val="0"/>
                        </a:spcAft>
                      </a:pPr>
                      <a:r>
                        <a:rPr lang="vi-VN" sz="2400">
                          <a:solidFill>
                            <a:schemeClr val="bg1"/>
                          </a:solidFill>
                          <a:effectLst/>
                          <a:latin typeface="+mj-lt"/>
                        </a:rPr>
                        <a:t> </a:t>
                      </a:r>
                      <a:endParaRPr lang="en-US" sz="24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400">
                          <a:solidFill>
                            <a:schemeClr val="bg1"/>
                          </a:solidFill>
                          <a:effectLst/>
                          <a:latin typeface="+mj-lt"/>
                        </a:rPr>
                        <a:t>Chuyện người con </a:t>
                      </a:r>
                      <a:r>
                        <a:rPr lang="vi-VN" sz="2400" smtClean="0">
                          <a:solidFill>
                            <a:schemeClr val="bg1"/>
                          </a:solidFill>
                          <a:effectLst/>
                          <a:latin typeface="+mj-lt"/>
                        </a:rPr>
                        <a:t>gái</a:t>
                      </a:r>
                      <a:r>
                        <a:rPr lang="en-US" sz="2400" baseline="0" smtClean="0">
                          <a:solidFill>
                            <a:schemeClr val="bg1"/>
                          </a:solidFill>
                          <a:effectLst/>
                          <a:latin typeface="+mj-lt"/>
                        </a:rPr>
                        <a:t> </a:t>
                      </a:r>
                      <a:r>
                        <a:rPr lang="vi-VN" sz="2400" smtClean="0">
                          <a:solidFill>
                            <a:schemeClr val="bg1"/>
                          </a:solidFill>
                          <a:effectLst/>
                          <a:latin typeface="+mj-lt"/>
                        </a:rPr>
                        <a:t>Nam </a:t>
                      </a:r>
                      <a:r>
                        <a:rPr lang="vi-VN" sz="2400">
                          <a:solidFill>
                            <a:schemeClr val="bg1"/>
                          </a:solidFill>
                          <a:effectLst/>
                          <a:latin typeface="+mj-lt"/>
                        </a:rPr>
                        <a:t>Xương</a:t>
                      </a:r>
                      <a:endParaRPr lang="en-US" sz="24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00000"/>
                        </a:lnSpc>
                        <a:spcAft>
                          <a:spcPts val="0"/>
                        </a:spcAft>
                      </a:pPr>
                      <a:r>
                        <a:rPr lang="vi-VN" sz="2400">
                          <a:solidFill>
                            <a:schemeClr val="bg1"/>
                          </a:solidFill>
                          <a:effectLst/>
                          <a:latin typeface="+mj-lt"/>
                        </a:rPr>
                        <a:t>Dế chọi</a:t>
                      </a:r>
                      <a:endParaRPr lang="en-US" sz="2400">
                        <a:solidFill>
                          <a:schemeClr val="bg1"/>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785557922"/>
                  </a:ext>
                </a:extLst>
              </a:tr>
              <a:tr h="1567329">
                <a:tc>
                  <a:txBody>
                    <a:bodyPr/>
                    <a:lstStyle/>
                    <a:p>
                      <a:pPr algn="ctr">
                        <a:lnSpc>
                          <a:spcPct val="100000"/>
                        </a:lnSpc>
                        <a:spcAft>
                          <a:spcPts val="0"/>
                        </a:spcAft>
                      </a:pPr>
                      <a:r>
                        <a:rPr lang="vi-VN" sz="2400">
                          <a:solidFill>
                            <a:schemeClr val="accent4">
                              <a:lumMod val="10000"/>
                            </a:schemeClr>
                          </a:solidFill>
                          <a:effectLst/>
                          <a:latin typeface="+mj-lt"/>
                        </a:rPr>
                        <a:t>Cốt truyện</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80249259"/>
                  </a:ext>
                </a:extLst>
              </a:tr>
              <a:tr h="1025427">
                <a:tc>
                  <a:txBody>
                    <a:bodyPr/>
                    <a:lstStyle/>
                    <a:p>
                      <a:pPr algn="ctr">
                        <a:lnSpc>
                          <a:spcPct val="100000"/>
                        </a:lnSpc>
                        <a:spcAft>
                          <a:spcPts val="0"/>
                        </a:spcAft>
                      </a:pPr>
                      <a:r>
                        <a:rPr lang="vi-VN" sz="2400">
                          <a:solidFill>
                            <a:schemeClr val="accent4">
                              <a:lumMod val="10000"/>
                            </a:schemeClr>
                          </a:solidFill>
                          <a:effectLst/>
                          <a:latin typeface="+mj-lt"/>
                        </a:rPr>
                        <a:t>Nhân vật</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90148849"/>
                  </a:ext>
                </a:extLst>
              </a:tr>
              <a:tr h="2651135">
                <a:tc>
                  <a:txBody>
                    <a:bodyPr/>
                    <a:lstStyle/>
                    <a:p>
                      <a:pPr algn="ctr">
                        <a:lnSpc>
                          <a:spcPct val="100000"/>
                        </a:lnSpc>
                        <a:spcAft>
                          <a:spcPts val="0"/>
                        </a:spcAft>
                      </a:pPr>
                      <a:r>
                        <a:rPr lang="vi-VN" sz="2400">
                          <a:solidFill>
                            <a:schemeClr val="accent4">
                              <a:lumMod val="10000"/>
                            </a:schemeClr>
                          </a:solidFill>
                          <a:effectLst/>
                          <a:latin typeface="+mj-lt"/>
                        </a:rPr>
                        <a:t>Không gian</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52401295"/>
                  </a:ext>
                </a:extLst>
              </a:tr>
              <a:tr h="1025427">
                <a:tc>
                  <a:txBody>
                    <a:bodyPr/>
                    <a:lstStyle/>
                    <a:p>
                      <a:pPr algn="ctr">
                        <a:lnSpc>
                          <a:spcPct val="100000"/>
                        </a:lnSpc>
                        <a:spcAft>
                          <a:spcPts val="0"/>
                        </a:spcAft>
                      </a:pPr>
                      <a:r>
                        <a:rPr lang="vi-VN" sz="2400">
                          <a:solidFill>
                            <a:schemeClr val="accent4">
                              <a:lumMod val="10000"/>
                            </a:schemeClr>
                          </a:solidFill>
                          <a:effectLst/>
                          <a:latin typeface="+mj-lt"/>
                        </a:rPr>
                        <a:t>Thời gian</a:t>
                      </a: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Aft>
                          <a:spcPts val="0"/>
                        </a:spcAft>
                      </a:pPr>
                      <a:endParaRPr lang="en-US" sz="2400">
                        <a:solidFill>
                          <a:schemeClr val="accent4">
                            <a:lumMod val="10000"/>
                          </a:schemeClr>
                        </a:solidFill>
                        <a:effectLst/>
                        <a:latin typeface="+mj-lt"/>
                        <a:ea typeface="Calibri" panose="020F0502020204030204" pitchFamily="34" charset="0"/>
                        <a:cs typeface="Times New Roman" panose="02020603050405020304" pitchFamily="18" charset="0"/>
                      </a:endParaRPr>
                    </a:p>
                  </a:txBody>
                  <a:tcPr marL="30499" marR="304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08164273"/>
                  </a:ext>
                </a:extLst>
              </a:tr>
            </a:tbl>
          </a:graphicData>
        </a:graphic>
      </p:graphicFrame>
      <p:sp>
        <p:nvSpPr>
          <p:cNvPr id="2" name="Rectangle 1"/>
          <p:cNvSpPr/>
          <p:nvPr/>
        </p:nvSpPr>
        <p:spPr>
          <a:xfrm>
            <a:off x="1959979" y="463546"/>
            <a:ext cx="4926957" cy="1754326"/>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Mô phỏng </a:t>
            </a:r>
            <a:r>
              <a:rPr lang="vi-VN" sz="2400">
                <a:solidFill>
                  <a:srgbClr val="FF0000"/>
                </a:solidFill>
                <a:latin typeface="+mj-lt"/>
              </a:rPr>
              <a:t>cốt truyện dân gian</a:t>
            </a:r>
            <a:r>
              <a:rPr lang="vi-VN" sz="2400">
                <a:solidFill>
                  <a:schemeClr val="accent4">
                    <a:lumMod val="10000"/>
                  </a:schemeClr>
                </a:solidFill>
                <a:latin typeface="+mj-lt"/>
              </a:rPr>
              <a:t>, được tổ chức theo </a:t>
            </a:r>
            <a:r>
              <a:rPr lang="vi-VN" sz="2400">
                <a:solidFill>
                  <a:srgbClr val="FF0000"/>
                </a:solidFill>
                <a:latin typeface="+mj-lt"/>
              </a:rPr>
              <a:t>chuỗi sự kiện </a:t>
            </a:r>
            <a:r>
              <a:rPr lang="vi-VN" sz="2400">
                <a:solidFill>
                  <a:schemeClr val="accent4">
                    <a:lumMod val="10000"/>
                  </a:schemeClr>
                </a:solidFill>
                <a:latin typeface="+mj-lt"/>
              </a:rPr>
              <a:t>được sắp xếp theo </a:t>
            </a:r>
            <a:r>
              <a:rPr lang="vi-VN" sz="2400">
                <a:solidFill>
                  <a:srgbClr val="FF0000"/>
                </a:solidFill>
                <a:latin typeface="+mj-lt"/>
              </a:rPr>
              <a:t>trật tự tuyến tính</a:t>
            </a:r>
            <a:r>
              <a:rPr lang="vi-VN" sz="2400">
                <a:solidFill>
                  <a:schemeClr val="accent4">
                    <a:lumMod val="10000"/>
                  </a:schemeClr>
                </a:solidFill>
                <a:latin typeface="+mj-lt"/>
              </a:rPr>
              <a:t>.</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4" name="Rectangle 3"/>
          <p:cNvSpPr/>
          <p:nvPr/>
        </p:nvSpPr>
        <p:spPr>
          <a:xfrm>
            <a:off x="7000753" y="475121"/>
            <a:ext cx="5071641" cy="1754326"/>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Mô phỏng </a:t>
            </a:r>
            <a:r>
              <a:rPr lang="vi-VN" sz="2400">
                <a:solidFill>
                  <a:srgbClr val="FF0000"/>
                </a:solidFill>
                <a:latin typeface="+mj-lt"/>
              </a:rPr>
              <a:t>cốt truyện dân gian</a:t>
            </a:r>
            <a:r>
              <a:rPr lang="vi-VN" sz="2400">
                <a:solidFill>
                  <a:schemeClr val="accent4">
                    <a:lumMod val="10000"/>
                  </a:schemeClr>
                </a:solidFill>
                <a:latin typeface="+mj-lt"/>
              </a:rPr>
              <a:t>, được tổ chức theo </a:t>
            </a:r>
            <a:r>
              <a:rPr lang="vi-VN" sz="2400">
                <a:solidFill>
                  <a:srgbClr val="FF0000"/>
                </a:solidFill>
                <a:latin typeface="+mj-lt"/>
              </a:rPr>
              <a:t>chuỗi sự kiện </a:t>
            </a:r>
            <a:r>
              <a:rPr lang="vi-VN" sz="2400">
                <a:solidFill>
                  <a:schemeClr val="accent4">
                    <a:lumMod val="10000"/>
                  </a:schemeClr>
                </a:solidFill>
                <a:latin typeface="+mj-lt"/>
              </a:rPr>
              <a:t>được sắp xếp theo </a:t>
            </a:r>
            <a:r>
              <a:rPr lang="vi-VN" sz="2400">
                <a:solidFill>
                  <a:srgbClr val="FF0000"/>
                </a:solidFill>
                <a:latin typeface="+mj-lt"/>
              </a:rPr>
              <a:t>trật tự tuyến tính</a:t>
            </a:r>
            <a:r>
              <a:rPr lang="vi-VN" sz="2400">
                <a:solidFill>
                  <a:schemeClr val="accent4">
                    <a:lumMod val="10000"/>
                  </a:schemeClr>
                </a:solidFill>
                <a:latin typeface="+mj-lt"/>
              </a:rPr>
              <a:t>.</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5" name="Rectangle 4"/>
          <p:cNvSpPr/>
          <p:nvPr/>
        </p:nvSpPr>
        <p:spPr>
          <a:xfrm>
            <a:off x="1959980" y="2033073"/>
            <a:ext cx="4921167" cy="1200329"/>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Times New Roman" panose="02020603050405020304" pitchFamily="18" charset="0"/>
                <a:cs typeface="Times New Roman" panose="02020603050405020304" pitchFamily="18" charset="0"/>
              </a:rPr>
              <a:t>Vũ Nương</a:t>
            </a:r>
            <a:r>
              <a:rPr lang="en-US" sz="2400">
                <a:solidFill>
                  <a:schemeClr val="accent4">
                    <a:lumMod val="10000"/>
                  </a:schemeClr>
                </a:solidFill>
                <a:latin typeface="Times New Roman" panose="02020603050405020304" pitchFamily="18" charset="0"/>
                <a:cs typeface="Times New Roman" panose="02020603050405020304" pitchFamily="18" charset="0"/>
              </a:rPr>
              <a:t>, </a:t>
            </a:r>
            <a:r>
              <a:rPr lang="vi-VN" sz="2400">
                <a:solidFill>
                  <a:schemeClr val="accent4">
                    <a:lumMod val="10000"/>
                  </a:schemeClr>
                </a:solidFill>
                <a:latin typeface="Times New Roman" panose="02020603050405020304" pitchFamily="18" charset="0"/>
                <a:cs typeface="Times New Roman" panose="02020603050405020304" pitchFamily="18" charset="0"/>
              </a:rPr>
              <a:t>Trương Sinh</a:t>
            </a:r>
            <a:r>
              <a:rPr lang="en-US" sz="2400">
                <a:solidFill>
                  <a:schemeClr val="accent4">
                    <a:lumMod val="10000"/>
                  </a:schemeClr>
                </a:solidFill>
                <a:latin typeface="Times New Roman" panose="02020603050405020304" pitchFamily="18" charset="0"/>
                <a:cs typeface="Times New Roman" panose="02020603050405020304" pitchFamily="18" charset="0"/>
              </a:rPr>
              <a:t>, </a:t>
            </a:r>
            <a:r>
              <a:rPr lang="vi-VN" sz="2400">
                <a:solidFill>
                  <a:schemeClr val="accent4">
                    <a:lumMod val="10000"/>
                  </a:schemeClr>
                </a:solidFill>
                <a:latin typeface="Times New Roman" panose="02020603050405020304" pitchFamily="18" charset="0"/>
                <a:cs typeface="Times New Roman" panose="02020603050405020304" pitchFamily="18" charset="0"/>
              </a:rPr>
              <a:t>Phan Lang</a:t>
            </a:r>
            <a:r>
              <a:rPr lang="en-US" sz="2400">
                <a:solidFill>
                  <a:schemeClr val="accent4">
                    <a:lumMod val="10000"/>
                  </a:schemeClr>
                </a:solidFill>
                <a:latin typeface="Times New Roman" panose="02020603050405020304" pitchFamily="18" charset="0"/>
                <a:cs typeface="Times New Roman" panose="02020603050405020304" pitchFamily="18" charset="0"/>
              </a:rPr>
              <a:t>, c</a:t>
            </a:r>
            <a:r>
              <a:rPr lang="vi-VN" sz="2400">
                <a:solidFill>
                  <a:schemeClr val="accent4">
                    <a:lumMod val="10000"/>
                  </a:schemeClr>
                </a:solidFill>
                <a:latin typeface="Times New Roman" panose="02020603050405020304" pitchFamily="18" charset="0"/>
                <a:cs typeface="Times New Roman" panose="02020603050405020304" pitchFamily="18" charset="0"/>
              </a:rPr>
              <a:t>ậu bé Đản</a:t>
            </a:r>
            <a:r>
              <a:rPr lang="en-US" sz="2400">
                <a:solidFill>
                  <a:schemeClr val="accent4">
                    <a:lumMod val="10000"/>
                  </a:schemeClr>
                </a:solidFill>
                <a:latin typeface="Times New Roman" panose="02020603050405020304" pitchFamily="18" charset="0"/>
                <a:cs typeface="Times New Roman" panose="02020603050405020304" pitchFamily="18" charset="0"/>
              </a:rPr>
              <a:t>.</a:t>
            </a:r>
            <a:endParaRPr lang="en-US" sz="2400">
              <a:solidFill>
                <a:schemeClr val="accent4">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7000753" y="2044648"/>
            <a:ext cx="5071641" cy="1200329"/>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Thành, </a:t>
            </a:r>
            <a:r>
              <a:rPr lang="en-US" sz="2400" smtClean="0">
                <a:solidFill>
                  <a:schemeClr val="accent4">
                    <a:lumMod val="10000"/>
                  </a:schemeClr>
                </a:solidFill>
                <a:latin typeface="Times New Roman" panose="02020603050405020304" pitchFamily="18" charset="0"/>
                <a:cs typeface="Times New Roman" panose="02020603050405020304" pitchFamily="18" charset="0"/>
              </a:rPr>
              <a:t>v</a:t>
            </a:r>
            <a:r>
              <a:rPr lang="vi-VN" sz="2400" smtClean="0">
                <a:solidFill>
                  <a:schemeClr val="accent4">
                    <a:lumMod val="10000"/>
                  </a:schemeClr>
                </a:solidFill>
                <a:latin typeface="+mj-lt"/>
              </a:rPr>
              <a:t>ợ </a:t>
            </a:r>
            <a:r>
              <a:rPr lang="vi-VN" sz="2400">
                <a:solidFill>
                  <a:schemeClr val="accent4">
                    <a:lumMod val="10000"/>
                  </a:schemeClr>
                </a:solidFill>
                <a:latin typeface="+mj-lt"/>
              </a:rPr>
              <a:t>Thành, vua, bà đồng, quan, dế chọi.</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7" name="Rectangle 6"/>
          <p:cNvSpPr/>
          <p:nvPr/>
        </p:nvSpPr>
        <p:spPr>
          <a:xfrm>
            <a:off x="1959979" y="3609846"/>
            <a:ext cx="3156030" cy="1754326"/>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 làng quê Nam Xương</a:t>
            </a:r>
            <a:endParaRPr lang="en-US" sz="2400">
              <a:solidFill>
                <a:schemeClr val="accent4">
                  <a:lumMod val="10000"/>
                </a:schemeClr>
              </a:solidFill>
              <a:latin typeface="+mj-lt"/>
            </a:endParaRPr>
          </a:p>
          <a:p>
            <a:pPr algn="just">
              <a:lnSpc>
                <a:spcPct val="150000"/>
              </a:lnSpc>
              <a:spcAft>
                <a:spcPts val="0"/>
              </a:spcAft>
            </a:pPr>
            <a:r>
              <a:rPr lang="vi-VN" sz="2400">
                <a:solidFill>
                  <a:schemeClr val="accent4">
                    <a:lumMod val="10000"/>
                  </a:schemeClr>
                </a:solidFill>
                <a:latin typeface="+mj-lt"/>
              </a:rPr>
              <a:t>-</a:t>
            </a:r>
            <a:r>
              <a:rPr lang="vi-VN" sz="2400" i="1">
                <a:solidFill>
                  <a:schemeClr val="accent4">
                    <a:lumMod val="10000"/>
                  </a:schemeClr>
                </a:solidFill>
                <a:latin typeface="+mj-lt"/>
              </a:rPr>
              <a:t> Bến </a:t>
            </a:r>
            <a:r>
              <a:rPr lang="vi-VN" sz="2400">
                <a:solidFill>
                  <a:schemeClr val="accent4">
                    <a:lumMod val="10000"/>
                  </a:schemeClr>
                </a:solidFill>
                <a:latin typeface="+mj-lt"/>
              </a:rPr>
              <a:t>Hoàng Giang</a:t>
            </a:r>
            <a:endParaRPr lang="en-US" sz="2400">
              <a:solidFill>
                <a:schemeClr val="accent4">
                  <a:lumMod val="10000"/>
                </a:schemeClr>
              </a:solidFill>
              <a:latin typeface="+mj-lt"/>
            </a:endParaRPr>
          </a:p>
          <a:p>
            <a:pPr algn="just">
              <a:lnSpc>
                <a:spcPct val="150000"/>
              </a:lnSpc>
              <a:spcAft>
                <a:spcPts val="0"/>
              </a:spcAft>
            </a:pPr>
            <a:r>
              <a:rPr lang="vi-VN" sz="2400">
                <a:solidFill>
                  <a:schemeClr val="accent4">
                    <a:lumMod val="10000"/>
                  </a:schemeClr>
                </a:solidFill>
                <a:latin typeface="+mj-lt"/>
              </a:rPr>
              <a:t>- gác Triêu Dương</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8" name="Rectangle 7"/>
          <p:cNvSpPr/>
          <p:nvPr/>
        </p:nvSpPr>
        <p:spPr>
          <a:xfrm>
            <a:off x="7012328" y="3053265"/>
            <a:ext cx="5071641" cy="2862322"/>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ngôi nhà của Thành, điện thờ của bà đồng gù làm nghề bói toán, ngôi chùa có mộ cổ mà Thành đi tìm dế, thôn nhỏ nơi Thành sinh sống, huyện Hoa Âm, tỉnh Thiểm Tây,...</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9" name="Rectangle 8"/>
          <p:cNvSpPr/>
          <p:nvPr/>
        </p:nvSpPr>
        <p:spPr>
          <a:xfrm>
            <a:off x="1959979" y="5750005"/>
            <a:ext cx="4921168" cy="1200329"/>
          </a:xfrm>
          <a:prstGeom prst="rect">
            <a:avLst/>
          </a:prstGeom>
        </p:spPr>
        <p:txBody>
          <a:bodyPr wrap="square">
            <a:spAutoFit/>
          </a:bodyPr>
          <a:lstStyle/>
          <a:p>
            <a:pPr algn="just">
              <a:lnSpc>
                <a:spcPct val="150000"/>
              </a:lnSpc>
              <a:spcAft>
                <a:spcPts val="0"/>
              </a:spcAft>
            </a:pPr>
            <a:r>
              <a:rPr lang="vi-VN" sz="2400">
                <a:solidFill>
                  <a:schemeClr val="accent4">
                    <a:lumMod val="10000"/>
                  </a:schemeClr>
                </a:solidFill>
                <a:latin typeface="+mj-lt"/>
              </a:rPr>
              <a:t>- Truyện lấy bối cảnh từ thời nhà Trần cho đến nhà Hồ.</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
        <p:nvSpPr>
          <p:cNvPr id="10" name="Rectangle 9"/>
          <p:cNvSpPr/>
          <p:nvPr/>
        </p:nvSpPr>
        <p:spPr>
          <a:xfrm>
            <a:off x="6987032" y="6092249"/>
            <a:ext cx="4832220" cy="461665"/>
          </a:xfrm>
          <a:prstGeom prst="rect">
            <a:avLst/>
          </a:prstGeom>
        </p:spPr>
        <p:txBody>
          <a:bodyPr wrap="none">
            <a:spAutoFit/>
          </a:bodyPr>
          <a:lstStyle/>
          <a:p>
            <a:pPr algn="just">
              <a:spcAft>
                <a:spcPts val="0"/>
              </a:spcAft>
            </a:pPr>
            <a:r>
              <a:rPr lang="vi-VN" sz="2400">
                <a:solidFill>
                  <a:schemeClr val="accent4">
                    <a:lumMod val="10000"/>
                  </a:schemeClr>
                </a:solidFill>
                <a:latin typeface="+mj-lt"/>
              </a:rPr>
              <a:t>- Thời gian: đời Tuyên Đức nhà Minh</a:t>
            </a:r>
            <a:endParaRPr lang="en-US" sz="2400">
              <a:solidFill>
                <a:schemeClr val="accent4">
                  <a:lumMod val="10000"/>
                </a:schemeClr>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530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1315</Words>
  <Application>Microsoft Office PowerPoint</Application>
  <PresentationFormat>Widescreen</PresentationFormat>
  <Paragraphs>138</Paragraphs>
  <Slides>28</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Bahnschrift SemiBold SemiConden</vt:lpstr>
      <vt:lpstr>Bebas Neue</vt:lpstr>
      <vt:lpstr>Calibri</vt:lpstr>
      <vt:lpstr>DM Sans</vt:lpstr>
      <vt:lpstr>Fredoka</vt:lpstr>
      <vt:lpstr>Fredoka One</vt:lpstr>
      <vt:lpstr>Nunito</vt:lpstr>
      <vt:lpstr>SimSun-ExtB</vt:lpstr>
      <vt:lpstr>Times New Roman</vt:lpstr>
      <vt:lpstr>Varela Round</vt:lpstr>
      <vt:lpstr>Study Guide to Middle School Students by Slidesgo</vt:lpstr>
      <vt:lpstr>THỰC HÀNH ĐỌC</vt:lpstr>
      <vt:lpstr>PowerPoint Presentation</vt:lpstr>
      <vt:lpstr>PowerPoint Presentation</vt:lpstr>
      <vt:lpstr>PowerPoint Presentation</vt:lpstr>
      <vt:lpstr>PowerPoint Presentation</vt:lpstr>
      <vt:lpstr>Câu 1</vt:lpstr>
      <vt:lpstr>PowerPoint Presentation</vt:lpstr>
      <vt:lpstr>PowerPoint Presentation</vt:lpstr>
      <vt:lpstr>PowerPoint Presentation</vt:lpstr>
      <vt:lpstr>PowerPoint Presentation</vt:lpstr>
      <vt:lpstr>Câu 2</vt:lpstr>
      <vt:lpstr>PowerPoint Presentation</vt:lpstr>
      <vt:lpstr>PowerPoint Presentation</vt:lpstr>
      <vt:lpstr>Câu 3</vt:lpstr>
      <vt:lpstr>PowerPoint Presentation</vt:lpstr>
      <vt:lpstr>PowerPoint Presentation</vt:lpstr>
      <vt:lpstr>Câu 4</vt:lpstr>
      <vt:lpstr>PowerPoint Presentation</vt:lpstr>
      <vt:lpstr>PowerPoint Presentation</vt:lpstr>
      <vt:lpstr>PowerPoint Presentation</vt:lpstr>
      <vt:lpstr>PowerPoint Presentation</vt:lpstr>
      <vt:lpstr>PowerPoint Presentation</vt:lpstr>
      <vt:lpstr>Câu 1</vt:lpstr>
      <vt:lpstr>Câu 1</vt:lpstr>
      <vt:lpstr>PowerPoint Presentation</vt:lpstr>
      <vt:lpstr>Câu 2</vt:lpstr>
      <vt:lpstr>Câu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giữa kì II</dc:title>
  <dc:creator>Nguyễn Chà</dc:creator>
  <cp:lastModifiedBy>Admin</cp:lastModifiedBy>
  <cp:revision>30</cp:revision>
  <dcterms:created xsi:type="dcterms:W3CDTF">2023-10-05T03:27:11Z</dcterms:created>
  <dcterms:modified xsi:type="dcterms:W3CDTF">2024-07-02T04:42:25Z</dcterms:modified>
</cp:coreProperties>
</file>